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1.xml" ContentType="application/vnd.openxmlformats-officedocument.presentationml.notesSlide+xml"/>
  <Override PartName="/ppt/tags/tag18.xml" ContentType="application/vnd.openxmlformats-officedocument.presentationml.tags+xml"/>
  <Override PartName="/ppt/notesSlides/notesSlide12.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7" r:id="rId2"/>
  </p:sldMasterIdLst>
  <p:notesMasterIdLst>
    <p:notesMasterId r:id="rId45"/>
  </p:notesMasterIdLst>
  <p:sldIdLst>
    <p:sldId id="439" r:id="rId3"/>
    <p:sldId id="445" r:id="rId4"/>
    <p:sldId id="284" r:id="rId5"/>
    <p:sldId id="425" r:id="rId6"/>
    <p:sldId id="443" r:id="rId7"/>
    <p:sldId id="446" r:id="rId8"/>
    <p:sldId id="440" r:id="rId9"/>
    <p:sldId id="441" r:id="rId10"/>
    <p:sldId id="447" r:id="rId11"/>
    <p:sldId id="448" r:id="rId12"/>
    <p:sldId id="390" r:id="rId13"/>
    <p:sldId id="449" r:id="rId14"/>
    <p:sldId id="442" r:id="rId15"/>
    <p:sldId id="450" r:id="rId16"/>
    <p:sldId id="451" r:id="rId17"/>
    <p:sldId id="444" r:id="rId18"/>
    <p:sldId id="453" r:id="rId19"/>
    <p:sldId id="457" r:id="rId20"/>
    <p:sldId id="452" r:id="rId21"/>
    <p:sldId id="454" r:id="rId22"/>
    <p:sldId id="417" r:id="rId23"/>
    <p:sldId id="458" r:id="rId24"/>
    <p:sldId id="459" r:id="rId25"/>
    <p:sldId id="462" r:id="rId26"/>
    <p:sldId id="460" r:id="rId27"/>
    <p:sldId id="461" r:id="rId28"/>
    <p:sldId id="463" r:id="rId29"/>
    <p:sldId id="455" r:id="rId30"/>
    <p:sldId id="464" r:id="rId31"/>
    <p:sldId id="465" r:id="rId32"/>
    <p:sldId id="466" r:id="rId33"/>
    <p:sldId id="467" r:id="rId34"/>
    <p:sldId id="422" r:id="rId35"/>
    <p:sldId id="468" r:id="rId36"/>
    <p:sldId id="424" r:id="rId37"/>
    <p:sldId id="469" r:id="rId38"/>
    <p:sldId id="470" r:id="rId39"/>
    <p:sldId id="472" r:id="rId40"/>
    <p:sldId id="471" r:id="rId41"/>
    <p:sldId id="456" r:id="rId42"/>
    <p:sldId id="473" r:id="rId43"/>
    <p:sldId id="474"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8" d="100"/>
          <a:sy n="68" d="100"/>
        </p:scale>
        <p:origin x="580"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936212-2F5F-4829-AE8F-480B7E6A8B15}" type="datetimeFigureOut">
              <a:rPr lang="en-US" smtClean="0"/>
              <a:t>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DC3FAA-A941-4E05-9160-6B187D8A4217}" type="slidenum">
              <a:rPr lang="en-US" smtClean="0"/>
              <a:t>‹#›</a:t>
            </a:fld>
            <a:endParaRPr lang="en-US"/>
          </a:p>
        </p:txBody>
      </p:sp>
    </p:spTree>
    <p:extLst>
      <p:ext uri="{BB962C8B-B14F-4D97-AF65-F5344CB8AC3E}">
        <p14:creationId xmlns:p14="http://schemas.microsoft.com/office/powerpoint/2010/main" val="3892109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CB0DA-B5D0-44F8-90B7-7677CB06AF5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24085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CB0DA-B5D0-44F8-90B7-7677CB06AF5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19747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CB0DA-B5D0-44F8-90B7-7677CB06AF5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18289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CB0DA-B5D0-44F8-90B7-7677CB06AF5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02828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CB0DA-B5D0-44F8-90B7-7677CB06AF5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88834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CB0DA-B5D0-44F8-90B7-7677CB06AF5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28116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CB0DA-B5D0-44F8-90B7-7677CB06AF5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46724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CB0DA-B5D0-44F8-90B7-7677CB06AF5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72937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CB0DA-B5D0-44F8-90B7-7677CB06AF5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19498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CB0DA-B5D0-44F8-90B7-7677CB06AF5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168800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CB0DA-B5D0-44F8-90B7-7677CB06AF5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5088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CB0DA-B5D0-44F8-90B7-7677CB06AF5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617041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0CB0DA-B5D0-44F8-90B7-7677CB06AF5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42002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7.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7.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7.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7.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7.pn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svg"/><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388EB4-7D75-44C3-BF30-659125E2ED0E}"/>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9FAD0266-92C5-45C2-83A6-488A7C2C37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10DC3318-8973-44EC-AD35-167DC8AEBBF2}"/>
              </a:ext>
            </a:extLst>
          </p:cNvPr>
          <p:cNvSpPr>
            <a:spLocks noGrp="1"/>
          </p:cNvSpPr>
          <p:nvPr>
            <p:ph type="dt" sz="half" idx="10"/>
          </p:nvPr>
        </p:nvSpPr>
        <p:spPr/>
        <p:txBody>
          <a:bodyPr/>
          <a:lstStyle/>
          <a:p>
            <a:fld id="{496B880E-3BE9-4A10-966A-C1D42C70BCF6}" type="datetimeFigureOut">
              <a:rPr lang="zh-CN" altLang="en-US" smtClean="0"/>
              <a:t>2025/2/8</a:t>
            </a:fld>
            <a:endParaRPr lang="zh-CN" altLang="en-US"/>
          </a:p>
        </p:txBody>
      </p:sp>
      <p:sp>
        <p:nvSpPr>
          <p:cNvPr id="5" name="页脚占位符 4">
            <a:extLst>
              <a:ext uri="{FF2B5EF4-FFF2-40B4-BE49-F238E27FC236}">
                <a16:creationId xmlns:a16="http://schemas.microsoft.com/office/drawing/2014/main" id="{A3A85E6E-4779-4D28-B7C4-E7A7DDF925C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4D3C64F2-C24D-4F87-982B-31BADC4A91EC}"/>
              </a:ext>
            </a:extLst>
          </p:cNvPr>
          <p:cNvSpPr>
            <a:spLocks noGrp="1"/>
          </p:cNvSpPr>
          <p:nvPr>
            <p:ph type="sldNum" sz="quarter" idx="12"/>
          </p:nvPr>
        </p:nvSpPr>
        <p:spPr/>
        <p:txBody>
          <a:bodyPr/>
          <a:lstStyle/>
          <a:p>
            <a:fld id="{D05F30F0-2D64-4950-B991-DBE38FB597C1}" type="slidenum">
              <a:rPr lang="zh-CN" altLang="en-US" smtClean="0"/>
              <a:t>‹#›</a:t>
            </a:fld>
            <a:endParaRPr lang="zh-CN" altLang="en-US"/>
          </a:p>
        </p:txBody>
      </p:sp>
    </p:spTree>
    <p:extLst>
      <p:ext uri="{BB962C8B-B14F-4D97-AF65-F5344CB8AC3E}">
        <p14:creationId xmlns:p14="http://schemas.microsoft.com/office/powerpoint/2010/main" val="2806650433"/>
      </p:ext>
    </p:extLst>
  </p:cSld>
  <p:clrMapOvr>
    <a:masterClrMapping/>
  </p:clrMapOvr>
  <p:transition spd="slow" advTm="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6EE738-C2D6-43FC-B20C-D2DDB4A4F98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F027530-3133-4C3E-8F2D-090BB29F6723}"/>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305AE87-AA2B-45C2-95E8-E9CD348EC73A}"/>
              </a:ext>
            </a:extLst>
          </p:cNvPr>
          <p:cNvSpPr>
            <a:spLocks noGrp="1"/>
          </p:cNvSpPr>
          <p:nvPr>
            <p:ph type="dt" sz="half" idx="10"/>
          </p:nvPr>
        </p:nvSpPr>
        <p:spPr/>
        <p:txBody>
          <a:bodyPr/>
          <a:lstStyle/>
          <a:p>
            <a:fld id="{496B880E-3BE9-4A10-966A-C1D42C70BCF6}" type="datetimeFigureOut">
              <a:rPr lang="zh-CN" altLang="en-US" smtClean="0"/>
              <a:t>2025/2/8</a:t>
            </a:fld>
            <a:endParaRPr lang="zh-CN" altLang="en-US"/>
          </a:p>
        </p:txBody>
      </p:sp>
      <p:sp>
        <p:nvSpPr>
          <p:cNvPr id="5" name="页脚占位符 4">
            <a:extLst>
              <a:ext uri="{FF2B5EF4-FFF2-40B4-BE49-F238E27FC236}">
                <a16:creationId xmlns:a16="http://schemas.microsoft.com/office/drawing/2014/main" id="{C729EEE9-9B1F-4C46-B497-92FC363073E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4AA111E-0F79-46EE-8487-4376EF9B5882}"/>
              </a:ext>
            </a:extLst>
          </p:cNvPr>
          <p:cNvSpPr>
            <a:spLocks noGrp="1"/>
          </p:cNvSpPr>
          <p:nvPr>
            <p:ph type="sldNum" sz="quarter" idx="12"/>
          </p:nvPr>
        </p:nvSpPr>
        <p:spPr/>
        <p:txBody>
          <a:bodyPr/>
          <a:lstStyle/>
          <a:p>
            <a:fld id="{D05F30F0-2D64-4950-B991-DBE38FB597C1}" type="slidenum">
              <a:rPr lang="zh-CN" altLang="en-US" smtClean="0"/>
              <a:t>‹#›</a:t>
            </a:fld>
            <a:endParaRPr lang="zh-CN" altLang="en-US"/>
          </a:p>
        </p:txBody>
      </p:sp>
    </p:spTree>
    <p:extLst>
      <p:ext uri="{BB962C8B-B14F-4D97-AF65-F5344CB8AC3E}">
        <p14:creationId xmlns:p14="http://schemas.microsoft.com/office/powerpoint/2010/main" val="2268881412"/>
      </p:ext>
    </p:extLst>
  </p:cSld>
  <p:clrMapOvr>
    <a:masterClrMapping/>
  </p:clrMapOvr>
  <p:transition spd="slow" advTm="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3A25EC82-AA27-4DC5-987C-F9927CBAB83F}"/>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4F444811-7A43-4F7A-A72F-6DAE24BE3C79}"/>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E2159E8-1629-459E-8955-D70204D031C7}"/>
              </a:ext>
            </a:extLst>
          </p:cNvPr>
          <p:cNvSpPr>
            <a:spLocks noGrp="1"/>
          </p:cNvSpPr>
          <p:nvPr>
            <p:ph type="dt" sz="half" idx="10"/>
          </p:nvPr>
        </p:nvSpPr>
        <p:spPr/>
        <p:txBody>
          <a:bodyPr/>
          <a:lstStyle/>
          <a:p>
            <a:fld id="{496B880E-3BE9-4A10-966A-C1D42C70BCF6}" type="datetimeFigureOut">
              <a:rPr lang="zh-CN" altLang="en-US" smtClean="0"/>
              <a:t>2025/2/8</a:t>
            </a:fld>
            <a:endParaRPr lang="zh-CN" altLang="en-US"/>
          </a:p>
        </p:txBody>
      </p:sp>
      <p:sp>
        <p:nvSpPr>
          <p:cNvPr id="5" name="页脚占位符 4">
            <a:extLst>
              <a:ext uri="{FF2B5EF4-FFF2-40B4-BE49-F238E27FC236}">
                <a16:creationId xmlns:a16="http://schemas.microsoft.com/office/drawing/2014/main" id="{40710FE1-5D36-4DF0-A165-6BD09660FD5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0223D90-62AE-4492-AA8E-21AF0634222B}"/>
              </a:ext>
            </a:extLst>
          </p:cNvPr>
          <p:cNvSpPr>
            <a:spLocks noGrp="1"/>
          </p:cNvSpPr>
          <p:nvPr>
            <p:ph type="sldNum" sz="quarter" idx="12"/>
          </p:nvPr>
        </p:nvSpPr>
        <p:spPr/>
        <p:txBody>
          <a:bodyPr/>
          <a:lstStyle/>
          <a:p>
            <a:fld id="{D05F30F0-2D64-4950-B991-DBE38FB597C1}" type="slidenum">
              <a:rPr lang="zh-CN" altLang="en-US" smtClean="0"/>
              <a:t>‹#›</a:t>
            </a:fld>
            <a:endParaRPr lang="zh-CN" altLang="en-US"/>
          </a:p>
        </p:txBody>
      </p:sp>
    </p:spTree>
    <p:extLst>
      <p:ext uri="{BB962C8B-B14F-4D97-AF65-F5344CB8AC3E}">
        <p14:creationId xmlns:p14="http://schemas.microsoft.com/office/powerpoint/2010/main" val="1693299778"/>
      </p:ext>
    </p:extLst>
  </p:cSld>
  <p:clrMapOvr>
    <a:masterClrMapping/>
  </p:clrMapOvr>
  <p:transition spd="slow" advTm="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仅标题">
    <p:spTree>
      <p:nvGrpSpPr>
        <p:cNvPr id="1" name=""/>
        <p:cNvGrpSpPr/>
        <p:nvPr/>
      </p:nvGrpSpPr>
      <p:grpSpPr>
        <a:xfrm>
          <a:off x="0" y="0"/>
          <a:ext cx="0" cy="0"/>
          <a:chOff x="0" y="0"/>
          <a:chExt cx="0" cy="0"/>
        </a:xfrm>
      </p:grpSpPr>
      <p:sp>
        <p:nvSpPr>
          <p:cNvPr id="17" name="图片占位符 16"/>
          <p:cNvSpPr>
            <a:spLocks noGrp="1"/>
          </p:cNvSpPr>
          <p:nvPr>
            <p:ph type="pic" sz="quarter" idx="11"/>
          </p:nvPr>
        </p:nvSpPr>
        <p:spPr>
          <a:xfrm>
            <a:off x="7952227" y="3954857"/>
            <a:ext cx="3316302" cy="2257169"/>
          </a:xfrm>
          <a:custGeom>
            <a:avLst/>
            <a:gdLst>
              <a:gd name="connsiteX0" fmla="*/ 1620531 w 3316302"/>
              <a:gd name="connsiteY0" fmla="*/ 0 h 2257169"/>
              <a:gd name="connsiteX1" fmla="*/ 1689983 w 3316302"/>
              <a:gd name="connsiteY1" fmla="*/ 0 h 2257169"/>
              <a:gd name="connsiteX2" fmla="*/ 1757987 w 3316302"/>
              <a:gd name="connsiteY2" fmla="*/ 0 h 2257169"/>
              <a:gd name="connsiteX3" fmla="*/ 1827439 w 3316302"/>
              <a:gd name="connsiteY3" fmla="*/ 2894 h 2257169"/>
              <a:gd name="connsiteX4" fmla="*/ 1893996 w 3316302"/>
              <a:gd name="connsiteY4" fmla="*/ 7235 h 2257169"/>
              <a:gd name="connsiteX5" fmla="*/ 1959107 w 3316302"/>
              <a:gd name="connsiteY5" fmla="*/ 14469 h 2257169"/>
              <a:gd name="connsiteX6" fmla="*/ 2024217 w 3316302"/>
              <a:gd name="connsiteY6" fmla="*/ 21704 h 2257169"/>
              <a:gd name="connsiteX7" fmla="*/ 2086434 w 3316302"/>
              <a:gd name="connsiteY7" fmla="*/ 31832 h 2257169"/>
              <a:gd name="connsiteX8" fmla="*/ 2147204 w 3316302"/>
              <a:gd name="connsiteY8" fmla="*/ 41960 h 2257169"/>
              <a:gd name="connsiteX9" fmla="*/ 2206527 w 3316302"/>
              <a:gd name="connsiteY9" fmla="*/ 54982 h 2257169"/>
              <a:gd name="connsiteX10" fmla="*/ 2264403 w 3316302"/>
              <a:gd name="connsiteY10" fmla="*/ 69451 h 2257169"/>
              <a:gd name="connsiteX11" fmla="*/ 2317939 w 3316302"/>
              <a:gd name="connsiteY11" fmla="*/ 85367 h 2257169"/>
              <a:gd name="connsiteX12" fmla="*/ 2371474 w 3316302"/>
              <a:gd name="connsiteY12" fmla="*/ 102730 h 2257169"/>
              <a:gd name="connsiteX13" fmla="*/ 2420669 w 3316302"/>
              <a:gd name="connsiteY13" fmla="*/ 121540 h 2257169"/>
              <a:gd name="connsiteX14" fmla="*/ 2468417 w 3316302"/>
              <a:gd name="connsiteY14" fmla="*/ 141797 h 2257169"/>
              <a:gd name="connsiteX15" fmla="*/ 2513271 w 3316302"/>
              <a:gd name="connsiteY15" fmla="*/ 162053 h 2257169"/>
              <a:gd name="connsiteX16" fmla="*/ 2553784 w 3316302"/>
              <a:gd name="connsiteY16" fmla="*/ 185204 h 2257169"/>
              <a:gd name="connsiteX17" fmla="*/ 2592851 w 3316302"/>
              <a:gd name="connsiteY17" fmla="*/ 209801 h 2257169"/>
              <a:gd name="connsiteX18" fmla="*/ 2737541 w 3316302"/>
              <a:gd name="connsiteY18" fmla="*/ 209801 h 2257169"/>
              <a:gd name="connsiteX19" fmla="*/ 2766479 w 3316302"/>
              <a:gd name="connsiteY19" fmla="*/ 211248 h 2257169"/>
              <a:gd name="connsiteX20" fmla="*/ 2795417 w 3316302"/>
              <a:gd name="connsiteY20" fmla="*/ 215589 h 2257169"/>
              <a:gd name="connsiteX21" fmla="*/ 2822908 w 3316302"/>
              <a:gd name="connsiteY21" fmla="*/ 222823 h 2257169"/>
              <a:gd name="connsiteX22" fmla="*/ 2848952 w 3316302"/>
              <a:gd name="connsiteY22" fmla="*/ 231505 h 2257169"/>
              <a:gd name="connsiteX23" fmla="*/ 2874997 w 3316302"/>
              <a:gd name="connsiteY23" fmla="*/ 244527 h 2257169"/>
              <a:gd name="connsiteX24" fmla="*/ 2898147 w 3316302"/>
              <a:gd name="connsiteY24" fmla="*/ 258996 h 2257169"/>
              <a:gd name="connsiteX25" fmla="*/ 2921297 w 3316302"/>
              <a:gd name="connsiteY25" fmla="*/ 274912 h 2257169"/>
              <a:gd name="connsiteX26" fmla="*/ 2941554 w 3316302"/>
              <a:gd name="connsiteY26" fmla="*/ 293721 h 2257169"/>
              <a:gd name="connsiteX27" fmla="*/ 2960364 w 3316302"/>
              <a:gd name="connsiteY27" fmla="*/ 313978 h 2257169"/>
              <a:gd name="connsiteX28" fmla="*/ 2976280 w 3316302"/>
              <a:gd name="connsiteY28" fmla="*/ 335682 h 2257169"/>
              <a:gd name="connsiteX29" fmla="*/ 2990749 w 3316302"/>
              <a:gd name="connsiteY29" fmla="*/ 360279 h 2257169"/>
              <a:gd name="connsiteX30" fmla="*/ 3002324 w 3316302"/>
              <a:gd name="connsiteY30" fmla="*/ 384876 h 2257169"/>
              <a:gd name="connsiteX31" fmla="*/ 3012452 w 3316302"/>
              <a:gd name="connsiteY31" fmla="*/ 410921 h 2257169"/>
              <a:gd name="connsiteX32" fmla="*/ 3019687 w 3316302"/>
              <a:gd name="connsiteY32" fmla="*/ 438412 h 2257169"/>
              <a:gd name="connsiteX33" fmla="*/ 3024027 w 3316302"/>
              <a:gd name="connsiteY33" fmla="*/ 467350 h 2257169"/>
              <a:gd name="connsiteX34" fmla="*/ 3025475 w 3316302"/>
              <a:gd name="connsiteY34" fmla="*/ 496288 h 2257169"/>
              <a:gd name="connsiteX35" fmla="*/ 3025475 w 3316302"/>
              <a:gd name="connsiteY35" fmla="*/ 687279 h 2257169"/>
              <a:gd name="connsiteX36" fmla="*/ 3057306 w 3316302"/>
              <a:gd name="connsiteY36" fmla="*/ 701748 h 2257169"/>
              <a:gd name="connsiteX37" fmla="*/ 3087691 w 3316302"/>
              <a:gd name="connsiteY37" fmla="*/ 717664 h 2257169"/>
              <a:gd name="connsiteX38" fmla="*/ 3116629 w 3316302"/>
              <a:gd name="connsiteY38" fmla="*/ 736474 h 2257169"/>
              <a:gd name="connsiteX39" fmla="*/ 3144121 w 3316302"/>
              <a:gd name="connsiteY39" fmla="*/ 756731 h 2257169"/>
              <a:gd name="connsiteX40" fmla="*/ 3170165 w 3316302"/>
              <a:gd name="connsiteY40" fmla="*/ 779881 h 2257169"/>
              <a:gd name="connsiteX41" fmla="*/ 3193315 w 3316302"/>
              <a:gd name="connsiteY41" fmla="*/ 805925 h 2257169"/>
              <a:gd name="connsiteX42" fmla="*/ 3216466 w 3316302"/>
              <a:gd name="connsiteY42" fmla="*/ 831970 h 2257169"/>
              <a:gd name="connsiteX43" fmla="*/ 3236722 w 3316302"/>
              <a:gd name="connsiteY43" fmla="*/ 860908 h 2257169"/>
              <a:gd name="connsiteX44" fmla="*/ 3254085 w 3316302"/>
              <a:gd name="connsiteY44" fmla="*/ 891293 h 2257169"/>
              <a:gd name="connsiteX45" fmla="*/ 3270001 w 3316302"/>
              <a:gd name="connsiteY45" fmla="*/ 923124 h 2257169"/>
              <a:gd name="connsiteX46" fmla="*/ 3284470 w 3316302"/>
              <a:gd name="connsiteY46" fmla="*/ 954956 h 2257169"/>
              <a:gd name="connsiteX47" fmla="*/ 3296045 w 3316302"/>
              <a:gd name="connsiteY47" fmla="*/ 989682 h 2257169"/>
              <a:gd name="connsiteX48" fmla="*/ 3304727 w 3316302"/>
              <a:gd name="connsiteY48" fmla="*/ 1024408 h 2257169"/>
              <a:gd name="connsiteX49" fmla="*/ 3311961 w 3316302"/>
              <a:gd name="connsiteY49" fmla="*/ 1060580 h 2257169"/>
              <a:gd name="connsiteX50" fmla="*/ 3314855 w 3316302"/>
              <a:gd name="connsiteY50" fmla="*/ 1098200 h 2257169"/>
              <a:gd name="connsiteX51" fmla="*/ 3316302 w 3316302"/>
              <a:gd name="connsiteY51" fmla="*/ 1135819 h 2257169"/>
              <a:gd name="connsiteX52" fmla="*/ 3314855 w 3316302"/>
              <a:gd name="connsiteY52" fmla="*/ 1173439 h 2257169"/>
              <a:gd name="connsiteX53" fmla="*/ 3311961 w 3316302"/>
              <a:gd name="connsiteY53" fmla="*/ 1209611 h 2257169"/>
              <a:gd name="connsiteX54" fmla="*/ 3304727 w 3316302"/>
              <a:gd name="connsiteY54" fmla="*/ 1245784 h 2257169"/>
              <a:gd name="connsiteX55" fmla="*/ 3296045 w 3316302"/>
              <a:gd name="connsiteY55" fmla="*/ 1281956 h 2257169"/>
              <a:gd name="connsiteX56" fmla="*/ 3284470 w 3316302"/>
              <a:gd name="connsiteY56" fmla="*/ 1315235 h 2257169"/>
              <a:gd name="connsiteX57" fmla="*/ 3270001 w 3316302"/>
              <a:gd name="connsiteY57" fmla="*/ 1348514 h 2257169"/>
              <a:gd name="connsiteX58" fmla="*/ 3254085 w 3316302"/>
              <a:gd name="connsiteY58" fmla="*/ 1380346 h 2257169"/>
              <a:gd name="connsiteX59" fmla="*/ 3236722 w 3316302"/>
              <a:gd name="connsiteY59" fmla="*/ 1410731 h 2257169"/>
              <a:gd name="connsiteX60" fmla="*/ 3216466 w 3316302"/>
              <a:gd name="connsiteY60" fmla="*/ 1438222 h 2257169"/>
              <a:gd name="connsiteX61" fmla="*/ 3193315 w 3316302"/>
              <a:gd name="connsiteY61" fmla="*/ 1465713 h 2257169"/>
              <a:gd name="connsiteX62" fmla="*/ 3170165 w 3316302"/>
              <a:gd name="connsiteY62" fmla="*/ 1490310 h 2257169"/>
              <a:gd name="connsiteX63" fmla="*/ 3144121 w 3316302"/>
              <a:gd name="connsiteY63" fmla="*/ 1513461 h 2257169"/>
              <a:gd name="connsiteX64" fmla="*/ 3116629 w 3316302"/>
              <a:gd name="connsiteY64" fmla="*/ 1535164 h 2257169"/>
              <a:gd name="connsiteX65" fmla="*/ 3087691 w 3316302"/>
              <a:gd name="connsiteY65" fmla="*/ 1553974 h 2257169"/>
              <a:gd name="connsiteX66" fmla="*/ 3057306 w 3316302"/>
              <a:gd name="connsiteY66" fmla="*/ 1569890 h 2257169"/>
              <a:gd name="connsiteX67" fmla="*/ 3025475 w 3316302"/>
              <a:gd name="connsiteY67" fmla="*/ 1584359 h 2257169"/>
              <a:gd name="connsiteX68" fmla="*/ 3025475 w 3316302"/>
              <a:gd name="connsiteY68" fmla="*/ 1779691 h 2257169"/>
              <a:gd name="connsiteX69" fmla="*/ 3024027 w 3316302"/>
              <a:gd name="connsiteY69" fmla="*/ 1808629 h 2257169"/>
              <a:gd name="connsiteX70" fmla="*/ 3019687 w 3316302"/>
              <a:gd name="connsiteY70" fmla="*/ 1837567 h 2257169"/>
              <a:gd name="connsiteX71" fmla="*/ 3012452 w 3316302"/>
              <a:gd name="connsiteY71" fmla="*/ 1865058 h 2257169"/>
              <a:gd name="connsiteX72" fmla="*/ 3002324 w 3316302"/>
              <a:gd name="connsiteY72" fmla="*/ 1891103 h 2257169"/>
              <a:gd name="connsiteX73" fmla="*/ 2990749 w 3316302"/>
              <a:gd name="connsiteY73" fmla="*/ 1915700 h 2257169"/>
              <a:gd name="connsiteX74" fmla="*/ 2976280 w 3316302"/>
              <a:gd name="connsiteY74" fmla="*/ 1940297 h 2257169"/>
              <a:gd name="connsiteX75" fmla="*/ 2960364 w 3316302"/>
              <a:gd name="connsiteY75" fmla="*/ 1962001 h 2257169"/>
              <a:gd name="connsiteX76" fmla="*/ 2941554 w 3316302"/>
              <a:gd name="connsiteY76" fmla="*/ 1982258 h 2257169"/>
              <a:gd name="connsiteX77" fmla="*/ 2921297 w 3316302"/>
              <a:gd name="connsiteY77" fmla="*/ 2001067 h 2257169"/>
              <a:gd name="connsiteX78" fmla="*/ 2898147 w 3316302"/>
              <a:gd name="connsiteY78" fmla="*/ 2016983 h 2257169"/>
              <a:gd name="connsiteX79" fmla="*/ 2874997 w 3316302"/>
              <a:gd name="connsiteY79" fmla="*/ 2031452 h 2257169"/>
              <a:gd name="connsiteX80" fmla="*/ 2848952 w 3316302"/>
              <a:gd name="connsiteY80" fmla="*/ 2043028 h 2257169"/>
              <a:gd name="connsiteX81" fmla="*/ 2822908 w 3316302"/>
              <a:gd name="connsiteY81" fmla="*/ 2053156 h 2257169"/>
              <a:gd name="connsiteX82" fmla="*/ 2795417 w 3316302"/>
              <a:gd name="connsiteY82" fmla="*/ 2060390 h 2257169"/>
              <a:gd name="connsiteX83" fmla="*/ 2766479 w 3316302"/>
              <a:gd name="connsiteY83" fmla="*/ 2064731 h 2257169"/>
              <a:gd name="connsiteX84" fmla="*/ 2737541 w 3316302"/>
              <a:gd name="connsiteY84" fmla="*/ 2066178 h 2257169"/>
              <a:gd name="connsiteX85" fmla="*/ 2562465 w 3316302"/>
              <a:gd name="connsiteY85" fmla="*/ 2066178 h 2257169"/>
              <a:gd name="connsiteX86" fmla="*/ 2523399 w 3316302"/>
              <a:gd name="connsiteY86" fmla="*/ 2087882 h 2257169"/>
              <a:gd name="connsiteX87" fmla="*/ 2481439 w 3316302"/>
              <a:gd name="connsiteY87" fmla="*/ 2108138 h 2257169"/>
              <a:gd name="connsiteX88" fmla="*/ 2438032 w 3316302"/>
              <a:gd name="connsiteY88" fmla="*/ 2128395 h 2257169"/>
              <a:gd name="connsiteX89" fmla="*/ 2391731 w 3316302"/>
              <a:gd name="connsiteY89" fmla="*/ 2147204 h 2257169"/>
              <a:gd name="connsiteX90" fmla="*/ 2342536 w 3316302"/>
              <a:gd name="connsiteY90" fmla="*/ 2163120 h 2257169"/>
              <a:gd name="connsiteX91" fmla="*/ 2290448 w 3316302"/>
              <a:gd name="connsiteY91" fmla="*/ 2179036 h 2257169"/>
              <a:gd name="connsiteX92" fmla="*/ 2236912 w 3316302"/>
              <a:gd name="connsiteY92" fmla="*/ 2193505 h 2257169"/>
              <a:gd name="connsiteX93" fmla="*/ 2181930 w 3316302"/>
              <a:gd name="connsiteY93" fmla="*/ 2206528 h 2257169"/>
              <a:gd name="connsiteX94" fmla="*/ 2125501 w 3316302"/>
              <a:gd name="connsiteY94" fmla="*/ 2218103 h 2257169"/>
              <a:gd name="connsiteX95" fmla="*/ 2066178 w 3316302"/>
              <a:gd name="connsiteY95" fmla="*/ 2228231 h 2257169"/>
              <a:gd name="connsiteX96" fmla="*/ 2006855 w 3316302"/>
              <a:gd name="connsiteY96" fmla="*/ 2236912 h 2257169"/>
              <a:gd name="connsiteX97" fmla="*/ 1944638 w 3316302"/>
              <a:gd name="connsiteY97" fmla="*/ 2244147 h 2257169"/>
              <a:gd name="connsiteX98" fmla="*/ 1882421 w 3316302"/>
              <a:gd name="connsiteY98" fmla="*/ 2249935 h 2257169"/>
              <a:gd name="connsiteX99" fmla="*/ 1818757 w 3316302"/>
              <a:gd name="connsiteY99" fmla="*/ 2254275 h 2257169"/>
              <a:gd name="connsiteX100" fmla="*/ 1755093 w 3316302"/>
              <a:gd name="connsiteY100" fmla="*/ 2255722 h 2257169"/>
              <a:gd name="connsiteX101" fmla="*/ 1689983 w 3316302"/>
              <a:gd name="connsiteY101" fmla="*/ 2257169 h 2257169"/>
              <a:gd name="connsiteX102" fmla="*/ 1623425 w 3316302"/>
              <a:gd name="connsiteY102" fmla="*/ 2255722 h 2257169"/>
              <a:gd name="connsiteX103" fmla="*/ 1559762 w 3316302"/>
              <a:gd name="connsiteY103" fmla="*/ 2254275 h 2257169"/>
              <a:gd name="connsiteX104" fmla="*/ 1496098 w 3316302"/>
              <a:gd name="connsiteY104" fmla="*/ 2249935 h 2257169"/>
              <a:gd name="connsiteX105" fmla="*/ 1433881 w 3316302"/>
              <a:gd name="connsiteY105" fmla="*/ 2244147 h 2257169"/>
              <a:gd name="connsiteX106" fmla="*/ 1371664 w 3316302"/>
              <a:gd name="connsiteY106" fmla="*/ 2236912 h 2257169"/>
              <a:gd name="connsiteX107" fmla="*/ 1312341 w 3316302"/>
              <a:gd name="connsiteY107" fmla="*/ 2228231 h 2257169"/>
              <a:gd name="connsiteX108" fmla="*/ 1253018 w 3316302"/>
              <a:gd name="connsiteY108" fmla="*/ 2218103 h 2257169"/>
              <a:gd name="connsiteX109" fmla="*/ 1196589 w 3316302"/>
              <a:gd name="connsiteY109" fmla="*/ 2206528 h 2257169"/>
              <a:gd name="connsiteX110" fmla="*/ 1141607 w 3316302"/>
              <a:gd name="connsiteY110" fmla="*/ 2193505 h 2257169"/>
              <a:gd name="connsiteX111" fmla="*/ 1088071 w 3316302"/>
              <a:gd name="connsiteY111" fmla="*/ 2179036 h 2257169"/>
              <a:gd name="connsiteX112" fmla="*/ 1035983 w 3316302"/>
              <a:gd name="connsiteY112" fmla="*/ 2163120 h 2257169"/>
              <a:gd name="connsiteX113" fmla="*/ 988235 w 3316302"/>
              <a:gd name="connsiteY113" fmla="*/ 2147204 h 2257169"/>
              <a:gd name="connsiteX114" fmla="*/ 940487 w 3316302"/>
              <a:gd name="connsiteY114" fmla="*/ 2128395 h 2257169"/>
              <a:gd name="connsiteX115" fmla="*/ 897080 w 3316302"/>
              <a:gd name="connsiteY115" fmla="*/ 2108138 h 2257169"/>
              <a:gd name="connsiteX116" fmla="*/ 855120 w 3316302"/>
              <a:gd name="connsiteY116" fmla="*/ 2087882 h 2257169"/>
              <a:gd name="connsiteX117" fmla="*/ 816053 w 3316302"/>
              <a:gd name="connsiteY117" fmla="*/ 2066178 h 2257169"/>
              <a:gd name="connsiteX118" fmla="*/ 570080 w 3316302"/>
              <a:gd name="connsiteY118" fmla="*/ 2066178 h 2257169"/>
              <a:gd name="connsiteX119" fmla="*/ 539695 w 3316302"/>
              <a:gd name="connsiteY119" fmla="*/ 2064731 h 2257169"/>
              <a:gd name="connsiteX120" fmla="*/ 510757 w 3316302"/>
              <a:gd name="connsiteY120" fmla="*/ 2060390 h 2257169"/>
              <a:gd name="connsiteX121" fmla="*/ 483266 w 3316302"/>
              <a:gd name="connsiteY121" fmla="*/ 2053156 h 2257169"/>
              <a:gd name="connsiteX122" fmla="*/ 457222 w 3316302"/>
              <a:gd name="connsiteY122" fmla="*/ 2043028 h 2257169"/>
              <a:gd name="connsiteX123" fmla="*/ 432624 w 3316302"/>
              <a:gd name="connsiteY123" fmla="*/ 2031452 h 2257169"/>
              <a:gd name="connsiteX124" fmla="*/ 408027 w 3316302"/>
              <a:gd name="connsiteY124" fmla="*/ 2016983 h 2257169"/>
              <a:gd name="connsiteX125" fmla="*/ 386323 w 3316302"/>
              <a:gd name="connsiteY125" fmla="*/ 2001067 h 2257169"/>
              <a:gd name="connsiteX126" fmla="*/ 366067 w 3316302"/>
              <a:gd name="connsiteY126" fmla="*/ 1982258 h 2257169"/>
              <a:gd name="connsiteX127" fmla="*/ 347257 w 3316302"/>
              <a:gd name="connsiteY127" fmla="*/ 1962001 h 2257169"/>
              <a:gd name="connsiteX128" fmla="*/ 331341 w 3316302"/>
              <a:gd name="connsiteY128" fmla="*/ 1940297 h 2257169"/>
              <a:gd name="connsiteX129" fmla="*/ 316872 w 3316302"/>
              <a:gd name="connsiteY129" fmla="*/ 1915700 h 2257169"/>
              <a:gd name="connsiteX130" fmla="*/ 303850 w 3316302"/>
              <a:gd name="connsiteY130" fmla="*/ 1891103 h 2257169"/>
              <a:gd name="connsiteX131" fmla="*/ 293722 w 3316302"/>
              <a:gd name="connsiteY131" fmla="*/ 1865058 h 2257169"/>
              <a:gd name="connsiteX132" fmla="*/ 287934 w 3316302"/>
              <a:gd name="connsiteY132" fmla="*/ 1837567 h 2257169"/>
              <a:gd name="connsiteX133" fmla="*/ 283593 w 3316302"/>
              <a:gd name="connsiteY133" fmla="*/ 1808629 h 2257169"/>
              <a:gd name="connsiteX134" fmla="*/ 280699 w 3316302"/>
              <a:gd name="connsiteY134" fmla="*/ 1779691 h 2257169"/>
              <a:gd name="connsiteX135" fmla="*/ 280699 w 3316302"/>
              <a:gd name="connsiteY135" fmla="*/ 1580018 h 2257169"/>
              <a:gd name="connsiteX136" fmla="*/ 250314 w 3316302"/>
              <a:gd name="connsiteY136" fmla="*/ 1565549 h 2257169"/>
              <a:gd name="connsiteX137" fmla="*/ 221376 w 3316302"/>
              <a:gd name="connsiteY137" fmla="*/ 1548187 h 2257169"/>
              <a:gd name="connsiteX138" fmla="*/ 192438 w 3316302"/>
              <a:gd name="connsiteY138" fmla="*/ 1529377 h 2257169"/>
              <a:gd name="connsiteX139" fmla="*/ 166394 w 3316302"/>
              <a:gd name="connsiteY139" fmla="*/ 1507673 h 2257169"/>
              <a:gd name="connsiteX140" fmla="*/ 141797 w 3316302"/>
              <a:gd name="connsiteY140" fmla="*/ 1484523 h 2257169"/>
              <a:gd name="connsiteX141" fmla="*/ 118646 w 3316302"/>
              <a:gd name="connsiteY141" fmla="*/ 1459926 h 2257169"/>
              <a:gd name="connsiteX142" fmla="*/ 96943 w 3316302"/>
              <a:gd name="connsiteY142" fmla="*/ 1433881 h 2257169"/>
              <a:gd name="connsiteX143" fmla="*/ 78133 w 3316302"/>
              <a:gd name="connsiteY143" fmla="*/ 1404943 h 2257169"/>
              <a:gd name="connsiteX144" fmla="*/ 60770 w 3316302"/>
              <a:gd name="connsiteY144" fmla="*/ 1376005 h 2257169"/>
              <a:gd name="connsiteX145" fmla="*/ 44854 w 3316302"/>
              <a:gd name="connsiteY145" fmla="*/ 1344173 h 2257169"/>
              <a:gd name="connsiteX146" fmla="*/ 31832 w 3316302"/>
              <a:gd name="connsiteY146" fmla="*/ 1312341 h 2257169"/>
              <a:gd name="connsiteX147" fmla="*/ 20257 w 3316302"/>
              <a:gd name="connsiteY147" fmla="*/ 1277616 h 2257169"/>
              <a:gd name="connsiteX148" fmla="*/ 11575 w 3316302"/>
              <a:gd name="connsiteY148" fmla="*/ 1244337 h 2257169"/>
              <a:gd name="connsiteX149" fmla="*/ 4341 w 3316302"/>
              <a:gd name="connsiteY149" fmla="*/ 1208164 h 2257169"/>
              <a:gd name="connsiteX150" fmla="*/ 1447 w 3316302"/>
              <a:gd name="connsiteY150" fmla="*/ 1171992 h 2257169"/>
              <a:gd name="connsiteX151" fmla="*/ 0 w 3316302"/>
              <a:gd name="connsiteY151" fmla="*/ 1135819 h 2257169"/>
              <a:gd name="connsiteX152" fmla="*/ 1447 w 3316302"/>
              <a:gd name="connsiteY152" fmla="*/ 1098200 h 2257169"/>
              <a:gd name="connsiteX153" fmla="*/ 4341 w 3316302"/>
              <a:gd name="connsiteY153" fmla="*/ 1062027 h 2257169"/>
              <a:gd name="connsiteX154" fmla="*/ 11575 w 3316302"/>
              <a:gd name="connsiteY154" fmla="*/ 1027301 h 2257169"/>
              <a:gd name="connsiteX155" fmla="*/ 20257 w 3316302"/>
              <a:gd name="connsiteY155" fmla="*/ 992576 h 2257169"/>
              <a:gd name="connsiteX156" fmla="*/ 31832 w 3316302"/>
              <a:gd name="connsiteY156" fmla="*/ 959297 h 2257169"/>
              <a:gd name="connsiteX157" fmla="*/ 44854 w 3316302"/>
              <a:gd name="connsiteY157" fmla="*/ 927465 h 2257169"/>
              <a:gd name="connsiteX158" fmla="*/ 60770 w 3316302"/>
              <a:gd name="connsiteY158" fmla="*/ 895633 h 2257169"/>
              <a:gd name="connsiteX159" fmla="*/ 78133 w 3316302"/>
              <a:gd name="connsiteY159" fmla="*/ 865248 h 2257169"/>
              <a:gd name="connsiteX160" fmla="*/ 96943 w 3316302"/>
              <a:gd name="connsiteY160" fmla="*/ 837757 h 2257169"/>
              <a:gd name="connsiteX161" fmla="*/ 118646 w 3316302"/>
              <a:gd name="connsiteY161" fmla="*/ 810266 h 2257169"/>
              <a:gd name="connsiteX162" fmla="*/ 141797 w 3316302"/>
              <a:gd name="connsiteY162" fmla="*/ 785669 h 2257169"/>
              <a:gd name="connsiteX163" fmla="*/ 166394 w 3316302"/>
              <a:gd name="connsiteY163" fmla="*/ 762518 h 2257169"/>
              <a:gd name="connsiteX164" fmla="*/ 192438 w 3316302"/>
              <a:gd name="connsiteY164" fmla="*/ 742262 h 2257169"/>
              <a:gd name="connsiteX165" fmla="*/ 221376 w 3316302"/>
              <a:gd name="connsiteY165" fmla="*/ 722005 h 2257169"/>
              <a:gd name="connsiteX166" fmla="*/ 250314 w 3316302"/>
              <a:gd name="connsiteY166" fmla="*/ 706089 h 2257169"/>
              <a:gd name="connsiteX167" fmla="*/ 280699 w 3316302"/>
              <a:gd name="connsiteY167" fmla="*/ 691620 h 2257169"/>
              <a:gd name="connsiteX168" fmla="*/ 280699 w 3316302"/>
              <a:gd name="connsiteY168" fmla="*/ 496288 h 2257169"/>
              <a:gd name="connsiteX169" fmla="*/ 283593 w 3316302"/>
              <a:gd name="connsiteY169" fmla="*/ 467350 h 2257169"/>
              <a:gd name="connsiteX170" fmla="*/ 287934 w 3316302"/>
              <a:gd name="connsiteY170" fmla="*/ 438412 h 2257169"/>
              <a:gd name="connsiteX171" fmla="*/ 293722 w 3316302"/>
              <a:gd name="connsiteY171" fmla="*/ 410921 h 2257169"/>
              <a:gd name="connsiteX172" fmla="*/ 303850 w 3316302"/>
              <a:gd name="connsiteY172" fmla="*/ 384876 h 2257169"/>
              <a:gd name="connsiteX173" fmla="*/ 316872 w 3316302"/>
              <a:gd name="connsiteY173" fmla="*/ 360279 h 2257169"/>
              <a:gd name="connsiteX174" fmla="*/ 331341 w 3316302"/>
              <a:gd name="connsiteY174" fmla="*/ 335682 h 2257169"/>
              <a:gd name="connsiteX175" fmla="*/ 347257 w 3316302"/>
              <a:gd name="connsiteY175" fmla="*/ 313978 h 2257169"/>
              <a:gd name="connsiteX176" fmla="*/ 366067 w 3316302"/>
              <a:gd name="connsiteY176" fmla="*/ 293721 h 2257169"/>
              <a:gd name="connsiteX177" fmla="*/ 386323 w 3316302"/>
              <a:gd name="connsiteY177" fmla="*/ 274912 h 2257169"/>
              <a:gd name="connsiteX178" fmla="*/ 408027 w 3316302"/>
              <a:gd name="connsiteY178" fmla="*/ 258996 h 2257169"/>
              <a:gd name="connsiteX179" fmla="*/ 432624 w 3316302"/>
              <a:gd name="connsiteY179" fmla="*/ 244527 h 2257169"/>
              <a:gd name="connsiteX180" fmla="*/ 457222 w 3316302"/>
              <a:gd name="connsiteY180" fmla="*/ 231505 h 2257169"/>
              <a:gd name="connsiteX181" fmla="*/ 483266 w 3316302"/>
              <a:gd name="connsiteY181" fmla="*/ 222823 h 2257169"/>
              <a:gd name="connsiteX182" fmla="*/ 510757 w 3316302"/>
              <a:gd name="connsiteY182" fmla="*/ 215589 h 2257169"/>
              <a:gd name="connsiteX183" fmla="*/ 539695 w 3316302"/>
              <a:gd name="connsiteY183" fmla="*/ 211248 h 2257169"/>
              <a:gd name="connsiteX184" fmla="*/ 570080 w 3316302"/>
              <a:gd name="connsiteY184" fmla="*/ 209801 h 2257169"/>
              <a:gd name="connsiteX185" fmla="*/ 785668 w 3316302"/>
              <a:gd name="connsiteY185" fmla="*/ 209801 h 2257169"/>
              <a:gd name="connsiteX186" fmla="*/ 824735 w 3316302"/>
              <a:gd name="connsiteY186" fmla="*/ 185204 h 2257169"/>
              <a:gd name="connsiteX187" fmla="*/ 866695 w 3316302"/>
              <a:gd name="connsiteY187" fmla="*/ 162053 h 2257169"/>
              <a:gd name="connsiteX188" fmla="*/ 910102 w 3316302"/>
              <a:gd name="connsiteY188" fmla="*/ 141797 h 2257169"/>
              <a:gd name="connsiteX189" fmla="*/ 957850 w 3316302"/>
              <a:gd name="connsiteY189" fmla="*/ 121540 h 2257169"/>
              <a:gd name="connsiteX190" fmla="*/ 1007045 w 3316302"/>
              <a:gd name="connsiteY190" fmla="*/ 102730 h 2257169"/>
              <a:gd name="connsiteX191" fmla="*/ 1060580 w 3316302"/>
              <a:gd name="connsiteY191" fmla="*/ 85367 h 2257169"/>
              <a:gd name="connsiteX192" fmla="*/ 1115562 w 3316302"/>
              <a:gd name="connsiteY192" fmla="*/ 69451 h 2257169"/>
              <a:gd name="connsiteX193" fmla="*/ 1171991 w 3316302"/>
              <a:gd name="connsiteY193" fmla="*/ 54982 h 2257169"/>
              <a:gd name="connsiteX194" fmla="*/ 1231315 w 3316302"/>
              <a:gd name="connsiteY194" fmla="*/ 41960 h 2257169"/>
              <a:gd name="connsiteX195" fmla="*/ 1292085 w 3316302"/>
              <a:gd name="connsiteY195" fmla="*/ 31832 h 2257169"/>
              <a:gd name="connsiteX196" fmla="*/ 1354301 w 3316302"/>
              <a:gd name="connsiteY196" fmla="*/ 21704 h 2257169"/>
              <a:gd name="connsiteX197" fmla="*/ 1419412 w 3316302"/>
              <a:gd name="connsiteY197" fmla="*/ 14469 h 2257169"/>
              <a:gd name="connsiteX198" fmla="*/ 1484523 w 3316302"/>
              <a:gd name="connsiteY198" fmla="*/ 7235 h 2257169"/>
              <a:gd name="connsiteX199" fmla="*/ 1552527 w 3316302"/>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2" h="2257169">
                <a:moveTo>
                  <a:pt x="1620531" y="0"/>
                </a:moveTo>
                <a:lnTo>
                  <a:pt x="1689983" y="0"/>
                </a:lnTo>
                <a:lnTo>
                  <a:pt x="1757987" y="0"/>
                </a:lnTo>
                <a:lnTo>
                  <a:pt x="1827439" y="2894"/>
                </a:lnTo>
                <a:lnTo>
                  <a:pt x="1893996" y="7235"/>
                </a:lnTo>
                <a:lnTo>
                  <a:pt x="1959107" y="14469"/>
                </a:lnTo>
                <a:lnTo>
                  <a:pt x="2024217" y="21704"/>
                </a:lnTo>
                <a:lnTo>
                  <a:pt x="2086434" y="31832"/>
                </a:lnTo>
                <a:lnTo>
                  <a:pt x="2147204" y="41960"/>
                </a:lnTo>
                <a:lnTo>
                  <a:pt x="2206527" y="54982"/>
                </a:lnTo>
                <a:lnTo>
                  <a:pt x="2264403" y="69451"/>
                </a:lnTo>
                <a:lnTo>
                  <a:pt x="2317939" y="85367"/>
                </a:lnTo>
                <a:lnTo>
                  <a:pt x="2371474"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2" y="231505"/>
                </a:lnTo>
                <a:lnTo>
                  <a:pt x="2874997" y="244527"/>
                </a:lnTo>
                <a:lnTo>
                  <a:pt x="2898147" y="258996"/>
                </a:lnTo>
                <a:lnTo>
                  <a:pt x="2921297" y="274912"/>
                </a:lnTo>
                <a:lnTo>
                  <a:pt x="2941554" y="293721"/>
                </a:lnTo>
                <a:lnTo>
                  <a:pt x="2960364" y="313978"/>
                </a:lnTo>
                <a:lnTo>
                  <a:pt x="2976280" y="335682"/>
                </a:lnTo>
                <a:lnTo>
                  <a:pt x="2990749" y="360279"/>
                </a:lnTo>
                <a:lnTo>
                  <a:pt x="3002324" y="384876"/>
                </a:lnTo>
                <a:lnTo>
                  <a:pt x="3012452" y="410921"/>
                </a:lnTo>
                <a:lnTo>
                  <a:pt x="3019687" y="438412"/>
                </a:lnTo>
                <a:lnTo>
                  <a:pt x="3024027" y="467350"/>
                </a:lnTo>
                <a:lnTo>
                  <a:pt x="3025475" y="496288"/>
                </a:lnTo>
                <a:lnTo>
                  <a:pt x="3025475" y="687279"/>
                </a:lnTo>
                <a:lnTo>
                  <a:pt x="3057306" y="701748"/>
                </a:lnTo>
                <a:lnTo>
                  <a:pt x="3087691" y="717664"/>
                </a:lnTo>
                <a:lnTo>
                  <a:pt x="3116629" y="736474"/>
                </a:lnTo>
                <a:lnTo>
                  <a:pt x="3144121" y="756731"/>
                </a:lnTo>
                <a:lnTo>
                  <a:pt x="3170165" y="779881"/>
                </a:lnTo>
                <a:lnTo>
                  <a:pt x="3193315" y="805925"/>
                </a:lnTo>
                <a:lnTo>
                  <a:pt x="3216466" y="831970"/>
                </a:lnTo>
                <a:lnTo>
                  <a:pt x="3236722" y="860908"/>
                </a:lnTo>
                <a:lnTo>
                  <a:pt x="3254085" y="891293"/>
                </a:lnTo>
                <a:lnTo>
                  <a:pt x="3270001" y="923124"/>
                </a:lnTo>
                <a:lnTo>
                  <a:pt x="3284470" y="954956"/>
                </a:lnTo>
                <a:lnTo>
                  <a:pt x="3296045" y="989682"/>
                </a:lnTo>
                <a:lnTo>
                  <a:pt x="3304727" y="1024408"/>
                </a:lnTo>
                <a:lnTo>
                  <a:pt x="3311961" y="1060580"/>
                </a:lnTo>
                <a:lnTo>
                  <a:pt x="3314855" y="1098200"/>
                </a:lnTo>
                <a:lnTo>
                  <a:pt x="3316302" y="1135819"/>
                </a:lnTo>
                <a:lnTo>
                  <a:pt x="3314855" y="1173439"/>
                </a:lnTo>
                <a:lnTo>
                  <a:pt x="3311961" y="1209611"/>
                </a:lnTo>
                <a:lnTo>
                  <a:pt x="3304727" y="1245784"/>
                </a:lnTo>
                <a:lnTo>
                  <a:pt x="3296045" y="1281956"/>
                </a:lnTo>
                <a:lnTo>
                  <a:pt x="3284470" y="1315235"/>
                </a:lnTo>
                <a:lnTo>
                  <a:pt x="3270001" y="1348514"/>
                </a:lnTo>
                <a:lnTo>
                  <a:pt x="3254085" y="1380346"/>
                </a:lnTo>
                <a:lnTo>
                  <a:pt x="3236722" y="1410731"/>
                </a:lnTo>
                <a:lnTo>
                  <a:pt x="3216466" y="1438222"/>
                </a:lnTo>
                <a:lnTo>
                  <a:pt x="3193315" y="1465713"/>
                </a:lnTo>
                <a:lnTo>
                  <a:pt x="3170165" y="1490310"/>
                </a:lnTo>
                <a:lnTo>
                  <a:pt x="3144121" y="1513461"/>
                </a:lnTo>
                <a:lnTo>
                  <a:pt x="3116629" y="1535164"/>
                </a:lnTo>
                <a:lnTo>
                  <a:pt x="3087691" y="1553974"/>
                </a:lnTo>
                <a:lnTo>
                  <a:pt x="3057306" y="1569890"/>
                </a:lnTo>
                <a:lnTo>
                  <a:pt x="3025475" y="1584359"/>
                </a:lnTo>
                <a:lnTo>
                  <a:pt x="3025475" y="1779691"/>
                </a:lnTo>
                <a:lnTo>
                  <a:pt x="3024027" y="1808629"/>
                </a:lnTo>
                <a:lnTo>
                  <a:pt x="3019687" y="1837567"/>
                </a:lnTo>
                <a:lnTo>
                  <a:pt x="3012452" y="1865058"/>
                </a:lnTo>
                <a:lnTo>
                  <a:pt x="3002324" y="1891103"/>
                </a:lnTo>
                <a:lnTo>
                  <a:pt x="2990749" y="1915700"/>
                </a:lnTo>
                <a:lnTo>
                  <a:pt x="2976280" y="1940297"/>
                </a:lnTo>
                <a:lnTo>
                  <a:pt x="2960364" y="1962001"/>
                </a:lnTo>
                <a:lnTo>
                  <a:pt x="2941554" y="1982258"/>
                </a:lnTo>
                <a:lnTo>
                  <a:pt x="2921297" y="2001067"/>
                </a:lnTo>
                <a:lnTo>
                  <a:pt x="2898147" y="2016983"/>
                </a:lnTo>
                <a:lnTo>
                  <a:pt x="2874997" y="2031452"/>
                </a:lnTo>
                <a:lnTo>
                  <a:pt x="2848952" y="2043028"/>
                </a:lnTo>
                <a:lnTo>
                  <a:pt x="2822908" y="2053156"/>
                </a:lnTo>
                <a:lnTo>
                  <a:pt x="2795417" y="2060390"/>
                </a:lnTo>
                <a:lnTo>
                  <a:pt x="2766479" y="2064731"/>
                </a:lnTo>
                <a:lnTo>
                  <a:pt x="2737541" y="2066178"/>
                </a:lnTo>
                <a:lnTo>
                  <a:pt x="2562465" y="2066178"/>
                </a:lnTo>
                <a:lnTo>
                  <a:pt x="2523399" y="2087882"/>
                </a:lnTo>
                <a:lnTo>
                  <a:pt x="2481439" y="2108138"/>
                </a:lnTo>
                <a:lnTo>
                  <a:pt x="2438032" y="2128395"/>
                </a:lnTo>
                <a:lnTo>
                  <a:pt x="2391731" y="2147204"/>
                </a:lnTo>
                <a:lnTo>
                  <a:pt x="2342536" y="2163120"/>
                </a:lnTo>
                <a:lnTo>
                  <a:pt x="2290448" y="2179036"/>
                </a:lnTo>
                <a:lnTo>
                  <a:pt x="2236912" y="2193505"/>
                </a:lnTo>
                <a:lnTo>
                  <a:pt x="2181930" y="2206528"/>
                </a:lnTo>
                <a:lnTo>
                  <a:pt x="2125501" y="2218103"/>
                </a:lnTo>
                <a:lnTo>
                  <a:pt x="2066178" y="2228231"/>
                </a:lnTo>
                <a:lnTo>
                  <a:pt x="2006855" y="2236912"/>
                </a:lnTo>
                <a:lnTo>
                  <a:pt x="1944638" y="2244147"/>
                </a:lnTo>
                <a:lnTo>
                  <a:pt x="1882421" y="2249935"/>
                </a:lnTo>
                <a:lnTo>
                  <a:pt x="1818757" y="2254275"/>
                </a:lnTo>
                <a:lnTo>
                  <a:pt x="1755093" y="2255722"/>
                </a:lnTo>
                <a:lnTo>
                  <a:pt x="1689983" y="2257169"/>
                </a:lnTo>
                <a:lnTo>
                  <a:pt x="1623425" y="2255722"/>
                </a:lnTo>
                <a:lnTo>
                  <a:pt x="1559762" y="2254275"/>
                </a:lnTo>
                <a:lnTo>
                  <a:pt x="1496098" y="2249935"/>
                </a:lnTo>
                <a:lnTo>
                  <a:pt x="1433881" y="2244147"/>
                </a:lnTo>
                <a:lnTo>
                  <a:pt x="1371664" y="2236912"/>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3"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7"/>
                </a:lnTo>
                <a:lnTo>
                  <a:pt x="316872" y="1915700"/>
                </a:lnTo>
                <a:lnTo>
                  <a:pt x="303850" y="1891103"/>
                </a:lnTo>
                <a:lnTo>
                  <a:pt x="293722" y="1865058"/>
                </a:lnTo>
                <a:lnTo>
                  <a:pt x="287934" y="1837567"/>
                </a:lnTo>
                <a:lnTo>
                  <a:pt x="283593" y="1808629"/>
                </a:lnTo>
                <a:lnTo>
                  <a:pt x="280699" y="1779691"/>
                </a:lnTo>
                <a:lnTo>
                  <a:pt x="280699" y="1580018"/>
                </a:lnTo>
                <a:lnTo>
                  <a:pt x="250314" y="1565549"/>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5" y="1244337"/>
                </a:lnTo>
                <a:lnTo>
                  <a:pt x="4341" y="1208164"/>
                </a:lnTo>
                <a:lnTo>
                  <a:pt x="1447" y="1171992"/>
                </a:lnTo>
                <a:lnTo>
                  <a:pt x="0" y="1135819"/>
                </a:lnTo>
                <a:lnTo>
                  <a:pt x="1447" y="1098200"/>
                </a:lnTo>
                <a:lnTo>
                  <a:pt x="4341" y="1062027"/>
                </a:lnTo>
                <a:lnTo>
                  <a:pt x="11575"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4" y="706089"/>
                </a:lnTo>
                <a:lnTo>
                  <a:pt x="280699" y="691620"/>
                </a:lnTo>
                <a:lnTo>
                  <a:pt x="280699" y="496288"/>
                </a:lnTo>
                <a:lnTo>
                  <a:pt x="283593" y="467350"/>
                </a:lnTo>
                <a:lnTo>
                  <a:pt x="287934" y="438412"/>
                </a:lnTo>
                <a:lnTo>
                  <a:pt x="293722" y="410921"/>
                </a:lnTo>
                <a:lnTo>
                  <a:pt x="303850" y="384876"/>
                </a:lnTo>
                <a:lnTo>
                  <a:pt x="316872" y="360279"/>
                </a:lnTo>
                <a:lnTo>
                  <a:pt x="331341" y="335682"/>
                </a:lnTo>
                <a:lnTo>
                  <a:pt x="347257" y="313978"/>
                </a:lnTo>
                <a:lnTo>
                  <a:pt x="366067" y="293721"/>
                </a:lnTo>
                <a:lnTo>
                  <a:pt x="386323" y="274912"/>
                </a:lnTo>
                <a:lnTo>
                  <a:pt x="408027" y="258996"/>
                </a:lnTo>
                <a:lnTo>
                  <a:pt x="432624" y="244527"/>
                </a:lnTo>
                <a:lnTo>
                  <a:pt x="457222" y="231505"/>
                </a:lnTo>
                <a:lnTo>
                  <a:pt x="483266" y="222823"/>
                </a:lnTo>
                <a:lnTo>
                  <a:pt x="510757" y="215589"/>
                </a:lnTo>
                <a:lnTo>
                  <a:pt x="539695" y="211248"/>
                </a:lnTo>
                <a:lnTo>
                  <a:pt x="570080" y="209801"/>
                </a:lnTo>
                <a:lnTo>
                  <a:pt x="785668" y="209801"/>
                </a:lnTo>
                <a:lnTo>
                  <a:pt x="824735" y="185204"/>
                </a:lnTo>
                <a:lnTo>
                  <a:pt x="866695" y="162053"/>
                </a:lnTo>
                <a:lnTo>
                  <a:pt x="910102" y="141797"/>
                </a:lnTo>
                <a:lnTo>
                  <a:pt x="957850" y="121540"/>
                </a:lnTo>
                <a:lnTo>
                  <a:pt x="1007045" y="102730"/>
                </a:lnTo>
                <a:lnTo>
                  <a:pt x="1060580" y="85367"/>
                </a:lnTo>
                <a:lnTo>
                  <a:pt x="1115562" y="69451"/>
                </a:lnTo>
                <a:lnTo>
                  <a:pt x="1171991" y="54982"/>
                </a:lnTo>
                <a:lnTo>
                  <a:pt x="1231315" y="41960"/>
                </a:lnTo>
                <a:lnTo>
                  <a:pt x="1292085" y="31832"/>
                </a:lnTo>
                <a:lnTo>
                  <a:pt x="1354301"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6" name="图片占位符 15"/>
          <p:cNvSpPr>
            <a:spLocks noGrp="1"/>
          </p:cNvSpPr>
          <p:nvPr>
            <p:ph type="pic" sz="quarter" idx="13"/>
          </p:nvPr>
        </p:nvSpPr>
        <p:spPr>
          <a:xfrm>
            <a:off x="1406285" y="3954857"/>
            <a:ext cx="3316303" cy="2257169"/>
          </a:xfrm>
          <a:custGeom>
            <a:avLst/>
            <a:gdLst>
              <a:gd name="connsiteX0" fmla="*/ 1620532 w 3316303"/>
              <a:gd name="connsiteY0" fmla="*/ 0 h 2257169"/>
              <a:gd name="connsiteX1" fmla="*/ 1689983 w 3316303"/>
              <a:gd name="connsiteY1" fmla="*/ 0 h 2257169"/>
              <a:gd name="connsiteX2" fmla="*/ 1757988 w 3316303"/>
              <a:gd name="connsiteY2" fmla="*/ 0 h 2257169"/>
              <a:gd name="connsiteX3" fmla="*/ 1827439 w 3316303"/>
              <a:gd name="connsiteY3" fmla="*/ 2894 h 2257169"/>
              <a:gd name="connsiteX4" fmla="*/ 1893997 w 3316303"/>
              <a:gd name="connsiteY4" fmla="*/ 7235 h 2257169"/>
              <a:gd name="connsiteX5" fmla="*/ 1959107 w 3316303"/>
              <a:gd name="connsiteY5" fmla="*/ 14469 h 2257169"/>
              <a:gd name="connsiteX6" fmla="*/ 2024218 w 3316303"/>
              <a:gd name="connsiteY6" fmla="*/ 21704 h 2257169"/>
              <a:gd name="connsiteX7" fmla="*/ 2086435 w 3316303"/>
              <a:gd name="connsiteY7" fmla="*/ 31832 h 2257169"/>
              <a:gd name="connsiteX8" fmla="*/ 2147205 w 3316303"/>
              <a:gd name="connsiteY8" fmla="*/ 41960 h 2257169"/>
              <a:gd name="connsiteX9" fmla="*/ 2206528 w 3316303"/>
              <a:gd name="connsiteY9" fmla="*/ 54982 h 2257169"/>
              <a:gd name="connsiteX10" fmla="*/ 2264404 w 3316303"/>
              <a:gd name="connsiteY10" fmla="*/ 69452 h 2257169"/>
              <a:gd name="connsiteX11" fmla="*/ 2317939 w 3316303"/>
              <a:gd name="connsiteY11" fmla="*/ 85367 h 2257169"/>
              <a:gd name="connsiteX12" fmla="*/ 2371475 w 3316303"/>
              <a:gd name="connsiteY12" fmla="*/ 102730 h 2257169"/>
              <a:gd name="connsiteX13" fmla="*/ 2420669 w 3316303"/>
              <a:gd name="connsiteY13" fmla="*/ 121540 h 2257169"/>
              <a:gd name="connsiteX14" fmla="*/ 2468417 w 3316303"/>
              <a:gd name="connsiteY14" fmla="*/ 141797 h 2257169"/>
              <a:gd name="connsiteX15" fmla="*/ 2513271 w 3316303"/>
              <a:gd name="connsiteY15" fmla="*/ 162053 h 2257169"/>
              <a:gd name="connsiteX16" fmla="*/ 2553784 w 3316303"/>
              <a:gd name="connsiteY16" fmla="*/ 185204 h 2257169"/>
              <a:gd name="connsiteX17" fmla="*/ 2592851 w 3316303"/>
              <a:gd name="connsiteY17" fmla="*/ 209801 h 2257169"/>
              <a:gd name="connsiteX18" fmla="*/ 2737541 w 3316303"/>
              <a:gd name="connsiteY18" fmla="*/ 209801 h 2257169"/>
              <a:gd name="connsiteX19" fmla="*/ 2766479 w 3316303"/>
              <a:gd name="connsiteY19" fmla="*/ 211248 h 2257169"/>
              <a:gd name="connsiteX20" fmla="*/ 2795417 w 3316303"/>
              <a:gd name="connsiteY20" fmla="*/ 215589 h 2257169"/>
              <a:gd name="connsiteX21" fmla="*/ 2822908 w 3316303"/>
              <a:gd name="connsiteY21" fmla="*/ 222823 h 2257169"/>
              <a:gd name="connsiteX22" fmla="*/ 2848953 w 3316303"/>
              <a:gd name="connsiteY22" fmla="*/ 231505 h 2257169"/>
              <a:gd name="connsiteX23" fmla="*/ 2874997 w 3316303"/>
              <a:gd name="connsiteY23" fmla="*/ 244527 h 2257169"/>
              <a:gd name="connsiteX24" fmla="*/ 2898147 w 3316303"/>
              <a:gd name="connsiteY24" fmla="*/ 258996 h 2257169"/>
              <a:gd name="connsiteX25" fmla="*/ 2921298 w 3316303"/>
              <a:gd name="connsiteY25" fmla="*/ 274912 h 2257169"/>
              <a:gd name="connsiteX26" fmla="*/ 2941554 w 3316303"/>
              <a:gd name="connsiteY26" fmla="*/ 293721 h 2257169"/>
              <a:gd name="connsiteX27" fmla="*/ 2960364 w 3316303"/>
              <a:gd name="connsiteY27" fmla="*/ 313978 h 2257169"/>
              <a:gd name="connsiteX28" fmla="*/ 2976280 w 3316303"/>
              <a:gd name="connsiteY28" fmla="*/ 335682 h 2257169"/>
              <a:gd name="connsiteX29" fmla="*/ 2990749 w 3316303"/>
              <a:gd name="connsiteY29" fmla="*/ 360279 h 2257169"/>
              <a:gd name="connsiteX30" fmla="*/ 3002324 w 3316303"/>
              <a:gd name="connsiteY30" fmla="*/ 384876 h 2257169"/>
              <a:gd name="connsiteX31" fmla="*/ 3012452 w 3316303"/>
              <a:gd name="connsiteY31" fmla="*/ 410921 h 2257169"/>
              <a:gd name="connsiteX32" fmla="*/ 3019687 w 3316303"/>
              <a:gd name="connsiteY32" fmla="*/ 438412 h 2257169"/>
              <a:gd name="connsiteX33" fmla="*/ 3024028 w 3316303"/>
              <a:gd name="connsiteY33" fmla="*/ 467350 h 2257169"/>
              <a:gd name="connsiteX34" fmla="*/ 3025475 w 3316303"/>
              <a:gd name="connsiteY34" fmla="*/ 496288 h 2257169"/>
              <a:gd name="connsiteX35" fmla="*/ 3025475 w 3316303"/>
              <a:gd name="connsiteY35" fmla="*/ 687279 h 2257169"/>
              <a:gd name="connsiteX36" fmla="*/ 3057307 w 3316303"/>
              <a:gd name="connsiteY36" fmla="*/ 701748 h 2257169"/>
              <a:gd name="connsiteX37" fmla="*/ 3087692 w 3316303"/>
              <a:gd name="connsiteY37" fmla="*/ 717664 h 2257169"/>
              <a:gd name="connsiteX38" fmla="*/ 3116629 w 3316303"/>
              <a:gd name="connsiteY38" fmla="*/ 736474 h 2257169"/>
              <a:gd name="connsiteX39" fmla="*/ 3144121 w 3316303"/>
              <a:gd name="connsiteY39" fmla="*/ 756731 h 2257169"/>
              <a:gd name="connsiteX40" fmla="*/ 3170165 w 3316303"/>
              <a:gd name="connsiteY40" fmla="*/ 779881 h 2257169"/>
              <a:gd name="connsiteX41" fmla="*/ 3193315 w 3316303"/>
              <a:gd name="connsiteY41" fmla="*/ 805925 h 2257169"/>
              <a:gd name="connsiteX42" fmla="*/ 3216467 w 3316303"/>
              <a:gd name="connsiteY42" fmla="*/ 831970 h 2257169"/>
              <a:gd name="connsiteX43" fmla="*/ 3236722 w 3316303"/>
              <a:gd name="connsiteY43" fmla="*/ 860908 h 2257169"/>
              <a:gd name="connsiteX44" fmla="*/ 3254085 w 3316303"/>
              <a:gd name="connsiteY44" fmla="*/ 891293 h 2257169"/>
              <a:gd name="connsiteX45" fmla="*/ 3270001 w 3316303"/>
              <a:gd name="connsiteY45" fmla="*/ 923124 h 2257169"/>
              <a:gd name="connsiteX46" fmla="*/ 3284470 w 3316303"/>
              <a:gd name="connsiteY46" fmla="*/ 954956 h 2257169"/>
              <a:gd name="connsiteX47" fmla="*/ 3296045 w 3316303"/>
              <a:gd name="connsiteY47" fmla="*/ 989682 h 2257169"/>
              <a:gd name="connsiteX48" fmla="*/ 3304727 w 3316303"/>
              <a:gd name="connsiteY48" fmla="*/ 1024408 h 2257169"/>
              <a:gd name="connsiteX49" fmla="*/ 3311962 w 3316303"/>
              <a:gd name="connsiteY49" fmla="*/ 1060580 h 2257169"/>
              <a:gd name="connsiteX50" fmla="*/ 3314855 w 3316303"/>
              <a:gd name="connsiteY50" fmla="*/ 1098200 h 2257169"/>
              <a:gd name="connsiteX51" fmla="*/ 3316303 w 3316303"/>
              <a:gd name="connsiteY51" fmla="*/ 1135819 h 2257169"/>
              <a:gd name="connsiteX52" fmla="*/ 3314855 w 3316303"/>
              <a:gd name="connsiteY52" fmla="*/ 1173439 h 2257169"/>
              <a:gd name="connsiteX53" fmla="*/ 3311962 w 3316303"/>
              <a:gd name="connsiteY53" fmla="*/ 1209611 h 2257169"/>
              <a:gd name="connsiteX54" fmla="*/ 3304727 w 3316303"/>
              <a:gd name="connsiteY54" fmla="*/ 1245784 h 2257169"/>
              <a:gd name="connsiteX55" fmla="*/ 3296045 w 3316303"/>
              <a:gd name="connsiteY55" fmla="*/ 1281956 h 2257169"/>
              <a:gd name="connsiteX56" fmla="*/ 3284470 w 3316303"/>
              <a:gd name="connsiteY56" fmla="*/ 1315235 h 2257169"/>
              <a:gd name="connsiteX57" fmla="*/ 3270001 w 3316303"/>
              <a:gd name="connsiteY57" fmla="*/ 1348514 h 2257169"/>
              <a:gd name="connsiteX58" fmla="*/ 3254085 w 3316303"/>
              <a:gd name="connsiteY58" fmla="*/ 1380346 h 2257169"/>
              <a:gd name="connsiteX59" fmla="*/ 3236722 w 3316303"/>
              <a:gd name="connsiteY59" fmla="*/ 1410731 h 2257169"/>
              <a:gd name="connsiteX60" fmla="*/ 3216467 w 3316303"/>
              <a:gd name="connsiteY60" fmla="*/ 1438222 h 2257169"/>
              <a:gd name="connsiteX61" fmla="*/ 3193315 w 3316303"/>
              <a:gd name="connsiteY61" fmla="*/ 1465713 h 2257169"/>
              <a:gd name="connsiteX62" fmla="*/ 3170165 w 3316303"/>
              <a:gd name="connsiteY62" fmla="*/ 1490310 h 2257169"/>
              <a:gd name="connsiteX63" fmla="*/ 3144121 w 3316303"/>
              <a:gd name="connsiteY63" fmla="*/ 1513461 h 2257169"/>
              <a:gd name="connsiteX64" fmla="*/ 3116629 w 3316303"/>
              <a:gd name="connsiteY64" fmla="*/ 1535164 h 2257169"/>
              <a:gd name="connsiteX65" fmla="*/ 3087692 w 3316303"/>
              <a:gd name="connsiteY65" fmla="*/ 1553974 h 2257169"/>
              <a:gd name="connsiteX66" fmla="*/ 3057307 w 3316303"/>
              <a:gd name="connsiteY66" fmla="*/ 1569890 h 2257169"/>
              <a:gd name="connsiteX67" fmla="*/ 3025475 w 3316303"/>
              <a:gd name="connsiteY67" fmla="*/ 1584359 h 2257169"/>
              <a:gd name="connsiteX68" fmla="*/ 3025475 w 3316303"/>
              <a:gd name="connsiteY68" fmla="*/ 1779691 h 2257169"/>
              <a:gd name="connsiteX69" fmla="*/ 3024028 w 3316303"/>
              <a:gd name="connsiteY69" fmla="*/ 1808629 h 2257169"/>
              <a:gd name="connsiteX70" fmla="*/ 3019687 w 3316303"/>
              <a:gd name="connsiteY70" fmla="*/ 1837567 h 2257169"/>
              <a:gd name="connsiteX71" fmla="*/ 3012452 w 3316303"/>
              <a:gd name="connsiteY71" fmla="*/ 1865058 h 2257169"/>
              <a:gd name="connsiteX72" fmla="*/ 3002324 w 3316303"/>
              <a:gd name="connsiteY72" fmla="*/ 1891103 h 2257169"/>
              <a:gd name="connsiteX73" fmla="*/ 2990749 w 3316303"/>
              <a:gd name="connsiteY73" fmla="*/ 1915700 h 2257169"/>
              <a:gd name="connsiteX74" fmla="*/ 2976280 w 3316303"/>
              <a:gd name="connsiteY74" fmla="*/ 1940297 h 2257169"/>
              <a:gd name="connsiteX75" fmla="*/ 2960364 w 3316303"/>
              <a:gd name="connsiteY75" fmla="*/ 1962001 h 2257169"/>
              <a:gd name="connsiteX76" fmla="*/ 2941554 w 3316303"/>
              <a:gd name="connsiteY76" fmla="*/ 1982258 h 2257169"/>
              <a:gd name="connsiteX77" fmla="*/ 2921298 w 3316303"/>
              <a:gd name="connsiteY77" fmla="*/ 2001067 h 2257169"/>
              <a:gd name="connsiteX78" fmla="*/ 2898147 w 3316303"/>
              <a:gd name="connsiteY78" fmla="*/ 2016983 h 2257169"/>
              <a:gd name="connsiteX79" fmla="*/ 2874997 w 3316303"/>
              <a:gd name="connsiteY79" fmla="*/ 2031452 h 2257169"/>
              <a:gd name="connsiteX80" fmla="*/ 2848953 w 3316303"/>
              <a:gd name="connsiteY80" fmla="*/ 2043028 h 2257169"/>
              <a:gd name="connsiteX81" fmla="*/ 2822908 w 3316303"/>
              <a:gd name="connsiteY81" fmla="*/ 2053156 h 2257169"/>
              <a:gd name="connsiteX82" fmla="*/ 2795417 w 3316303"/>
              <a:gd name="connsiteY82" fmla="*/ 2060390 h 2257169"/>
              <a:gd name="connsiteX83" fmla="*/ 2766479 w 3316303"/>
              <a:gd name="connsiteY83" fmla="*/ 2064731 h 2257169"/>
              <a:gd name="connsiteX84" fmla="*/ 2737541 w 3316303"/>
              <a:gd name="connsiteY84" fmla="*/ 2066178 h 2257169"/>
              <a:gd name="connsiteX85" fmla="*/ 2562466 w 3316303"/>
              <a:gd name="connsiteY85" fmla="*/ 2066178 h 2257169"/>
              <a:gd name="connsiteX86" fmla="*/ 2523399 w 3316303"/>
              <a:gd name="connsiteY86" fmla="*/ 2087882 h 2257169"/>
              <a:gd name="connsiteX87" fmla="*/ 2481439 w 3316303"/>
              <a:gd name="connsiteY87" fmla="*/ 2108138 h 2257169"/>
              <a:gd name="connsiteX88" fmla="*/ 2438032 w 3316303"/>
              <a:gd name="connsiteY88" fmla="*/ 2128395 h 2257169"/>
              <a:gd name="connsiteX89" fmla="*/ 2391731 w 3316303"/>
              <a:gd name="connsiteY89" fmla="*/ 2147204 h 2257169"/>
              <a:gd name="connsiteX90" fmla="*/ 2342537 w 3316303"/>
              <a:gd name="connsiteY90" fmla="*/ 2163120 h 2257169"/>
              <a:gd name="connsiteX91" fmla="*/ 2290448 w 3316303"/>
              <a:gd name="connsiteY91" fmla="*/ 2179036 h 2257169"/>
              <a:gd name="connsiteX92" fmla="*/ 2236913 w 3316303"/>
              <a:gd name="connsiteY92" fmla="*/ 2193505 h 2257169"/>
              <a:gd name="connsiteX93" fmla="*/ 2181930 w 3316303"/>
              <a:gd name="connsiteY93" fmla="*/ 2206528 h 2257169"/>
              <a:gd name="connsiteX94" fmla="*/ 2125501 w 3316303"/>
              <a:gd name="connsiteY94" fmla="*/ 2218103 h 2257169"/>
              <a:gd name="connsiteX95" fmla="*/ 2066178 w 3316303"/>
              <a:gd name="connsiteY95" fmla="*/ 2228231 h 2257169"/>
              <a:gd name="connsiteX96" fmla="*/ 2006855 w 3316303"/>
              <a:gd name="connsiteY96" fmla="*/ 2236912 h 2257169"/>
              <a:gd name="connsiteX97" fmla="*/ 1944638 w 3316303"/>
              <a:gd name="connsiteY97" fmla="*/ 2244147 h 2257169"/>
              <a:gd name="connsiteX98" fmla="*/ 1882421 w 3316303"/>
              <a:gd name="connsiteY98" fmla="*/ 2249935 h 2257169"/>
              <a:gd name="connsiteX99" fmla="*/ 1818758 w 3316303"/>
              <a:gd name="connsiteY99" fmla="*/ 2254275 h 2257169"/>
              <a:gd name="connsiteX100" fmla="*/ 1755094 w 3316303"/>
              <a:gd name="connsiteY100" fmla="*/ 2255722 h 2257169"/>
              <a:gd name="connsiteX101" fmla="*/ 1689983 w 3316303"/>
              <a:gd name="connsiteY101" fmla="*/ 2257169 h 2257169"/>
              <a:gd name="connsiteX102" fmla="*/ 1623426 w 3316303"/>
              <a:gd name="connsiteY102" fmla="*/ 2255722 h 2257169"/>
              <a:gd name="connsiteX103" fmla="*/ 1559762 w 3316303"/>
              <a:gd name="connsiteY103" fmla="*/ 2254275 h 2257169"/>
              <a:gd name="connsiteX104" fmla="*/ 1496098 w 3316303"/>
              <a:gd name="connsiteY104" fmla="*/ 2249935 h 2257169"/>
              <a:gd name="connsiteX105" fmla="*/ 1433881 w 3316303"/>
              <a:gd name="connsiteY105" fmla="*/ 2244147 h 2257169"/>
              <a:gd name="connsiteX106" fmla="*/ 1371664 w 3316303"/>
              <a:gd name="connsiteY106" fmla="*/ 2236912 h 2257169"/>
              <a:gd name="connsiteX107" fmla="*/ 1312341 w 3316303"/>
              <a:gd name="connsiteY107" fmla="*/ 2228231 h 2257169"/>
              <a:gd name="connsiteX108" fmla="*/ 1253018 w 3316303"/>
              <a:gd name="connsiteY108" fmla="*/ 2218103 h 2257169"/>
              <a:gd name="connsiteX109" fmla="*/ 1196589 w 3316303"/>
              <a:gd name="connsiteY109" fmla="*/ 2206528 h 2257169"/>
              <a:gd name="connsiteX110" fmla="*/ 1141607 w 3316303"/>
              <a:gd name="connsiteY110" fmla="*/ 2193505 h 2257169"/>
              <a:gd name="connsiteX111" fmla="*/ 1088071 w 3316303"/>
              <a:gd name="connsiteY111" fmla="*/ 2179036 h 2257169"/>
              <a:gd name="connsiteX112" fmla="*/ 1035983 w 3316303"/>
              <a:gd name="connsiteY112" fmla="*/ 2163120 h 2257169"/>
              <a:gd name="connsiteX113" fmla="*/ 988235 w 3316303"/>
              <a:gd name="connsiteY113" fmla="*/ 2147204 h 2257169"/>
              <a:gd name="connsiteX114" fmla="*/ 940487 w 3316303"/>
              <a:gd name="connsiteY114" fmla="*/ 2128395 h 2257169"/>
              <a:gd name="connsiteX115" fmla="*/ 897080 w 3316303"/>
              <a:gd name="connsiteY115" fmla="*/ 2108138 h 2257169"/>
              <a:gd name="connsiteX116" fmla="*/ 855120 w 3316303"/>
              <a:gd name="connsiteY116" fmla="*/ 2087882 h 2257169"/>
              <a:gd name="connsiteX117" fmla="*/ 816054 w 3316303"/>
              <a:gd name="connsiteY117" fmla="*/ 2066178 h 2257169"/>
              <a:gd name="connsiteX118" fmla="*/ 570080 w 3316303"/>
              <a:gd name="connsiteY118" fmla="*/ 2066178 h 2257169"/>
              <a:gd name="connsiteX119" fmla="*/ 539695 w 3316303"/>
              <a:gd name="connsiteY119" fmla="*/ 2064731 h 2257169"/>
              <a:gd name="connsiteX120" fmla="*/ 510757 w 3316303"/>
              <a:gd name="connsiteY120" fmla="*/ 2060390 h 2257169"/>
              <a:gd name="connsiteX121" fmla="*/ 483266 w 3316303"/>
              <a:gd name="connsiteY121" fmla="*/ 2053156 h 2257169"/>
              <a:gd name="connsiteX122" fmla="*/ 457222 w 3316303"/>
              <a:gd name="connsiteY122" fmla="*/ 2043028 h 2257169"/>
              <a:gd name="connsiteX123" fmla="*/ 432624 w 3316303"/>
              <a:gd name="connsiteY123" fmla="*/ 2031452 h 2257169"/>
              <a:gd name="connsiteX124" fmla="*/ 408027 w 3316303"/>
              <a:gd name="connsiteY124" fmla="*/ 2016983 h 2257169"/>
              <a:gd name="connsiteX125" fmla="*/ 386323 w 3316303"/>
              <a:gd name="connsiteY125" fmla="*/ 2001067 h 2257169"/>
              <a:gd name="connsiteX126" fmla="*/ 366067 w 3316303"/>
              <a:gd name="connsiteY126" fmla="*/ 1982258 h 2257169"/>
              <a:gd name="connsiteX127" fmla="*/ 347257 w 3316303"/>
              <a:gd name="connsiteY127" fmla="*/ 1962001 h 2257169"/>
              <a:gd name="connsiteX128" fmla="*/ 331341 w 3316303"/>
              <a:gd name="connsiteY128" fmla="*/ 1940297 h 2257169"/>
              <a:gd name="connsiteX129" fmla="*/ 316872 w 3316303"/>
              <a:gd name="connsiteY129" fmla="*/ 1915700 h 2257169"/>
              <a:gd name="connsiteX130" fmla="*/ 303850 w 3316303"/>
              <a:gd name="connsiteY130" fmla="*/ 1891103 h 2257169"/>
              <a:gd name="connsiteX131" fmla="*/ 293722 w 3316303"/>
              <a:gd name="connsiteY131" fmla="*/ 1865058 h 2257169"/>
              <a:gd name="connsiteX132" fmla="*/ 287934 w 3316303"/>
              <a:gd name="connsiteY132" fmla="*/ 1837567 h 2257169"/>
              <a:gd name="connsiteX133" fmla="*/ 283593 w 3316303"/>
              <a:gd name="connsiteY133" fmla="*/ 1808629 h 2257169"/>
              <a:gd name="connsiteX134" fmla="*/ 280700 w 3316303"/>
              <a:gd name="connsiteY134" fmla="*/ 1779691 h 2257169"/>
              <a:gd name="connsiteX135" fmla="*/ 280700 w 3316303"/>
              <a:gd name="connsiteY135" fmla="*/ 1580018 h 2257169"/>
              <a:gd name="connsiteX136" fmla="*/ 250315 w 3316303"/>
              <a:gd name="connsiteY136" fmla="*/ 1565549 h 2257169"/>
              <a:gd name="connsiteX137" fmla="*/ 221376 w 3316303"/>
              <a:gd name="connsiteY137" fmla="*/ 1548187 h 2257169"/>
              <a:gd name="connsiteX138" fmla="*/ 192438 w 3316303"/>
              <a:gd name="connsiteY138" fmla="*/ 1529377 h 2257169"/>
              <a:gd name="connsiteX139" fmla="*/ 166394 w 3316303"/>
              <a:gd name="connsiteY139" fmla="*/ 1507673 h 2257169"/>
              <a:gd name="connsiteX140" fmla="*/ 141797 w 3316303"/>
              <a:gd name="connsiteY140" fmla="*/ 1484523 h 2257169"/>
              <a:gd name="connsiteX141" fmla="*/ 118646 w 3316303"/>
              <a:gd name="connsiteY141" fmla="*/ 1459926 h 2257169"/>
              <a:gd name="connsiteX142" fmla="*/ 96943 w 3316303"/>
              <a:gd name="connsiteY142" fmla="*/ 1433881 h 2257169"/>
              <a:gd name="connsiteX143" fmla="*/ 78133 w 3316303"/>
              <a:gd name="connsiteY143" fmla="*/ 1404943 h 2257169"/>
              <a:gd name="connsiteX144" fmla="*/ 60770 w 3316303"/>
              <a:gd name="connsiteY144" fmla="*/ 1376005 h 2257169"/>
              <a:gd name="connsiteX145" fmla="*/ 44854 w 3316303"/>
              <a:gd name="connsiteY145" fmla="*/ 1344173 h 2257169"/>
              <a:gd name="connsiteX146" fmla="*/ 31832 w 3316303"/>
              <a:gd name="connsiteY146" fmla="*/ 1312341 h 2257169"/>
              <a:gd name="connsiteX147" fmla="*/ 20257 w 3316303"/>
              <a:gd name="connsiteY147" fmla="*/ 1277616 h 2257169"/>
              <a:gd name="connsiteX148" fmla="*/ 11576 w 3316303"/>
              <a:gd name="connsiteY148" fmla="*/ 1244337 h 2257169"/>
              <a:gd name="connsiteX149" fmla="*/ 4341 w 3316303"/>
              <a:gd name="connsiteY149" fmla="*/ 1208164 h 2257169"/>
              <a:gd name="connsiteX150" fmla="*/ 1447 w 3316303"/>
              <a:gd name="connsiteY150" fmla="*/ 1171992 h 2257169"/>
              <a:gd name="connsiteX151" fmla="*/ 0 w 3316303"/>
              <a:gd name="connsiteY151" fmla="*/ 1135819 h 2257169"/>
              <a:gd name="connsiteX152" fmla="*/ 1447 w 3316303"/>
              <a:gd name="connsiteY152" fmla="*/ 1098200 h 2257169"/>
              <a:gd name="connsiteX153" fmla="*/ 4341 w 3316303"/>
              <a:gd name="connsiteY153" fmla="*/ 1062027 h 2257169"/>
              <a:gd name="connsiteX154" fmla="*/ 11576 w 3316303"/>
              <a:gd name="connsiteY154" fmla="*/ 1027301 h 2257169"/>
              <a:gd name="connsiteX155" fmla="*/ 20257 w 3316303"/>
              <a:gd name="connsiteY155" fmla="*/ 992576 h 2257169"/>
              <a:gd name="connsiteX156" fmla="*/ 31832 w 3316303"/>
              <a:gd name="connsiteY156" fmla="*/ 959297 h 2257169"/>
              <a:gd name="connsiteX157" fmla="*/ 44854 w 3316303"/>
              <a:gd name="connsiteY157" fmla="*/ 927465 h 2257169"/>
              <a:gd name="connsiteX158" fmla="*/ 60770 w 3316303"/>
              <a:gd name="connsiteY158" fmla="*/ 895633 h 2257169"/>
              <a:gd name="connsiteX159" fmla="*/ 78133 w 3316303"/>
              <a:gd name="connsiteY159" fmla="*/ 865248 h 2257169"/>
              <a:gd name="connsiteX160" fmla="*/ 96943 w 3316303"/>
              <a:gd name="connsiteY160" fmla="*/ 837757 h 2257169"/>
              <a:gd name="connsiteX161" fmla="*/ 118646 w 3316303"/>
              <a:gd name="connsiteY161" fmla="*/ 810266 h 2257169"/>
              <a:gd name="connsiteX162" fmla="*/ 141797 w 3316303"/>
              <a:gd name="connsiteY162" fmla="*/ 785669 h 2257169"/>
              <a:gd name="connsiteX163" fmla="*/ 166394 w 3316303"/>
              <a:gd name="connsiteY163" fmla="*/ 762518 h 2257169"/>
              <a:gd name="connsiteX164" fmla="*/ 192438 w 3316303"/>
              <a:gd name="connsiteY164" fmla="*/ 742262 h 2257169"/>
              <a:gd name="connsiteX165" fmla="*/ 221376 w 3316303"/>
              <a:gd name="connsiteY165" fmla="*/ 722005 h 2257169"/>
              <a:gd name="connsiteX166" fmla="*/ 250315 w 3316303"/>
              <a:gd name="connsiteY166" fmla="*/ 706089 h 2257169"/>
              <a:gd name="connsiteX167" fmla="*/ 280700 w 3316303"/>
              <a:gd name="connsiteY167" fmla="*/ 691620 h 2257169"/>
              <a:gd name="connsiteX168" fmla="*/ 280700 w 3316303"/>
              <a:gd name="connsiteY168" fmla="*/ 496288 h 2257169"/>
              <a:gd name="connsiteX169" fmla="*/ 283593 w 3316303"/>
              <a:gd name="connsiteY169" fmla="*/ 467350 h 2257169"/>
              <a:gd name="connsiteX170" fmla="*/ 287934 w 3316303"/>
              <a:gd name="connsiteY170" fmla="*/ 438412 h 2257169"/>
              <a:gd name="connsiteX171" fmla="*/ 293722 w 3316303"/>
              <a:gd name="connsiteY171" fmla="*/ 410921 h 2257169"/>
              <a:gd name="connsiteX172" fmla="*/ 303850 w 3316303"/>
              <a:gd name="connsiteY172" fmla="*/ 384876 h 2257169"/>
              <a:gd name="connsiteX173" fmla="*/ 316872 w 3316303"/>
              <a:gd name="connsiteY173" fmla="*/ 360279 h 2257169"/>
              <a:gd name="connsiteX174" fmla="*/ 331341 w 3316303"/>
              <a:gd name="connsiteY174" fmla="*/ 335682 h 2257169"/>
              <a:gd name="connsiteX175" fmla="*/ 347257 w 3316303"/>
              <a:gd name="connsiteY175" fmla="*/ 313978 h 2257169"/>
              <a:gd name="connsiteX176" fmla="*/ 366067 w 3316303"/>
              <a:gd name="connsiteY176" fmla="*/ 293721 h 2257169"/>
              <a:gd name="connsiteX177" fmla="*/ 386323 w 3316303"/>
              <a:gd name="connsiteY177" fmla="*/ 274912 h 2257169"/>
              <a:gd name="connsiteX178" fmla="*/ 408027 w 3316303"/>
              <a:gd name="connsiteY178" fmla="*/ 258996 h 2257169"/>
              <a:gd name="connsiteX179" fmla="*/ 432624 w 3316303"/>
              <a:gd name="connsiteY179" fmla="*/ 244527 h 2257169"/>
              <a:gd name="connsiteX180" fmla="*/ 457222 w 3316303"/>
              <a:gd name="connsiteY180" fmla="*/ 231505 h 2257169"/>
              <a:gd name="connsiteX181" fmla="*/ 483266 w 3316303"/>
              <a:gd name="connsiteY181" fmla="*/ 222823 h 2257169"/>
              <a:gd name="connsiteX182" fmla="*/ 510757 w 3316303"/>
              <a:gd name="connsiteY182" fmla="*/ 215589 h 2257169"/>
              <a:gd name="connsiteX183" fmla="*/ 539695 w 3316303"/>
              <a:gd name="connsiteY183" fmla="*/ 211248 h 2257169"/>
              <a:gd name="connsiteX184" fmla="*/ 570080 w 3316303"/>
              <a:gd name="connsiteY184" fmla="*/ 209801 h 2257169"/>
              <a:gd name="connsiteX185" fmla="*/ 785669 w 3316303"/>
              <a:gd name="connsiteY185" fmla="*/ 209801 h 2257169"/>
              <a:gd name="connsiteX186" fmla="*/ 824735 w 3316303"/>
              <a:gd name="connsiteY186" fmla="*/ 185204 h 2257169"/>
              <a:gd name="connsiteX187" fmla="*/ 866695 w 3316303"/>
              <a:gd name="connsiteY187" fmla="*/ 162053 h 2257169"/>
              <a:gd name="connsiteX188" fmla="*/ 910102 w 3316303"/>
              <a:gd name="connsiteY188" fmla="*/ 141797 h 2257169"/>
              <a:gd name="connsiteX189" fmla="*/ 957850 w 3316303"/>
              <a:gd name="connsiteY189" fmla="*/ 121540 h 2257169"/>
              <a:gd name="connsiteX190" fmla="*/ 1007045 w 3316303"/>
              <a:gd name="connsiteY190" fmla="*/ 102730 h 2257169"/>
              <a:gd name="connsiteX191" fmla="*/ 1060580 w 3316303"/>
              <a:gd name="connsiteY191" fmla="*/ 85367 h 2257169"/>
              <a:gd name="connsiteX192" fmla="*/ 1115563 w 3316303"/>
              <a:gd name="connsiteY192" fmla="*/ 69452 h 2257169"/>
              <a:gd name="connsiteX193" fmla="*/ 1171992 w 3316303"/>
              <a:gd name="connsiteY193" fmla="*/ 54982 h 2257169"/>
              <a:gd name="connsiteX194" fmla="*/ 1231315 w 3316303"/>
              <a:gd name="connsiteY194" fmla="*/ 41960 h 2257169"/>
              <a:gd name="connsiteX195" fmla="*/ 1292085 w 3316303"/>
              <a:gd name="connsiteY195" fmla="*/ 31832 h 2257169"/>
              <a:gd name="connsiteX196" fmla="*/ 1354302 w 3316303"/>
              <a:gd name="connsiteY196" fmla="*/ 21704 h 2257169"/>
              <a:gd name="connsiteX197" fmla="*/ 1419412 w 3316303"/>
              <a:gd name="connsiteY197" fmla="*/ 14469 h 2257169"/>
              <a:gd name="connsiteX198" fmla="*/ 1484523 w 3316303"/>
              <a:gd name="connsiteY198" fmla="*/ 7235 h 2257169"/>
              <a:gd name="connsiteX199" fmla="*/ 1552527 w 3316303"/>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3" h="2257169">
                <a:moveTo>
                  <a:pt x="1620532" y="0"/>
                </a:moveTo>
                <a:lnTo>
                  <a:pt x="1689983" y="0"/>
                </a:lnTo>
                <a:lnTo>
                  <a:pt x="1757988" y="0"/>
                </a:lnTo>
                <a:lnTo>
                  <a:pt x="1827439" y="2894"/>
                </a:lnTo>
                <a:lnTo>
                  <a:pt x="1893997" y="7235"/>
                </a:lnTo>
                <a:lnTo>
                  <a:pt x="1959107" y="14469"/>
                </a:lnTo>
                <a:lnTo>
                  <a:pt x="2024218" y="21704"/>
                </a:lnTo>
                <a:lnTo>
                  <a:pt x="2086435" y="31832"/>
                </a:lnTo>
                <a:lnTo>
                  <a:pt x="2147205" y="41960"/>
                </a:lnTo>
                <a:lnTo>
                  <a:pt x="2206528" y="54982"/>
                </a:lnTo>
                <a:lnTo>
                  <a:pt x="2264404" y="69452"/>
                </a:lnTo>
                <a:lnTo>
                  <a:pt x="2317939" y="85367"/>
                </a:lnTo>
                <a:lnTo>
                  <a:pt x="2371475"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3" y="231505"/>
                </a:lnTo>
                <a:lnTo>
                  <a:pt x="2874997" y="244527"/>
                </a:lnTo>
                <a:lnTo>
                  <a:pt x="2898147" y="258996"/>
                </a:lnTo>
                <a:lnTo>
                  <a:pt x="2921298" y="274912"/>
                </a:lnTo>
                <a:lnTo>
                  <a:pt x="2941554" y="293721"/>
                </a:lnTo>
                <a:lnTo>
                  <a:pt x="2960364" y="313978"/>
                </a:lnTo>
                <a:lnTo>
                  <a:pt x="2976280" y="335682"/>
                </a:lnTo>
                <a:lnTo>
                  <a:pt x="2990749" y="360279"/>
                </a:lnTo>
                <a:lnTo>
                  <a:pt x="3002324" y="384876"/>
                </a:lnTo>
                <a:lnTo>
                  <a:pt x="3012452" y="410921"/>
                </a:lnTo>
                <a:lnTo>
                  <a:pt x="3019687" y="438412"/>
                </a:lnTo>
                <a:lnTo>
                  <a:pt x="3024028" y="467350"/>
                </a:lnTo>
                <a:lnTo>
                  <a:pt x="3025475" y="496288"/>
                </a:lnTo>
                <a:lnTo>
                  <a:pt x="3025475" y="687279"/>
                </a:lnTo>
                <a:lnTo>
                  <a:pt x="3057307" y="701748"/>
                </a:lnTo>
                <a:lnTo>
                  <a:pt x="3087692" y="717664"/>
                </a:lnTo>
                <a:lnTo>
                  <a:pt x="3116629" y="736474"/>
                </a:lnTo>
                <a:lnTo>
                  <a:pt x="3144121" y="756731"/>
                </a:lnTo>
                <a:lnTo>
                  <a:pt x="3170165" y="779881"/>
                </a:lnTo>
                <a:lnTo>
                  <a:pt x="3193315" y="805925"/>
                </a:lnTo>
                <a:lnTo>
                  <a:pt x="3216467" y="831970"/>
                </a:lnTo>
                <a:lnTo>
                  <a:pt x="3236722" y="860908"/>
                </a:lnTo>
                <a:lnTo>
                  <a:pt x="3254085" y="891293"/>
                </a:lnTo>
                <a:lnTo>
                  <a:pt x="3270001" y="923124"/>
                </a:lnTo>
                <a:lnTo>
                  <a:pt x="3284470" y="954956"/>
                </a:lnTo>
                <a:lnTo>
                  <a:pt x="3296045" y="989682"/>
                </a:lnTo>
                <a:lnTo>
                  <a:pt x="3304727" y="1024408"/>
                </a:lnTo>
                <a:lnTo>
                  <a:pt x="3311962" y="1060580"/>
                </a:lnTo>
                <a:lnTo>
                  <a:pt x="3314855" y="1098200"/>
                </a:lnTo>
                <a:lnTo>
                  <a:pt x="3316303" y="1135819"/>
                </a:lnTo>
                <a:lnTo>
                  <a:pt x="3314855" y="1173439"/>
                </a:lnTo>
                <a:lnTo>
                  <a:pt x="3311962" y="1209611"/>
                </a:lnTo>
                <a:lnTo>
                  <a:pt x="3304727" y="1245784"/>
                </a:lnTo>
                <a:lnTo>
                  <a:pt x="3296045" y="1281956"/>
                </a:lnTo>
                <a:lnTo>
                  <a:pt x="3284470" y="1315235"/>
                </a:lnTo>
                <a:lnTo>
                  <a:pt x="3270001" y="1348514"/>
                </a:lnTo>
                <a:lnTo>
                  <a:pt x="3254085" y="1380346"/>
                </a:lnTo>
                <a:lnTo>
                  <a:pt x="3236722" y="1410731"/>
                </a:lnTo>
                <a:lnTo>
                  <a:pt x="3216467" y="1438222"/>
                </a:lnTo>
                <a:lnTo>
                  <a:pt x="3193315" y="1465713"/>
                </a:lnTo>
                <a:lnTo>
                  <a:pt x="3170165" y="1490310"/>
                </a:lnTo>
                <a:lnTo>
                  <a:pt x="3144121" y="1513461"/>
                </a:lnTo>
                <a:lnTo>
                  <a:pt x="3116629" y="1535164"/>
                </a:lnTo>
                <a:lnTo>
                  <a:pt x="3087692" y="1553974"/>
                </a:lnTo>
                <a:lnTo>
                  <a:pt x="3057307" y="1569890"/>
                </a:lnTo>
                <a:lnTo>
                  <a:pt x="3025475" y="1584359"/>
                </a:lnTo>
                <a:lnTo>
                  <a:pt x="3025475" y="1779691"/>
                </a:lnTo>
                <a:lnTo>
                  <a:pt x="3024028" y="1808629"/>
                </a:lnTo>
                <a:lnTo>
                  <a:pt x="3019687" y="1837567"/>
                </a:lnTo>
                <a:lnTo>
                  <a:pt x="3012452" y="1865058"/>
                </a:lnTo>
                <a:lnTo>
                  <a:pt x="3002324" y="1891103"/>
                </a:lnTo>
                <a:lnTo>
                  <a:pt x="2990749" y="1915700"/>
                </a:lnTo>
                <a:lnTo>
                  <a:pt x="2976280" y="1940297"/>
                </a:lnTo>
                <a:lnTo>
                  <a:pt x="2960364" y="1962001"/>
                </a:lnTo>
                <a:lnTo>
                  <a:pt x="2941554" y="1982258"/>
                </a:lnTo>
                <a:lnTo>
                  <a:pt x="2921298" y="2001067"/>
                </a:lnTo>
                <a:lnTo>
                  <a:pt x="2898147" y="2016983"/>
                </a:lnTo>
                <a:lnTo>
                  <a:pt x="2874997" y="2031452"/>
                </a:lnTo>
                <a:lnTo>
                  <a:pt x="2848953" y="2043028"/>
                </a:lnTo>
                <a:lnTo>
                  <a:pt x="2822908" y="2053156"/>
                </a:lnTo>
                <a:lnTo>
                  <a:pt x="2795417" y="2060390"/>
                </a:lnTo>
                <a:lnTo>
                  <a:pt x="2766479" y="2064731"/>
                </a:lnTo>
                <a:lnTo>
                  <a:pt x="2737541" y="2066178"/>
                </a:lnTo>
                <a:lnTo>
                  <a:pt x="2562466" y="2066178"/>
                </a:lnTo>
                <a:lnTo>
                  <a:pt x="2523399" y="2087882"/>
                </a:lnTo>
                <a:lnTo>
                  <a:pt x="2481439" y="2108138"/>
                </a:lnTo>
                <a:lnTo>
                  <a:pt x="2438032" y="2128395"/>
                </a:lnTo>
                <a:lnTo>
                  <a:pt x="2391731" y="2147204"/>
                </a:lnTo>
                <a:lnTo>
                  <a:pt x="2342537" y="2163120"/>
                </a:lnTo>
                <a:lnTo>
                  <a:pt x="2290448" y="2179036"/>
                </a:lnTo>
                <a:lnTo>
                  <a:pt x="2236913" y="2193505"/>
                </a:lnTo>
                <a:lnTo>
                  <a:pt x="2181930" y="2206528"/>
                </a:lnTo>
                <a:lnTo>
                  <a:pt x="2125501" y="2218103"/>
                </a:lnTo>
                <a:lnTo>
                  <a:pt x="2066178" y="2228231"/>
                </a:lnTo>
                <a:lnTo>
                  <a:pt x="2006855" y="2236912"/>
                </a:lnTo>
                <a:lnTo>
                  <a:pt x="1944638" y="2244147"/>
                </a:lnTo>
                <a:lnTo>
                  <a:pt x="1882421" y="2249935"/>
                </a:lnTo>
                <a:lnTo>
                  <a:pt x="1818758" y="2254275"/>
                </a:lnTo>
                <a:lnTo>
                  <a:pt x="1755094" y="2255722"/>
                </a:lnTo>
                <a:lnTo>
                  <a:pt x="1689983" y="2257169"/>
                </a:lnTo>
                <a:lnTo>
                  <a:pt x="1623426" y="2255722"/>
                </a:lnTo>
                <a:lnTo>
                  <a:pt x="1559762" y="2254275"/>
                </a:lnTo>
                <a:lnTo>
                  <a:pt x="1496098" y="2249935"/>
                </a:lnTo>
                <a:lnTo>
                  <a:pt x="1433881" y="2244147"/>
                </a:lnTo>
                <a:lnTo>
                  <a:pt x="1371664" y="2236912"/>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4"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7"/>
                </a:lnTo>
                <a:lnTo>
                  <a:pt x="316872" y="1915700"/>
                </a:lnTo>
                <a:lnTo>
                  <a:pt x="303850" y="1891103"/>
                </a:lnTo>
                <a:lnTo>
                  <a:pt x="293722" y="1865058"/>
                </a:lnTo>
                <a:lnTo>
                  <a:pt x="287934" y="1837567"/>
                </a:lnTo>
                <a:lnTo>
                  <a:pt x="283593" y="1808629"/>
                </a:lnTo>
                <a:lnTo>
                  <a:pt x="280700" y="1779691"/>
                </a:lnTo>
                <a:lnTo>
                  <a:pt x="280700" y="1580018"/>
                </a:lnTo>
                <a:lnTo>
                  <a:pt x="250315" y="1565549"/>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6" y="1244337"/>
                </a:lnTo>
                <a:lnTo>
                  <a:pt x="4341" y="1208164"/>
                </a:lnTo>
                <a:lnTo>
                  <a:pt x="1447" y="1171992"/>
                </a:lnTo>
                <a:lnTo>
                  <a:pt x="0" y="1135819"/>
                </a:lnTo>
                <a:lnTo>
                  <a:pt x="1447" y="1098200"/>
                </a:lnTo>
                <a:lnTo>
                  <a:pt x="4341" y="1062027"/>
                </a:lnTo>
                <a:lnTo>
                  <a:pt x="11576"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5" y="706089"/>
                </a:lnTo>
                <a:lnTo>
                  <a:pt x="280700" y="691620"/>
                </a:lnTo>
                <a:lnTo>
                  <a:pt x="280700" y="496288"/>
                </a:lnTo>
                <a:lnTo>
                  <a:pt x="283593" y="467350"/>
                </a:lnTo>
                <a:lnTo>
                  <a:pt x="287934" y="438412"/>
                </a:lnTo>
                <a:lnTo>
                  <a:pt x="293722" y="410921"/>
                </a:lnTo>
                <a:lnTo>
                  <a:pt x="303850" y="384876"/>
                </a:lnTo>
                <a:lnTo>
                  <a:pt x="316872" y="360279"/>
                </a:lnTo>
                <a:lnTo>
                  <a:pt x="331341" y="335682"/>
                </a:lnTo>
                <a:lnTo>
                  <a:pt x="347257" y="313978"/>
                </a:lnTo>
                <a:lnTo>
                  <a:pt x="366067" y="293721"/>
                </a:lnTo>
                <a:lnTo>
                  <a:pt x="386323" y="274912"/>
                </a:lnTo>
                <a:lnTo>
                  <a:pt x="408027" y="258996"/>
                </a:lnTo>
                <a:lnTo>
                  <a:pt x="432624" y="244527"/>
                </a:lnTo>
                <a:lnTo>
                  <a:pt x="457222" y="231505"/>
                </a:lnTo>
                <a:lnTo>
                  <a:pt x="483266" y="222823"/>
                </a:lnTo>
                <a:lnTo>
                  <a:pt x="510757" y="215589"/>
                </a:lnTo>
                <a:lnTo>
                  <a:pt x="539695" y="211248"/>
                </a:lnTo>
                <a:lnTo>
                  <a:pt x="570080" y="209801"/>
                </a:lnTo>
                <a:lnTo>
                  <a:pt x="785669" y="209801"/>
                </a:lnTo>
                <a:lnTo>
                  <a:pt x="824735" y="185204"/>
                </a:lnTo>
                <a:lnTo>
                  <a:pt x="866695" y="162053"/>
                </a:lnTo>
                <a:lnTo>
                  <a:pt x="910102" y="141797"/>
                </a:lnTo>
                <a:lnTo>
                  <a:pt x="957850" y="121540"/>
                </a:lnTo>
                <a:lnTo>
                  <a:pt x="1007045" y="102730"/>
                </a:lnTo>
                <a:lnTo>
                  <a:pt x="1060580" y="85367"/>
                </a:lnTo>
                <a:lnTo>
                  <a:pt x="1115563" y="69452"/>
                </a:lnTo>
                <a:lnTo>
                  <a:pt x="1171992" y="54982"/>
                </a:lnTo>
                <a:lnTo>
                  <a:pt x="1231315" y="41960"/>
                </a:lnTo>
                <a:lnTo>
                  <a:pt x="1292085" y="31832"/>
                </a:lnTo>
                <a:lnTo>
                  <a:pt x="1354302"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5" name="图片占位符 14"/>
          <p:cNvSpPr>
            <a:spLocks noGrp="1"/>
          </p:cNvSpPr>
          <p:nvPr>
            <p:ph type="pic" sz="quarter" idx="14"/>
          </p:nvPr>
        </p:nvSpPr>
        <p:spPr>
          <a:xfrm>
            <a:off x="1406285" y="1197143"/>
            <a:ext cx="3316303" cy="2257169"/>
          </a:xfrm>
          <a:custGeom>
            <a:avLst/>
            <a:gdLst>
              <a:gd name="connsiteX0" fmla="*/ 1620532 w 3316303"/>
              <a:gd name="connsiteY0" fmla="*/ 0 h 2257169"/>
              <a:gd name="connsiteX1" fmla="*/ 1689983 w 3316303"/>
              <a:gd name="connsiteY1" fmla="*/ 0 h 2257169"/>
              <a:gd name="connsiteX2" fmla="*/ 1757988 w 3316303"/>
              <a:gd name="connsiteY2" fmla="*/ 0 h 2257169"/>
              <a:gd name="connsiteX3" fmla="*/ 1827439 w 3316303"/>
              <a:gd name="connsiteY3" fmla="*/ 2894 h 2257169"/>
              <a:gd name="connsiteX4" fmla="*/ 1893997 w 3316303"/>
              <a:gd name="connsiteY4" fmla="*/ 7235 h 2257169"/>
              <a:gd name="connsiteX5" fmla="*/ 1959107 w 3316303"/>
              <a:gd name="connsiteY5" fmla="*/ 14469 h 2257169"/>
              <a:gd name="connsiteX6" fmla="*/ 2024218 w 3316303"/>
              <a:gd name="connsiteY6" fmla="*/ 21704 h 2257169"/>
              <a:gd name="connsiteX7" fmla="*/ 2086435 w 3316303"/>
              <a:gd name="connsiteY7" fmla="*/ 31832 h 2257169"/>
              <a:gd name="connsiteX8" fmla="*/ 2147205 w 3316303"/>
              <a:gd name="connsiteY8" fmla="*/ 41960 h 2257169"/>
              <a:gd name="connsiteX9" fmla="*/ 2206528 w 3316303"/>
              <a:gd name="connsiteY9" fmla="*/ 54982 h 2257169"/>
              <a:gd name="connsiteX10" fmla="*/ 2264404 w 3316303"/>
              <a:gd name="connsiteY10" fmla="*/ 69452 h 2257169"/>
              <a:gd name="connsiteX11" fmla="*/ 2317939 w 3316303"/>
              <a:gd name="connsiteY11" fmla="*/ 85367 h 2257169"/>
              <a:gd name="connsiteX12" fmla="*/ 2371475 w 3316303"/>
              <a:gd name="connsiteY12" fmla="*/ 102730 h 2257169"/>
              <a:gd name="connsiteX13" fmla="*/ 2420669 w 3316303"/>
              <a:gd name="connsiteY13" fmla="*/ 121540 h 2257169"/>
              <a:gd name="connsiteX14" fmla="*/ 2468417 w 3316303"/>
              <a:gd name="connsiteY14" fmla="*/ 141797 h 2257169"/>
              <a:gd name="connsiteX15" fmla="*/ 2513271 w 3316303"/>
              <a:gd name="connsiteY15" fmla="*/ 162053 h 2257169"/>
              <a:gd name="connsiteX16" fmla="*/ 2553784 w 3316303"/>
              <a:gd name="connsiteY16" fmla="*/ 185204 h 2257169"/>
              <a:gd name="connsiteX17" fmla="*/ 2592851 w 3316303"/>
              <a:gd name="connsiteY17" fmla="*/ 209801 h 2257169"/>
              <a:gd name="connsiteX18" fmla="*/ 2737541 w 3316303"/>
              <a:gd name="connsiteY18" fmla="*/ 209801 h 2257169"/>
              <a:gd name="connsiteX19" fmla="*/ 2766479 w 3316303"/>
              <a:gd name="connsiteY19" fmla="*/ 211248 h 2257169"/>
              <a:gd name="connsiteX20" fmla="*/ 2795417 w 3316303"/>
              <a:gd name="connsiteY20" fmla="*/ 215589 h 2257169"/>
              <a:gd name="connsiteX21" fmla="*/ 2822908 w 3316303"/>
              <a:gd name="connsiteY21" fmla="*/ 222823 h 2257169"/>
              <a:gd name="connsiteX22" fmla="*/ 2848953 w 3316303"/>
              <a:gd name="connsiteY22" fmla="*/ 231505 h 2257169"/>
              <a:gd name="connsiteX23" fmla="*/ 2874997 w 3316303"/>
              <a:gd name="connsiteY23" fmla="*/ 244527 h 2257169"/>
              <a:gd name="connsiteX24" fmla="*/ 2898147 w 3316303"/>
              <a:gd name="connsiteY24" fmla="*/ 258996 h 2257169"/>
              <a:gd name="connsiteX25" fmla="*/ 2921298 w 3316303"/>
              <a:gd name="connsiteY25" fmla="*/ 274912 h 2257169"/>
              <a:gd name="connsiteX26" fmla="*/ 2941554 w 3316303"/>
              <a:gd name="connsiteY26" fmla="*/ 293722 h 2257169"/>
              <a:gd name="connsiteX27" fmla="*/ 2960364 w 3316303"/>
              <a:gd name="connsiteY27" fmla="*/ 313978 h 2257169"/>
              <a:gd name="connsiteX28" fmla="*/ 2976280 w 3316303"/>
              <a:gd name="connsiteY28" fmla="*/ 335682 h 2257169"/>
              <a:gd name="connsiteX29" fmla="*/ 2990749 w 3316303"/>
              <a:gd name="connsiteY29" fmla="*/ 360279 h 2257169"/>
              <a:gd name="connsiteX30" fmla="*/ 3002324 w 3316303"/>
              <a:gd name="connsiteY30" fmla="*/ 384876 h 2257169"/>
              <a:gd name="connsiteX31" fmla="*/ 3012452 w 3316303"/>
              <a:gd name="connsiteY31" fmla="*/ 410921 h 2257169"/>
              <a:gd name="connsiteX32" fmla="*/ 3019687 w 3316303"/>
              <a:gd name="connsiteY32" fmla="*/ 438412 h 2257169"/>
              <a:gd name="connsiteX33" fmla="*/ 3024028 w 3316303"/>
              <a:gd name="connsiteY33" fmla="*/ 467350 h 2257169"/>
              <a:gd name="connsiteX34" fmla="*/ 3025475 w 3316303"/>
              <a:gd name="connsiteY34" fmla="*/ 496288 h 2257169"/>
              <a:gd name="connsiteX35" fmla="*/ 3025475 w 3316303"/>
              <a:gd name="connsiteY35" fmla="*/ 687279 h 2257169"/>
              <a:gd name="connsiteX36" fmla="*/ 3057307 w 3316303"/>
              <a:gd name="connsiteY36" fmla="*/ 701748 h 2257169"/>
              <a:gd name="connsiteX37" fmla="*/ 3087692 w 3316303"/>
              <a:gd name="connsiteY37" fmla="*/ 717664 h 2257169"/>
              <a:gd name="connsiteX38" fmla="*/ 3116629 w 3316303"/>
              <a:gd name="connsiteY38" fmla="*/ 736474 h 2257169"/>
              <a:gd name="connsiteX39" fmla="*/ 3144121 w 3316303"/>
              <a:gd name="connsiteY39" fmla="*/ 756731 h 2257169"/>
              <a:gd name="connsiteX40" fmla="*/ 3170165 w 3316303"/>
              <a:gd name="connsiteY40" fmla="*/ 779881 h 2257169"/>
              <a:gd name="connsiteX41" fmla="*/ 3193315 w 3316303"/>
              <a:gd name="connsiteY41" fmla="*/ 805925 h 2257169"/>
              <a:gd name="connsiteX42" fmla="*/ 3216467 w 3316303"/>
              <a:gd name="connsiteY42" fmla="*/ 831969 h 2257169"/>
              <a:gd name="connsiteX43" fmla="*/ 3236722 w 3316303"/>
              <a:gd name="connsiteY43" fmla="*/ 860908 h 2257169"/>
              <a:gd name="connsiteX44" fmla="*/ 3254085 w 3316303"/>
              <a:gd name="connsiteY44" fmla="*/ 891293 h 2257169"/>
              <a:gd name="connsiteX45" fmla="*/ 3270001 w 3316303"/>
              <a:gd name="connsiteY45" fmla="*/ 923124 h 2257169"/>
              <a:gd name="connsiteX46" fmla="*/ 3284470 w 3316303"/>
              <a:gd name="connsiteY46" fmla="*/ 954956 h 2257169"/>
              <a:gd name="connsiteX47" fmla="*/ 3296045 w 3316303"/>
              <a:gd name="connsiteY47" fmla="*/ 989682 h 2257169"/>
              <a:gd name="connsiteX48" fmla="*/ 3304727 w 3316303"/>
              <a:gd name="connsiteY48" fmla="*/ 1024408 h 2257169"/>
              <a:gd name="connsiteX49" fmla="*/ 3311962 w 3316303"/>
              <a:gd name="connsiteY49" fmla="*/ 1060580 h 2257169"/>
              <a:gd name="connsiteX50" fmla="*/ 3314855 w 3316303"/>
              <a:gd name="connsiteY50" fmla="*/ 1098200 h 2257169"/>
              <a:gd name="connsiteX51" fmla="*/ 3316303 w 3316303"/>
              <a:gd name="connsiteY51" fmla="*/ 1135819 h 2257169"/>
              <a:gd name="connsiteX52" fmla="*/ 3314855 w 3316303"/>
              <a:gd name="connsiteY52" fmla="*/ 1173439 h 2257169"/>
              <a:gd name="connsiteX53" fmla="*/ 3311962 w 3316303"/>
              <a:gd name="connsiteY53" fmla="*/ 1209611 h 2257169"/>
              <a:gd name="connsiteX54" fmla="*/ 3304727 w 3316303"/>
              <a:gd name="connsiteY54" fmla="*/ 1245784 h 2257169"/>
              <a:gd name="connsiteX55" fmla="*/ 3296045 w 3316303"/>
              <a:gd name="connsiteY55" fmla="*/ 1281956 h 2257169"/>
              <a:gd name="connsiteX56" fmla="*/ 3284470 w 3316303"/>
              <a:gd name="connsiteY56" fmla="*/ 1315235 h 2257169"/>
              <a:gd name="connsiteX57" fmla="*/ 3270001 w 3316303"/>
              <a:gd name="connsiteY57" fmla="*/ 1348514 h 2257169"/>
              <a:gd name="connsiteX58" fmla="*/ 3254085 w 3316303"/>
              <a:gd name="connsiteY58" fmla="*/ 1380346 h 2257169"/>
              <a:gd name="connsiteX59" fmla="*/ 3236722 w 3316303"/>
              <a:gd name="connsiteY59" fmla="*/ 1410731 h 2257169"/>
              <a:gd name="connsiteX60" fmla="*/ 3216467 w 3316303"/>
              <a:gd name="connsiteY60" fmla="*/ 1438222 h 2257169"/>
              <a:gd name="connsiteX61" fmla="*/ 3193315 w 3316303"/>
              <a:gd name="connsiteY61" fmla="*/ 1465713 h 2257169"/>
              <a:gd name="connsiteX62" fmla="*/ 3170165 w 3316303"/>
              <a:gd name="connsiteY62" fmla="*/ 1490310 h 2257169"/>
              <a:gd name="connsiteX63" fmla="*/ 3144121 w 3316303"/>
              <a:gd name="connsiteY63" fmla="*/ 1513461 h 2257169"/>
              <a:gd name="connsiteX64" fmla="*/ 3116629 w 3316303"/>
              <a:gd name="connsiteY64" fmla="*/ 1535165 h 2257169"/>
              <a:gd name="connsiteX65" fmla="*/ 3087692 w 3316303"/>
              <a:gd name="connsiteY65" fmla="*/ 1553974 h 2257169"/>
              <a:gd name="connsiteX66" fmla="*/ 3057307 w 3316303"/>
              <a:gd name="connsiteY66" fmla="*/ 1569890 h 2257169"/>
              <a:gd name="connsiteX67" fmla="*/ 3025475 w 3316303"/>
              <a:gd name="connsiteY67" fmla="*/ 1584359 h 2257169"/>
              <a:gd name="connsiteX68" fmla="*/ 3025475 w 3316303"/>
              <a:gd name="connsiteY68" fmla="*/ 1779691 h 2257169"/>
              <a:gd name="connsiteX69" fmla="*/ 3024028 w 3316303"/>
              <a:gd name="connsiteY69" fmla="*/ 1808629 h 2257169"/>
              <a:gd name="connsiteX70" fmla="*/ 3019687 w 3316303"/>
              <a:gd name="connsiteY70" fmla="*/ 1837567 h 2257169"/>
              <a:gd name="connsiteX71" fmla="*/ 3012452 w 3316303"/>
              <a:gd name="connsiteY71" fmla="*/ 1865058 h 2257169"/>
              <a:gd name="connsiteX72" fmla="*/ 3002324 w 3316303"/>
              <a:gd name="connsiteY72" fmla="*/ 1891103 h 2257169"/>
              <a:gd name="connsiteX73" fmla="*/ 2990749 w 3316303"/>
              <a:gd name="connsiteY73" fmla="*/ 1915700 h 2257169"/>
              <a:gd name="connsiteX74" fmla="*/ 2976280 w 3316303"/>
              <a:gd name="connsiteY74" fmla="*/ 1940298 h 2257169"/>
              <a:gd name="connsiteX75" fmla="*/ 2960364 w 3316303"/>
              <a:gd name="connsiteY75" fmla="*/ 1962001 h 2257169"/>
              <a:gd name="connsiteX76" fmla="*/ 2941554 w 3316303"/>
              <a:gd name="connsiteY76" fmla="*/ 1982258 h 2257169"/>
              <a:gd name="connsiteX77" fmla="*/ 2921298 w 3316303"/>
              <a:gd name="connsiteY77" fmla="*/ 2001067 h 2257169"/>
              <a:gd name="connsiteX78" fmla="*/ 2898147 w 3316303"/>
              <a:gd name="connsiteY78" fmla="*/ 2016983 h 2257169"/>
              <a:gd name="connsiteX79" fmla="*/ 2874997 w 3316303"/>
              <a:gd name="connsiteY79" fmla="*/ 2031452 h 2257169"/>
              <a:gd name="connsiteX80" fmla="*/ 2848953 w 3316303"/>
              <a:gd name="connsiteY80" fmla="*/ 2043028 h 2257169"/>
              <a:gd name="connsiteX81" fmla="*/ 2822908 w 3316303"/>
              <a:gd name="connsiteY81" fmla="*/ 2053156 h 2257169"/>
              <a:gd name="connsiteX82" fmla="*/ 2795417 w 3316303"/>
              <a:gd name="connsiteY82" fmla="*/ 2060390 h 2257169"/>
              <a:gd name="connsiteX83" fmla="*/ 2766479 w 3316303"/>
              <a:gd name="connsiteY83" fmla="*/ 2064731 h 2257169"/>
              <a:gd name="connsiteX84" fmla="*/ 2737541 w 3316303"/>
              <a:gd name="connsiteY84" fmla="*/ 2066178 h 2257169"/>
              <a:gd name="connsiteX85" fmla="*/ 2562466 w 3316303"/>
              <a:gd name="connsiteY85" fmla="*/ 2066178 h 2257169"/>
              <a:gd name="connsiteX86" fmla="*/ 2523399 w 3316303"/>
              <a:gd name="connsiteY86" fmla="*/ 2087882 h 2257169"/>
              <a:gd name="connsiteX87" fmla="*/ 2481439 w 3316303"/>
              <a:gd name="connsiteY87" fmla="*/ 2108138 h 2257169"/>
              <a:gd name="connsiteX88" fmla="*/ 2438032 w 3316303"/>
              <a:gd name="connsiteY88" fmla="*/ 2128395 h 2257169"/>
              <a:gd name="connsiteX89" fmla="*/ 2391731 w 3316303"/>
              <a:gd name="connsiteY89" fmla="*/ 2147204 h 2257169"/>
              <a:gd name="connsiteX90" fmla="*/ 2342537 w 3316303"/>
              <a:gd name="connsiteY90" fmla="*/ 2163120 h 2257169"/>
              <a:gd name="connsiteX91" fmla="*/ 2290448 w 3316303"/>
              <a:gd name="connsiteY91" fmla="*/ 2179036 h 2257169"/>
              <a:gd name="connsiteX92" fmla="*/ 2236913 w 3316303"/>
              <a:gd name="connsiteY92" fmla="*/ 2193505 h 2257169"/>
              <a:gd name="connsiteX93" fmla="*/ 2181930 w 3316303"/>
              <a:gd name="connsiteY93" fmla="*/ 2206528 h 2257169"/>
              <a:gd name="connsiteX94" fmla="*/ 2125501 w 3316303"/>
              <a:gd name="connsiteY94" fmla="*/ 2218103 h 2257169"/>
              <a:gd name="connsiteX95" fmla="*/ 2066178 w 3316303"/>
              <a:gd name="connsiteY95" fmla="*/ 2228231 h 2257169"/>
              <a:gd name="connsiteX96" fmla="*/ 2006855 w 3316303"/>
              <a:gd name="connsiteY96" fmla="*/ 2236913 h 2257169"/>
              <a:gd name="connsiteX97" fmla="*/ 1944638 w 3316303"/>
              <a:gd name="connsiteY97" fmla="*/ 2244147 h 2257169"/>
              <a:gd name="connsiteX98" fmla="*/ 1882421 w 3316303"/>
              <a:gd name="connsiteY98" fmla="*/ 2249935 h 2257169"/>
              <a:gd name="connsiteX99" fmla="*/ 1818758 w 3316303"/>
              <a:gd name="connsiteY99" fmla="*/ 2254275 h 2257169"/>
              <a:gd name="connsiteX100" fmla="*/ 1755094 w 3316303"/>
              <a:gd name="connsiteY100" fmla="*/ 2255722 h 2257169"/>
              <a:gd name="connsiteX101" fmla="*/ 1689983 w 3316303"/>
              <a:gd name="connsiteY101" fmla="*/ 2257169 h 2257169"/>
              <a:gd name="connsiteX102" fmla="*/ 1623426 w 3316303"/>
              <a:gd name="connsiteY102" fmla="*/ 2255722 h 2257169"/>
              <a:gd name="connsiteX103" fmla="*/ 1559762 w 3316303"/>
              <a:gd name="connsiteY103" fmla="*/ 2254275 h 2257169"/>
              <a:gd name="connsiteX104" fmla="*/ 1496098 w 3316303"/>
              <a:gd name="connsiteY104" fmla="*/ 2249935 h 2257169"/>
              <a:gd name="connsiteX105" fmla="*/ 1433881 w 3316303"/>
              <a:gd name="connsiteY105" fmla="*/ 2244147 h 2257169"/>
              <a:gd name="connsiteX106" fmla="*/ 1371664 w 3316303"/>
              <a:gd name="connsiteY106" fmla="*/ 2236913 h 2257169"/>
              <a:gd name="connsiteX107" fmla="*/ 1312341 w 3316303"/>
              <a:gd name="connsiteY107" fmla="*/ 2228231 h 2257169"/>
              <a:gd name="connsiteX108" fmla="*/ 1253018 w 3316303"/>
              <a:gd name="connsiteY108" fmla="*/ 2218103 h 2257169"/>
              <a:gd name="connsiteX109" fmla="*/ 1196589 w 3316303"/>
              <a:gd name="connsiteY109" fmla="*/ 2206528 h 2257169"/>
              <a:gd name="connsiteX110" fmla="*/ 1141607 w 3316303"/>
              <a:gd name="connsiteY110" fmla="*/ 2193505 h 2257169"/>
              <a:gd name="connsiteX111" fmla="*/ 1088071 w 3316303"/>
              <a:gd name="connsiteY111" fmla="*/ 2179036 h 2257169"/>
              <a:gd name="connsiteX112" fmla="*/ 1035983 w 3316303"/>
              <a:gd name="connsiteY112" fmla="*/ 2163120 h 2257169"/>
              <a:gd name="connsiteX113" fmla="*/ 988235 w 3316303"/>
              <a:gd name="connsiteY113" fmla="*/ 2147204 h 2257169"/>
              <a:gd name="connsiteX114" fmla="*/ 940487 w 3316303"/>
              <a:gd name="connsiteY114" fmla="*/ 2128395 h 2257169"/>
              <a:gd name="connsiteX115" fmla="*/ 897080 w 3316303"/>
              <a:gd name="connsiteY115" fmla="*/ 2108138 h 2257169"/>
              <a:gd name="connsiteX116" fmla="*/ 855120 w 3316303"/>
              <a:gd name="connsiteY116" fmla="*/ 2087882 h 2257169"/>
              <a:gd name="connsiteX117" fmla="*/ 816054 w 3316303"/>
              <a:gd name="connsiteY117" fmla="*/ 2066178 h 2257169"/>
              <a:gd name="connsiteX118" fmla="*/ 570080 w 3316303"/>
              <a:gd name="connsiteY118" fmla="*/ 2066178 h 2257169"/>
              <a:gd name="connsiteX119" fmla="*/ 539695 w 3316303"/>
              <a:gd name="connsiteY119" fmla="*/ 2064731 h 2257169"/>
              <a:gd name="connsiteX120" fmla="*/ 510757 w 3316303"/>
              <a:gd name="connsiteY120" fmla="*/ 2060390 h 2257169"/>
              <a:gd name="connsiteX121" fmla="*/ 483266 w 3316303"/>
              <a:gd name="connsiteY121" fmla="*/ 2053156 h 2257169"/>
              <a:gd name="connsiteX122" fmla="*/ 457222 w 3316303"/>
              <a:gd name="connsiteY122" fmla="*/ 2043028 h 2257169"/>
              <a:gd name="connsiteX123" fmla="*/ 432624 w 3316303"/>
              <a:gd name="connsiteY123" fmla="*/ 2031452 h 2257169"/>
              <a:gd name="connsiteX124" fmla="*/ 408027 w 3316303"/>
              <a:gd name="connsiteY124" fmla="*/ 2016983 h 2257169"/>
              <a:gd name="connsiteX125" fmla="*/ 386323 w 3316303"/>
              <a:gd name="connsiteY125" fmla="*/ 2001067 h 2257169"/>
              <a:gd name="connsiteX126" fmla="*/ 366067 w 3316303"/>
              <a:gd name="connsiteY126" fmla="*/ 1982258 h 2257169"/>
              <a:gd name="connsiteX127" fmla="*/ 347257 w 3316303"/>
              <a:gd name="connsiteY127" fmla="*/ 1962001 h 2257169"/>
              <a:gd name="connsiteX128" fmla="*/ 331341 w 3316303"/>
              <a:gd name="connsiteY128" fmla="*/ 1940298 h 2257169"/>
              <a:gd name="connsiteX129" fmla="*/ 316872 w 3316303"/>
              <a:gd name="connsiteY129" fmla="*/ 1915700 h 2257169"/>
              <a:gd name="connsiteX130" fmla="*/ 303850 w 3316303"/>
              <a:gd name="connsiteY130" fmla="*/ 1891103 h 2257169"/>
              <a:gd name="connsiteX131" fmla="*/ 293722 w 3316303"/>
              <a:gd name="connsiteY131" fmla="*/ 1865058 h 2257169"/>
              <a:gd name="connsiteX132" fmla="*/ 287934 w 3316303"/>
              <a:gd name="connsiteY132" fmla="*/ 1837567 h 2257169"/>
              <a:gd name="connsiteX133" fmla="*/ 283593 w 3316303"/>
              <a:gd name="connsiteY133" fmla="*/ 1808629 h 2257169"/>
              <a:gd name="connsiteX134" fmla="*/ 280700 w 3316303"/>
              <a:gd name="connsiteY134" fmla="*/ 1779691 h 2257169"/>
              <a:gd name="connsiteX135" fmla="*/ 280700 w 3316303"/>
              <a:gd name="connsiteY135" fmla="*/ 1580019 h 2257169"/>
              <a:gd name="connsiteX136" fmla="*/ 250315 w 3316303"/>
              <a:gd name="connsiteY136" fmla="*/ 1565550 h 2257169"/>
              <a:gd name="connsiteX137" fmla="*/ 221376 w 3316303"/>
              <a:gd name="connsiteY137" fmla="*/ 1548187 h 2257169"/>
              <a:gd name="connsiteX138" fmla="*/ 192438 w 3316303"/>
              <a:gd name="connsiteY138" fmla="*/ 1529377 h 2257169"/>
              <a:gd name="connsiteX139" fmla="*/ 166394 w 3316303"/>
              <a:gd name="connsiteY139" fmla="*/ 1507673 h 2257169"/>
              <a:gd name="connsiteX140" fmla="*/ 141797 w 3316303"/>
              <a:gd name="connsiteY140" fmla="*/ 1484523 h 2257169"/>
              <a:gd name="connsiteX141" fmla="*/ 118646 w 3316303"/>
              <a:gd name="connsiteY141" fmla="*/ 1459926 h 2257169"/>
              <a:gd name="connsiteX142" fmla="*/ 96943 w 3316303"/>
              <a:gd name="connsiteY142" fmla="*/ 1433881 h 2257169"/>
              <a:gd name="connsiteX143" fmla="*/ 78133 w 3316303"/>
              <a:gd name="connsiteY143" fmla="*/ 1404943 h 2257169"/>
              <a:gd name="connsiteX144" fmla="*/ 60770 w 3316303"/>
              <a:gd name="connsiteY144" fmla="*/ 1376005 h 2257169"/>
              <a:gd name="connsiteX145" fmla="*/ 44854 w 3316303"/>
              <a:gd name="connsiteY145" fmla="*/ 1344173 h 2257169"/>
              <a:gd name="connsiteX146" fmla="*/ 31832 w 3316303"/>
              <a:gd name="connsiteY146" fmla="*/ 1312341 h 2257169"/>
              <a:gd name="connsiteX147" fmla="*/ 20257 w 3316303"/>
              <a:gd name="connsiteY147" fmla="*/ 1277616 h 2257169"/>
              <a:gd name="connsiteX148" fmla="*/ 11576 w 3316303"/>
              <a:gd name="connsiteY148" fmla="*/ 1244337 h 2257169"/>
              <a:gd name="connsiteX149" fmla="*/ 4341 w 3316303"/>
              <a:gd name="connsiteY149" fmla="*/ 1208164 h 2257169"/>
              <a:gd name="connsiteX150" fmla="*/ 1447 w 3316303"/>
              <a:gd name="connsiteY150" fmla="*/ 1171992 h 2257169"/>
              <a:gd name="connsiteX151" fmla="*/ 0 w 3316303"/>
              <a:gd name="connsiteY151" fmla="*/ 1135819 h 2257169"/>
              <a:gd name="connsiteX152" fmla="*/ 1447 w 3316303"/>
              <a:gd name="connsiteY152" fmla="*/ 1098200 h 2257169"/>
              <a:gd name="connsiteX153" fmla="*/ 4341 w 3316303"/>
              <a:gd name="connsiteY153" fmla="*/ 1062027 h 2257169"/>
              <a:gd name="connsiteX154" fmla="*/ 11576 w 3316303"/>
              <a:gd name="connsiteY154" fmla="*/ 1027301 h 2257169"/>
              <a:gd name="connsiteX155" fmla="*/ 20257 w 3316303"/>
              <a:gd name="connsiteY155" fmla="*/ 992576 h 2257169"/>
              <a:gd name="connsiteX156" fmla="*/ 31832 w 3316303"/>
              <a:gd name="connsiteY156" fmla="*/ 959297 h 2257169"/>
              <a:gd name="connsiteX157" fmla="*/ 44854 w 3316303"/>
              <a:gd name="connsiteY157" fmla="*/ 927465 h 2257169"/>
              <a:gd name="connsiteX158" fmla="*/ 60770 w 3316303"/>
              <a:gd name="connsiteY158" fmla="*/ 895633 h 2257169"/>
              <a:gd name="connsiteX159" fmla="*/ 78133 w 3316303"/>
              <a:gd name="connsiteY159" fmla="*/ 865248 h 2257169"/>
              <a:gd name="connsiteX160" fmla="*/ 96943 w 3316303"/>
              <a:gd name="connsiteY160" fmla="*/ 837757 h 2257169"/>
              <a:gd name="connsiteX161" fmla="*/ 118646 w 3316303"/>
              <a:gd name="connsiteY161" fmla="*/ 810266 h 2257169"/>
              <a:gd name="connsiteX162" fmla="*/ 141797 w 3316303"/>
              <a:gd name="connsiteY162" fmla="*/ 785669 h 2257169"/>
              <a:gd name="connsiteX163" fmla="*/ 166394 w 3316303"/>
              <a:gd name="connsiteY163" fmla="*/ 762518 h 2257169"/>
              <a:gd name="connsiteX164" fmla="*/ 192438 w 3316303"/>
              <a:gd name="connsiteY164" fmla="*/ 742262 h 2257169"/>
              <a:gd name="connsiteX165" fmla="*/ 221376 w 3316303"/>
              <a:gd name="connsiteY165" fmla="*/ 722005 h 2257169"/>
              <a:gd name="connsiteX166" fmla="*/ 250315 w 3316303"/>
              <a:gd name="connsiteY166" fmla="*/ 706089 h 2257169"/>
              <a:gd name="connsiteX167" fmla="*/ 280700 w 3316303"/>
              <a:gd name="connsiteY167" fmla="*/ 691620 h 2257169"/>
              <a:gd name="connsiteX168" fmla="*/ 280700 w 3316303"/>
              <a:gd name="connsiteY168" fmla="*/ 496288 h 2257169"/>
              <a:gd name="connsiteX169" fmla="*/ 283593 w 3316303"/>
              <a:gd name="connsiteY169" fmla="*/ 467350 h 2257169"/>
              <a:gd name="connsiteX170" fmla="*/ 287934 w 3316303"/>
              <a:gd name="connsiteY170" fmla="*/ 438412 h 2257169"/>
              <a:gd name="connsiteX171" fmla="*/ 293722 w 3316303"/>
              <a:gd name="connsiteY171" fmla="*/ 410921 h 2257169"/>
              <a:gd name="connsiteX172" fmla="*/ 303850 w 3316303"/>
              <a:gd name="connsiteY172" fmla="*/ 384876 h 2257169"/>
              <a:gd name="connsiteX173" fmla="*/ 316872 w 3316303"/>
              <a:gd name="connsiteY173" fmla="*/ 360279 h 2257169"/>
              <a:gd name="connsiteX174" fmla="*/ 331341 w 3316303"/>
              <a:gd name="connsiteY174" fmla="*/ 335682 h 2257169"/>
              <a:gd name="connsiteX175" fmla="*/ 347257 w 3316303"/>
              <a:gd name="connsiteY175" fmla="*/ 313978 h 2257169"/>
              <a:gd name="connsiteX176" fmla="*/ 366067 w 3316303"/>
              <a:gd name="connsiteY176" fmla="*/ 293722 h 2257169"/>
              <a:gd name="connsiteX177" fmla="*/ 386323 w 3316303"/>
              <a:gd name="connsiteY177" fmla="*/ 274912 h 2257169"/>
              <a:gd name="connsiteX178" fmla="*/ 408027 w 3316303"/>
              <a:gd name="connsiteY178" fmla="*/ 258996 h 2257169"/>
              <a:gd name="connsiteX179" fmla="*/ 432624 w 3316303"/>
              <a:gd name="connsiteY179" fmla="*/ 244527 h 2257169"/>
              <a:gd name="connsiteX180" fmla="*/ 457222 w 3316303"/>
              <a:gd name="connsiteY180" fmla="*/ 231505 h 2257169"/>
              <a:gd name="connsiteX181" fmla="*/ 483266 w 3316303"/>
              <a:gd name="connsiteY181" fmla="*/ 222823 h 2257169"/>
              <a:gd name="connsiteX182" fmla="*/ 510757 w 3316303"/>
              <a:gd name="connsiteY182" fmla="*/ 215589 h 2257169"/>
              <a:gd name="connsiteX183" fmla="*/ 539695 w 3316303"/>
              <a:gd name="connsiteY183" fmla="*/ 211248 h 2257169"/>
              <a:gd name="connsiteX184" fmla="*/ 570080 w 3316303"/>
              <a:gd name="connsiteY184" fmla="*/ 209801 h 2257169"/>
              <a:gd name="connsiteX185" fmla="*/ 785669 w 3316303"/>
              <a:gd name="connsiteY185" fmla="*/ 209801 h 2257169"/>
              <a:gd name="connsiteX186" fmla="*/ 824735 w 3316303"/>
              <a:gd name="connsiteY186" fmla="*/ 185204 h 2257169"/>
              <a:gd name="connsiteX187" fmla="*/ 866695 w 3316303"/>
              <a:gd name="connsiteY187" fmla="*/ 162053 h 2257169"/>
              <a:gd name="connsiteX188" fmla="*/ 910102 w 3316303"/>
              <a:gd name="connsiteY188" fmla="*/ 141797 h 2257169"/>
              <a:gd name="connsiteX189" fmla="*/ 957850 w 3316303"/>
              <a:gd name="connsiteY189" fmla="*/ 121540 h 2257169"/>
              <a:gd name="connsiteX190" fmla="*/ 1007045 w 3316303"/>
              <a:gd name="connsiteY190" fmla="*/ 102730 h 2257169"/>
              <a:gd name="connsiteX191" fmla="*/ 1060580 w 3316303"/>
              <a:gd name="connsiteY191" fmla="*/ 85367 h 2257169"/>
              <a:gd name="connsiteX192" fmla="*/ 1115563 w 3316303"/>
              <a:gd name="connsiteY192" fmla="*/ 69452 h 2257169"/>
              <a:gd name="connsiteX193" fmla="*/ 1171992 w 3316303"/>
              <a:gd name="connsiteY193" fmla="*/ 54982 h 2257169"/>
              <a:gd name="connsiteX194" fmla="*/ 1231315 w 3316303"/>
              <a:gd name="connsiteY194" fmla="*/ 41960 h 2257169"/>
              <a:gd name="connsiteX195" fmla="*/ 1292085 w 3316303"/>
              <a:gd name="connsiteY195" fmla="*/ 31832 h 2257169"/>
              <a:gd name="connsiteX196" fmla="*/ 1354302 w 3316303"/>
              <a:gd name="connsiteY196" fmla="*/ 21704 h 2257169"/>
              <a:gd name="connsiteX197" fmla="*/ 1419412 w 3316303"/>
              <a:gd name="connsiteY197" fmla="*/ 14469 h 2257169"/>
              <a:gd name="connsiteX198" fmla="*/ 1484523 w 3316303"/>
              <a:gd name="connsiteY198" fmla="*/ 7235 h 2257169"/>
              <a:gd name="connsiteX199" fmla="*/ 1552527 w 3316303"/>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3" h="2257169">
                <a:moveTo>
                  <a:pt x="1620532" y="0"/>
                </a:moveTo>
                <a:lnTo>
                  <a:pt x="1689983" y="0"/>
                </a:lnTo>
                <a:lnTo>
                  <a:pt x="1757988" y="0"/>
                </a:lnTo>
                <a:lnTo>
                  <a:pt x="1827439" y="2894"/>
                </a:lnTo>
                <a:lnTo>
                  <a:pt x="1893997" y="7235"/>
                </a:lnTo>
                <a:lnTo>
                  <a:pt x="1959107" y="14469"/>
                </a:lnTo>
                <a:lnTo>
                  <a:pt x="2024218" y="21704"/>
                </a:lnTo>
                <a:lnTo>
                  <a:pt x="2086435" y="31832"/>
                </a:lnTo>
                <a:lnTo>
                  <a:pt x="2147205" y="41960"/>
                </a:lnTo>
                <a:lnTo>
                  <a:pt x="2206528" y="54982"/>
                </a:lnTo>
                <a:lnTo>
                  <a:pt x="2264404" y="69452"/>
                </a:lnTo>
                <a:lnTo>
                  <a:pt x="2317939" y="85367"/>
                </a:lnTo>
                <a:lnTo>
                  <a:pt x="2371475"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3" y="231505"/>
                </a:lnTo>
                <a:lnTo>
                  <a:pt x="2874997" y="244527"/>
                </a:lnTo>
                <a:lnTo>
                  <a:pt x="2898147" y="258996"/>
                </a:lnTo>
                <a:lnTo>
                  <a:pt x="2921298" y="274912"/>
                </a:lnTo>
                <a:lnTo>
                  <a:pt x="2941554" y="293722"/>
                </a:lnTo>
                <a:lnTo>
                  <a:pt x="2960364" y="313978"/>
                </a:lnTo>
                <a:lnTo>
                  <a:pt x="2976280" y="335682"/>
                </a:lnTo>
                <a:lnTo>
                  <a:pt x="2990749" y="360279"/>
                </a:lnTo>
                <a:lnTo>
                  <a:pt x="3002324" y="384876"/>
                </a:lnTo>
                <a:lnTo>
                  <a:pt x="3012452" y="410921"/>
                </a:lnTo>
                <a:lnTo>
                  <a:pt x="3019687" y="438412"/>
                </a:lnTo>
                <a:lnTo>
                  <a:pt x="3024028" y="467350"/>
                </a:lnTo>
                <a:lnTo>
                  <a:pt x="3025475" y="496288"/>
                </a:lnTo>
                <a:lnTo>
                  <a:pt x="3025475" y="687279"/>
                </a:lnTo>
                <a:lnTo>
                  <a:pt x="3057307" y="701748"/>
                </a:lnTo>
                <a:lnTo>
                  <a:pt x="3087692" y="717664"/>
                </a:lnTo>
                <a:lnTo>
                  <a:pt x="3116629" y="736474"/>
                </a:lnTo>
                <a:lnTo>
                  <a:pt x="3144121" y="756731"/>
                </a:lnTo>
                <a:lnTo>
                  <a:pt x="3170165" y="779881"/>
                </a:lnTo>
                <a:lnTo>
                  <a:pt x="3193315" y="805925"/>
                </a:lnTo>
                <a:lnTo>
                  <a:pt x="3216467" y="831969"/>
                </a:lnTo>
                <a:lnTo>
                  <a:pt x="3236722" y="860908"/>
                </a:lnTo>
                <a:lnTo>
                  <a:pt x="3254085" y="891293"/>
                </a:lnTo>
                <a:lnTo>
                  <a:pt x="3270001" y="923124"/>
                </a:lnTo>
                <a:lnTo>
                  <a:pt x="3284470" y="954956"/>
                </a:lnTo>
                <a:lnTo>
                  <a:pt x="3296045" y="989682"/>
                </a:lnTo>
                <a:lnTo>
                  <a:pt x="3304727" y="1024408"/>
                </a:lnTo>
                <a:lnTo>
                  <a:pt x="3311962" y="1060580"/>
                </a:lnTo>
                <a:lnTo>
                  <a:pt x="3314855" y="1098200"/>
                </a:lnTo>
                <a:lnTo>
                  <a:pt x="3316303" y="1135819"/>
                </a:lnTo>
                <a:lnTo>
                  <a:pt x="3314855" y="1173439"/>
                </a:lnTo>
                <a:lnTo>
                  <a:pt x="3311962" y="1209611"/>
                </a:lnTo>
                <a:lnTo>
                  <a:pt x="3304727" y="1245784"/>
                </a:lnTo>
                <a:lnTo>
                  <a:pt x="3296045" y="1281956"/>
                </a:lnTo>
                <a:lnTo>
                  <a:pt x="3284470" y="1315235"/>
                </a:lnTo>
                <a:lnTo>
                  <a:pt x="3270001" y="1348514"/>
                </a:lnTo>
                <a:lnTo>
                  <a:pt x="3254085" y="1380346"/>
                </a:lnTo>
                <a:lnTo>
                  <a:pt x="3236722" y="1410731"/>
                </a:lnTo>
                <a:lnTo>
                  <a:pt x="3216467" y="1438222"/>
                </a:lnTo>
                <a:lnTo>
                  <a:pt x="3193315" y="1465713"/>
                </a:lnTo>
                <a:lnTo>
                  <a:pt x="3170165" y="1490310"/>
                </a:lnTo>
                <a:lnTo>
                  <a:pt x="3144121" y="1513461"/>
                </a:lnTo>
                <a:lnTo>
                  <a:pt x="3116629" y="1535165"/>
                </a:lnTo>
                <a:lnTo>
                  <a:pt x="3087692" y="1553974"/>
                </a:lnTo>
                <a:lnTo>
                  <a:pt x="3057307" y="1569890"/>
                </a:lnTo>
                <a:lnTo>
                  <a:pt x="3025475" y="1584359"/>
                </a:lnTo>
                <a:lnTo>
                  <a:pt x="3025475" y="1779691"/>
                </a:lnTo>
                <a:lnTo>
                  <a:pt x="3024028" y="1808629"/>
                </a:lnTo>
                <a:lnTo>
                  <a:pt x="3019687" y="1837567"/>
                </a:lnTo>
                <a:lnTo>
                  <a:pt x="3012452" y="1865058"/>
                </a:lnTo>
                <a:lnTo>
                  <a:pt x="3002324" y="1891103"/>
                </a:lnTo>
                <a:lnTo>
                  <a:pt x="2990749" y="1915700"/>
                </a:lnTo>
                <a:lnTo>
                  <a:pt x="2976280" y="1940298"/>
                </a:lnTo>
                <a:lnTo>
                  <a:pt x="2960364" y="1962001"/>
                </a:lnTo>
                <a:lnTo>
                  <a:pt x="2941554" y="1982258"/>
                </a:lnTo>
                <a:lnTo>
                  <a:pt x="2921298" y="2001067"/>
                </a:lnTo>
                <a:lnTo>
                  <a:pt x="2898147" y="2016983"/>
                </a:lnTo>
                <a:lnTo>
                  <a:pt x="2874997" y="2031452"/>
                </a:lnTo>
                <a:lnTo>
                  <a:pt x="2848953" y="2043028"/>
                </a:lnTo>
                <a:lnTo>
                  <a:pt x="2822908" y="2053156"/>
                </a:lnTo>
                <a:lnTo>
                  <a:pt x="2795417" y="2060390"/>
                </a:lnTo>
                <a:lnTo>
                  <a:pt x="2766479" y="2064731"/>
                </a:lnTo>
                <a:lnTo>
                  <a:pt x="2737541" y="2066178"/>
                </a:lnTo>
                <a:lnTo>
                  <a:pt x="2562466" y="2066178"/>
                </a:lnTo>
                <a:lnTo>
                  <a:pt x="2523399" y="2087882"/>
                </a:lnTo>
                <a:lnTo>
                  <a:pt x="2481439" y="2108138"/>
                </a:lnTo>
                <a:lnTo>
                  <a:pt x="2438032" y="2128395"/>
                </a:lnTo>
                <a:lnTo>
                  <a:pt x="2391731" y="2147204"/>
                </a:lnTo>
                <a:lnTo>
                  <a:pt x="2342537" y="2163120"/>
                </a:lnTo>
                <a:lnTo>
                  <a:pt x="2290448" y="2179036"/>
                </a:lnTo>
                <a:lnTo>
                  <a:pt x="2236913" y="2193505"/>
                </a:lnTo>
                <a:lnTo>
                  <a:pt x="2181930" y="2206528"/>
                </a:lnTo>
                <a:lnTo>
                  <a:pt x="2125501" y="2218103"/>
                </a:lnTo>
                <a:lnTo>
                  <a:pt x="2066178" y="2228231"/>
                </a:lnTo>
                <a:lnTo>
                  <a:pt x="2006855" y="2236913"/>
                </a:lnTo>
                <a:lnTo>
                  <a:pt x="1944638" y="2244147"/>
                </a:lnTo>
                <a:lnTo>
                  <a:pt x="1882421" y="2249935"/>
                </a:lnTo>
                <a:lnTo>
                  <a:pt x="1818758" y="2254275"/>
                </a:lnTo>
                <a:lnTo>
                  <a:pt x="1755094" y="2255722"/>
                </a:lnTo>
                <a:lnTo>
                  <a:pt x="1689983" y="2257169"/>
                </a:lnTo>
                <a:lnTo>
                  <a:pt x="1623426" y="2255722"/>
                </a:lnTo>
                <a:lnTo>
                  <a:pt x="1559762" y="2254275"/>
                </a:lnTo>
                <a:lnTo>
                  <a:pt x="1496098" y="2249935"/>
                </a:lnTo>
                <a:lnTo>
                  <a:pt x="1433881" y="2244147"/>
                </a:lnTo>
                <a:lnTo>
                  <a:pt x="1371664" y="2236913"/>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4"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8"/>
                </a:lnTo>
                <a:lnTo>
                  <a:pt x="316872" y="1915700"/>
                </a:lnTo>
                <a:lnTo>
                  <a:pt x="303850" y="1891103"/>
                </a:lnTo>
                <a:lnTo>
                  <a:pt x="293722" y="1865058"/>
                </a:lnTo>
                <a:lnTo>
                  <a:pt x="287934" y="1837567"/>
                </a:lnTo>
                <a:lnTo>
                  <a:pt x="283593" y="1808629"/>
                </a:lnTo>
                <a:lnTo>
                  <a:pt x="280700" y="1779691"/>
                </a:lnTo>
                <a:lnTo>
                  <a:pt x="280700" y="1580019"/>
                </a:lnTo>
                <a:lnTo>
                  <a:pt x="250315" y="1565550"/>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6" y="1244337"/>
                </a:lnTo>
                <a:lnTo>
                  <a:pt x="4341" y="1208164"/>
                </a:lnTo>
                <a:lnTo>
                  <a:pt x="1447" y="1171992"/>
                </a:lnTo>
                <a:lnTo>
                  <a:pt x="0" y="1135819"/>
                </a:lnTo>
                <a:lnTo>
                  <a:pt x="1447" y="1098200"/>
                </a:lnTo>
                <a:lnTo>
                  <a:pt x="4341" y="1062027"/>
                </a:lnTo>
                <a:lnTo>
                  <a:pt x="11576"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5" y="706089"/>
                </a:lnTo>
                <a:lnTo>
                  <a:pt x="280700" y="691620"/>
                </a:lnTo>
                <a:lnTo>
                  <a:pt x="280700" y="496288"/>
                </a:lnTo>
                <a:lnTo>
                  <a:pt x="283593" y="467350"/>
                </a:lnTo>
                <a:lnTo>
                  <a:pt x="287934" y="438412"/>
                </a:lnTo>
                <a:lnTo>
                  <a:pt x="293722" y="410921"/>
                </a:lnTo>
                <a:lnTo>
                  <a:pt x="303850" y="384876"/>
                </a:lnTo>
                <a:lnTo>
                  <a:pt x="316872" y="360279"/>
                </a:lnTo>
                <a:lnTo>
                  <a:pt x="331341" y="335682"/>
                </a:lnTo>
                <a:lnTo>
                  <a:pt x="347257" y="313978"/>
                </a:lnTo>
                <a:lnTo>
                  <a:pt x="366067" y="293722"/>
                </a:lnTo>
                <a:lnTo>
                  <a:pt x="386323" y="274912"/>
                </a:lnTo>
                <a:lnTo>
                  <a:pt x="408027" y="258996"/>
                </a:lnTo>
                <a:lnTo>
                  <a:pt x="432624" y="244527"/>
                </a:lnTo>
                <a:lnTo>
                  <a:pt x="457222" y="231505"/>
                </a:lnTo>
                <a:lnTo>
                  <a:pt x="483266" y="222823"/>
                </a:lnTo>
                <a:lnTo>
                  <a:pt x="510757" y="215589"/>
                </a:lnTo>
                <a:lnTo>
                  <a:pt x="539695" y="211248"/>
                </a:lnTo>
                <a:lnTo>
                  <a:pt x="570080" y="209801"/>
                </a:lnTo>
                <a:lnTo>
                  <a:pt x="785669" y="209801"/>
                </a:lnTo>
                <a:lnTo>
                  <a:pt x="824735" y="185204"/>
                </a:lnTo>
                <a:lnTo>
                  <a:pt x="866695" y="162053"/>
                </a:lnTo>
                <a:lnTo>
                  <a:pt x="910102" y="141797"/>
                </a:lnTo>
                <a:lnTo>
                  <a:pt x="957850" y="121540"/>
                </a:lnTo>
                <a:lnTo>
                  <a:pt x="1007045" y="102730"/>
                </a:lnTo>
                <a:lnTo>
                  <a:pt x="1060580" y="85367"/>
                </a:lnTo>
                <a:lnTo>
                  <a:pt x="1115563" y="69452"/>
                </a:lnTo>
                <a:lnTo>
                  <a:pt x="1171992" y="54982"/>
                </a:lnTo>
                <a:lnTo>
                  <a:pt x="1231315" y="41960"/>
                </a:lnTo>
                <a:lnTo>
                  <a:pt x="1292085" y="31832"/>
                </a:lnTo>
                <a:lnTo>
                  <a:pt x="1354302"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4" name="图片占位符 13"/>
          <p:cNvSpPr>
            <a:spLocks noGrp="1"/>
          </p:cNvSpPr>
          <p:nvPr>
            <p:ph type="pic" sz="quarter" idx="15"/>
          </p:nvPr>
        </p:nvSpPr>
        <p:spPr>
          <a:xfrm>
            <a:off x="7952227" y="1197143"/>
            <a:ext cx="3316302" cy="2257169"/>
          </a:xfrm>
          <a:custGeom>
            <a:avLst/>
            <a:gdLst>
              <a:gd name="connsiteX0" fmla="*/ 1620531 w 3316302"/>
              <a:gd name="connsiteY0" fmla="*/ 0 h 2257169"/>
              <a:gd name="connsiteX1" fmla="*/ 1689983 w 3316302"/>
              <a:gd name="connsiteY1" fmla="*/ 0 h 2257169"/>
              <a:gd name="connsiteX2" fmla="*/ 1757987 w 3316302"/>
              <a:gd name="connsiteY2" fmla="*/ 0 h 2257169"/>
              <a:gd name="connsiteX3" fmla="*/ 1827439 w 3316302"/>
              <a:gd name="connsiteY3" fmla="*/ 2894 h 2257169"/>
              <a:gd name="connsiteX4" fmla="*/ 1893996 w 3316302"/>
              <a:gd name="connsiteY4" fmla="*/ 7235 h 2257169"/>
              <a:gd name="connsiteX5" fmla="*/ 1959107 w 3316302"/>
              <a:gd name="connsiteY5" fmla="*/ 14469 h 2257169"/>
              <a:gd name="connsiteX6" fmla="*/ 2024217 w 3316302"/>
              <a:gd name="connsiteY6" fmla="*/ 21704 h 2257169"/>
              <a:gd name="connsiteX7" fmla="*/ 2086434 w 3316302"/>
              <a:gd name="connsiteY7" fmla="*/ 31832 h 2257169"/>
              <a:gd name="connsiteX8" fmla="*/ 2147204 w 3316302"/>
              <a:gd name="connsiteY8" fmla="*/ 41960 h 2257169"/>
              <a:gd name="connsiteX9" fmla="*/ 2206527 w 3316302"/>
              <a:gd name="connsiteY9" fmla="*/ 54982 h 2257169"/>
              <a:gd name="connsiteX10" fmla="*/ 2264403 w 3316302"/>
              <a:gd name="connsiteY10" fmla="*/ 69452 h 2257169"/>
              <a:gd name="connsiteX11" fmla="*/ 2317939 w 3316302"/>
              <a:gd name="connsiteY11" fmla="*/ 85367 h 2257169"/>
              <a:gd name="connsiteX12" fmla="*/ 2371474 w 3316302"/>
              <a:gd name="connsiteY12" fmla="*/ 102730 h 2257169"/>
              <a:gd name="connsiteX13" fmla="*/ 2420669 w 3316302"/>
              <a:gd name="connsiteY13" fmla="*/ 121540 h 2257169"/>
              <a:gd name="connsiteX14" fmla="*/ 2468417 w 3316302"/>
              <a:gd name="connsiteY14" fmla="*/ 141797 h 2257169"/>
              <a:gd name="connsiteX15" fmla="*/ 2513271 w 3316302"/>
              <a:gd name="connsiteY15" fmla="*/ 162053 h 2257169"/>
              <a:gd name="connsiteX16" fmla="*/ 2553784 w 3316302"/>
              <a:gd name="connsiteY16" fmla="*/ 185204 h 2257169"/>
              <a:gd name="connsiteX17" fmla="*/ 2592851 w 3316302"/>
              <a:gd name="connsiteY17" fmla="*/ 209801 h 2257169"/>
              <a:gd name="connsiteX18" fmla="*/ 2737541 w 3316302"/>
              <a:gd name="connsiteY18" fmla="*/ 209801 h 2257169"/>
              <a:gd name="connsiteX19" fmla="*/ 2766479 w 3316302"/>
              <a:gd name="connsiteY19" fmla="*/ 211248 h 2257169"/>
              <a:gd name="connsiteX20" fmla="*/ 2795417 w 3316302"/>
              <a:gd name="connsiteY20" fmla="*/ 215589 h 2257169"/>
              <a:gd name="connsiteX21" fmla="*/ 2822908 w 3316302"/>
              <a:gd name="connsiteY21" fmla="*/ 222823 h 2257169"/>
              <a:gd name="connsiteX22" fmla="*/ 2848952 w 3316302"/>
              <a:gd name="connsiteY22" fmla="*/ 231505 h 2257169"/>
              <a:gd name="connsiteX23" fmla="*/ 2874997 w 3316302"/>
              <a:gd name="connsiteY23" fmla="*/ 244527 h 2257169"/>
              <a:gd name="connsiteX24" fmla="*/ 2898147 w 3316302"/>
              <a:gd name="connsiteY24" fmla="*/ 258996 h 2257169"/>
              <a:gd name="connsiteX25" fmla="*/ 2921297 w 3316302"/>
              <a:gd name="connsiteY25" fmla="*/ 274912 h 2257169"/>
              <a:gd name="connsiteX26" fmla="*/ 2941554 w 3316302"/>
              <a:gd name="connsiteY26" fmla="*/ 293722 h 2257169"/>
              <a:gd name="connsiteX27" fmla="*/ 2960364 w 3316302"/>
              <a:gd name="connsiteY27" fmla="*/ 313978 h 2257169"/>
              <a:gd name="connsiteX28" fmla="*/ 2976280 w 3316302"/>
              <a:gd name="connsiteY28" fmla="*/ 335682 h 2257169"/>
              <a:gd name="connsiteX29" fmla="*/ 2990749 w 3316302"/>
              <a:gd name="connsiteY29" fmla="*/ 360279 h 2257169"/>
              <a:gd name="connsiteX30" fmla="*/ 3002324 w 3316302"/>
              <a:gd name="connsiteY30" fmla="*/ 384876 h 2257169"/>
              <a:gd name="connsiteX31" fmla="*/ 3012452 w 3316302"/>
              <a:gd name="connsiteY31" fmla="*/ 410921 h 2257169"/>
              <a:gd name="connsiteX32" fmla="*/ 3019687 w 3316302"/>
              <a:gd name="connsiteY32" fmla="*/ 438412 h 2257169"/>
              <a:gd name="connsiteX33" fmla="*/ 3024027 w 3316302"/>
              <a:gd name="connsiteY33" fmla="*/ 467350 h 2257169"/>
              <a:gd name="connsiteX34" fmla="*/ 3025475 w 3316302"/>
              <a:gd name="connsiteY34" fmla="*/ 496288 h 2257169"/>
              <a:gd name="connsiteX35" fmla="*/ 3025475 w 3316302"/>
              <a:gd name="connsiteY35" fmla="*/ 687279 h 2257169"/>
              <a:gd name="connsiteX36" fmla="*/ 3057306 w 3316302"/>
              <a:gd name="connsiteY36" fmla="*/ 701748 h 2257169"/>
              <a:gd name="connsiteX37" fmla="*/ 3087691 w 3316302"/>
              <a:gd name="connsiteY37" fmla="*/ 717664 h 2257169"/>
              <a:gd name="connsiteX38" fmla="*/ 3116629 w 3316302"/>
              <a:gd name="connsiteY38" fmla="*/ 736474 h 2257169"/>
              <a:gd name="connsiteX39" fmla="*/ 3144121 w 3316302"/>
              <a:gd name="connsiteY39" fmla="*/ 756731 h 2257169"/>
              <a:gd name="connsiteX40" fmla="*/ 3170165 w 3316302"/>
              <a:gd name="connsiteY40" fmla="*/ 779881 h 2257169"/>
              <a:gd name="connsiteX41" fmla="*/ 3193315 w 3316302"/>
              <a:gd name="connsiteY41" fmla="*/ 805925 h 2257169"/>
              <a:gd name="connsiteX42" fmla="*/ 3216466 w 3316302"/>
              <a:gd name="connsiteY42" fmla="*/ 831969 h 2257169"/>
              <a:gd name="connsiteX43" fmla="*/ 3236722 w 3316302"/>
              <a:gd name="connsiteY43" fmla="*/ 860908 h 2257169"/>
              <a:gd name="connsiteX44" fmla="*/ 3254085 w 3316302"/>
              <a:gd name="connsiteY44" fmla="*/ 891293 h 2257169"/>
              <a:gd name="connsiteX45" fmla="*/ 3270001 w 3316302"/>
              <a:gd name="connsiteY45" fmla="*/ 923124 h 2257169"/>
              <a:gd name="connsiteX46" fmla="*/ 3284470 w 3316302"/>
              <a:gd name="connsiteY46" fmla="*/ 954956 h 2257169"/>
              <a:gd name="connsiteX47" fmla="*/ 3296045 w 3316302"/>
              <a:gd name="connsiteY47" fmla="*/ 989682 h 2257169"/>
              <a:gd name="connsiteX48" fmla="*/ 3304727 w 3316302"/>
              <a:gd name="connsiteY48" fmla="*/ 1024408 h 2257169"/>
              <a:gd name="connsiteX49" fmla="*/ 3311961 w 3316302"/>
              <a:gd name="connsiteY49" fmla="*/ 1060580 h 2257169"/>
              <a:gd name="connsiteX50" fmla="*/ 3314855 w 3316302"/>
              <a:gd name="connsiteY50" fmla="*/ 1098200 h 2257169"/>
              <a:gd name="connsiteX51" fmla="*/ 3316302 w 3316302"/>
              <a:gd name="connsiteY51" fmla="*/ 1135819 h 2257169"/>
              <a:gd name="connsiteX52" fmla="*/ 3314855 w 3316302"/>
              <a:gd name="connsiteY52" fmla="*/ 1173439 h 2257169"/>
              <a:gd name="connsiteX53" fmla="*/ 3311961 w 3316302"/>
              <a:gd name="connsiteY53" fmla="*/ 1209611 h 2257169"/>
              <a:gd name="connsiteX54" fmla="*/ 3304727 w 3316302"/>
              <a:gd name="connsiteY54" fmla="*/ 1245784 h 2257169"/>
              <a:gd name="connsiteX55" fmla="*/ 3296045 w 3316302"/>
              <a:gd name="connsiteY55" fmla="*/ 1281956 h 2257169"/>
              <a:gd name="connsiteX56" fmla="*/ 3284470 w 3316302"/>
              <a:gd name="connsiteY56" fmla="*/ 1315235 h 2257169"/>
              <a:gd name="connsiteX57" fmla="*/ 3270001 w 3316302"/>
              <a:gd name="connsiteY57" fmla="*/ 1348514 h 2257169"/>
              <a:gd name="connsiteX58" fmla="*/ 3254085 w 3316302"/>
              <a:gd name="connsiteY58" fmla="*/ 1380346 h 2257169"/>
              <a:gd name="connsiteX59" fmla="*/ 3236722 w 3316302"/>
              <a:gd name="connsiteY59" fmla="*/ 1410731 h 2257169"/>
              <a:gd name="connsiteX60" fmla="*/ 3216466 w 3316302"/>
              <a:gd name="connsiteY60" fmla="*/ 1438222 h 2257169"/>
              <a:gd name="connsiteX61" fmla="*/ 3193315 w 3316302"/>
              <a:gd name="connsiteY61" fmla="*/ 1465713 h 2257169"/>
              <a:gd name="connsiteX62" fmla="*/ 3170165 w 3316302"/>
              <a:gd name="connsiteY62" fmla="*/ 1490310 h 2257169"/>
              <a:gd name="connsiteX63" fmla="*/ 3144121 w 3316302"/>
              <a:gd name="connsiteY63" fmla="*/ 1513461 h 2257169"/>
              <a:gd name="connsiteX64" fmla="*/ 3116629 w 3316302"/>
              <a:gd name="connsiteY64" fmla="*/ 1535165 h 2257169"/>
              <a:gd name="connsiteX65" fmla="*/ 3087691 w 3316302"/>
              <a:gd name="connsiteY65" fmla="*/ 1553974 h 2257169"/>
              <a:gd name="connsiteX66" fmla="*/ 3057306 w 3316302"/>
              <a:gd name="connsiteY66" fmla="*/ 1569890 h 2257169"/>
              <a:gd name="connsiteX67" fmla="*/ 3025475 w 3316302"/>
              <a:gd name="connsiteY67" fmla="*/ 1584359 h 2257169"/>
              <a:gd name="connsiteX68" fmla="*/ 3025475 w 3316302"/>
              <a:gd name="connsiteY68" fmla="*/ 1779691 h 2257169"/>
              <a:gd name="connsiteX69" fmla="*/ 3024027 w 3316302"/>
              <a:gd name="connsiteY69" fmla="*/ 1808629 h 2257169"/>
              <a:gd name="connsiteX70" fmla="*/ 3019687 w 3316302"/>
              <a:gd name="connsiteY70" fmla="*/ 1837567 h 2257169"/>
              <a:gd name="connsiteX71" fmla="*/ 3012452 w 3316302"/>
              <a:gd name="connsiteY71" fmla="*/ 1865058 h 2257169"/>
              <a:gd name="connsiteX72" fmla="*/ 3002324 w 3316302"/>
              <a:gd name="connsiteY72" fmla="*/ 1891103 h 2257169"/>
              <a:gd name="connsiteX73" fmla="*/ 2990749 w 3316302"/>
              <a:gd name="connsiteY73" fmla="*/ 1915700 h 2257169"/>
              <a:gd name="connsiteX74" fmla="*/ 2976280 w 3316302"/>
              <a:gd name="connsiteY74" fmla="*/ 1940298 h 2257169"/>
              <a:gd name="connsiteX75" fmla="*/ 2960364 w 3316302"/>
              <a:gd name="connsiteY75" fmla="*/ 1962001 h 2257169"/>
              <a:gd name="connsiteX76" fmla="*/ 2941554 w 3316302"/>
              <a:gd name="connsiteY76" fmla="*/ 1982258 h 2257169"/>
              <a:gd name="connsiteX77" fmla="*/ 2921297 w 3316302"/>
              <a:gd name="connsiteY77" fmla="*/ 2001067 h 2257169"/>
              <a:gd name="connsiteX78" fmla="*/ 2898147 w 3316302"/>
              <a:gd name="connsiteY78" fmla="*/ 2016983 h 2257169"/>
              <a:gd name="connsiteX79" fmla="*/ 2874997 w 3316302"/>
              <a:gd name="connsiteY79" fmla="*/ 2031452 h 2257169"/>
              <a:gd name="connsiteX80" fmla="*/ 2848952 w 3316302"/>
              <a:gd name="connsiteY80" fmla="*/ 2043028 h 2257169"/>
              <a:gd name="connsiteX81" fmla="*/ 2822908 w 3316302"/>
              <a:gd name="connsiteY81" fmla="*/ 2053156 h 2257169"/>
              <a:gd name="connsiteX82" fmla="*/ 2795417 w 3316302"/>
              <a:gd name="connsiteY82" fmla="*/ 2060390 h 2257169"/>
              <a:gd name="connsiteX83" fmla="*/ 2766479 w 3316302"/>
              <a:gd name="connsiteY83" fmla="*/ 2064731 h 2257169"/>
              <a:gd name="connsiteX84" fmla="*/ 2737541 w 3316302"/>
              <a:gd name="connsiteY84" fmla="*/ 2066178 h 2257169"/>
              <a:gd name="connsiteX85" fmla="*/ 2562465 w 3316302"/>
              <a:gd name="connsiteY85" fmla="*/ 2066178 h 2257169"/>
              <a:gd name="connsiteX86" fmla="*/ 2523399 w 3316302"/>
              <a:gd name="connsiteY86" fmla="*/ 2087882 h 2257169"/>
              <a:gd name="connsiteX87" fmla="*/ 2481439 w 3316302"/>
              <a:gd name="connsiteY87" fmla="*/ 2108138 h 2257169"/>
              <a:gd name="connsiteX88" fmla="*/ 2438032 w 3316302"/>
              <a:gd name="connsiteY88" fmla="*/ 2128395 h 2257169"/>
              <a:gd name="connsiteX89" fmla="*/ 2391731 w 3316302"/>
              <a:gd name="connsiteY89" fmla="*/ 2147204 h 2257169"/>
              <a:gd name="connsiteX90" fmla="*/ 2342536 w 3316302"/>
              <a:gd name="connsiteY90" fmla="*/ 2163120 h 2257169"/>
              <a:gd name="connsiteX91" fmla="*/ 2290448 w 3316302"/>
              <a:gd name="connsiteY91" fmla="*/ 2179036 h 2257169"/>
              <a:gd name="connsiteX92" fmla="*/ 2236912 w 3316302"/>
              <a:gd name="connsiteY92" fmla="*/ 2193505 h 2257169"/>
              <a:gd name="connsiteX93" fmla="*/ 2181930 w 3316302"/>
              <a:gd name="connsiteY93" fmla="*/ 2206528 h 2257169"/>
              <a:gd name="connsiteX94" fmla="*/ 2125501 w 3316302"/>
              <a:gd name="connsiteY94" fmla="*/ 2218103 h 2257169"/>
              <a:gd name="connsiteX95" fmla="*/ 2066178 w 3316302"/>
              <a:gd name="connsiteY95" fmla="*/ 2228231 h 2257169"/>
              <a:gd name="connsiteX96" fmla="*/ 2006855 w 3316302"/>
              <a:gd name="connsiteY96" fmla="*/ 2236913 h 2257169"/>
              <a:gd name="connsiteX97" fmla="*/ 1944638 w 3316302"/>
              <a:gd name="connsiteY97" fmla="*/ 2244147 h 2257169"/>
              <a:gd name="connsiteX98" fmla="*/ 1882421 w 3316302"/>
              <a:gd name="connsiteY98" fmla="*/ 2249935 h 2257169"/>
              <a:gd name="connsiteX99" fmla="*/ 1818757 w 3316302"/>
              <a:gd name="connsiteY99" fmla="*/ 2254275 h 2257169"/>
              <a:gd name="connsiteX100" fmla="*/ 1755093 w 3316302"/>
              <a:gd name="connsiteY100" fmla="*/ 2255722 h 2257169"/>
              <a:gd name="connsiteX101" fmla="*/ 1689983 w 3316302"/>
              <a:gd name="connsiteY101" fmla="*/ 2257169 h 2257169"/>
              <a:gd name="connsiteX102" fmla="*/ 1623425 w 3316302"/>
              <a:gd name="connsiteY102" fmla="*/ 2255722 h 2257169"/>
              <a:gd name="connsiteX103" fmla="*/ 1559762 w 3316302"/>
              <a:gd name="connsiteY103" fmla="*/ 2254275 h 2257169"/>
              <a:gd name="connsiteX104" fmla="*/ 1496098 w 3316302"/>
              <a:gd name="connsiteY104" fmla="*/ 2249935 h 2257169"/>
              <a:gd name="connsiteX105" fmla="*/ 1433881 w 3316302"/>
              <a:gd name="connsiteY105" fmla="*/ 2244147 h 2257169"/>
              <a:gd name="connsiteX106" fmla="*/ 1371664 w 3316302"/>
              <a:gd name="connsiteY106" fmla="*/ 2236913 h 2257169"/>
              <a:gd name="connsiteX107" fmla="*/ 1312341 w 3316302"/>
              <a:gd name="connsiteY107" fmla="*/ 2228231 h 2257169"/>
              <a:gd name="connsiteX108" fmla="*/ 1253018 w 3316302"/>
              <a:gd name="connsiteY108" fmla="*/ 2218103 h 2257169"/>
              <a:gd name="connsiteX109" fmla="*/ 1196589 w 3316302"/>
              <a:gd name="connsiteY109" fmla="*/ 2206528 h 2257169"/>
              <a:gd name="connsiteX110" fmla="*/ 1141607 w 3316302"/>
              <a:gd name="connsiteY110" fmla="*/ 2193505 h 2257169"/>
              <a:gd name="connsiteX111" fmla="*/ 1088071 w 3316302"/>
              <a:gd name="connsiteY111" fmla="*/ 2179036 h 2257169"/>
              <a:gd name="connsiteX112" fmla="*/ 1035983 w 3316302"/>
              <a:gd name="connsiteY112" fmla="*/ 2163120 h 2257169"/>
              <a:gd name="connsiteX113" fmla="*/ 988235 w 3316302"/>
              <a:gd name="connsiteY113" fmla="*/ 2147204 h 2257169"/>
              <a:gd name="connsiteX114" fmla="*/ 940487 w 3316302"/>
              <a:gd name="connsiteY114" fmla="*/ 2128395 h 2257169"/>
              <a:gd name="connsiteX115" fmla="*/ 897080 w 3316302"/>
              <a:gd name="connsiteY115" fmla="*/ 2108138 h 2257169"/>
              <a:gd name="connsiteX116" fmla="*/ 855120 w 3316302"/>
              <a:gd name="connsiteY116" fmla="*/ 2087882 h 2257169"/>
              <a:gd name="connsiteX117" fmla="*/ 816053 w 3316302"/>
              <a:gd name="connsiteY117" fmla="*/ 2066178 h 2257169"/>
              <a:gd name="connsiteX118" fmla="*/ 570080 w 3316302"/>
              <a:gd name="connsiteY118" fmla="*/ 2066178 h 2257169"/>
              <a:gd name="connsiteX119" fmla="*/ 539695 w 3316302"/>
              <a:gd name="connsiteY119" fmla="*/ 2064731 h 2257169"/>
              <a:gd name="connsiteX120" fmla="*/ 510757 w 3316302"/>
              <a:gd name="connsiteY120" fmla="*/ 2060390 h 2257169"/>
              <a:gd name="connsiteX121" fmla="*/ 483266 w 3316302"/>
              <a:gd name="connsiteY121" fmla="*/ 2053156 h 2257169"/>
              <a:gd name="connsiteX122" fmla="*/ 457222 w 3316302"/>
              <a:gd name="connsiteY122" fmla="*/ 2043028 h 2257169"/>
              <a:gd name="connsiteX123" fmla="*/ 432624 w 3316302"/>
              <a:gd name="connsiteY123" fmla="*/ 2031452 h 2257169"/>
              <a:gd name="connsiteX124" fmla="*/ 408027 w 3316302"/>
              <a:gd name="connsiteY124" fmla="*/ 2016983 h 2257169"/>
              <a:gd name="connsiteX125" fmla="*/ 386323 w 3316302"/>
              <a:gd name="connsiteY125" fmla="*/ 2001067 h 2257169"/>
              <a:gd name="connsiteX126" fmla="*/ 366067 w 3316302"/>
              <a:gd name="connsiteY126" fmla="*/ 1982258 h 2257169"/>
              <a:gd name="connsiteX127" fmla="*/ 347257 w 3316302"/>
              <a:gd name="connsiteY127" fmla="*/ 1962001 h 2257169"/>
              <a:gd name="connsiteX128" fmla="*/ 331341 w 3316302"/>
              <a:gd name="connsiteY128" fmla="*/ 1940298 h 2257169"/>
              <a:gd name="connsiteX129" fmla="*/ 316872 w 3316302"/>
              <a:gd name="connsiteY129" fmla="*/ 1915700 h 2257169"/>
              <a:gd name="connsiteX130" fmla="*/ 303850 w 3316302"/>
              <a:gd name="connsiteY130" fmla="*/ 1891103 h 2257169"/>
              <a:gd name="connsiteX131" fmla="*/ 293722 w 3316302"/>
              <a:gd name="connsiteY131" fmla="*/ 1865058 h 2257169"/>
              <a:gd name="connsiteX132" fmla="*/ 287934 w 3316302"/>
              <a:gd name="connsiteY132" fmla="*/ 1837567 h 2257169"/>
              <a:gd name="connsiteX133" fmla="*/ 283593 w 3316302"/>
              <a:gd name="connsiteY133" fmla="*/ 1808629 h 2257169"/>
              <a:gd name="connsiteX134" fmla="*/ 280699 w 3316302"/>
              <a:gd name="connsiteY134" fmla="*/ 1779691 h 2257169"/>
              <a:gd name="connsiteX135" fmla="*/ 280699 w 3316302"/>
              <a:gd name="connsiteY135" fmla="*/ 1580019 h 2257169"/>
              <a:gd name="connsiteX136" fmla="*/ 250314 w 3316302"/>
              <a:gd name="connsiteY136" fmla="*/ 1565550 h 2257169"/>
              <a:gd name="connsiteX137" fmla="*/ 221376 w 3316302"/>
              <a:gd name="connsiteY137" fmla="*/ 1548187 h 2257169"/>
              <a:gd name="connsiteX138" fmla="*/ 192438 w 3316302"/>
              <a:gd name="connsiteY138" fmla="*/ 1529377 h 2257169"/>
              <a:gd name="connsiteX139" fmla="*/ 166394 w 3316302"/>
              <a:gd name="connsiteY139" fmla="*/ 1507673 h 2257169"/>
              <a:gd name="connsiteX140" fmla="*/ 141797 w 3316302"/>
              <a:gd name="connsiteY140" fmla="*/ 1484523 h 2257169"/>
              <a:gd name="connsiteX141" fmla="*/ 118646 w 3316302"/>
              <a:gd name="connsiteY141" fmla="*/ 1459926 h 2257169"/>
              <a:gd name="connsiteX142" fmla="*/ 96943 w 3316302"/>
              <a:gd name="connsiteY142" fmla="*/ 1433881 h 2257169"/>
              <a:gd name="connsiteX143" fmla="*/ 78133 w 3316302"/>
              <a:gd name="connsiteY143" fmla="*/ 1404943 h 2257169"/>
              <a:gd name="connsiteX144" fmla="*/ 60770 w 3316302"/>
              <a:gd name="connsiteY144" fmla="*/ 1376005 h 2257169"/>
              <a:gd name="connsiteX145" fmla="*/ 44854 w 3316302"/>
              <a:gd name="connsiteY145" fmla="*/ 1344173 h 2257169"/>
              <a:gd name="connsiteX146" fmla="*/ 31832 w 3316302"/>
              <a:gd name="connsiteY146" fmla="*/ 1312341 h 2257169"/>
              <a:gd name="connsiteX147" fmla="*/ 20257 w 3316302"/>
              <a:gd name="connsiteY147" fmla="*/ 1277616 h 2257169"/>
              <a:gd name="connsiteX148" fmla="*/ 11575 w 3316302"/>
              <a:gd name="connsiteY148" fmla="*/ 1244337 h 2257169"/>
              <a:gd name="connsiteX149" fmla="*/ 4341 w 3316302"/>
              <a:gd name="connsiteY149" fmla="*/ 1208164 h 2257169"/>
              <a:gd name="connsiteX150" fmla="*/ 1447 w 3316302"/>
              <a:gd name="connsiteY150" fmla="*/ 1171992 h 2257169"/>
              <a:gd name="connsiteX151" fmla="*/ 0 w 3316302"/>
              <a:gd name="connsiteY151" fmla="*/ 1135819 h 2257169"/>
              <a:gd name="connsiteX152" fmla="*/ 1447 w 3316302"/>
              <a:gd name="connsiteY152" fmla="*/ 1098200 h 2257169"/>
              <a:gd name="connsiteX153" fmla="*/ 4341 w 3316302"/>
              <a:gd name="connsiteY153" fmla="*/ 1062027 h 2257169"/>
              <a:gd name="connsiteX154" fmla="*/ 11575 w 3316302"/>
              <a:gd name="connsiteY154" fmla="*/ 1027301 h 2257169"/>
              <a:gd name="connsiteX155" fmla="*/ 20257 w 3316302"/>
              <a:gd name="connsiteY155" fmla="*/ 992576 h 2257169"/>
              <a:gd name="connsiteX156" fmla="*/ 31832 w 3316302"/>
              <a:gd name="connsiteY156" fmla="*/ 959297 h 2257169"/>
              <a:gd name="connsiteX157" fmla="*/ 44854 w 3316302"/>
              <a:gd name="connsiteY157" fmla="*/ 927465 h 2257169"/>
              <a:gd name="connsiteX158" fmla="*/ 60770 w 3316302"/>
              <a:gd name="connsiteY158" fmla="*/ 895633 h 2257169"/>
              <a:gd name="connsiteX159" fmla="*/ 78133 w 3316302"/>
              <a:gd name="connsiteY159" fmla="*/ 865248 h 2257169"/>
              <a:gd name="connsiteX160" fmla="*/ 96943 w 3316302"/>
              <a:gd name="connsiteY160" fmla="*/ 837757 h 2257169"/>
              <a:gd name="connsiteX161" fmla="*/ 118646 w 3316302"/>
              <a:gd name="connsiteY161" fmla="*/ 810266 h 2257169"/>
              <a:gd name="connsiteX162" fmla="*/ 141797 w 3316302"/>
              <a:gd name="connsiteY162" fmla="*/ 785669 h 2257169"/>
              <a:gd name="connsiteX163" fmla="*/ 166394 w 3316302"/>
              <a:gd name="connsiteY163" fmla="*/ 762518 h 2257169"/>
              <a:gd name="connsiteX164" fmla="*/ 192438 w 3316302"/>
              <a:gd name="connsiteY164" fmla="*/ 742262 h 2257169"/>
              <a:gd name="connsiteX165" fmla="*/ 221376 w 3316302"/>
              <a:gd name="connsiteY165" fmla="*/ 722005 h 2257169"/>
              <a:gd name="connsiteX166" fmla="*/ 250314 w 3316302"/>
              <a:gd name="connsiteY166" fmla="*/ 706089 h 2257169"/>
              <a:gd name="connsiteX167" fmla="*/ 280699 w 3316302"/>
              <a:gd name="connsiteY167" fmla="*/ 691620 h 2257169"/>
              <a:gd name="connsiteX168" fmla="*/ 280699 w 3316302"/>
              <a:gd name="connsiteY168" fmla="*/ 496288 h 2257169"/>
              <a:gd name="connsiteX169" fmla="*/ 283593 w 3316302"/>
              <a:gd name="connsiteY169" fmla="*/ 467350 h 2257169"/>
              <a:gd name="connsiteX170" fmla="*/ 287934 w 3316302"/>
              <a:gd name="connsiteY170" fmla="*/ 438412 h 2257169"/>
              <a:gd name="connsiteX171" fmla="*/ 293722 w 3316302"/>
              <a:gd name="connsiteY171" fmla="*/ 410921 h 2257169"/>
              <a:gd name="connsiteX172" fmla="*/ 303850 w 3316302"/>
              <a:gd name="connsiteY172" fmla="*/ 384876 h 2257169"/>
              <a:gd name="connsiteX173" fmla="*/ 316872 w 3316302"/>
              <a:gd name="connsiteY173" fmla="*/ 360279 h 2257169"/>
              <a:gd name="connsiteX174" fmla="*/ 331341 w 3316302"/>
              <a:gd name="connsiteY174" fmla="*/ 335682 h 2257169"/>
              <a:gd name="connsiteX175" fmla="*/ 347257 w 3316302"/>
              <a:gd name="connsiteY175" fmla="*/ 313978 h 2257169"/>
              <a:gd name="connsiteX176" fmla="*/ 366067 w 3316302"/>
              <a:gd name="connsiteY176" fmla="*/ 293722 h 2257169"/>
              <a:gd name="connsiteX177" fmla="*/ 386323 w 3316302"/>
              <a:gd name="connsiteY177" fmla="*/ 274912 h 2257169"/>
              <a:gd name="connsiteX178" fmla="*/ 408027 w 3316302"/>
              <a:gd name="connsiteY178" fmla="*/ 258996 h 2257169"/>
              <a:gd name="connsiteX179" fmla="*/ 432624 w 3316302"/>
              <a:gd name="connsiteY179" fmla="*/ 244527 h 2257169"/>
              <a:gd name="connsiteX180" fmla="*/ 457222 w 3316302"/>
              <a:gd name="connsiteY180" fmla="*/ 231505 h 2257169"/>
              <a:gd name="connsiteX181" fmla="*/ 483266 w 3316302"/>
              <a:gd name="connsiteY181" fmla="*/ 222823 h 2257169"/>
              <a:gd name="connsiteX182" fmla="*/ 510757 w 3316302"/>
              <a:gd name="connsiteY182" fmla="*/ 215589 h 2257169"/>
              <a:gd name="connsiteX183" fmla="*/ 539695 w 3316302"/>
              <a:gd name="connsiteY183" fmla="*/ 211248 h 2257169"/>
              <a:gd name="connsiteX184" fmla="*/ 570080 w 3316302"/>
              <a:gd name="connsiteY184" fmla="*/ 209801 h 2257169"/>
              <a:gd name="connsiteX185" fmla="*/ 785668 w 3316302"/>
              <a:gd name="connsiteY185" fmla="*/ 209801 h 2257169"/>
              <a:gd name="connsiteX186" fmla="*/ 824735 w 3316302"/>
              <a:gd name="connsiteY186" fmla="*/ 185204 h 2257169"/>
              <a:gd name="connsiteX187" fmla="*/ 866695 w 3316302"/>
              <a:gd name="connsiteY187" fmla="*/ 162053 h 2257169"/>
              <a:gd name="connsiteX188" fmla="*/ 910102 w 3316302"/>
              <a:gd name="connsiteY188" fmla="*/ 141797 h 2257169"/>
              <a:gd name="connsiteX189" fmla="*/ 957850 w 3316302"/>
              <a:gd name="connsiteY189" fmla="*/ 121540 h 2257169"/>
              <a:gd name="connsiteX190" fmla="*/ 1007045 w 3316302"/>
              <a:gd name="connsiteY190" fmla="*/ 102730 h 2257169"/>
              <a:gd name="connsiteX191" fmla="*/ 1060580 w 3316302"/>
              <a:gd name="connsiteY191" fmla="*/ 85367 h 2257169"/>
              <a:gd name="connsiteX192" fmla="*/ 1115562 w 3316302"/>
              <a:gd name="connsiteY192" fmla="*/ 69452 h 2257169"/>
              <a:gd name="connsiteX193" fmla="*/ 1171991 w 3316302"/>
              <a:gd name="connsiteY193" fmla="*/ 54982 h 2257169"/>
              <a:gd name="connsiteX194" fmla="*/ 1231315 w 3316302"/>
              <a:gd name="connsiteY194" fmla="*/ 41960 h 2257169"/>
              <a:gd name="connsiteX195" fmla="*/ 1292085 w 3316302"/>
              <a:gd name="connsiteY195" fmla="*/ 31832 h 2257169"/>
              <a:gd name="connsiteX196" fmla="*/ 1354301 w 3316302"/>
              <a:gd name="connsiteY196" fmla="*/ 21704 h 2257169"/>
              <a:gd name="connsiteX197" fmla="*/ 1419412 w 3316302"/>
              <a:gd name="connsiteY197" fmla="*/ 14469 h 2257169"/>
              <a:gd name="connsiteX198" fmla="*/ 1484523 w 3316302"/>
              <a:gd name="connsiteY198" fmla="*/ 7235 h 2257169"/>
              <a:gd name="connsiteX199" fmla="*/ 1552527 w 3316302"/>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2" h="2257169">
                <a:moveTo>
                  <a:pt x="1620531" y="0"/>
                </a:moveTo>
                <a:lnTo>
                  <a:pt x="1689983" y="0"/>
                </a:lnTo>
                <a:lnTo>
                  <a:pt x="1757987" y="0"/>
                </a:lnTo>
                <a:lnTo>
                  <a:pt x="1827439" y="2894"/>
                </a:lnTo>
                <a:lnTo>
                  <a:pt x="1893996" y="7235"/>
                </a:lnTo>
                <a:lnTo>
                  <a:pt x="1959107" y="14469"/>
                </a:lnTo>
                <a:lnTo>
                  <a:pt x="2024217" y="21704"/>
                </a:lnTo>
                <a:lnTo>
                  <a:pt x="2086434" y="31832"/>
                </a:lnTo>
                <a:lnTo>
                  <a:pt x="2147204" y="41960"/>
                </a:lnTo>
                <a:lnTo>
                  <a:pt x="2206527" y="54982"/>
                </a:lnTo>
                <a:lnTo>
                  <a:pt x="2264403" y="69452"/>
                </a:lnTo>
                <a:lnTo>
                  <a:pt x="2317939" y="85367"/>
                </a:lnTo>
                <a:lnTo>
                  <a:pt x="2371474" y="102730"/>
                </a:lnTo>
                <a:lnTo>
                  <a:pt x="2420669" y="121540"/>
                </a:lnTo>
                <a:lnTo>
                  <a:pt x="2468417" y="141797"/>
                </a:lnTo>
                <a:lnTo>
                  <a:pt x="2513271" y="162053"/>
                </a:lnTo>
                <a:lnTo>
                  <a:pt x="2553784" y="185204"/>
                </a:lnTo>
                <a:lnTo>
                  <a:pt x="2592851" y="209801"/>
                </a:lnTo>
                <a:lnTo>
                  <a:pt x="2737541" y="209801"/>
                </a:lnTo>
                <a:lnTo>
                  <a:pt x="2766479" y="211248"/>
                </a:lnTo>
                <a:lnTo>
                  <a:pt x="2795417" y="215589"/>
                </a:lnTo>
                <a:lnTo>
                  <a:pt x="2822908" y="222823"/>
                </a:lnTo>
                <a:lnTo>
                  <a:pt x="2848952" y="231505"/>
                </a:lnTo>
                <a:lnTo>
                  <a:pt x="2874997" y="244527"/>
                </a:lnTo>
                <a:lnTo>
                  <a:pt x="2898147" y="258996"/>
                </a:lnTo>
                <a:lnTo>
                  <a:pt x="2921297" y="274912"/>
                </a:lnTo>
                <a:lnTo>
                  <a:pt x="2941554" y="293722"/>
                </a:lnTo>
                <a:lnTo>
                  <a:pt x="2960364" y="313978"/>
                </a:lnTo>
                <a:lnTo>
                  <a:pt x="2976280" y="335682"/>
                </a:lnTo>
                <a:lnTo>
                  <a:pt x="2990749" y="360279"/>
                </a:lnTo>
                <a:lnTo>
                  <a:pt x="3002324" y="384876"/>
                </a:lnTo>
                <a:lnTo>
                  <a:pt x="3012452" y="410921"/>
                </a:lnTo>
                <a:lnTo>
                  <a:pt x="3019687" y="438412"/>
                </a:lnTo>
                <a:lnTo>
                  <a:pt x="3024027" y="467350"/>
                </a:lnTo>
                <a:lnTo>
                  <a:pt x="3025475" y="496288"/>
                </a:lnTo>
                <a:lnTo>
                  <a:pt x="3025475" y="687279"/>
                </a:lnTo>
                <a:lnTo>
                  <a:pt x="3057306" y="701748"/>
                </a:lnTo>
                <a:lnTo>
                  <a:pt x="3087691" y="717664"/>
                </a:lnTo>
                <a:lnTo>
                  <a:pt x="3116629" y="736474"/>
                </a:lnTo>
                <a:lnTo>
                  <a:pt x="3144121" y="756731"/>
                </a:lnTo>
                <a:lnTo>
                  <a:pt x="3170165" y="779881"/>
                </a:lnTo>
                <a:lnTo>
                  <a:pt x="3193315" y="805925"/>
                </a:lnTo>
                <a:lnTo>
                  <a:pt x="3216466" y="831969"/>
                </a:lnTo>
                <a:lnTo>
                  <a:pt x="3236722" y="860908"/>
                </a:lnTo>
                <a:lnTo>
                  <a:pt x="3254085" y="891293"/>
                </a:lnTo>
                <a:lnTo>
                  <a:pt x="3270001" y="923124"/>
                </a:lnTo>
                <a:lnTo>
                  <a:pt x="3284470" y="954956"/>
                </a:lnTo>
                <a:lnTo>
                  <a:pt x="3296045" y="989682"/>
                </a:lnTo>
                <a:lnTo>
                  <a:pt x="3304727" y="1024408"/>
                </a:lnTo>
                <a:lnTo>
                  <a:pt x="3311961" y="1060580"/>
                </a:lnTo>
                <a:lnTo>
                  <a:pt x="3314855" y="1098200"/>
                </a:lnTo>
                <a:lnTo>
                  <a:pt x="3316302" y="1135819"/>
                </a:lnTo>
                <a:lnTo>
                  <a:pt x="3314855" y="1173439"/>
                </a:lnTo>
                <a:lnTo>
                  <a:pt x="3311961" y="1209611"/>
                </a:lnTo>
                <a:lnTo>
                  <a:pt x="3304727" y="1245784"/>
                </a:lnTo>
                <a:lnTo>
                  <a:pt x="3296045" y="1281956"/>
                </a:lnTo>
                <a:lnTo>
                  <a:pt x="3284470" y="1315235"/>
                </a:lnTo>
                <a:lnTo>
                  <a:pt x="3270001" y="1348514"/>
                </a:lnTo>
                <a:lnTo>
                  <a:pt x="3254085" y="1380346"/>
                </a:lnTo>
                <a:lnTo>
                  <a:pt x="3236722" y="1410731"/>
                </a:lnTo>
                <a:lnTo>
                  <a:pt x="3216466" y="1438222"/>
                </a:lnTo>
                <a:lnTo>
                  <a:pt x="3193315" y="1465713"/>
                </a:lnTo>
                <a:lnTo>
                  <a:pt x="3170165" y="1490310"/>
                </a:lnTo>
                <a:lnTo>
                  <a:pt x="3144121" y="1513461"/>
                </a:lnTo>
                <a:lnTo>
                  <a:pt x="3116629" y="1535165"/>
                </a:lnTo>
                <a:lnTo>
                  <a:pt x="3087691" y="1553974"/>
                </a:lnTo>
                <a:lnTo>
                  <a:pt x="3057306" y="1569890"/>
                </a:lnTo>
                <a:lnTo>
                  <a:pt x="3025475" y="1584359"/>
                </a:lnTo>
                <a:lnTo>
                  <a:pt x="3025475" y="1779691"/>
                </a:lnTo>
                <a:lnTo>
                  <a:pt x="3024027" y="1808629"/>
                </a:lnTo>
                <a:lnTo>
                  <a:pt x="3019687" y="1837567"/>
                </a:lnTo>
                <a:lnTo>
                  <a:pt x="3012452" y="1865058"/>
                </a:lnTo>
                <a:lnTo>
                  <a:pt x="3002324" y="1891103"/>
                </a:lnTo>
                <a:lnTo>
                  <a:pt x="2990749" y="1915700"/>
                </a:lnTo>
                <a:lnTo>
                  <a:pt x="2976280" y="1940298"/>
                </a:lnTo>
                <a:lnTo>
                  <a:pt x="2960364" y="1962001"/>
                </a:lnTo>
                <a:lnTo>
                  <a:pt x="2941554" y="1982258"/>
                </a:lnTo>
                <a:lnTo>
                  <a:pt x="2921297" y="2001067"/>
                </a:lnTo>
                <a:lnTo>
                  <a:pt x="2898147" y="2016983"/>
                </a:lnTo>
                <a:lnTo>
                  <a:pt x="2874997" y="2031452"/>
                </a:lnTo>
                <a:lnTo>
                  <a:pt x="2848952" y="2043028"/>
                </a:lnTo>
                <a:lnTo>
                  <a:pt x="2822908" y="2053156"/>
                </a:lnTo>
                <a:lnTo>
                  <a:pt x="2795417" y="2060390"/>
                </a:lnTo>
                <a:lnTo>
                  <a:pt x="2766479" y="2064731"/>
                </a:lnTo>
                <a:lnTo>
                  <a:pt x="2737541" y="2066178"/>
                </a:lnTo>
                <a:lnTo>
                  <a:pt x="2562465" y="2066178"/>
                </a:lnTo>
                <a:lnTo>
                  <a:pt x="2523399" y="2087882"/>
                </a:lnTo>
                <a:lnTo>
                  <a:pt x="2481439" y="2108138"/>
                </a:lnTo>
                <a:lnTo>
                  <a:pt x="2438032" y="2128395"/>
                </a:lnTo>
                <a:lnTo>
                  <a:pt x="2391731" y="2147204"/>
                </a:lnTo>
                <a:lnTo>
                  <a:pt x="2342536" y="2163120"/>
                </a:lnTo>
                <a:lnTo>
                  <a:pt x="2290448" y="2179036"/>
                </a:lnTo>
                <a:lnTo>
                  <a:pt x="2236912" y="2193505"/>
                </a:lnTo>
                <a:lnTo>
                  <a:pt x="2181930" y="2206528"/>
                </a:lnTo>
                <a:lnTo>
                  <a:pt x="2125501" y="2218103"/>
                </a:lnTo>
                <a:lnTo>
                  <a:pt x="2066178" y="2228231"/>
                </a:lnTo>
                <a:lnTo>
                  <a:pt x="2006855" y="2236913"/>
                </a:lnTo>
                <a:lnTo>
                  <a:pt x="1944638" y="2244147"/>
                </a:lnTo>
                <a:lnTo>
                  <a:pt x="1882421" y="2249935"/>
                </a:lnTo>
                <a:lnTo>
                  <a:pt x="1818757" y="2254275"/>
                </a:lnTo>
                <a:lnTo>
                  <a:pt x="1755093" y="2255722"/>
                </a:lnTo>
                <a:lnTo>
                  <a:pt x="1689983" y="2257169"/>
                </a:lnTo>
                <a:lnTo>
                  <a:pt x="1623425" y="2255722"/>
                </a:lnTo>
                <a:lnTo>
                  <a:pt x="1559762" y="2254275"/>
                </a:lnTo>
                <a:lnTo>
                  <a:pt x="1496098" y="2249935"/>
                </a:lnTo>
                <a:lnTo>
                  <a:pt x="1433881" y="2244147"/>
                </a:lnTo>
                <a:lnTo>
                  <a:pt x="1371664" y="2236913"/>
                </a:lnTo>
                <a:lnTo>
                  <a:pt x="1312341" y="2228231"/>
                </a:lnTo>
                <a:lnTo>
                  <a:pt x="1253018" y="2218103"/>
                </a:lnTo>
                <a:lnTo>
                  <a:pt x="1196589" y="2206528"/>
                </a:lnTo>
                <a:lnTo>
                  <a:pt x="1141607" y="2193505"/>
                </a:lnTo>
                <a:lnTo>
                  <a:pt x="1088071" y="2179036"/>
                </a:lnTo>
                <a:lnTo>
                  <a:pt x="1035983" y="2163120"/>
                </a:lnTo>
                <a:lnTo>
                  <a:pt x="988235" y="2147204"/>
                </a:lnTo>
                <a:lnTo>
                  <a:pt x="940487" y="2128395"/>
                </a:lnTo>
                <a:lnTo>
                  <a:pt x="897080" y="2108138"/>
                </a:lnTo>
                <a:lnTo>
                  <a:pt x="855120" y="2087882"/>
                </a:lnTo>
                <a:lnTo>
                  <a:pt x="816053" y="2066178"/>
                </a:lnTo>
                <a:lnTo>
                  <a:pt x="570080" y="2066178"/>
                </a:lnTo>
                <a:lnTo>
                  <a:pt x="539695" y="2064731"/>
                </a:lnTo>
                <a:lnTo>
                  <a:pt x="510757" y="2060390"/>
                </a:lnTo>
                <a:lnTo>
                  <a:pt x="483266" y="2053156"/>
                </a:lnTo>
                <a:lnTo>
                  <a:pt x="457222" y="2043028"/>
                </a:lnTo>
                <a:lnTo>
                  <a:pt x="432624" y="2031452"/>
                </a:lnTo>
                <a:lnTo>
                  <a:pt x="408027" y="2016983"/>
                </a:lnTo>
                <a:lnTo>
                  <a:pt x="386323" y="2001067"/>
                </a:lnTo>
                <a:lnTo>
                  <a:pt x="366067" y="1982258"/>
                </a:lnTo>
                <a:lnTo>
                  <a:pt x="347257" y="1962001"/>
                </a:lnTo>
                <a:lnTo>
                  <a:pt x="331341" y="1940298"/>
                </a:lnTo>
                <a:lnTo>
                  <a:pt x="316872" y="1915700"/>
                </a:lnTo>
                <a:lnTo>
                  <a:pt x="303850" y="1891103"/>
                </a:lnTo>
                <a:lnTo>
                  <a:pt x="293722" y="1865058"/>
                </a:lnTo>
                <a:lnTo>
                  <a:pt x="287934" y="1837567"/>
                </a:lnTo>
                <a:lnTo>
                  <a:pt x="283593" y="1808629"/>
                </a:lnTo>
                <a:lnTo>
                  <a:pt x="280699" y="1779691"/>
                </a:lnTo>
                <a:lnTo>
                  <a:pt x="280699" y="1580019"/>
                </a:lnTo>
                <a:lnTo>
                  <a:pt x="250314" y="1565550"/>
                </a:lnTo>
                <a:lnTo>
                  <a:pt x="221376" y="1548187"/>
                </a:lnTo>
                <a:lnTo>
                  <a:pt x="192438" y="1529377"/>
                </a:lnTo>
                <a:lnTo>
                  <a:pt x="166394" y="1507673"/>
                </a:lnTo>
                <a:lnTo>
                  <a:pt x="141797" y="1484523"/>
                </a:lnTo>
                <a:lnTo>
                  <a:pt x="118646" y="1459926"/>
                </a:lnTo>
                <a:lnTo>
                  <a:pt x="96943" y="1433881"/>
                </a:lnTo>
                <a:lnTo>
                  <a:pt x="78133" y="1404943"/>
                </a:lnTo>
                <a:lnTo>
                  <a:pt x="60770" y="1376005"/>
                </a:lnTo>
                <a:lnTo>
                  <a:pt x="44854" y="1344173"/>
                </a:lnTo>
                <a:lnTo>
                  <a:pt x="31832" y="1312341"/>
                </a:lnTo>
                <a:lnTo>
                  <a:pt x="20257" y="1277616"/>
                </a:lnTo>
                <a:lnTo>
                  <a:pt x="11575" y="1244337"/>
                </a:lnTo>
                <a:lnTo>
                  <a:pt x="4341" y="1208164"/>
                </a:lnTo>
                <a:lnTo>
                  <a:pt x="1447" y="1171992"/>
                </a:lnTo>
                <a:lnTo>
                  <a:pt x="0" y="1135819"/>
                </a:lnTo>
                <a:lnTo>
                  <a:pt x="1447" y="1098200"/>
                </a:lnTo>
                <a:lnTo>
                  <a:pt x="4341" y="1062027"/>
                </a:lnTo>
                <a:lnTo>
                  <a:pt x="11575" y="1027301"/>
                </a:lnTo>
                <a:lnTo>
                  <a:pt x="20257" y="992576"/>
                </a:lnTo>
                <a:lnTo>
                  <a:pt x="31832" y="959297"/>
                </a:lnTo>
                <a:lnTo>
                  <a:pt x="44854" y="927465"/>
                </a:lnTo>
                <a:lnTo>
                  <a:pt x="60770" y="895633"/>
                </a:lnTo>
                <a:lnTo>
                  <a:pt x="78133" y="865248"/>
                </a:lnTo>
                <a:lnTo>
                  <a:pt x="96943" y="837757"/>
                </a:lnTo>
                <a:lnTo>
                  <a:pt x="118646" y="810266"/>
                </a:lnTo>
                <a:lnTo>
                  <a:pt x="141797" y="785669"/>
                </a:lnTo>
                <a:lnTo>
                  <a:pt x="166394" y="762518"/>
                </a:lnTo>
                <a:lnTo>
                  <a:pt x="192438" y="742262"/>
                </a:lnTo>
                <a:lnTo>
                  <a:pt x="221376" y="722005"/>
                </a:lnTo>
                <a:lnTo>
                  <a:pt x="250314" y="706089"/>
                </a:lnTo>
                <a:lnTo>
                  <a:pt x="280699" y="691620"/>
                </a:lnTo>
                <a:lnTo>
                  <a:pt x="280699" y="496288"/>
                </a:lnTo>
                <a:lnTo>
                  <a:pt x="283593" y="467350"/>
                </a:lnTo>
                <a:lnTo>
                  <a:pt x="287934" y="438412"/>
                </a:lnTo>
                <a:lnTo>
                  <a:pt x="293722" y="410921"/>
                </a:lnTo>
                <a:lnTo>
                  <a:pt x="303850" y="384876"/>
                </a:lnTo>
                <a:lnTo>
                  <a:pt x="316872" y="360279"/>
                </a:lnTo>
                <a:lnTo>
                  <a:pt x="331341" y="335682"/>
                </a:lnTo>
                <a:lnTo>
                  <a:pt x="347257" y="313978"/>
                </a:lnTo>
                <a:lnTo>
                  <a:pt x="366067" y="293722"/>
                </a:lnTo>
                <a:lnTo>
                  <a:pt x="386323" y="274912"/>
                </a:lnTo>
                <a:lnTo>
                  <a:pt x="408027" y="258996"/>
                </a:lnTo>
                <a:lnTo>
                  <a:pt x="432624" y="244527"/>
                </a:lnTo>
                <a:lnTo>
                  <a:pt x="457222" y="231505"/>
                </a:lnTo>
                <a:lnTo>
                  <a:pt x="483266" y="222823"/>
                </a:lnTo>
                <a:lnTo>
                  <a:pt x="510757" y="215589"/>
                </a:lnTo>
                <a:lnTo>
                  <a:pt x="539695" y="211248"/>
                </a:lnTo>
                <a:lnTo>
                  <a:pt x="570080" y="209801"/>
                </a:lnTo>
                <a:lnTo>
                  <a:pt x="785668" y="209801"/>
                </a:lnTo>
                <a:lnTo>
                  <a:pt x="824735" y="185204"/>
                </a:lnTo>
                <a:lnTo>
                  <a:pt x="866695" y="162053"/>
                </a:lnTo>
                <a:lnTo>
                  <a:pt x="910102" y="141797"/>
                </a:lnTo>
                <a:lnTo>
                  <a:pt x="957850" y="121540"/>
                </a:lnTo>
                <a:lnTo>
                  <a:pt x="1007045" y="102730"/>
                </a:lnTo>
                <a:lnTo>
                  <a:pt x="1060580" y="85367"/>
                </a:lnTo>
                <a:lnTo>
                  <a:pt x="1115562" y="69452"/>
                </a:lnTo>
                <a:lnTo>
                  <a:pt x="1171991" y="54982"/>
                </a:lnTo>
                <a:lnTo>
                  <a:pt x="1231315" y="41960"/>
                </a:lnTo>
                <a:lnTo>
                  <a:pt x="1292085" y="31832"/>
                </a:lnTo>
                <a:lnTo>
                  <a:pt x="1354301" y="21704"/>
                </a:lnTo>
                <a:lnTo>
                  <a:pt x="1419412" y="14469"/>
                </a:lnTo>
                <a:lnTo>
                  <a:pt x="1484523" y="7235"/>
                </a:lnTo>
                <a:lnTo>
                  <a:pt x="1552527"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3" name="图片占位符 12"/>
          <p:cNvSpPr>
            <a:spLocks noGrp="1"/>
          </p:cNvSpPr>
          <p:nvPr>
            <p:ph type="pic" sz="quarter" idx="12"/>
          </p:nvPr>
        </p:nvSpPr>
        <p:spPr>
          <a:xfrm>
            <a:off x="4679258" y="2576000"/>
            <a:ext cx="3316301" cy="2257169"/>
          </a:xfrm>
          <a:custGeom>
            <a:avLst/>
            <a:gdLst>
              <a:gd name="connsiteX0" fmla="*/ 1620531 w 3316301"/>
              <a:gd name="connsiteY0" fmla="*/ 0 h 2257169"/>
              <a:gd name="connsiteX1" fmla="*/ 1689982 w 3316301"/>
              <a:gd name="connsiteY1" fmla="*/ 0 h 2257169"/>
              <a:gd name="connsiteX2" fmla="*/ 1757987 w 3316301"/>
              <a:gd name="connsiteY2" fmla="*/ 0 h 2257169"/>
              <a:gd name="connsiteX3" fmla="*/ 1827438 w 3316301"/>
              <a:gd name="connsiteY3" fmla="*/ 2894 h 2257169"/>
              <a:gd name="connsiteX4" fmla="*/ 1893995 w 3316301"/>
              <a:gd name="connsiteY4" fmla="*/ 7235 h 2257169"/>
              <a:gd name="connsiteX5" fmla="*/ 1959106 w 3316301"/>
              <a:gd name="connsiteY5" fmla="*/ 14469 h 2257169"/>
              <a:gd name="connsiteX6" fmla="*/ 2024217 w 3316301"/>
              <a:gd name="connsiteY6" fmla="*/ 21704 h 2257169"/>
              <a:gd name="connsiteX7" fmla="*/ 2086434 w 3316301"/>
              <a:gd name="connsiteY7" fmla="*/ 31832 h 2257169"/>
              <a:gd name="connsiteX8" fmla="*/ 2147203 w 3316301"/>
              <a:gd name="connsiteY8" fmla="*/ 41960 h 2257169"/>
              <a:gd name="connsiteX9" fmla="*/ 2206526 w 3316301"/>
              <a:gd name="connsiteY9" fmla="*/ 54982 h 2257169"/>
              <a:gd name="connsiteX10" fmla="*/ 2264403 w 3316301"/>
              <a:gd name="connsiteY10" fmla="*/ 69451 h 2257169"/>
              <a:gd name="connsiteX11" fmla="*/ 2317938 w 3316301"/>
              <a:gd name="connsiteY11" fmla="*/ 85367 h 2257169"/>
              <a:gd name="connsiteX12" fmla="*/ 2371473 w 3316301"/>
              <a:gd name="connsiteY12" fmla="*/ 102730 h 2257169"/>
              <a:gd name="connsiteX13" fmla="*/ 2420668 w 3316301"/>
              <a:gd name="connsiteY13" fmla="*/ 121540 h 2257169"/>
              <a:gd name="connsiteX14" fmla="*/ 2468416 w 3316301"/>
              <a:gd name="connsiteY14" fmla="*/ 141797 h 2257169"/>
              <a:gd name="connsiteX15" fmla="*/ 2513270 w 3316301"/>
              <a:gd name="connsiteY15" fmla="*/ 162053 h 2257169"/>
              <a:gd name="connsiteX16" fmla="*/ 2553783 w 3316301"/>
              <a:gd name="connsiteY16" fmla="*/ 185204 h 2257169"/>
              <a:gd name="connsiteX17" fmla="*/ 2592850 w 3316301"/>
              <a:gd name="connsiteY17" fmla="*/ 209801 h 2257169"/>
              <a:gd name="connsiteX18" fmla="*/ 2737540 w 3316301"/>
              <a:gd name="connsiteY18" fmla="*/ 209801 h 2257169"/>
              <a:gd name="connsiteX19" fmla="*/ 2766478 w 3316301"/>
              <a:gd name="connsiteY19" fmla="*/ 211248 h 2257169"/>
              <a:gd name="connsiteX20" fmla="*/ 2795416 w 3316301"/>
              <a:gd name="connsiteY20" fmla="*/ 215589 h 2257169"/>
              <a:gd name="connsiteX21" fmla="*/ 2822907 w 3316301"/>
              <a:gd name="connsiteY21" fmla="*/ 222823 h 2257169"/>
              <a:gd name="connsiteX22" fmla="*/ 2848951 w 3316301"/>
              <a:gd name="connsiteY22" fmla="*/ 231505 h 2257169"/>
              <a:gd name="connsiteX23" fmla="*/ 2874996 w 3316301"/>
              <a:gd name="connsiteY23" fmla="*/ 244527 h 2257169"/>
              <a:gd name="connsiteX24" fmla="*/ 2898146 w 3316301"/>
              <a:gd name="connsiteY24" fmla="*/ 258996 h 2257169"/>
              <a:gd name="connsiteX25" fmla="*/ 2921297 w 3316301"/>
              <a:gd name="connsiteY25" fmla="*/ 274912 h 2257169"/>
              <a:gd name="connsiteX26" fmla="*/ 2941553 w 3316301"/>
              <a:gd name="connsiteY26" fmla="*/ 293721 h 2257169"/>
              <a:gd name="connsiteX27" fmla="*/ 2960363 w 3316301"/>
              <a:gd name="connsiteY27" fmla="*/ 313978 h 2257169"/>
              <a:gd name="connsiteX28" fmla="*/ 2976279 w 3316301"/>
              <a:gd name="connsiteY28" fmla="*/ 335682 h 2257169"/>
              <a:gd name="connsiteX29" fmla="*/ 2990748 w 3316301"/>
              <a:gd name="connsiteY29" fmla="*/ 360279 h 2257169"/>
              <a:gd name="connsiteX30" fmla="*/ 3002323 w 3316301"/>
              <a:gd name="connsiteY30" fmla="*/ 384876 h 2257169"/>
              <a:gd name="connsiteX31" fmla="*/ 3012451 w 3316301"/>
              <a:gd name="connsiteY31" fmla="*/ 410921 h 2257169"/>
              <a:gd name="connsiteX32" fmla="*/ 3019686 w 3316301"/>
              <a:gd name="connsiteY32" fmla="*/ 438412 h 2257169"/>
              <a:gd name="connsiteX33" fmla="*/ 3024027 w 3316301"/>
              <a:gd name="connsiteY33" fmla="*/ 467350 h 2257169"/>
              <a:gd name="connsiteX34" fmla="*/ 3025474 w 3316301"/>
              <a:gd name="connsiteY34" fmla="*/ 496288 h 2257169"/>
              <a:gd name="connsiteX35" fmla="*/ 3025474 w 3316301"/>
              <a:gd name="connsiteY35" fmla="*/ 687279 h 2257169"/>
              <a:gd name="connsiteX36" fmla="*/ 3057305 w 3316301"/>
              <a:gd name="connsiteY36" fmla="*/ 701748 h 2257169"/>
              <a:gd name="connsiteX37" fmla="*/ 3087690 w 3316301"/>
              <a:gd name="connsiteY37" fmla="*/ 717664 h 2257169"/>
              <a:gd name="connsiteX38" fmla="*/ 3116628 w 3316301"/>
              <a:gd name="connsiteY38" fmla="*/ 736474 h 2257169"/>
              <a:gd name="connsiteX39" fmla="*/ 3144120 w 3316301"/>
              <a:gd name="connsiteY39" fmla="*/ 756731 h 2257169"/>
              <a:gd name="connsiteX40" fmla="*/ 3170164 w 3316301"/>
              <a:gd name="connsiteY40" fmla="*/ 779881 h 2257169"/>
              <a:gd name="connsiteX41" fmla="*/ 3193314 w 3316301"/>
              <a:gd name="connsiteY41" fmla="*/ 805925 h 2257169"/>
              <a:gd name="connsiteX42" fmla="*/ 3216465 w 3316301"/>
              <a:gd name="connsiteY42" fmla="*/ 831970 h 2257169"/>
              <a:gd name="connsiteX43" fmla="*/ 3236721 w 3316301"/>
              <a:gd name="connsiteY43" fmla="*/ 860908 h 2257169"/>
              <a:gd name="connsiteX44" fmla="*/ 3254084 w 3316301"/>
              <a:gd name="connsiteY44" fmla="*/ 891293 h 2257169"/>
              <a:gd name="connsiteX45" fmla="*/ 3270000 w 3316301"/>
              <a:gd name="connsiteY45" fmla="*/ 923125 h 2257169"/>
              <a:gd name="connsiteX46" fmla="*/ 3284469 w 3316301"/>
              <a:gd name="connsiteY46" fmla="*/ 954956 h 2257169"/>
              <a:gd name="connsiteX47" fmla="*/ 3296044 w 3316301"/>
              <a:gd name="connsiteY47" fmla="*/ 989682 h 2257169"/>
              <a:gd name="connsiteX48" fmla="*/ 3304726 w 3316301"/>
              <a:gd name="connsiteY48" fmla="*/ 1024408 h 2257169"/>
              <a:gd name="connsiteX49" fmla="*/ 3311960 w 3316301"/>
              <a:gd name="connsiteY49" fmla="*/ 1060580 h 2257169"/>
              <a:gd name="connsiteX50" fmla="*/ 3314854 w 3316301"/>
              <a:gd name="connsiteY50" fmla="*/ 1098200 h 2257169"/>
              <a:gd name="connsiteX51" fmla="*/ 3316301 w 3316301"/>
              <a:gd name="connsiteY51" fmla="*/ 1135819 h 2257169"/>
              <a:gd name="connsiteX52" fmla="*/ 3314854 w 3316301"/>
              <a:gd name="connsiteY52" fmla="*/ 1173439 h 2257169"/>
              <a:gd name="connsiteX53" fmla="*/ 3311960 w 3316301"/>
              <a:gd name="connsiteY53" fmla="*/ 1209611 h 2257169"/>
              <a:gd name="connsiteX54" fmla="*/ 3304726 w 3316301"/>
              <a:gd name="connsiteY54" fmla="*/ 1245784 h 2257169"/>
              <a:gd name="connsiteX55" fmla="*/ 3296044 w 3316301"/>
              <a:gd name="connsiteY55" fmla="*/ 1281956 h 2257169"/>
              <a:gd name="connsiteX56" fmla="*/ 3284469 w 3316301"/>
              <a:gd name="connsiteY56" fmla="*/ 1315235 h 2257169"/>
              <a:gd name="connsiteX57" fmla="*/ 3270000 w 3316301"/>
              <a:gd name="connsiteY57" fmla="*/ 1348514 h 2257169"/>
              <a:gd name="connsiteX58" fmla="*/ 3254084 w 3316301"/>
              <a:gd name="connsiteY58" fmla="*/ 1380346 h 2257169"/>
              <a:gd name="connsiteX59" fmla="*/ 3236721 w 3316301"/>
              <a:gd name="connsiteY59" fmla="*/ 1410731 h 2257169"/>
              <a:gd name="connsiteX60" fmla="*/ 3216465 w 3316301"/>
              <a:gd name="connsiteY60" fmla="*/ 1438222 h 2257169"/>
              <a:gd name="connsiteX61" fmla="*/ 3193314 w 3316301"/>
              <a:gd name="connsiteY61" fmla="*/ 1465713 h 2257169"/>
              <a:gd name="connsiteX62" fmla="*/ 3170164 w 3316301"/>
              <a:gd name="connsiteY62" fmla="*/ 1490310 h 2257169"/>
              <a:gd name="connsiteX63" fmla="*/ 3144120 w 3316301"/>
              <a:gd name="connsiteY63" fmla="*/ 1513461 h 2257169"/>
              <a:gd name="connsiteX64" fmla="*/ 3116628 w 3316301"/>
              <a:gd name="connsiteY64" fmla="*/ 1535164 h 2257169"/>
              <a:gd name="connsiteX65" fmla="*/ 3087690 w 3316301"/>
              <a:gd name="connsiteY65" fmla="*/ 1553974 h 2257169"/>
              <a:gd name="connsiteX66" fmla="*/ 3057305 w 3316301"/>
              <a:gd name="connsiteY66" fmla="*/ 1569890 h 2257169"/>
              <a:gd name="connsiteX67" fmla="*/ 3025474 w 3316301"/>
              <a:gd name="connsiteY67" fmla="*/ 1584359 h 2257169"/>
              <a:gd name="connsiteX68" fmla="*/ 3025474 w 3316301"/>
              <a:gd name="connsiteY68" fmla="*/ 1779691 h 2257169"/>
              <a:gd name="connsiteX69" fmla="*/ 3024027 w 3316301"/>
              <a:gd name="connsiteY69" fmla="*/ 1808629 h 2257169"/>
              <a:gd name="connsiteX70" fmla="*/ 3019686 w 3316301"/>
              <a:gd name="connsiteY70" fmla="*/ 1837567 h 2257169"/>
              <a:gd name="connsiteX71" fmla="*/ 3012451 w 3316301"/>
              <a:gd name="connsiteY71" fmla="*/ 1865058 h 2257169"/>
              <a:gd name="connsiteX72" fmla="*/ 3002323 w 3316301"/>
              <a:gd name="connsiteY72" fmla="*/ 1891103 h 2257169"/>
              <a:gd name="connsiteX73" fmla="*/ 2990748 w 3316301"/>
              <a:gd name="connsiteY73" fmla="*/ 1915700 h 2257169"/>
              <a:gd name="connsiteX74" fmla="*/ 2976279 w 3316301"/>
              <a:gd name="connsiteY74" fmla="*/ 1940297 h 2257169"/>
              <a:gd name="connsiteX75" fmla="*/ 2960363 w 3316301"/>
              <a:gd name="connsiteY75" fmla="*/ 1962001 h 2257169"/>
              <a:gd name="connsiteX76" fmla="*/ 2941553 w 3316301"/>
              <a:gd name="connsiteY76" fmla="*/ 1982258 h 2257169"/>
              <a:gd name="connsiteX77" fmla="*/ 2921297 w 3316301"/>
              <a:gd name="connsiteY77" fmla="*/ 2001067 h 2257169"/>
              <a:gd name="connsiteX78" fmla="*/ 2898146 w 3316301"/>
              <a:gd name="connsiteY78" fmla="*/ 2016983 h 2257169"/>
              <a:gd name="connsiteX79" fmla="*/ 2874996 w 3316301"/>
              <a:gd name="connsiteY79" fmla="*/ 2031452 h 2257169"/>
              <a:gd name="connsiteX80" fmla="*/ 2848951 w 3316301"/>
              <a:gd name="connsiteY80" fmla="*/ 2043028 h 2257169"/>
              <a:gd name="connsiteX81" fmla="*/ 2822907 w 3316301"/>
              <a:gd name="connsiteY81" fmla="*/ 2053156 h 2257169"/>
              <a:gd name="connsiteX82" fmla="*/ 2795416 w 3316301"/>
              <a:gd name="connsiteY82" fmla="*/ 2060390 h 2257169"/>
              <a:gd name="connsiteX83" fmla="*/ 2766478 w 3316301"/>
              <a:gd name="connsiteY83" fmla="*/ 2064731 h 2257169"/>
              <a:gd name="connsiteX84" fmla="*/ 2737540 w 3316301"/>
              <a:gd name="connsiteY84" fmla="*/ 2066178 h 2257169"/>
              <a:gd name="connsiteX85" fmla="*/ 2562465 w 3316301"/>
              <a:gd name="connsiteY85" fmla="*/ 2066178 h 2257169"/>
              <a:gd name="connsiteX86" fmla="*/ 2523398 w 3316301"/>
              <a:gd name="connsiteY86" fmla="*/ 2087882 h 2257169"/>
              <a:gd name="connsiteX87" fmla="*/ 2481438 w 3316301"/>
              <a:gd name="connsiteY87" fmla="*/ 2108138 h 2257169"/>
              <a:gd name="connsiteX88" fmla="*/ 2438031 w 3316301"/>
              <a:gd name="connsiteY88" fmla="*/ 2128395 h 2257169"/>
              <a:gd name="connsiteX89" fmla="*/ 2391730 w 3316301"/>
              <a:gd name="connsiteY89" fmla="*/ 2147204 h 2257169"/>
              <a:gd name="connsiteX90" fmla="*/ 2342535 w 3316301"/>
              <a:gd name="connsiteY90" fmla="*/ 2163120 h 2257169"/>
              <a:gd name="connsiteX91" fmla="*/ 2290447 w 3316301"/>
              <a:gd name="connsiteY91" fmla="*/ 2179036 h 2257169"/>
              <a:gd name="connsiteX92" fmla="*/ 2236911 w 3316301"/>
              <a:gd name="connsiteY92" fmla="*/ 2193505 h 2257169"/>
              <a:gd name="connsiteX93" fmla="*/ 2181929 w 3316301"/>
              <a:gd name="connsiteY93" fmla="*/ 2206528 h 2257169"/>
              <a:gd name="connsiteX94" fmla="*/ 2125500 w 3316301"/>
              <a:gd name="connsiteY94" fmla="*/ 2218103 h 2257169"/>
              <a:gd name="connsiteX95" fmla="*/ 2066177 w 3316301"/>
              <a:gd name="connsiteY95" fmla="*/ 2228231 h 2257169"/>
              <a:gd name="connsiteX96" fmla="*/ 2006854 w 3316301"/>
              <a:gd name="connsiteY96" fmla="*/ 2236912 h 2257169"/>
              <a:gd name="connsiteX97" fmla="*/ 1944637 w 3316301"/>
              <a:gd name="connsiteY97" fmla="*/ 2244147 h 2257169"/>
              <a:gd name="connsiteX98" fmla="*/ 1882420 w 3316301"/>
              <a:gd name="connsiteY98" fmla="*/ 2249935 h 2257169"/>
              <a:gd name="connsiteX99" fmla="*/ 1818756 w 3316301"/>
              <a:gd name="connsiteY99" fmla="*/ 2254275 h 2257169"/>
              <a:gd name="connsiteX100" fmla="*/ 1755093 w 3316301"/>
              <a:gd name="connsiteY100" fmla="*/ 2255722 h 2257169"/>
              <a:gd name="connsiteX101" fmla="*/ 1689982 w 3316301"/>
              <a:gd name="connsiteY101" fmla="*/ 2257169 h 2257169"/>
              <a:gd name="connsiteX102" fmla="*/ 1623425 w 3316301"/>
              <a:gd name="connsiteY102" fmla="*/ 2255722 h 2257169"/>
              <a:gd name="connsiteX103" fmla="*/ 1559761 w 3316301"/>
              <a:gd name="connsiteY103" fmla="*/ 2254275 h 2257169"/>
              <a:gd name="connsiteX104" fmla="*/ 1496097 w 3316301"/>
              <a:gd name="connsiteY104" fmla="*/ 2249935 h 2257169"/>
              <a:gd name="connsiteX105" fmla="*/ 1433880 w 3316301"/>
              <a:gd name="connsiteY105" fmla="*/ 2244147 h 2257169"/>
              <a:gd name="connsiteX106" fmla="*/ 1371663 w 3316301"/>
              <a:gd name="connsiteY106" fmla="*/ 2236912 h 2257169"/>
              <a:gd name="connsiteX107" fmla="*/ 1312340 w 3316301"/>
              <a:gd name="connsiteY107" fmla="*/ 2228231 h 2257169"/>
              <a:gd name="connsiteX108" fmla="*/ 1253017 w 3316301"/>
              <a:gd name="connsiteY108" fmla="*/ 2218103 h 2257169"/>
              <a:gd name="connsiteX109" fmla="*/ 1196588 w 3316301"/>
              <a:gd name="connsiteY109" fmla="*/ 2206528 h 2257169"/>
              <a:gd name="connsiteX110" fmla="*/ 1141606 w 3316301"/>
              <a:gd name="connsiteY110" fmla="*/ 2193505 h 2257169"/>
              <a:gd name="connsiteX111" fmla="*/ 1088071 w 3316301"/>
              <a:gd name="connsiteY111" fmla="*/ 2179036 h 2257169"/>
              <a:gd name="connsiteX112" fmla="*/ 1035982 w 3316301"/>
              <a:gd name="connsiteY112" fmla="*/ 2163120 h 2257169"/>
              <a:gd name="connsiteX113" fmla="*/ 988234 w 3316301"/>
              <a:gd name="connsiteY113" fmla="*/ 2147204 h 2257169"/>
              <a:gd name="connsiteX114" fmla="*/ 940486 w 3316301"/>
              <a:gd name="connsiteY114" fmla="*/ 2128395 h 2257169"/>
              <a:gd name="connsiteX115" fmla="*/ 897079 w 3316301"/>
              <a:gd name="connsiteY115" fmla="*/ 2108138 h 2257169"/>
              <a:gd name="connsiteX116" fmla="*/ 855120 w 3316301"/>
              <a:gd name="connsiteY116" fmla="*/ 2087882 h 2257169"/>
              <a:gd name="connsiteX117" fmla="*/ 816053 w 3316301"/>
              <a:gd name="connsiteY117" fmla="*/ 2066178 h 2257169"/>
              <a:gd name="connsiteX118" fmla="*/ 570080 w 3316301"/>
              <a:gd name="connsiteY118" fmla="*/ 2066178 h 2257169"/>
              <a:gd name="connsiteX119" fmla="*/ 539695 w 3316301"/>
              <a:gd name="connsiteY119" fmla="*/ 2064731 h 2257169"/>
              <a:gd name="connsiteX120" fmla="*/ 510756 w 3316301"/>
              <a:gd name="connsiteY120" fmla="*/ 2060390 h 2257169"/>
              <a:gd name="connsiteX121" fmla="*/ 483265 w 3316301"/>
              <a:gd name="connsiteY121" fmla="*/ 2053156 h 2257169"/>
              <a:gd name="connsiteX122" fmla="*/ 457221 w 3316301"/>
              <a:gd name="connsiteY122" fmla="*/ 2043028 h 2257169"/>
              <a:gd name="connsiteX123" fmla="*/ 432624 w 3316301"/>
              <a:gd name="connsiteY123" fmla="*/ 2031452 h 2257169"/>
              <a:gd name="connsiteX124" fmla="*/ 408026 w 3316301"/>
              <a:gd name="connsiteY124" fmla="*/ 2016983 h 2257169"/>
              <a:gd name="connsiteX125" fmla="*/ 386322 w 3316301"/>
              <a:gd name="connsiteY125" fmla="*/ 2001067 h 2257169"/>
              <a:gd name="connsiteX126" fmla="*/ 366066 w 3316301"/>
              <a:gd name="connsiteY126" fmla="*/ 1982258 h 2257169"/>
              <a:gd name="connsiteX127" fmla="*/ 347256 w 3316301"/>
              <a:gd name="connsiteY127" fmla="*/ 1962001 h 2257169"/>
              <a:gd name="connsiteX128" fmla="*/ 331340 w 3316301"/>
              <a:gd name="connsiteY128" fmla="*/ 1940297 h 2257169"/>
              <a:gd name="connsiteX129" fmla="*/ 316871 w 3316301"/>
              <a:gd name="connsiteY129" fmla="*/ 1915700 h 2257169"/>
              <a:gd name="connsiteX130" fmla="*/ 303849 w 3316301"/>
              <a:gd name="connsiteY130" fmla="*/ 1891103 h 2257169"/>
              <a:gd name="connsiteX131" fmla="*/ 293721 w 3316301"/>
              <a:gd name="connsiteY131" fmla="*/ 1865058 h 2257169"/>
              <a:gd name="connsiteX132" fmla="*/ 287933 w 3316301"/>
              <a:gd name="connsiteY132" fmla="*/ 1837567 h 2257169"/>
              <a:gd name="connsiteX133" fmla="*/ 283592 w 3316301"/>
              <a:gd name="connsiteY133" fmla="*/ 1808629 h 2257169"/>
              <a:gd name="connsiteX134" fmla="*/ 280699 w 3316301"/>
              <a:gd name="connsiteY134" fmla="*/ 1779691 h 2257169"/>
              <a:gd name="connsiteX135" fmla="*/ 280699 w 3316301"/>
              <a:gd name="connsiteY135" fmla="*/ 1580018 h 2257169"/>
              <a:gd name="connsiteX136" fmla="*/ 250314 w 3316301"/>
              <a:gd name="connsiteY136" fmla="*/ 1565549 h 2257169"/>
              <a:gd name="connsiteX137" fmla="*/ 221375 w 3316301"/>
              <a:gd name="connsiteY137" fmla="*/ 1548187 h 2257169"/>
              <a:gd name="connsiteX138" fmla="*/ 192437 w 3316301"/>
              <a:gd name="connsiteY138" fmla="*/ 1529377 h 2257169"/>
              <a:gd name="connsiteX139" fmla="*/ 166393 w 3316301"/>
              <a:gd name="connsiteY139" fmla="*/ 1507673 h 2257169"/>
              <a:gd name="connsiteX140" fmla="*/ 141796 w 3316301"/>
              <a:gd name="connsiteY140" fmla="*/ 1484523 h 2257169"/>
              <a:gd name="connsiteX141" fmla="*/ 118645 w 3316301"/>
              <a:gd name="connsiteY141" fmla="*/ 1459926 h 2257169"/>
              <a:gd name="connsiteX142" fmla="*/ 96942 w 3316301"/>
              <a:gd name="connsiteY142" fmla="*/ 1433881 h 2257169"/>
              <a:gd name="connsiteX143" fmla="*/ 78133 w 3316301"/>
              <a:gd name="connsiteY143" fmla="*/ 1404943 h 2257169"/>
              <a:gd name="connsiteX144" fmla="*/ 60770 w 3316301"/>
              <a:gd name="connsiteY144" fmla="*/ 1376005 h 2257169"/>
              <a:gd name="connsiteX145" fmla="*/ 44853 w 3316301"/>
              <a:gd name="connsiteY145" fmla="*/ 1344173 h 2257169"/>
              <a:gd name="connsiteX146" fmla="*/ 31831 w 3316301"/>
              <a:gd name="connsiteY146" fmla="*/ 1312341 h 2257169"/>
              <a:gd name="connsiteX147" fmla="*/ 20256 w 3316301"/>
              <a:gd name="connsiteY147" fmla="*/ 1277616 h 2257169"/>
              <a:gd name="connsiteX148" fmla="*/ 11574 w 3316301"/>
              <a:gd name="connsiteY148" fmla="*/ 1244337 h 2257169"/>
              <a:gd name="connsiteX149" fmla="*/ 4340 w 3316301"/>
              <a:gd name="connsiteY149" fmla="*/ 1208164 h 2257169"/>
              <a:gd name="connsiteX150" fmla="*/ 1446 w 3316301"/>
              <a:gd name="connsiteY150" fmla="*/ 1171992 h 2257169"/>
              <a:gd name="connsiteX151" fmla="*/ 0 w 3316301"/>
              <a:gd name="connsiteY151" fmla="*/ 1135819 h 2257169"/>
              <a:gd name="connsiteX152" fmla="*/ 1446 w 3316301"/>
              <a:gd name="connsiteY152" fmla="*/ 1098200 h 2257169"/>
              <a:gd name="connsiteX153" fmla="*/ 4340 w 3316301"/>
              <a:gd name="connsiteY153" fmla="*/ 1062027 h 2257169"/>
              <a:gd name="connsiteX154" fmla="*/ 11574 w 3316301"/>
              <a:gd name="connsiteY154" fmla="*/ 1027301 h 2257169"/>
              <a:gd name="connsiteX155" fmla="*/ 20256 w 3316301"/>
              <a:gd name="connsiteY155" fmla="*/ 992576 h 2257169"/>
              <a:gd name="connsiteX156" fmla="*/ 31831 w 3316301"/>
              <a:gd name="connsiteY156" fmla="*/ 959297 h 2257169"/>
              <a:gd name="connsiteX157" fmla="*/ 44853 w 3316301"/>
              <a:gd name="connsiteY157" fmla="*/ 927465 h 2257169"/>
              <a:gd name="connsiteX158" fmla="*/ 60770 w 3316301"/>
              <a:gd name="connsiteY158" fmla="*/ 895633 h 2257169"/>
              <a:gd name="connsiteX159" fmla="*/ 78133 w 3316301"/>
              <a:gd name="connsiteY159" fmla="*/ 865248 h 2257169"/>
              <a:gd name="connsiteX160" fmla="*/ 96942 w 3316301"/>
              <a:gd name="connsiteY160" fmla="*/ 837757 h 2257169"/>
              <a:gd name="connsiteX161" fmla="*/ 118645 w 3316301"/>
              <a:gd name="connsiteY161" fmla="*/ 810266 h 2257169"/>
              <a:gd name="connsiteX162" fmla="*/ 141796 w 3316301"/>
              <a:gd name="connsiteY162" fmla="*/ 785669 h 2257169"/>
              <a:gd name="connsiteX163" fmla="*/ 166393 w 3316301"/>
              <a:gd name="connsiteY163" fmla="*/ 762518 h 2257169"/>
              <a:gd name="connsiteX164" fmla="*/ 192437 w 3316301"/>
              <a:gd name="connsiteY164" fmla="*/ 742262 h 2257169"/>
              <a:gd name="connsiteX165" fmla="*/ 221375 w 3316301"/>
              <a:gd name="connsiteY165" fmla="*/ 722005 h 2257169"/>
              <a:gd name="connsiteX166" fmla="*/ 250314 w 3316301"/>
              <a:gd name="connsiteY166" fmla="*/ 706089 h 2257169"/>
              <a:gd name="connsiteX167" fmla="*/ 280699 w 3316301"/>
              <a:gd name="connsiteY167" fmla="*/ 691620 h 2257169"/>
              <a:gd name="connsiteX168" fmla="*/ 280699 w 3316301"/>
              <a:gd name="connsiteY168" fmla="*/ 496288 h 2257169"/>
              <a:gd name="connsiteX169" fmla="*/ 283592 w 3316301"/>
              <a:gd name="connsiteY169" fmla="*/ 467350 h 2257169"/>
              <a:gd name="connsiteX170" fmla="*/ 287933 w 3316301"/>
              <a:gd name="connsiteY170" fmla="*/ 438412 h 2257169"/>
              <a:gd name="connsiteX171" fmla="*/ 293721 w 3316301"/>
              <a:gd name="connsiteY171" fmla="*/ 410921 h 2257169"/>
              <a:gd name="connsiteX172" fmla="*/ 303849 w 3316301"/>
              <a:gd name="connsiteY172" fmla="*/ 384876 h 2257169"/>
              <a:gd name="connsiteX173" fmla="*/ 316871 w 3316301"/>
              <a:gd name="connsiteY173" fmla="*/ 360279 h 2257169"/>
              <a:gd name="connsiteX174" fmla="*/ 331340 w 3316301"/>
              <a:gd name="connsiteY174" fmla="*/ 335682 h 2257169"/>
              <a:gd name="connsiteX175" fmla="*/ 347256 w 3316301"/>
              <a:gd name="connsiteY175" fmla="*/ 313978 h 2257169"/>
              <a:gd name="connsiteX176" fmla="*/ 366066 w 3316301"/>
              <a:gd name="connsiteY176" fmla="*/ 293721 h 2257169"/>
              <a:gd name="connsiteX177" fmla="*/ 386322 w 3316301"/>
              <a:gd name="connsiteY177" fmla="*/ 274912 h 2257169"/>
              <a:gd name="connsiteX178" fmla="*/ 408026 w 3316301"/>
              <a:gd name="connsiteY178" fmla="*/ 258996 h 2257169"/>
              <a:gd name="connsiteX179" fmla="*/ 432624 w 3316301"/>
              <a:gd name="connsiteY179" fmla="*/ 244527 h 2257169"/>
              <a:gd name="connsiteX180" fmla="*/ 457221 w 3316301"/>
              <a:gd name="connsiteY180" fmla="*/ 231505 h 2257169"/>
              <a:gd name="connsiteX181" fmla="*/ 483265 w 3316301"/>
              <a:gd name="connsiteY181" fmla="*/ 222823 h 2257169"/>
              <a:gd name="connsiteX182" fmla="*/ 510756 w 3316301"/>
              <a:gd name="connsiteY182" fmla="*/ 215589 h 2257169"/>
              <a:gd name="connsiteX183" fmla="*/ 539695 w 3316301"/>
              <a:gd name="connsiteY183" fmla="*/ 211248 h 2257169"/>
              <a:gd name="connsiteX184" fmla="*/ 570080 w 3316301"/>
              <a:gd name="connsiteY184" fmla="*/ 209801 h 2257169"/>
              <a:gd name="connsiteX185" fmla="*/ 785668 w 3316301"/>
              <a:gd name="connsiteY185" fmla="*/ 209801 h 2257169"/>
              <a:gd name="connsiteX186" fmla="*/ 824735 w 3316301"/>
              <a:gd name="connsiteY186" fmla="*/ 185204 h 2257169"/>
              <a:gd name="connsiteX187" fmla="*/ 866694 w 3316301"/>
              <a:gd name="connsiteY187" fmla="*/ 162053 h 2257169"/>
              <a:gd name="connsiteX188" fmla="*/ 910101 w 3316301"/>
              <a:gd name="connsiteY188" fmla="*/ 141797 h 2257169"/>
              <a:gd name="connsiteX189" fmla="*/ 957849 w 3316301"/>
              <a:gd name="connsiteY189" fmla="*/ 121540 h 2257169"/>
              <a:gd name="connsiteX190" fmla="*/ 1007044 w 3316301"/>
              <a:gd name="connsiteY190" fmla="*/ 102730 h 2257169"/>
              <a:gd name="connsiteX191" fmla="*/ 1060579 w 3316301"/>
              <a:gd name="connsiteY191" fmla="*/ 85367 h 2257169"/>
              <a:gd name="connsiteX192" fmla="*/ 1115562 w 3316301"/>
              <a:gd name="connsiteY192" fmla="*/ 69451 h 2257169"/>
              <a:gd name="connsiteX193" fmla="*/ 1171991 w 3316301"/>
              <a:gd name="connsiteY193" fmla="*/ 54982 h 2257169"/>
              <a:gd name="connsiteX194" fmla="*/ 1231314 w 3316301"/>
              <a:gd name="connsiteY194" fmla="*/ 41960 h 2257169"/>
              <a:gd name="connsiteX195" fmla="*/ 1292084 w 3316301"/>
              <a:gd name="connsiteY195" fmla="*/ 31832 h 2257169"/>
              <a:gd name="connsiteX196" fmla="*/ 1354301 w 3316301"/>
              <a:gd name="connsiteY196" fmla="*/ 21704 h 2257169"/>
              <a:gd name="connsiteX197" fmla="*/ 1419411 w 3316301"/>
              <a:gd name="connsiteY197" fmla="*/ 14469 h 2257169"/>
              <a:gd name="connsiteX198" fmla="*/ 1484522 w 3316301"/>
              <a:gd name="connsiteY198" fmla="*/ 7235 h 2257169"/>
              <a:gd name="connsiteX199" fmla="*/ 1552526 w 3316301"/>
              <a:gd name="connsiteY199" fmla="*/ 2894 h 225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3316301" h="2257169">
                <a:moveTo>
                  <a:pt x="1620531" y="0"/>
                </a:moveTo>
                <a:lnTo>
                  <a:pt x="1689982" y="0"/>
                </a:lnTo>
                <a:lnTo>
                  <a:pt x="1757987" y="0"/>
                </a:lnTo>
                <a:lnTo>
                  <a:pt x="1827438" y="2894"/>
                </a:lnTo>
                <a:lnTo>
                  <a:pt x="1893995" y="7235"/>
                </a:lnTo>
                <a:lnTo>
                  <a:pt x="1959106" y="14469"/>
                </a:lnTo>
                <a:lnTo>
                  <a:pt x="2024217" y="21704"/>
                </a:lnTo>
                <a:lnTo>
                  <a:pt x="2086434" y="31832"/>
                </a:lnTo>
                <a:lnTo>
                  <a:pt x="2147203" y="41960"/>
                </a:lnTo>
                <a:lnTo>
                  <a:pt x="2206526" y="54982"/>
                </a:lnTo>
                <a:lnTo>
                  <a:pt x="2264403" y="69451"/>
                </a:lnTo>
                <a:lnTo>
                  <a:pt x="2317938" y="85367"/>
                </a:lnTo>
                <a:lnTo>
                  <a:pt x="2371473" y="102730"/>
                </a:lnTo>
                <a:lnTo>
                  <a:pt x="2420668" y="121540"/>
                </a:lnTo>
                <a:lnTo>
                  <a:pt x="2468416" y="141797"/>
                </a:lnTo>
                <a:lnTo>
                  <a:pt x="2513270" y="162053"/>
                </a:lnTo>
                <a:lnTo>
                  <a:pt x="2553783" y="185204"/>
                </a:lnTo>
                <a:lnTo>
                  <a:pt x="2592850" y="209801"/>
                </a:lnTo>
                <a:lnTo>
                  <a:pt x="2737540" y="209801"/>
                </a:lnTo>
                <a:lnTo>
                  <a:pt x="2766478" y="211248"/>
                </a:lnTo>
                <a:lnTo>
                  <a:pt x="2795416" y="215589"/>
                </a:lnTo>
                <a:lnTo>
                  <a:pt x="2822907" y="222823"/>
                </a:lnTo>
                <a:lnTo>
                  <a:pt x="2848951" y="231505"/>
                </a:lnTo>
                <a:lnTo>
                  <a:pt x="2874996" y="244527"/>
                </a:lnTo>
                <a:lnTo>
                  <a:pt x="2898146" y="258996"/>
                </a:lnTo>
                <a:lnTo>
                  <a:pt x="2921297" y="274912"/>
                </a:lnTo>
                <a:lnTo>
                  <a:pt x="2941553" y="293721"/>
                </a:lnTo>
                <a:lnTo>
                  <a:pt x="2960363" y="313978"/>
                </a:lnTo>
                <a:lnTo>
                  <a:pt x="2976279" y="335682"/>
                </a:lnTo>
                <a:lnTo>
                  <a:pt x="2990748" y="360279"/>
                </a:lnTo>
                <a:lnTo>
                  <a:pt x="3002323" y="384876"/>
                </a:lnTo>
                <a:lnTo>
                  <a:pt x="3012451" y="410921"/>
                </a:lnTo>
                <a:lnTo>
                  <a:pt x="3019686" y="438412"/>
                </a:lnTo>
                <a:lnTo>
                  <a:pt x="3024027" y="467350"/>
                </a:lnTo>
                <a:lnTo>
                  <a:pt x="3025474" y="496288"/>
                </a:lnTo>
                <a:lnTo>
                  <a:pt x="3025474" y="687279"/>
                </a:lnTo>
                <a:lnTo>
                  <a:pt x="3057305" y="701748"/>
                </a:lnTo>
                <a:lnTo>
                  <a:pt x="3087690" y="717664"/>
                </a:lnTo>
                <a:lnTo>
                  <a:pt x="3116628" y="736474"/>
                </a:lnTo>
                <a:lnTo>
                  <a:pt x="3144120" y="756731"/>
                </a:lnTo>
                <a:lnTo>
                  <a:pt x="3170164" y="779881"/>
                </a:lnTo>
                <a:lnTo>
                  <a:pt x="3193314" y="805925"/>
                </a:lnTo>
                <a:lnTo>
                  <a:pt x="3216465" y="831970"/>
                </a:lnTo>
                <a:lnTo>
                  <a:pt x="3236721" y="860908"/>
                </a:lnTo>
                <a:lnTo>
                  <a:pt x="3254084" y="891293"/>
                </a:lnTo>
                <a:lnTo>
                  <a:pt x="3270000" y="923125"/>
                </a:lnTo>
                <a:lnTo>
                  <a:pt x="3284469" y="954956"/>
                </a:lnTo>
                <a:lnTo>
                  <a:pt x="3296044" y="989682"/>
                </a:lnTo>
                <a:lnTo>
                  <a:pt x="3304726" y="1024408"/>
                </a:lnTo>
                <a:lnTo>
                  <a:pt x="3311960" y="1060580"/>
                </a:lnTo>
                <a:lnTo>
                  <a:pt x="3314854" y="1098200"/>
                </a:lnTo>
                <a:lnTo>
                  <a:pt x="3316301" y="1135819"/>
                </a:lnTo>
                <a:lnTo>
                  <a:pt x="3314854" y="1173439"/>
                </a:lnTo>
                <a:lnTo>
                  <a:pt x="3311960" y="1209611"/>
                </a:lnTo>
                <a:lnTo>
                  <a:pt x="3304726" y="1245784"/>
                </a:lnTo>
                <a:lnTo>
                  <a:pt x="3296044" y="1281956"/>
                </a:lnTo>
                <a:lnTo>
                  <a:pt x="3284469" y="1315235"/>
                </a:lnTo>
                <a:lnTo>
                  <a:pt x="3270000" y="1348514"/>
                </a:lnTo>
                <a:lnTo>
                  <a:pt x="3254084" y="1380346"/>
                </a:lnTo>
                <a:lnTo>
                  <a:pt x="3236721" y="1410731"/>
                </a:lnTo>
                <a:lnTo>
                  <a:pt x="3216465" y="1438222"/>
                </a:lnTo>
                <a:lnTo>
                  <a:pt x="3193314" y="1465713"/>
                </a:lnTo>
                <a:lnTo>
                  <a:pt x="3170164" y="1490310"/>
                </a:lnTo>
                <a:lnTo>
                  <a:pt x="3144120" y="1513461"/>
                </a:lnTo>
                <a:lnTo>
                  <a:pt x="3116628" y="1535164"/>
                </a:lnTo>
                <a:lnTo>
                  <a:pt x="3087690" y="1553974"/>
                </a:lnTo>
                <a:lnTo>
                  <a:pt x="3057305" y="1569890"/>
                </a:lnTo>
                <a:lnTo>
                  <a:pt x="3025474" y="1584359"/>
                </a:lnTo>
                <a:lnTo>
                  <a:pt x="3025474" y="1779691"/>
                </a:lnTo>
                <a:lnTo>
                  <a:pt x="3024027" y="1808629"/>
                </a:lnTo>
                <a:lnTo>
                  <a:pt x="3019686" y="1837567"/>
                </a:lnTo>
                <a:lnTo>
                  <a:pt x="3012451" y="1865058"/>
                </a:lnTo>
                <a:lnTo>
                  <a:pt x="3002323" y="1891103"/>
                </a:lnTo>
                <a:lnTo>
                  <a:pt x="2990748" y="1915700"/>
                </a:lnTo>
                <a:lnTo>
                  <a:pt x="2976279" y="1940297"/>
                </a:lnTo>
                <a:lnTo>
                  <a:pt x="2960363" y="1962001"/>
                </a:lnTo>
                <a:lnTo>
                  <a:pt x="2941553" y="1982258"/>
                </a:lnTo>
                <a:lnTo>
                  <a:pt x="2921297" y="2001067"/>
                </a:lnTo>
                <a:lnTo>
                  <a:pt x="2898146" y="2016983"/>
                </a:lnTo>
                <a:lnTo>
                  <a:pt x="2874996" y="2031452"/>
                </a:lnTo>
                <a:lnTo>
                  <a:pt x="2848951" y="2043028"/>
                </a:lnTo>
                <a:lnTo>
                  <a:pt x="2822907" y="2053156"/>
                </a:lnTo>
                <a:lnTo>
                  <a:pt x="2795416" y="2060390"/>
                </a:lnTo>
                <a:lnTo>
                  <a:pt x="2766478" y="2064731"/>
                </a:lnTo>
                <a:lnTo>
                  <a:pt x="2737540" y="2066178"/>
                </a:lnTo>
                <a:lnTo>
                  <a:pt x="2562465" y="2066178"/>
                </a:lnTo>
                <a:lnTo>
                  <a:pt x="2523398" y="2087882"/>
                </a:lnTo>
                <a:lnTo>
                  <a:pt x="2481438" y="2108138"/>
                </a:lnTo>
                <a:lnTo>
                  <a:pt x="2438031" y="2128395"/>
                </a:lnTo>
                <a:lnTo>
                  <a:pt x="2391730" y="2147204"/>
                </a:lnTo>
                <a:lnTo>
                  <a:pt x="2342535" y="2163120"/>
                </a:lnTo>
                <a:lnTo>
                  <a:pt x="2290447" y="2179036"/>
                </a:lnTo>
                <a:lnTo>
                  <a:pt x="2236911" y="2193505"/>
                </a:lnTo>
                <a:lnTo>
                  <a:pt x="2181929" y="2206528"/>
                </a:lnTo>
                <a:lnTo>
                  <a:pt x="2125500" y="2218103"/>
                </a:lnTo>
                <a:lnTo>
                  <a:pt x="2066177" y="2228231"/>
                </a:lnTo>
                <a:lnTo>
                  <a:pt x="2006854" y="2236912"/>
                </a:lnTo>
                <a:lnTo>
                  <a:pt x="1944637" y="2244147"/>
                </a:lnTo>
                <a:lnTo>
                  <a:pt x="1882420" y="2249935"/>
                </a:lnTo>
                <a:lnTo>
                  <a:pt x="1818756" y="2254275"/>
                </a:lnTo>
                <a:lnTo>
                  <a:pt x="1755093" y="2255722"/>
                </a:lnTo>
                <a:lnTo>
                  <a:pt x="1689982" y="2257169"/>
                </a:lnTo>
                <a:lnTo>
                  <a:pt x="1623425" y="2255722"/>
                </a:lnTo>
                <a:lnTo>
                  <a:pt x="1559761" y="2254275"/>
                </a:lnTo>
                <a:lnTo>
                  <a:pt x="1496097" y="2249935"/>
                </a:lnTo>
                <a:lnTo>
                  <a:pt x="1433880" y="2244147"/>
                </a:lnTo>
                <a:lnTo>
                  <a:pt x="1371663" y="2236912"/>
                </a:lnTo>
                <a:lnTo>
                  <a:pt x="1312340" y="2228231"/>
                </a:lnTo>
                <a:lnTo>
                  <a:pt x="1253017" y="2218103"/>
                </a:lnTo>
                <a:lnTo>
                  <a:pt x="1196588" y="2206528"/>
                </a:lnTo>
                <a:lnTo>
                  <a:pt x="1141606" y="2193505"/>
                </a:lnTo>
                <a:lnTo>
                  <a:pt x="1088071" y="2179036"/>
                </a:lnTo>
                <a:lnTo>
                  <a:pt x="1035982" y="2163120"/>
                </a:lnTo>
                <a:lnTo>
                  <a:pt x="988234" y="2147204"/>
                </a:lnTo>
                <a:lnTo>
                  <a:pt x="940486" y="2128395"/>
                </a:lnTo>
                <a:lnTo>
                  <a:pt x="897079" y="2108138"/>
                </a:lnTo>
                <a:lnTo>
                  <a:pt x="855120" y="2087882"/>
                </a:lnTo>
                <a:lnTo>
                  <a:pt x="816053" y="2066178"/>
                </a:lnTo>
                <a:lnTo>
                  <a:pt x="570080" y="2066178"/>
                </a:lnTo>
                <a:lnTo>
                  <a:pt x="539695" y="2064731"/>
                </a:lnTo>
                <a:lnTo>
                  <a:pt x="510756" y="2060390"/>
                </a:lnTo>
                <a:lnTo>
                  <a:pt x="483265" y="2053156"/>
                </a:lnTo>
                <a:lnTo>
                  <a:pt x="457221" y="2043028"/>
                </a:lnTo>
                <a:lnTo>
                  <a:pt x="432624" y="2031452"/>
                </a:lnTo>
                <a:lnTo>
                  <a:pt x="408026" y="2016983"/>
                </a:lnTo>
                <a:lnTo>
                  <a:pt x="386322" y="2001067"/>
                </a:lnTo>
                <a:lnTo>
                  <a:pt x="366066" y="1982258"/>
                </a:lnTo>
                <a:lnTo>
                  <a:pt x="347256" y="1962001"/>
                </a:lnTo>
                <a:lnTo>
                  <a:pt x="331340" y="1940297"/>
                </a:lnTo>
                <a:lnTo>
                  <a:pt x="316871" y="1915700"/>
                </a:lnTo>
                <a:lnTo>
                  <a:pt x="303849" y="1891103"/>
                </a:lnTo>
                <a:lnTo>
                  <a:pt x="293721" y="1865058"/>
                </a:lnTo>
                <a:lnTo>
                  <a:pt x="287933" y="1837567"/>
                </a:lnTo>
                <a:lnTo>
                  <a:pt x="283592" y="1808629"/>
                </a:lnTo>
                <a:lnTo>
                  <a:pt x="280699" y="1779691"/>
                </a:lnTo>
                <a:lnTo>
                  <a:pt x="280699" y="1580018"/>
                </a:lnTo>
                <a:lnTo>
                  <a:pt x="250314" y="1565549"/>
                </a:lnTo>
                <a:lnTo>
                  <a:pt x="221375" y="1548187"/>
                </a:lnTo>
                <a:lnTo>
                  <a:pt x="192437" y="1529377"/>
                </a:lnTo>
                <a:lnTo>
                  <a:pt x="166393" y="1507673"/>
                </a:lnTo>
                <a:lnTo>
                  <a:pt x="141796" y="1484523"/>
                </a:lnTo>
                <a:lnTo>
                  <a:pt x="118645" y="1459926"/>
                </a:lnTo>
                <a:lnTo>
                  <a:pt x="96942" y="1433881"/>
                </a:lnTo>
                <a:lnTo>
                  <a:pt x="78133" y="1404943"/>
                </a:lnTo>
                <a:lnTo>
                  <a:pt x="60770" y="1376005"/>
                </a:lnTo>
                <a:lnTo>
                  <a:pt x="44853" y="1344173"/>
                </a:lnTo>
                <a:lnTo>
                  <a:pt x="31831" y="1312341"/>
                </a:lnTo>
                <a:lnTo>
                  <a:pt x="20256" y="1277616"/>
                </a:lnTo>
                <a:lnTo>
                  <a:pt x="11574" y="1244337"/>
                </a:lnTo>
                <a:lnTo>
                  <a:pt x="4340" y="1208164"/>
                </a:lnTo>
                <a:lnTo>
                  <a:pt x="1446" y="1171992"/>
                </a:lnTo>
                <a:lnTo>
                  <a:pt x="0" y="1135819"/>
                </a:lnTo>
                <a:lnTo>
                  <a:pt x="1446" y="1098200"/>
                </a:lnTo>
                <a:lnTo>
                  <a:pt x="4340" y="1062027"/>
                </a:lnTo>
                <a:lnTo>
                  <a:pt x="11574" y="1027301"/>
                </a:lnTo>
                <a:lnTo>
                  <a:pt x="20256" y="992576"/>
                </a:lnTo>
                <a:lnTo>
                  <a:pt x="31831" y="959297"/>
                </a:lnTo>
                <a:lnTo>
                  <a:pt x="44853" y="927465"/>
                </a:lnTo>
                <a:lnTo>
                  <a:pt x="60770" y="895633"/>
                </a:lnTo>
                <a:lnTo>
                  <a:pt x="78133" y="865248"/>
                </a:lnTo>
                <a:lnTo>
                  <a:pt x="96942" y="837757"/>
                </a:lnTo>
                <a:lnTo>
                  <a:pt x="118645" y="810266"/>
                </a:lnTo>
                <a:lnTo>
                  <a:pt x="141796" y="785669"/>
                </a:lnTo>
                <a:lnTo>
                  <a:pt x="166393" y="762518"/>
                </a:lnTo>
                <a:lnTo>
                  <a:pt x="192437" y="742262"/>
                </a:lnTo>
                <a:lnTo>
                  <a:pt x="221375" y="722005"/>
                </a:lnTo>
                <a:lnTo>
                  <a:pt x="250314" y="706089"/>
                </a:lnTo>
                <a:lnTo>
                  <a:pt x="280699" y="691620"/>
                </a:lnTo>
                <a:lnTo>
                  <a:pt x="280699" y="496288"/>
                </a:lnTo>
                <a:lnTo>
                  <a:pt x="283592" y="467350"/>
                </a:lnTo>
                <a:lnTo>
                  <a:pt x="287933" y="438412"/>
                </a:lnTo>
                <a:lnTo>
                  <a:pt x="293721" y="410921"/>
                </a:lnTo>
                <a:lnTo>
                  <a:pt x="303849" y="384876"/>
                </a:lnTo>
                <a:lnTo>
                  <a:pt x="316871" y="360279"/>
                </a:lnTo>
                <a:lnTo>
                  <a:pt x="331340" y="335682"/>
                </a:lnTo>
                <a:lnTo>
                  <a:pt x="347256" y="313978"/>
                </a:lnTo>
                <a:lnTo>
                  <a:pt x="366066" y="293721"/>
                </a:lnTo>
                <a:lnTo>
                  <a:pt x="386322" y="274912"/>
                </a:lnTo>
                <a:lnTo>
                  <a:pt x="408026" y="258996"/>
                </a:lnTo>
                <a:lnTo>
                  <a:pt x="432624" y="244527"/>
                </a:lnTo>
                <a:lnTo>
                  <a:pt x="457221" y="231505"/>
                </a:lnTo>
                <a:lnTo>
                  <a:pt x="483265" y="222823"/>
                </a:lnTo>
                <a:lnTo>
                  <a:pt x="510756" y="215589"/>
                </a:lnTo>
                <a:lnTo>
                  <a:pt x="539695" y="211248"/>
                </a:lnTo>
                <a:lnTo>
                  <a:pt x="570080" y="209801"/>
                </a:lnTo>
                <a:lnTo>
                  <a:pt x="785668" y="209801"/>
                </a:lnTo>
                <a:lnTo>
                  <a:pt x="824735" y="185204"/>
                </a:lnTo>
                <a:lnTo>
                  <a:pt x="866694" y="162053"/>
                </a:lnTo>
                <a:lnTo>
                  <a:pt x="910101" y="141797"/>
                </a:lnTo>
                <a:lnTo>
                  <a:pt x="957849" y="121540"/>
                </a:lnTo>
                <a:lnTo>
                  <a:pt x="1007044" y="102730"/>
                </a:lnTo>
                <a:lnTo>
                  <a:pt x="1060579" y="85367"/>
                </a:lnTo>
                <a:lnTo>
                  <a:pt x="1115562" y="69451"/>
                </a:lnTo>
                <a:lnTo>
                  <a:pt x="1171991" y="54982"/>
                </a:lnTo>
                <a:lnTo>
                  <a:pt x="1231314" y="41960"/>
                </a:lnTo>
                <a:lnTo>
                  <a:pt x="1292084" y="31832"/>
                </a:lnTo>
                <a:lnTo>
                  <a:pt x="1354301" y="21704"/>
                </a:lnTo>
                <a:lnTo>
                  <a:pt x="1419411" y="14469"/>
                </a:lnTo>
                <a:lnTo>
                  <a:pt x="1484522" y="7235"/>
                </a:lnTo>
                <a:lnTo>
                  <a:pt x="1552526" y="2894"/>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pic>
        <p:nvPicPr>
          <p:cNvPr id="78" name="图形 77">
            <a:extLst>
              <a:ext uri="{FF2B5EF4-FFF2-40B4-BE49-F238E27FC236}">
                <a16:creationId xmlns:a16="http://schemas.microsoft.com/office/drawing/2014/main" id="{9875EF0C-0EF8-4924-BC52-F0003E70CC0D}"/>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13685" y="5410200"/>
            <a:ext cx="11478315" cy="1069974"/>
          </a:xfrm>
          <a:prstGeom prst="rect">
            <a:avLst/>
          </a:prstGeom>
        </p:spPr>
      </p:pic>
      <p:pic>
        <p:nvPicPr>
          <p:cNvPr id="79" name="图片 78">
            <a:extLst>
              <a:ext uri="{FF2B5EF4-FFF2-40B4-BE49-F238E27FC236}">
                <a16:creationId xmlns:a16="http://schemas.microsoft.com/office/drawing/2014/main" id="{EF6FB23B-3507-48B0-90EB-181B3229FD5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229170"/>
            <a:ext cx="12192000" cy="628830"/>
          </a:xfrm>
          <a:prstGeom prst="rect">
            <a:avLst/>
          </a:prstGeom>
        </p:spPr>
      </p:pic>
      <p:pic>
        <p:nvPicPr>
          <p:cNvPr id="80" name="图形 79">
            <a:extLst>
              <a:ext uri="{FF2B5EF4-FFF2-40B4-BE49-F238E27FC236}">
                <a16:creationId xmlns:a16="http://schemas.microsoft.com/office/drawing/2014/main" id="{62DF542A-AB8C-4284-A0DE-C24B757CEB61}"/>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a:off x="355601" y="4902200"/>
            <a:ext cx="2183367" cy="2071686"/>
          </a:xfrm>
          <a:prstGeom prst="rect">
            <a:avLst/>
          </a:prstGeom>
        </p:spPr>
      </p:pic>
      <p:pic>
        <p:nvPicPr>
          <p:cNvPr id="81" name="图形 80">
            <a:extLst>
              <a:ext uri="{FF2B5EF4-FFF2-40B4-BE49-F238E27FC236}">
                <a16:creationId xmlns:a16="http://schemas.microsoft.com/office/drawing/2014/main" id="{A0B0BB3A-410C-419C-8966-E58D8F32709E}"/>
              </a:ext>
            </a:extLst>
          </p:cNvPr>
          <p:cNvPicPr>
            <a:picLocks noChangeAspect="1"/>
          </p:cNvPicPr>
          <p:nvPr userDrawn="1"/>
        </p:nvPicPr>
        <p:blipFill>
          <a:blip r:embed="rId7">
            <a:extLst>
              <a:ext uri="{96DAC541-7B7A-43D3-8B79-37D633B846F1}">
                <asvg:svgBlip xmlns:asvg="http://schemas.microsoft.com/office/drawing/2016/SVG/main" xmlns="" r:embed="rId8"/>
              </a:ext>
            </a:extLst>
          </a:blip>
          <a:stretch>
            <a:fillRect/>
          </a:stretch>
        </p:blipFill>
        <p:spPr>
          <a:xfrm>
            <a:off x="319986" y="162694"/>
            <a:ext cx="811555" cy="800438"/>
          </a:xfrm>
          <a:prstGeom prst="rect">
            <a:avLst/>
          </a:prstGeom>
        </p:spPr>
      </p:pic>
      <p:sp>
        <p:nvSpPr>
          <p:cNvPr id="82" name="矩形 69">
            <a:extLst>
              <a:ext uri="{FF2B5EF4-FFF2-40B4-BE49-F238E27FC236}">
                <a16:creationId xmlns:a16="http://schemas.microsoft.com/office/drawing/2014/main" id="{D03E557E-DF21-452E-A46A-49420992EE9A}"/>
              </a:ext>
            </a:extLst>
          </p:cNvPr>
          <p:cNvSpPr>
            <a:spLocks noChangeArrowheads="1"/>
          </p:cNvSpPr>
          <p:nvPr userDrawn="1"/>
        </p:nvSpPr>
        <p:spPr bwMode="auto">
          <a:xfrm>
            <a:off x="1278256" y="270525"/>
            <a:ext cx="2646878" cy="584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zh-CN" altLang="en-US" sz="3200" b="1" dirty="0">
                <a:ln w="6350">
                  <a:solidFill>
                    <a:schemeClr val="bg1"/>
                  </a:solidFill>
                </a:ln>
                <a:solidFill>
                  <a:srgbClr val="0070C0"/>
                </a:solidFill>
                <a:effectLst>
                  <a:outerShdw blurRad="38100" dist="38100" dir="2700000" algn="tl">
                    <a:srgbClr val="000000">
                      <a:alpha val="43137"/>
                    </a:srgbClr>
                  </a:outerShdw>
                </a:effectLst>
                <a:latin typeface="华康少女文字W5(P)" panose="040F0500000000000000" pitchFamily="82" charset="-122"/>
                <a:ea typeface="华康少女文字W5(P)" panose="040F0500000000000000" pitchFamily="82" charset="-122"/>
                <a:sym typeface="微软雅黑" pitchFamily="34" charset="-122"/>
              </a:rPr>
              <a:t>点击添加标题</a:t>
            </a:r>
            <a:endParaRPr lang="en-US" altLang="zh-CN" sz="3200" b="1" dirty="0">
              <a:ln w="6350">
                <a:solidFill>
                  <a:schemeClr val="bg1"/>
                </a:solidFill>
              </a:ln>
              <a:solidFill>
                <a:srgbClr val="0070C0"/>
              </a:solidFill>
              <a:effectLst>
                <a:outerShdw blurRad="38100" dist="38100" dir="2700000" algn="tl">
                  <a:srgbClr val="000000">
                    <a:alpha val="43137"/>
                  </a:srgbClr>
                </a:outerShdw>
              </a:effectLst>
              <a:latin typeface="华康少女文字W5(P)" panose="040F0500000000000000" pitchFamily="82" charset="-122"/>
              <a:ea typeface="华康少女文字W5(P)" panose="040F0500000000000000" pitchFamily="82" charset="-122"/>
              <a:sym typeface="微软雅黑" pitchFamily="34" charset="-122"/>
            </a:endParaRPr>
          </a:p>
        </p:txBody>
      </p:sp>
    </p:spTree>
    <p:extLst>
      <p:ext uri="{BB962C8B-B14F-4D97-AF65-F5344CB8AC3E}">
        <p14:creationId xmlns:p14="http://schemas.microsoft.com/office/powerpoint/2010/main" val="3590715193"/>
      </p:ext>
    </p:extLst>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4000">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14:bounceEnd="54000">
                                          <p:cBhvr additive="base">
                                            <p:cTn id="7" dur="750" fill="hold"/>
                                            <p:tgtEl>
                                              <p:spTgt spid="78"/>
                                            </p:tgtEl>
                                            <p:attrNameLst>
                                              <p:attrName>ppt_x</p:attrName>
                                            </p:attrNameLst>
                                          </p:cBhvr>
                                          <p:tavLst>
                                            <p:tav tm="0">
                                              <p:val>
                                                <p:strVal val="#ppt_x"/>
                                              </p:val>
                                            </p:tav>
                                            <p:tav tm="100000">
                                              <p:val>
                                                <p:strVal val="#ppt_x"/>
                                              </p:val>
                                            </p:tav>
                                          </p:tavLst>
                                        </p:anim>
                                        <p:anim calcmode="lin" valueType="num" p14:bounceEnd="54000">
                                          <p:cBhvr additive="base">
                                            <p:cTn id="8" dur="750" fill="hold"/>
                                            <p:tgtEl>
                                              <p:spTgt spid="7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4000">
                                      <p:stCondLst>
                                        <p:cond delay="250"/>
                                      </p:stCondLst>
                                      <p:childTnLst>
                                        <p:set>
                                          <p:cBhvr>
                                            <p:cTn id="10" dur="1" fill="hold">
                                              <p:stCondLst>
                                                <p:cond delay="0"/>
                                              </p:stCondLst>
                                            </p:cTn>
                                            <p:tgtEl>
                                              <p:spTgt spid="80"/>
                                            </p:tgtEl>
                                            <p:attrNameLst>
                                              <p:attrName>style.visibility</p:attrName>
                                            </p:attrNameLst>
                                          </p:cBhvr>
                                          <p:to>
                                            <p:strVal val="visible"/>
                                          </p:to>
                                        </p:set>
                                        <p:anim calcmode="lin" valueType="num" p14:bounceEnd="54000">
                                          <p:cBhvr additive="base">
                                            <p:cTn id="11" dur="750" fill="hold"/>
                                            <p:tgtEl>
                                              <p:spTgt spid="80"/>
                                            </p:tgtEl>
                                            <p:attrNameLst>
                                              <p:attrName>ppt_x</p:attrName>
                                            </p:attrNameLst>
                                          </p:cBhvr>
                                          <p:tavLst>
                                            <p:tav tm="0">
                                              <p:val>
                                                <p:strVal val="#ppt_x"/>
                                              </p:val>
                                            </p:tav>
                                            <p:tav tm="100000">
                                              <p:val>
                                                <p:strVal val="#ppt_x"/>
                                              </p:val>
                                            </p:tav>
                                          </p:tavLst>
                                        </p:anim>
                                        <p:anim calcmode="lin" valueType="num" p14:bounceEnd="54000">
                                          <p:cBhvr additive="base">
                                            <p:cTn id="12" dur="750" fill="hold"/>
                                            <p:tgtEl>
                                              <p:spTgt spid="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750" fill="hold"/>
                                            <p:tgtEl>
                                              <p:spTgt spid="78"/>
                                            </p:tgtEl>
                                            <p:attrNameLst>
                                              <p:attrName>ppt_x</p:attrName>
                                            </p:attrNameLst>
                                          </p:cBhvr>
                                          <p:tavLst>
                                            <p:tav tm="0">
                                              <p:val>
                                                <p:strVal val="#ppt_x"/>
                                              </p:val>
                                            </p:tav>
                                            <p:tav tm="100000">
                                              <p:val>
                                                <p:strVal val="#ppt_x"/>
                                              </p:val>
                                            </p:tav>
                                          </p:tavLst>
                                        </p:anim>
                                        <p:anim calcmode="lin" valueType="num">
                                          <p:cBhvr additive="base">
                                            <p:cTn id="8" dur="750" fill="hold"/>
                                            <p:tgtEl>
                                              <p:spTgt spid="7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750" fill="hold"/>
                                            <p:tgtEl>
                                              <p:spTgt spid="80"/>
                                            </p:tgtEl>
                                            <p:attrNameLst>
                                              <p:attrName>ppt_x</p:attrName>
                                            </p:attrNameLst>
                                          </p:cBhvr>
                                          <p:tavLst>
                                            <p:tav tm="0">
                                              <p:val>
                                                <p:strVal val="#ppt_x"/>
                                              </p:val>
                                            </p:tav>
                                            <p:tav tm="100000">
                                              <p:val>
                                                <p:strVal val="#ppt_x"/>
                                              </p:val>
                                            </p:tav>
                                          </p:tavLst>
                                        </p:anim>
                                        <p:anim calcmode="lin" valueType="num">
                                          <p:cBhvr additive="base">
                                            <p:cTn id="12" dur="750" fill="hold"/>
                                            <p:tgtEl>
                                              <p:spTgt spid="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仅标题">
    <p:spTree>
      <p:nvGrpSpPr>
        <p:cNvPr id="1" name=""/>
        <p:cNvGrpSpPr/>
        <p:nvPr/>
      </p:nvGrpSpPr>
      <p:grpSpPr>
        <a:xfrm>
          <a:off x="0" y="0"/>
          <a:ext cx="0" cy="0"/>
          <a:chOff x="0" y="0"/>
          <a:chExt cx="0" cy="0"/>
        </a:xfrm>
      </p:grpSpPr>
      <p:sp>
        <p:nvSpPr>
          <p:cNvPr id="16" name="图片占位符 15"/>
          <p:cNvSpPr>
            <a:spLocks noGrp="1"/>
          </p:cNvSpPr>
          <p:nvPr>
            <p:ph type="pic" sz="quarter" idx="10"/>
          </p:nvPr>
        </p:nvSpPr>
        <p:spPr>
          <a:xfrm>
            <a:off x="738158" y="1948378"/>
            <a:ext cx="4140923" cy="3588157"/>
          </a:xfrm>
          <a:custGeom>
            <a:avLst/>
            <a:gdLst>
              <a:gd name="connsiteX0" fmla="*/ 3234294 w 4140923"/>
              <a:gd name="connsiteY0" fmla="*/ 874 h 3588157"/>
              <a:gd name="connsiteX1" fmla="*/ 3445537 w 4140923"/>
              <a:gd name="connsiteY1" fmla="*/ 142816 h 3588157"/>
              <a:gd name="connsiteX2" fmla="*/ 4132153 w 4140923"/>
              <a:gd name="connsiteY2" fmla="*/ 2399827 h 3588157"/>
              <a:gd name="connsiteX3" fmla="*/ 3998110 w 4140923"/>
              <a:gd name="connsiteY3" fmla="*/ 2651086 h 3588157"/>
              <a:gd name="connsiteX4" fmla="*/ 946647 w 4140923"/>
              <a:gd name="connsiteY4" fmla="*/ 3579387 h 3588157"/>
              <a:gd name="connsiteX5" fmla="*/ 695388 w 4140923"/>
              <a:gd name="connsiteY5" fmla="*/ 3445343 h 3588157"/>
              <a:gd name="connsiteX6" fmla="*/ 8771 w 4140923"/>
              <a:gd name="connsiteY6" fmla="*/ 1188331 h 3588157"/>
              <a:gd name="connsiteX7" fmla="*/ 142815 w 4140923"/>
              <a:gd name="connsiteY7" fmla="*/ 937073 h 3588157"/>
              <a:gd name="connsiteX8" fmla="*/ 3194278 w 4140923"/>
              <a:gd name="connsiteY8" fmla="*/ 8772 h 3588157"/>
              <a:gd name="connsiteX9" fmla="*/ 3234294 w 4140923"/>
              <a:gd name="connsiteY9" fmla="*/ 874 h 3588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40923" h="3588157">
                <a:moveTo>
                  <a:pt x="3234294" y="874"/>
                </a:moveTo>
                <a:cubicBezTo>
                  <a:pt x="3327547" y="-7868"/>
                  <a:pt x="3417215" y="49717"/>
                  <a:pt x="3445537" y="142816"/>
                </a:cubicBezTo>
                <a:lnTo>
                  <a:pt x="4132153" y="2399827"/>
                </a:lnTo>
                <a:cubicBezTo>
                  <a:pt x="4164521" y="2506225"/>
                  <a:pt x="4104508" y="2618718"/>
                  <a:pt x="3998110" y="2651086"/>
                </a:cubicBezTo>
                <a:lnTo>
                  <a:pt x="946647" y="3579387"/>
                </a:lnTo>
                <a:cubicBezTo>
                  <a:pt x="840248" y="3611755"/>
                  <a:pt x="727756" y="3551741"/>
                  <a:pt x="695388" y="3445343"/>
                </a:cubicBezTo>
                <a:lnTo>
                  <a:pt x="8771" y="1188331"/>
                </a:lnTo>
                <a:cubicBezTo>
                  <a:pt x="-23597" y="1081933"/>
                  <a:pt x="36417" y="969441"/>
                  <a:pt x="142815" y="937073"/>
                </a:cubicBezTo>
                <a:lnTo>
                  <a:pt x="3194278" y="8772"/>
                </a:lnTo>
                <a:cubicBezTo>
                  <a:pt x="3207577" y="4726"/>
                  <a:pt x="3220972" y="2123"/>
                  <a:pt x="3234294" y="874"/>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5" name="图片占位符 14"/>
          <p:cNvSpPr>
            <a:spLocks noGrp="1"/>
          </p:cNvSpPr>
          <p:nvPr>
            <p:ph type="pic" sz="quarter" idx="11"/>
          </p:nvPr>
        </p:nvSpPr>
        <p:spPr>
          <a:xfrm>
            <a:off x="7527605" y="2384612"/>
            <a:ext cx="3841201" cy="3111222"/>
          </a:xfrm>
          <a:custGeom>
            <a:avLst/>
            <a:gdLst>
              <a:gd name="connsiteX0" fmla="*/ 3387753 w 3841201"/>
              <a:gd name="connsiteY0" fmla="*/ 763 h 3111222"/>
              <a:gd name="connsiteX1" fmla="*/ 3570047 w 3841201"/>
              <a:gd name="connsiteY1" fmla="*/ 178357 h 3111222"/>
              <a:gd name="connsiteX2" fmla="*/ 3839861 w 3841201"/>
              <a:gd name="connsiteY2" fmla="*/ 2522018 h 3111222"/>
              <a:gd name="connsiteX3" fmla="*/ 3662844 w 3841201"/>
              <a:gd name="connsiteY3" fmla="*/ 2745096 h 3111222"/>
              <a:gd name="connsiteX4" fmla="*/ 494233 w 3841201"/>
              <a:gd name="connsiteY4" fmla="*/ 3109882 h 3111222"/>
              <a:gd name="connsiteX5" fmla="*/ 271155 w 3841201"/>
              <a:gd name="connsiteY5" fmla="*/ 2932865 h 3111222"/>
              <a:gd name="connsiteX6" fmla="*/ 1341 w 3841201"/>
              <a:gd name="connsiteY6" fmla="*/ 589205 h 3111222"/>
              <a:gd name="connsiteX7" fmla="*/ 178358 w 3841201"/>
              <a:gd name="connsiteY7" fmla="*/ 366127 h 3111222"/>
              <a:gd name="connsiteX8" fmla="*/ 3346969 w 3841201"/>
              <a:gd name="connsiteY8" fmla="*/ 1340 h 3111222"/>
              <a:gd name="connsiteX9" fmla="*/ 3387753 w 3841201"/>
              <a:gd name="connsiteY9" fmla="*/ 763 h 3111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41201" h="3111222">
                <a:moveTo>
                  <a:pt x="3387753" y="763"/>
                </a:moveTo>
                <a:cubicBezTo>
                  <a:pt x="3481059" y="8922"/>
                  <a:pt x="3558918" y="81685"/>
                  <a:pt x="3570047" y="178357"/>
                </a:cubicBezTo>
                <a:lnTo>
                  <a:pt x="3839861" y="2522018"/>
                </a:lnTo>
                <a:cubicBezTo>
                  <a:pt x="3852581" y="2632501"/>
                  <a:pt x="3773327" y="2732376"/>
                  <a:pt x="3662844" y="2745096"/>
                </a:cubicBezTo>
                <a:lnTo>
                  <a:pt x="494233" y="3109882"/>
                </a:lnTo>
                <a:cubicBezTo>
                  <a:pt x="383750" y="3122602"/>
                  <a:pt x="283874" y="3043348"/>
                  <a:pt x="271155" y="2932865"/>
                </a:cubicBezTo>
                <a:lnTo>
                  <a:pt x="1341" y="589205"/>
                </a:lnTo>
                <a:cubicBezTo>
                  <a:pt x="-11378" y="478722"/>
                  <a:pt x="67875" y="378846"/>
                  <a:pt x="178358" y="366127"/>
                </a:cubicBezTo>
                <a:lnTo>
                  <a:pt x="3346969" y="1340"/>
                </a:lnTo>
                <a:cubicBezTo>
                  <a:pt x="3360779" y="-250"/>
                  <a:pt x="3374424" y="-402"/>
                  <a:pt x="3387753" y="763"/>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4" name="图片占位符 13"/>
          <p:cNvSpPr>
            <a:spLocks noGrp="1"/>
          </p:cNvSpPr>
          <p:nvPr>
            <p:ph type="pic" sz="quarter" idx="12"/>
          </p:nvPr>
        </p:nvSpPr>
        <p:spPr>
          <a:xfrm>
            <a:off x="4462455" y="1280331"/>
            <a:ext cx="3854187" cy="3130294"/>
          </a:xfrm>
          <a:custGeom>
            <a:avLst/>
            <a:gdLst>
              <a:gd name="connsiteX0" fmla="*/ 470233 w 3854187"/>
              <a:gd name="connsiteY0" fmla="*/ 652 h 3130294"/>
              <a:gd name="connsiteX1" fmla="*/ 511013 w 3854187"/>
              <a:gd name="connsiteY1" fmla="*/ 1499 h 3130294"/>
              <a:gd name="connsiteX2" fmla="*/ 3677148 w 3854187"/>
              <a:gd name="connsiteY2" fmla="*/ 387184 h 3130294"/>
              <a:gd name="connsiteX3" fmla="*/ 3852689 w 3854187"/>
              <a:gd name="connsiteY3" fmla="*/ 611426 h 3130294"/>
              <a:gd name="connsiteX4" fmla="*/ 3567417 w 3854187"/>
              <a:gd name="connsiteY4" fmla="*/ 2953254 h 3130294"/>
              <a:gd name="connsiteX5" fmla="*/ 3343176 w 3854187"/>
              <a:gd name="connsiteY5" fmla="*/ 3128796 h 3130294"/>
              <a:gd name="connsiteX6" fmla="*/ 177041 w 3854187"/>
              <a:gd name="connsiteY6" fmla="*/ 2743110 h 3130294"/>
              <a:gd name="connsiteX7" fmla="*/ 1499 w 3854187"/>
              <a:gd name="connsiteY7" fmla="*/ 2518869 h 3130294"/>
              <a:gd name="connsiteX8" fmla="*/ 286771 w 3854187"/>
              <a:gd name="connsiteY8" fmla="*/ 177040 h 3130294"/>
              <a:gd name="connsiteX9" fmla="*/ 470233 w 3854187"/>
              <a:gd name="connsiteY9" fmla="*/ 652 h 313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4187" h="3130294">
                <a:moveTo>
                  <a:pt x="470233" y="652"/>
                </a:moveTo>
                <a:cubicBezTo>
                  <a:pt x="483570" y="-425"/>
                  <a:pt x="497213" y="-182"/>
                  <a:pt x="511013" y="1499"/>
                </a:cubicBezTo>
                <a:lnTo>
                  <a:pt x="3677148" y="387184"/>
                </a:lnTo>
                <a:cubicBezTo>
                  <a:pt x="3787545" y="400632"/>
                  <a:pt x="3866137" y="501029"/>
                  <a:pt x="3852689" y="611426"/>
                </a:cubicBezTo>
                <a:lnTo>
                  <a:pt x="3567417" y="2953254"/>
                </a:lnTo>
                <a:cubicBezTo>
                  <a:pt x="3553969" y="3063651"/>
                  <a:pt x="3453573" y="3142244"/>
                  <a:pt x="3343176" y="3128796"/>
                </a:cubicBezTo>
                <a:lnTo>
                  <a:pt x="177041" y="2743110"/>
                </a:lnTo>
                <a:cubicBezTo>
                  <a:pt x="66644" y="2729662"/>
                  <a:pt x="-11949" y="2629266"/>
                  <a:pt x="1499" y="2518869"/>
                </a:cubicBezTo>
                <a:lnTo>
                  <a:pt x="286771" y="177040"/>
                </a:lnTo>
                <a:cubicBezTo>
                  <a:pt x="298539" y="80443"/>
                  <a:pt x="376875" y="8196"/>
                  <a:pt x="470233" y="652"/>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pic>
        <p:nvPicPr>
          <p:cNvPr id="74" name="图形 73">
            <a:extLst>
              <a:ext uri="{FF2B5EF4-FFF2-40B4-BE49-F238E27FC236}">
                <a16:creationId xmlns:a16="http://schemas.microsoft.com/office/drawing/2014/main" id="{439B18E6-E8F2-4AF0-8FAF-08CB3A2C7244}"/>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13685" y="5410200"/>
            <a:ext cx="11478315" cy="1069974"/>
          </a:xfrm>
          <a:prstGeom prst="rect">
            <a:avLst/>
          </a:prstGeom>
        </p:spPr>
      </p:pic>
      <p:pic>
        <p:nvPicPr>
          <p:cNvPr id="75" name="图片 74">
            <a:extLst>
              <a:ext uri="{FF2B5EF4-FFF2-40B4-BE49-F238E27FC236}">
                <a16:creationId xmlns:a16="http://schemas.microsoft.com/office/drawing/2014/main" id="{AFE571AC-B2E1-4A0F-ACD3-1B2E6BC6863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229170"/>
            <a:ext cx="12192000" cy="628830"/>
          </a:xfrm>
          <a:prstGeom prst="rect">
            <a:avLst/>
          </a:prstGeom>
        </p:spPr>
      </p:pic>
      <p:pic>
        <p:nvPicPr>
          <p:cNvPr id="76" name="图形 75">
            <a:extLst>
              <a:ext uri="{FF2B5EF4-FFF2-40B4-BE49-F238E27FC236}">
                <a16:creationId xmlns:a16="http://schemas.microsoft.com/office/drawing/2014/main" id="{AFAE9632-2762-4C6F-9EF1-DC2F7CE1B40C}"/>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a:off x="355601" y="4902200"/>
            <a:ext cx="2183367" cy="2071686"/>
          </a:xfrm>
          <a:prstGeom prst="rect">
            <a:avLst/>
          </a:prstGeom>
        </p:spPr>
      </p:pic>
      <p:pic>
        <p:nvPicPr>
          <p:cNvPr id="77" name="图形 76">
            <a:extLst>
              <a:ext uri="{FF2B5EF4-FFF2-40B4-BE49-F238E27FC236}">
                <a16:creationId xmlns:a16="http://schemas.microsoft.com/office/drawing/2014/main" id="{84903597-C437-4641-805A-7E88A0E2AAC6}"/>
              </a:ext>
            </a:extLst>
          </p:cNvPr>
          <p:cNvPicPr>
            <a:picLocks noChangeAspect="1"/>
          </p:cNvPicPr>
          <p:nvPr userDrawn="1"/>
        </p:nvPicPr>
        <p:blipFill>
          <a:blip r:embed="rId7">
            <a:extLst>
              <a:ext uri="{96DAC541-7B7A-43D3-8B79-37D633B846F1}">
                <asvg:svgBlip xmlns:asvg="http://schemas.microsoft.com/office/drawing/2016/SVG/main" xmlns="" r:embed="rId8"/>
              </a:ext>
            </a:extLst>
          </a:blip>
          <a:stretch>
            <a:fillRect/>
          </a:stretch>
        </p:blipFill>
        <p:spPr>
          <a:xfrm>
            <a:off x="319986" y="162694"/>
            <a:ext cx="811555" cy="800438"/>
          </a:xfrm>
          <a:prstGeom prst="rect">
            <a:avLst/>
          </a:prstGeom>
        </p:spPr>
      </p:pic>
      <p:sp>
        <p:nvSpPr>
          <p:cNvPr id="78" name="矩形 69">
            <a:extLst>
              <a:ext uri="{FF2B5EF4-FFF2-40B4-BE49-F238E27FC236}">
                <a16:creationId xmlns:a16="http://schemas.microsoft.com/office/drawing/2014/main" id="{D084FC7D-F363-463D-93C4-4F578BE0E916}"/>
              </a:ext>
            </a:extLst>
          </p:cNvPr>
          <p:cNvSpPr>
            <a:spLocks noChangeArrowheads="1"/>
          </p:cNvSpPr>
          <p:nvPr userDrawn="1"/>
        </p:nvSpPr>
        <p:spPr bwMode="auto">
          <a:xfrm>
            <a:off x="1278256" y="270525"/>
            <a:ext cx="2646878" cy="584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zh-CN" altLang="en-US" sz="3200" b="1" dirty="0">
                <a:ln w="6350">
                  <a:solidFill>
                    <a:schemeClr val="bg1"/>
                  </a:solidFill>
                </a:ln>
                <a:solidFill>
                  <a:srgbClr val="0070C0"/>
                </a:solidFill>
                <a:effectLst>
                  <a:outerShdw blurRad="38100" dist="38100" dir="2700000" algn="tl">
                    <a:srgbClr val="000000">
                      <a:alpha val="43137"/>
                    </a:srgbClr>
                  </a:outerShdw>
                </a:effectLst>
                <a:latin typeface="华康少女文字W5(P)" panose="040F0500000000000000" pitchFamily="82" charset="-122"/>
                <a:ea typeface="华康少女文字W5(P)" panose="040F0500000000000000" pitchFamily="82" charset="-122"/>
                <a:sym typeface="微软雅黑" pitchFamily="34" charset="-122"/>
              </a:rPr>
              <a:t>点击添加标题</a:t>
            </a:r>
            <a:endParaRPr lang="en-US" altLang="zh-CN" sz="3200" b="1" dirty="0">
              <a:ln w="6350">
                <a:solidFill>
                  <a:schemeClr val="bg1"/>
                </a:solidFill>
              </a:ln>
              <a:solidFill>
                <a:srgbClr val="0070C0"/>
              </a:solidFill>
              <a:effectLst>
                <a:outerShdw blurRad="38100" dist="38100" dir="2700000" algn="tl">
                  <a:srgbClr val="000000">
                    <a:alpha val="43137"/>
                  </a:srgbClr>
                </a:outerShdw>
              </a:effectLst>
              <a:latin typeface="华康少女文字W5(P)" panose="040F0500000000000000" pitchFamily="82" charset="-122"/>
              <a:ea typeface="华康少女文字W5(P)" panose="040F0500000000000000" pitchFamily="82" charset="-122"/>
              <a:sym typeface="微软雅黑" pitchFamily="34" charset="-122"/>
            </a:endParaRPr>
          </a:p>
        </p:txBody>
      </p:sp>
    </p:spTree>
    <p:extLst>
      <p:ext uri="{BB962C8B-B14F-4D97-AF65-F5344CB8AC3E}">
        <p14:creationId xmlns:p14="http://schemas.microsoft.com/office/powerpoint/2010/main" val="4234724932"/>
      </p:ext>
    </p:extLst>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4000">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14:bounceEnd="54000">
                                          <p:cBhvr additive="base">
                                            <p:cTn id="7" dur="750" fill="hold"/>
                                            <p:tgtEl>
                                              <p:spTgt spid="74"/>
                                            </p:tgtEl>
                                            <p:attrNameLst>
                                              <p:attrName>ppt_x</p:attrName>
                                            </p:attrNameLst>
                                          </p:cBhvr>
                                          <p:tavLst>
                                            <p:tav tm="0">
                                              <p:val>
                                                <p:strVal val="#ppt_x"/>
                                              </p:val>
                                            </p:tav>
                                            <p:tav tm="100000">
                                              <p:val>
                                                <p:strVal val="#ppt_x"/>
                                              </p:val>
                                            </p:tav>
                                          </p:tavLst>
                                        </p:anim>
                                        <p:anim calcmode="lin" valueType="num" p14:bounceEnd="54000">
                                          <p:cBhvr additive="base">
                                            <p:cTn id="8" dur="750" fill="hold"/>
                                            <p:tgtEl>
                                              <p:spTgt spid="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4000">
                                      <p:stCondLst>
                                        <p:cond delay="250"/>
                                      </p:stCondLst>
                                      <p:childTnLst>
                                        <p:set>
                                          <p:cBhvr>
                                            <p:cTn id="10" dur="1" fill="hold">
                                              <p:stCondLst>
                                                <p:cond delay="0"/>
                                              </p:stCondLst>
                                            </p:cTn>
                                            <p:tgtEl>
                                              <p:spTgt spid="76"/>
                                            </p:tgtEl>
                                            <p:attrNameLst>
                                              <p:attrName>style.visibility</p:attrName>
                                            </p:attrNameLst>
                                          </p:cBhvr>
                                          <p:to>
                                            <p:strVal val="visible"/>
                                          </p:to>
                                        </p:set>
                                        <p:anim calcmode="lin" valueType="num" p14:bounceEnd="54000">
                                          <p:cBhvr additive="base">
                                            <p:cTn id="11" dur="750" fill="hold"/>
                                            <p:tgtEl>
                                              <p:spTgt spid="76"/>
                                            </p:tgtEl>
                                            <p:attrNameLst>
                                              <p:attrName>ppt_x</p:attrName>
                                            </p:attrNameLst>
                                          </p:cBhvr>
                                          <p:tavLst>
                                            <p:tav tm="0">
                                              <p:val>
                                                <p:strVal val="#ppt_x"/>
                                              </p:val>
                                            </p:tav>
                                            <p:tav tm="100000">
                                              <p:val>
                                                <p:strVal val="#ppt_x"/>
                                              </p:val>
                                            </p:tav>
                                          </p:tavLst>
                                        </p:anim>
                                        <p:anim calcmode="lin" valueType="num" p14:bounceEnd="54000">
                                          <p:cBhvr additive="base">
                                            <p:cTn id="12" dur="7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750" fill="hold"/>
                                            <p:tgtEl>
                                              <p:spTgt spid="74"/>
                                            </p:tgtEl>
                                            <p:attrNameLst>
                                              <p:attrName>ppt_x</p:attrName>
                                            </p:attrNameLst>
                                          </p:cBhvr>
                                          <p:tavLst>
                                            <p:tav tm="0">
                                              <p:val>
                                                <p:strVal val="#ppt_x"/>
                                              </p:val>
                                            </p:tav>
                                            <p:tav tm="100000">
                                              <p:val>
                                                <p:strVal val="#ppt_x"/>
                                              </p:val>
                                            </p:tav>
                                          </p:tavLst>
                                        </p:anim>
                                        <p:anim calcmode="lin" valueType="num">
                                          <p:cBhvr additive="base">
                                            <p:cTn id="8" dur="750" fill="hold"/>
                                            <p:tgtEl>
                                              <p:spTgt spid="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750" fill="hold"/>
                                            <p:tgtEl>
                                              <p:spTgt spid="76"/>
                                            </p:tgtEl>
                                            <p:attrNameLst>
                                              <p:attrName>ppt_x</p:attrName>
                                            </p:attrNameLst>
                                          </p:cBhvr>
                                          <p:tavLst>
                                            <p:tav tm="0">
                                              <p:val>
                                                <p:strVal val="#ppt_x"/>
                                              </p:val>
                                            </p:tav>
                                            <p:tav tm="100000">
                                              <p:val>
                                                <p:strVal val="#ppt_x"/>
                                              </p:val>
                                            </p:tav>
                                          </p:tavLst>
                                        </p:anim>
                                        <p:anim calcmode="lin" valueType="num">
                                          <p:cBhvr additive="base">
                                            <p:cTn id="12" dur="7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_仅标题">
    <p:spTree>
      <p:nvGrpSpPr>
        <p:cNvPr id="1" name=""/>
        <p:cNvGrpSpPr/>
        <p:nvPr/>
      </p:nvGrpSpPr>
      <p:grpSpPr>
        <a:xfrm>
          <a:off x="0" y="0"/>
          <a:ext cx="0" cy="0"/>
          <a:chOff x="0" y="0"/>
          <a:chExt cx="0" cy="0"/>
        </a:xfrm>
      </p:grpSpPr>
      <p:sp>
        <p:nvSpPr>
          <p:cNvPr id="20" name="图片占位符 19"/>
          <p:cNvSpPr>
            <a:spLocks noGrp="1"/>
          </p:cNvSpPr>
          <p:nvPr>
            <p:ph type="pic" sz="quarter" idx="13"/>
          </p:nvPr>
        </p:nvSpPr>
        <p:spPr>
          <a:xfrm>
            <a:off x="711559" y="4037715"/>
            <a:ext cx="1780862" cy="1780862"/>
          </a:xfrm>
          <a:custGeom>
            <a:avLst/>
            <a:gdLst>
              <a:gd name="connsiteX0" fmla="*/ 890431 w 1780862"/>
              <a:gd name="connsiteY0" fmla="*/ 0 h 1780862"/>
              <a:gd name="connsiteX1" fmla="*/ 1780862 w 1780862"/>
              <a:gd name="connsiteY1" fmla="*/ 890431 h 1780862"/>
              <a:gd name="connsiteX2" fmla="*/ 890431 w 1780862"/>
              <a:gd name="connsiteY2" fmla="*/ 1780862 h 1780862"/>
              <a:gd name="connsiteX3" fmla="*/ 0 w 1780862"/>
              <a:gd name="connsiteY3" fmla="*/ 890431 h 1780862"/>
              <a:gd name="connsiteX4" fmla="*/ 890431 w 1780862"/>
              <a:gd name="connsiteY4" fmla="*/ 0 h 1780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0862" h="1780862">
                <a:moveTo>
                  <a:pt x="890431" y="0"/>
                </a:moveTo>
                <a:cubicBezTo>
                  <a:pt x="1382202" y="0"/>
                  <a:pt x="1780862" y="398660"/>
                  <a:pt x="1780862" y="890431"/>
                </a:cubicBezTo>
                <a:cubicBezTo>
                  <a:pt x="1780862" y="1382202"/>
                  <a:pt x="1382202" y="1780862"/>
                  <a:pt x="890431" y="1780862"/>
                </a:cubicBezTo>
                <a:cubicBezTo>
                  <a:pt x="398660" y="1780862"/>
                  <a:pt x="0" y="1382202"/>
                  <a:pt x="0" y="890431"/>
                </a:cubicBezTo>
                <a:cubicBezTo>
                  <a:pt x="0" y="398660"/>
                  <a:pt x="398660" y="0"/>
                  <a:pt x="890431"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7" name="图片占位符 16"/>
          <p:cNvSpPr>
            <a:spLocks noGrp="1"/>
          </p:cNvSpPr>
          <p:nvPr>
            <p:ph type="pic" sz="quarter" idx="10"/>
          </p:nvPr>
        </p:nvSpPr>
        <p:spPr>
          <a:xfrm>
            <a:off x="1023468" y="1243957"/>
            <a:ext cx="2330204" cy="2330204"/>
          </a:xfrm>
          <a:custGeom>
            <a:avLst/>
            <a:gdLst>
              <a:gd name="connsiteX0" fmla="*/ 1165102 w 2330204"/>
              <a:gd name="connsiteY0" fmla="*/ 0 h 2330204"/>
              <a:gd name="connsiteX1" fmla="*/ 2330204 w 2330204"/>
              <a:gd name="connsiteY1" fmla="*/ 1165102 h 2330204"/>
              <a:gd name="connsiteX2" fmla="*/ 1165102 w 2330204"/>
              <a:gd name="connsiteY2" fmla="*/ 2330204 h 2330204"/>
              <a:gd name="connsiteX3" fmla="*/ 0 w 2330204"/>
              <a:gd name="connsiteY3" fmla="*/ 1165102 h 2330204"/>
              <a:gd name="connsiteX4" fmla="*/ 1165102 w 2330204"/>
              <a:gd name="connsiteY4" fmla="*/ 0 h 2330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0204" h="2330204">
                <a:moveTo>
                  <a:pt x="1165102" y="0"/>
                </a:moveTo>
                <a:cubicBezTo>
                  <a:pt x="1808570" y="0"/>
                  <a:pt x="2330204" y="521634"/>
                  <a:pt x="2330204" y="1165102"/>
                </a:cubicBezTo>
                <a:cubicBezTo>
                  <a:pt x="2330204" y="1808570"/>
                  <a:pt x="1808570" y="2330204"/>
                  <a:pt x="1165102" y="2330204"/>
                </a:cubicBezTo>
                <a:cubicBezTo>
                  <a:pt x="521634" y="2330204"/>
                  <a:pt x="0" y="1808570"/>
                  <a:pt x="0" y="1165102"/>
                </a:cubicBezTo>
                <a:cubicBezTo>
                  <a:pt x="0" y="521634"/>
                  <a:pt x="521634" y="0"/>
                  <a:pt x="1165102"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6" name="图片占位符 15"/>
          <p:cNvSpPr>
            <a:spLocks noGrp="1"/>
          </p:cNvSpPr>
          <p:nvPr>
            <p:ph type="pic" sz="quarter" idx="11"/>
          </p:nvPr>
        </p:nvSpPr>
        <p:spPr>
          <a:xfrm>
            <a:off x="8742075" y="1101656"/>
            <a:ext cx="2614806" cy="2614806"/>
          </a:xfrm>
          <a:custGeom>
            <a:avLst/>
            <a:gdLst>
              <a:gd name="connsiteX0" fmla="*/ 1307403 w 2614806"/>
              <a:gd name="connsiteY0" fmla="*/ 0 h 2614806"/>
              <a:gd name="connsiteX1" fmla="*/ 2614806 w 2614806"/>
              <a:gd name="connsiteY1" fmla="*/ 1307403 h 2614806"/>
              <a:gd name="connsiteX2" fmla="*/ 1307403 w 2614806"/>
              <a:gd name="connsiteY2" fmla="*/ 2614806 h 2614806"/>
              <a:gd name="connsiteX3" fmla="*/ 0 w 2614806"/>
              <a:gd name="connsiteY3" fmla="*/ 1307403 h 2614806"/>
              <a:gd name="connsiteX4" fmla="*/ 1307403 w 2614806"/>
              <a:gd name="connsiteY4" fmla="*/ 0 h 2614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4806" h="2614806">
                <a:moveTo>
                  <a:pt x="1307403" y="0"/>
                </a:moveTo>
                <a:cubicBezTo>
                  <a:pt x="2029462" y="0"/>
                  <a:pt x="2614806" y="585344"/>
                  <a:pt x="2614806" y="1307403"/>
                </a:cubicBezTo>
                <a:cubicBezTo>
                  <a:pt x="2614806" y="2029462"/>
                  <a:pt x="2029462" y="2614806"/>
                  <a:pt x="1307403" y="2614806"/>
                </a:cubicBezTo>
                <a:cubicBezTo>
                  <a:pt x="585344" y="2614806"/>
                  <a:pt x="0" y="2029462"/>
                  <a:pt x="0" y="1307403"/>
                </a:cubicBezTo>
                <a:cubicBezTo>
                  <a:pt x="0" y="585344"/>
                  <a:pt x="585344" y="0"/>
                  <a:pt x="1307403" y="0"/>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5" name="图片占位符 14"/>
          <p:cNvSpPr>
            <a:spLocks noGrp="1"/>
          </p:cNvSpPr>
          <p:nvPr>
            <p:ph type="pic" sz="quarter" idx="12"/>
          </p:nvPr>
        </p:nvSpPr>
        <p:spPr>
          <a:xfrm>
            <a:off x="3188880" y="1243957"/>
            <a:ext cx="5207726" cy="5207725"/>
          </a:xfrm>
          <a:custGeom>
            <a:avLst/>
            <a:gdLst>
              <a:gd name="connsiteX0" fmla="*/ 946237 w 5207726"/>
              <a:gd name="connsiteY0" fmla="*/ 0 h 5207725"/>
              <a:gd name="connsiteX1" fmla="*/ 2401221 w 5207726"/>
              <a:gd name="connsiteY1" fmla="*/ 322099 h 5207725"/>
              <a:gd name="connsiteX2" fmla="*/ 2453953 w 5207726"/>
              <a:gd name="connsiteY2" fmla="*/ 338469 h 5207725"/>
              <a:gd name="connsiteX3" fmla="*/ 2503950 w 5207726"/>
              <a:gd name="connsiteY3" fmla="*/ 356582 h 5207725"/>
              <a:gd name="connsiteX4" fmla="*/ 2552957 w 5207726"/>
              <a:gd name="connsiteY4" fmla="*/ 379171 h 5207725"/>
              <a:gd name="connsiteX5" fmla="*/ 2601468 w 5207726"/>
              <a:gd name="connsiteY5" fmla="*/ 404000 h 5207725"/>
              <a:gd name="connsiteX6" fmla="*/ 2647245 w 5207726"/>
              <a:gd name="connsiteY6" fmla="*/ 430570 h 5207725"/>
              <a:gd name="connsiteX7" fmla="*/ 2689792 w 5207726"/>
              <a:gd name="connsiteY7" fmla="*/ 461123 h 5207725"/>
              <a:gd name="connsiteX8" fmla="*/ 2729605 w 5207726"/>
              <a:gd name="connsiteY8" fmla="*/ 493418 h 5207725"/>
              <a:gd name="connsiteX9" fmla="*/ 2768923 w 5207726"/>
              <a:gd name="connsiteY9" fmla="*/ 527951 h 5207725"/>
              <a:gd name="connsiteX10" fmla="*/ 2805507 w 5207726"/>
              <a:gd name="connsiteY10" fmla="*/ 564228 h 5207725"/>
              <a:gd name="connsiteX11" fmla="*/ 2838861 w 5207726"/>
              <a:gd name="connsiteY11" fmla="*/ 604486 h 5207725"/>
              <a:gd name="connsiteX12" fmla="*/ 2869977 w 5207726"/>
              <a:gd name="connsiteY12" fmla="*/ 644248 h 5207725"/>
              <a:gd name="connsiteX13" fmla="*/ 2897863 w 5207726"/>
              <a:gd name="connsiteY13" fmla="*/ 687991 h 5207725"/>
              <a:gd name="connsiteX14" fmla="*/ 2925750 w 5207726"/>
              <a:gd name="connsiteY14" fmla="*/ 731735 h 5207725"/>
              <a:gd name="connsiteX15" fmla="*/ 2948168 w 5207726"/>
              <a:gd name="connsiteY15" fmla="*/ 778964 h 5207725"/>
              <a:gd name="connsiteX16" fmla="*/ 2968348 w 5207726"/>
              <a:gd name="connsiteY16" fmla="*/ 825698 h 5207725"/>
              <a:gd name="connsiteX17" fmla="*/ 2987537 w 5207726"/>
              <a:gd name="connsiteY17" fmla="*/ 876909 h 5207725"/>
              <a:gd name="connsiteX18" fmla="*/ 3024309 w 5207726"/>
              <a:gd name="connsiteY18" fmla="*/ 838087 h 5207725"/>
              <a:gd name="connsiteX19" fmla="*/ 3062328 w 5207726"/>
              <a:gd name="connsiteY19" fmla="*/ 804237 h 5207725"/>
              <a:gd name="connsiteX20" fmla="*/ 3102586 w 5207726"/>
              <a:gd name="connsiteY20" fmla="*/ 770882 h 5207725"/>
              <a:gd name="connsiteX21" fmla="*/ 3146330 w 5207726"/>
              <a:gd name="connsiteY21" fmla="*/ 742996 h 5207725"/>
              <a:gd name="connsiteX22" fmla="*/ 3190074 w 5207726"/>
              <a:gd name="connsiteY22" fmla="*/ 715110 h 5207725"/>
              <a:gd name="connsiteX23" fmla="*/ 3235065 w 5207726"/>
              <a:gd name="connsiteY23" fmla="*/ 692196 h 5207725"/>
              <a:gd name="connsiteX24" fmla="*/ 3282294 w 5207726"/>
              <a:gd name="connsiteY24" fmla="*/ 669777 h 5207725"/>
              <a:gd name="connsiteX25" fmla="*/ 3330771 w 5207726"/>
              <a:gd name="connsiteY25" fmla="*/ 652331 h 5207725"/>
              <a:gd name="connsiteX26" fmla="*/ 3380990 w 5207726"/>
              <a:gd name="connsiteY26" fmla="*/ 637619 h 5207725"/>
              <a:gd name="connsiteX27" fmla="*/ 3430714 w 5207726"/>
              <a:gd name="connsiteY27" fmla="*/ 625146 h 5207725"/>
              <a:gd name="connsiteX28" fmla="*/ 3482181 w 5207726"/>
              <a:gd name="connsiteY28" fmla="*/ 615406 h 5207725"/>
              <a:gd name="connsiteX29" fmla="*/ 3534896 w 5207726"/>
              <a:gd name="connsiteY29" fmla="*/ 610639 h 5207725"/>
              <a:gd name="connsiteX30" fmla="*/ 3589353 w 5207726"/>
              <a:gd name="connsiteY30" fmla="*/ 608606 h 5207725"/>
              <a:gd name="connsiteX31" fmla="*/ 3643315 w 5207726"/>
              <a:gd name="connsiteY31" fmla="*/ 608811 h 5207725"/>
              <a:gd name="connsiteX32" fmla="*/ 3696286 w 5207726"/>
              <a:gd name="connsiteY32" fmla="*/ 613493 h 5207725"/>
              <a:gd name="connsiteX33" fmla="*/ 3750999 w 5207726"/>
              <a:gd name="connsiteY33" fmla="*/ 620909 h 5207725"/>
              <a:gd name="connsiteX34" fmla="*/ 5205984 w 5207726"/>
              <a:gd name="connsiteY34" fmla="*/ 943008 h 5207725"/>
              <a:gd name="connsiteX35" fmla="*/ 5207726 w 5207726"/>
              <a:gd name="connsiteY35" fmla="*/ 945742 h 5207725"/>
              <a:gd name="connsiteX36" fmla="*/ 5207231 w 5207726"/>
              <a:gd name="connsiteY36" fmla="*/ 947981 h 5207725"/>
              <a:gd name="connsiteX37" fmla="*/ 4886618 w 5207726"/>
              <a:gd name="connsiteY37" fmla="*/ 2396249 h 5207725"/>
              <a:gd name="connsiteX38" fmla="*/ 4872982 w 5207726"/>
              <a:gd name="connsiteY38" fmla="*/ 2447237 h 5207725"/>
              <a:gd name="connsiteX39" fmla="*/ 4851640 w 5207726"/>
              <a:gd name="connsiteY39" fmla="*/ 2501216 h 5207725"/>
              <a:gd name="connsiteX40" fmla="*/ 4831785 w 5207726"/>
              <a:gd name="connsiteY40" fmla="*/ 2548480 h 5207725"/>
              <a:gd name="connsiteX41" fmla="*/ 4806956 w 5207726"/>
              <a:gd name="connsiteY41" fmla="*/ 2596990 h 5207725"/>
              <a:gd name="connsiteX42" fmla="*/ 4780385 w 5207726"/>
              <a:gd name="connsiteY42" fmla="*/ 2642767 h 5207725"/>
              <a:gd name="connsiteX43" fmla="*/ 4749833 w 5207726"/>
              <a:gd name="connsiteY43" fmla="*/ 2685315 h 5207725"/>
              <a:gd name="connsiteX44" fmla="*/ 4717042 w 5207726"/>
              <a:gd name="connsiteY44" fmla="*/ 2727366 h 5207725"/>
              <a:gd name="connsiteX45" fmla="*/ 4682509 w 5207726"/>
              <a:gd name="connsiteY45" fmla="*/ 2766684 h 5207725"/>
              <a:gd name="connsiteX46" fmla="*/ 4645737 w 5207726"/>
              <a:gd name="connsiteY46" fmla="*/ 2805507 h 5207725"/>
              <a:gd name="connsiteX47" fmla="*/ 4607718 w 5207726"/>
              <a:gd name="connsiteY47" fmla="*/ 2839356 h 5207725"/>
              <a:gd name="connsiteX48" fmla="*/ 4565717 w 5207726"/>
              <a:gd name="connsiteY48" fmla="*/ 2869977 h 5207725"/>
              <a:gd name="connsiteX49" fmla="*/ 4521973 w 5207726"/>
              <a:gd name="connsiteY49" fmla="*/ 2897863 h 5207725"/>
              <a:gd name="connsiteX50" fmla="*/ 4475991 w 5207726"/>
              <a:gd name="connsiteY50" fmla="*/ 2925254 h 5207725"/>
              <a:gd name="connsiteX51" fmla="*/ 4428762 w 5207726"/>
              <a:gd name="connsiteY51" fmla="*/ 2947672 h 5207725"/>
              <a:gd name="connsiteX52" fmla="*/ 4382028 w 5207726"/>
              <a:gd name="connsiteY52" fmla="*/ 2967852 h 5207725"/>
              <a:gd name="connsiteX53" fmla="*/ 4330817 w 5207726"/>
              <a:gd name="connsiteY53" fmla="*/ 2987041 h 5207725"/>
              <a:gd name="connsiteX54" fmla="*/ 4369640 w 5207726"/>
              <a:gd name="connsiteY54" fmla="*/ 3023813 h 5207725"/>
              <a:gd name="connsiteX55" fmla="*/ 4403490 w 5207726"/>
              <a:gd name="connsiteY55" fmla="*/ 3061833 h 5207725"/>
              <a:gd name="connsiteX56" fmla="*/ 4436348 w 5207726"/>
              <a:gd name="connsiteY56" fmla="*/ 3104329 h 5207725"/>
              <a:gd name="connsiteX57" fmla="*/ 4466969 w 5207726"/>
              <a:gd name="connsiteY57" fmla="*/ 3146330 h 5207725"/>
              <a:gd name="connsiteX58" fmla="*/ 4494360 w 5207726"/>
              <a:gd name="connsiteY58" fmla="*/ 3192312 h 5207725"/>
              <a:gd name="connsiteX59" fmla="*/ 4519512 w 5207726"/>
              <a:gd name="connsiteY59" fmla="*/ 3237798 h 5207725"/>
              <a:gd name="connsiteX60" fmla="*/ 4539196 w 5207726"/>
              <a:gd name="connsiteY60" fmla="*/ 3286770 h 5207725"/>
              <a:gd name="connsiteX61" fmla="*/ 4557138 w 5207726"/>
              <a:gd name="connsiteY61" fmla="*/ 3333009 h 5207725"/>
              <a:gd name="connsiteX62" fmla="*/ 4571850 w 5207726"/>
              <a:gd name="connsiteY62" fmla="*/ 3383228 h 5207725"/>
              <a:gd name="connsiteX63" fmla="*/ 4583828 w 5207726"/>
              <a:gd name="connsiteY63" fmla="*/ 3435191 h 5207725"/>
              <a:gd name="connsiteX64" fmla="*/ 4593072 w 5207726"/>
              <a:gd name="connsiteY64" fmla="*/ 3488896 h 5207725"/>
              <a:gd name="connsiteX65" fmla="*/ 4597839 w 5207726"/>
              <a:gd name="connsiteY65" fmla="*/ 3541611 h 5207725"/>
              <a:gd name="connsiteX66" fmla="*/ 4600368 w 5207726"/>
              <a:gd name="connsiteY66" fmla="*/ 3593830 h 5207725"/>
              <a:gd name="connsiteX67" fmla="*/ 4597925 w 5207726"/>
              <a:gd name="connsiteY67" fmla="*/ 3647296 h 5207725"/>
              <a:gd name="connsiteX68" fmla="*/ 4594986 w 5207726"/>
              <a:gd name="connsiteY68" fmla="*/ 3703000 h 5207725"/>
              <a:gd name="connsiteX69" fmla="*/ 4585827 w 5207726"/>
              <a:gd name="connsiteY69" fmla="*/ 3754980 h 5207725"/>
              <a:gd name="connsiteX70" fmla="*/ 4264718 w 5207726"/>
              <a:gd name="connsiteY70" fmla="*/ 5205487 h 5207725"/>
              <a:gd name="connsiteX71" fmla="*/ 4264223 w 5207726"/>
              <a:gd name="connsiteY71" fmla="*/ 5207725 h 5207725"/>
              <a:gd name="connsiteX72" fmla="*/ 4261984 w 5207726"/>
              <a:gd name="connsiteY72" fmla="*/ 5207230 h 5207725"/>
              <a:gd name="connsiteX73" fmla="*/ 2818192 w 5207726"/>
              <a:gd name="connsiteY73" fmla="*/ 4887608 h 5207725"/>
              <a:gd name="connsiteX74" fmla="*/ 2762727 w 5207726"/>
              <a:gd name="connsiteY74" fmla="*/ 4872981 h 5207725"/>
              <a:gd name="connsiteX75" fmla="*/ 2712729 w 5207726"/>
              <a:gd name="connsiteY75" fmla="*/ 4854868 h 5207725"/>
              <a:gd name="connsiteX76" fmla="*/ 2661484 w 5207726"/>
              <a:gd name="connsiteY76" fmla="*/ 4831783 h 5207725"/>
              <a:gd name="connsiteX77" fmla="*/ 2612974 w 5207726"/>
              <a:gd name="connsiteY77" fmla="*/ 4806955 h 5207725"/>
              <a:gd name="connsiteX78" fmla="*/ 2567197 w 5207726"/>
              <a:gd name="connsiteY78" fmla="*/ 4780384 h 5207725"/>
              <a:gd name="connsiteX79" fmla="*/ 2524650 w 5207726"/>
              <a:gd name="connsiteY79" fmla="*/ 4749832 h 5207725"/>
              <a:gd name="connsiteX80" fmla="*/ 2482598 w 5207726"/>
              <a:gd name="connsiteY80" fmla="*/ 4717041 h 5207725"/>
              <a:gd name="connsiteX81" fmla="*/ 2443280 w 5207726"/>
              <a:gd name="connsiteY81" fmla="*/ 4682507 h 5207725"/>
              <a:gd name="connsiteX82" fmla="*/ 2406696 w 5207726"/>
              <a:gd name="connsiteY82" fmla="*/ 4646231 h 5207725"/>
              <a:gd name="connsiteX83" fmla="*/ 2370608 w 5207726"/>
              <a:gd name="connsiteY83" fmla="*/ 4607716 h 5207725"/>
              <a:gd name="connsiteX84" fmla="*/ 2339987 w 5207726"/>
              <a:gd name="connsiteY84" fmla="*/ 4565716 h 5207725"/>
              <a:gd name="connsiteX85" fmla="*/ 2309862 w 5207726"/>
              <a:gd name="connsiteY85" fmla="*/ 4521477 h 5207725"/>
              <a:gd name="connsiteX86" fmla="*/ 2284215 w 5207726"/>
              <a:gd name="connsiteY86" fmla="*/ 4478228 h 5207725"/>
              <a:gd name="connsiteX87" fmla="*/ 2260054 w 5207726"/>
              <a:gd name="connsiteY87" fmla="*/ 4428265 h 5207725"/>
              <a:gd name="connsiteX88" fmla="*/ 2239873 w 5207726"/>
              <a:gd name="connsiteY88" fmla="*/ 4381531 h 5207725"/>
              <a:gd name="connsiteX89" fmla="*/ 2221932 w 5207726"/>
              <a:gd name="connsiteY89" fmla="*/ 4335293 h 5207725"/>
              <a:gd name="connsiteX90" fmla="*/ 2183912 w 5207726"/>
              <a:gd name="connsiteY90" fmla="*/ 4369143 h 5207725"/>
              <a:gd name="connsiteX91" fmla="*/ 2145893 w 5207726"/>
              <a:gd name="connsiteY91" fmla="*/ 4402993 h 5207725"/>
              <a:gd name="connsiteX92" fmla="*/ 2102901 w 5207726"/>
              <a:gd name="connsiteY92" fmla="*/ 4438090 h 5207725"/>
              <a:gd name="connsiteX93" fmla="*/ 2061396 w 5207726"/>
              <a:gd name="connsiteY93" fmla="*/ 4466472 h 5207725"/>
              <a:gd name="connsiteX94" fmla="*/ 2015414 w 5207726"/>
              <a:gd name="connsiteY94" fmla="*/ 4493863 h 5207725"/>
              <a:gd name="connsiteX95" fmla="*/ 1969927 w 5207726"/>
              <a:gd name="connsiteY95" fmla="*/ 4519015 h 5207725"/>
              <a:gd name="connsiteX96" fmla="*/ 1920955 w 5207726"/>
              <a:gd name="connsiteY96" fmla="*/ 4538699 h 5207725"/>
              <a:gd name="connsiteX97" fmla="*/ 1872478 w 5207726"/>
              <a:gd name="connsiteY97" fmla="*/ 4556145 h 5207725"/>
              <a:gd name="connsiteX98" fmla="*/ 1822259 w 5207726"/>
              <a:gd name="connsiteY98" fmla="*/ 4570857 h 5207725"/>
              <a:gd name="connsiteX99" fmla="*/ 1770296 w 5207726"/>
              <a:gd name="connsiteY99" fmla="*/ 4582836 h 5207725"/>
              <a:gd name="connsiteX100" fmla="*/ 1716591 w 5207726"/>
              <a:gd name="connsiteY100" fmla="*/ 4592080 h 5207725"/>
              <a:gd name="connsiteX101" fmla="*/ 1663876 w 5207726"/>
              <a:gd name="connsiteY101" fmla="*/ 4596847 h 5207725"/>
              <a:gd name="connsiteX102" fmla="*/ 1611657 w 5207726"/>
              <a:gd name="connsiteY102" fmla="*/ 4599376 h 5207725"/>
              <a:gd name="connsiteX103" fmla="*/ 1555457 w 5207726"/>
              <a:gd name="connsiteY103" fmla="*/ 4598675 h 5207725"/>
              <a:gd name="connsiteX104" fmla="*/ 1502487 w 5207726"/>
              <a:gd name="connsiteY104" fmla="*/ 4593993 h 5207725"/>
              <a:gd name="connsiteX105" fmla="*/ 1446030 w 5207726"/>
              <a:gd name="connsiteY105" fmla="*/ 4583843 h 5207725"/>
              <a:gd name="connsiteX106" fmla="*/ 2238 w 5207726"/>
              <a:gd name="connsiteY106" fmla="*/ 4264221 h 5207725"/>
              <a:gd name="connsiteX107" fmla="*/ 0 w 5207726"/>
              <a:gd name="connsiteY107" fmla="*/ 4263726 h 5207725"/>
              <a:gd name="connsiteX108" fmla="*/ 495 w 5207726"/>
              <a:gd name="connsiteY108" fmla="*/ 4261487 h 5207725"/>
              <a:gd name="connsiteX109" fmla="*/ 321604 w 5207726"/>
              <a:gd name="connsiteY109" fmla="*/ 2810980 h 5207725"/>
              <a:gd name="connsiteX110" fmla="*/ 335240 w 5207726"/>
              <a:gd name="connsiteY110" fmla="*/ 2759992 h 5207725"/>
              <a:gd name="connsiteX111" fmla="*/ 356086 w 5207726"/>
              <a:gd name="connsiteY111" fmla="*/ 2708251 h 5207725"/>
              <a:gd name="connsiteX112" fmla="*/ 376437 w 5207726"/>
              <a:gd name="connsiteY112" fmla="*/ 2658750 h 5207725"/>
              <a:gd name="connsiteX113" fmla="*/ 400770 w 5207726"/>
              <a:gd name="connsiteY113" fmla="*/ 2612477 h 5207725"/>
              <a:gd name="connsiteX114" fmla="*/ 427340 w 5207726"/>
              <a:gd name="connsiteY114" fmla="*/ 2566700 h 5207725"/>
              <a:gd name="connsiteX115" fmla="*/ 458388 w 5207726"/>
              <a:gd name="connsiteY115" fmla="*/ 2521915 h 5207725"/>
              <a:gd name="connsiteX116" fmla="*/ 491179 w 5207726"/>
              <a:gd name="connsiteY116" fmla="*/ 2479863 h 5207725"/>
              <a:gd name="connsiteX117" fmla="*/ 525713 w 5207726"/>
              <a:gd name="connsiteY117" fmla="*/ 2440545 h 5207725"/>
              <a:gd name="connsiteX118" fmla="*/ 561494 w 5207726"/>
              <a:gd name="connsiteY118" fmla="*/ 2406200 h 5207725"/>
              <a:gd name="connsiteX119" fmla="*/ 600008 w 5207726"/>
              <a:gd name="connsiteY119" fmla="*/ 2370111 h 5207725"/>
              <a:gd name="connsiteX120" fmla="*/ 642009 w 5207726"/>
              <a:gd name="connsiteY120" fmla="*/ 2339491 h 5207725"/>
              <a:gd name="connsiteX121" fmla="*/ 686248 w 5207726"/>
              <a:gd name="connsiteY121" fmla="*/ 2309366 h 5207725"/>
              <a:gd name="connsiteX122" fmla="*/ 731735 w 5207726"/>
              <a:gd name="connsiteY122" fmla="*/ 2284214 h 5207725"/>
              <a:gd name="connsiteX123" fmla="*/ 779460 w 5207726"/>
              <a:gd name="connsiteY123" fmla="*/ 2259557 h 5207725"/>
              <a:gd name="connsiteX124" fmla="*/ 826194 w 5207726"/>
              <a:gd name="connsiteY124" fmla="*/ 2239377 h 5207725"/>
              <a:gd name="connsiteX125" fmla="*/ 876909 w 5207726"/>
              <a:gd name="connsiteY125" fmla="*/ 2222426 h 5207725"/>
              <a:gd name="connsiteX126" fmla="*/ 838582 w 5207726"/>
              <a:gd name="connsiteY126" fmla="*/ 2183416 h 5207725"/>
              <a:gd name="connsiteX127" fmla="*/ 804732 w 5207726"/>
              <a:gd name="connsiteY127" fmla="*/ 2145397 h 5207725"/>
              <a:gd name="connsiteX128" fmla="*/ 771378 w 5207726"/>
              <a:gd name="connsiteY128" fmla="*/ 2105139 h 5207725"/>
              <a:gd name="connsiteX129" fmla="*/ 741253 w 5207726"/>
              <a:gd name="connsiteY129" fmla="*/ 2060900 h 5207725"/>
              <a:gd name="connsiteX130" fmla="*/ 713367 w 5207726"/>
              <a:gd name="connsiteY130" fmla="*/ 2017156 h 5207725"/>
              <a:gd name="connsiteX131" fmla="*/ 688214 w 5207726"/>
              <a:gd name="connsiteY131" fmla="*/ 1971670 h 5207725"/>
              <a:gd name="connsiteX132" fmla="*/ 668034 w 5207726"/>
              <a:gd name="connsiteY132" fmla="*/ 1924936 h 5207725"/>
              <a:gd name="connsiteX133" fmla="*/ 651084 w 5207726"/>
              <a:gd name="connsiteY133" fmla="*/ 1874221 h 5207725"/>
              <a:gd name="connsiteX134" fmla="*/ 636372 w 5207726"/>
              <a:gd name="connsiteY134" fmla="*/ 1824001 h 5207725"/>
              <a:gd name="connsiteX135" fmla="*/ 624393 w 5207726"/>
              <a:gd name="connsiteY135" fmla="*/ 1772038 h 5207725"/>
              <a:gd name="connsiteX136" fmla="*/ 614654 w 5207726"/>
              <a:gd name="connsiteY136" fmla="*/ 1720571 h 5207725"/>
              <a:gd name="connsiteX137" fmla="*/ 609887 w 5207726"/>
              <a:gd name="connsiteY137" fmla="*/ 1667857 h 5207725"/>
              <a:gd name="connsiteX138" fmla="*/ 607853 w 5207726"/>
              <a:gd name="connsiteY138" fmla="*/ 1613400 h 5207725"/>
              <a:gd name="connsiteX139" fmla="*/ 609801 w 5207726"/>
              <a:gd name="connsiteY139" fmla="*/ 1562172 h 5207725"/>
              <a:gd name="connsiteX140" fmla="*/ 613236 w 5207726"/>
              <a:gd name="connsiteY140" fmla="*/ 1504229 h 5207725"/>
              <a:gd name="connsiteX141" fmla="*/ 622395 w 5207726"/>
              <a:gd name="connsiteY141" fmla="*/ 1452249 h 5207725"/>
              <a:gd name="connsiteX142" fmla="*/ 943008 w 5207726"/>
              <a:gd name="connsiteY142" fmla="*/ 3981 h 5207725"/>
              <a:gd name="connsiteX143" fmla="*/ 943503 w 5207726"/>
              <a:gd name="connsiteY143" fmla="*/ 1743 h 520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5207726" h="5207725">
                <a:moveTo>
                  <a:pt x="946237" y="0"/>
                </a:moveTo>
                <a:lnTo>
                  <a:pt x="2401221" y="322099"/>
                </a:lnTo>
                <a:lnTo>
                  <a:pt x="2453953" y="338469"/>
                </a:lnTo>
                <a:lnTo>
                  <a:pt x="2503950" y="356582"/>
                </a:lnTo>
                <a:lnTo>
                  <a:pt x="2552957" y="379171"/>
                </a:lnTo>
                <a:lnTo>
                  <a:pt x="2601468" y="404000"/>
                </a:lnTo>
                <a:lnTo>
                  <a:pt x="2647245" y="430570"/>
                </a:lnTo>
                <a:lnTo>
                  <a:pt x="2689792" y="461123"/>
                </a:lnTo>
                <a:lnTo>
                  <a:pt x="2729605" y="493418"/>
                </a:lnTo>
                <a:lnTo>
                  <a:pt x="2768923" y="527951"/>
                </a:lnTo>
                <a:lnTo>
                  <a:pt x="2805507" y="564228"/>
                </a:lnTo>
                <a:lnTo>
                  <a:pt x="2838861" y="604486"/>
                </a:lnTo>
                <a:lnTo>
                  <a:pt x="2869977" y="644248"/>
                </a:lnTo>
                <a:lnTo>
                  <a:pt x="2897863" y="687991"/>
                </a:lnTo>
                <a:lnTo>
                  <a:pt x="2925750" y="731735"/>
                </a:lnTo>
                <a:lnTo>
                  <a:pt x="2948168" y="778964"/>
                </a:lnTo>
                <a:lnTo>
                  <a:pt x="2968348" y="825698"/>
                </a:lnTo>
                <a:lnTo>
                  <a:pt x="2987537" y="876909"/>
                </a:lnTo>
                <a:lnTo>
                  <a:pt x="3024309" y="838087"/>
                </a:lnTo>
                <a:lnTo>
                  <a:pt x="3062328" y="804237"/>
                </a:lnTo>
                <a:lnTo>
                  <a:pt x="3102586" y="770882"/>
                </a:lnTo>
                <a:lnTo>
                  <a:pt x="3146330" y="742996"/>
                </a:lnTo>
                <a:lnTo>
                  <a:pt x="3190074" y="715110"/>
                </a:lnTo>
                <a:lnTo>
                  <a:pt x="3235065" y="692196"/>
                </a:lnTo>
                <a:lnTo>
                  <a:pt x="3282294" y="669777"/>
                </a:lnTo>
                <a:lnTo>
                  <a:pt x="3330771" y="652331"/>
                </a:lnTo>
                <a:lnTo>
                  <a:pt x="3380990" y="637619"/>
                </a:lnTo>
                <a:lnTo>
                  <a:pt x="3430714" y="625146"/>
                </a:lnTo>
                <a:lnTo>
                  <a:pt x="3482181" y="615406"/>
                </a:lnTo>
                <a:lnTo>
                  <a:pt x="3534896" y="610639"/>
                </a:lnTo>
                <a:lnTo>
                  <a:pt x="3589353" y="608606"/>
                </a:lnTo>
                <a:lnTo>
                  <a:pt x="3643315" y="608811"/>
                </a:lnTo>
                <a:lnTo>
                  <a:pt x="3696286" y="613493"/>
                </a:lnTo>
                <a:lnTo>
                  <a:pt x="3750999" y="620909"/>
                </a:lnTo>
                <a:lnTo>
                  <a:pt x="5205984" y="943008"/>
                </a:lnTo>
                <a:lnTo>
                  <a:pt x="5207726" y="945742"/>
                </a:lnTo>
                <a:lnTo>
                  <a:pt x="5207231" y="947981"/>
                </a:lnTo>
                <a:lnTo>
                  <a:pt x="4886618" y="2396249"/>
                </a:lnTo>
                <a:lnTo>
                  <a:pt x="4872982" y="2447237"/>
                </a:lnTo>
                <a:lnTo>
                  <a:pt x="4851640" y="2501216"/>
                </a:lnTo>
                <a:lnTo>
                  <a:pt x="4831785" y="2548480"/>
                </a:lnTo>
                <a:lnTo>
                  <a:pt x="4806956" y="2596990"/>
                </a:lnTo>
                <a:lnTo>
                  <a:pt x="4780385" y="2642767"/>
                </a:lnTo>
                <a:lnTo>
                  <a:pt x="4749833" y="2685315"/>
                </a:lnTo>
                <a:lnTo>
                  <a:pt x="4717042" y="2727366"/>
                </a:lnTo>
                <a:lnTo>
                  <a:pt x="4682509" y="2766684"/>
                </a:lnTo>
                <a:lnTo>
                  <a:pt x="4645737" y="2805507"/>
                </a:lnTo>
                <a:lnTo>
                  <a:pt x="4607718" y="2839356"/>
                </a:lnTo>
                <a:lnTo>
                  <a:pt x="4565717" y="2869977"/>
                </a:lnTo>
                <a:lnTo>
                  <a:pt x="4521973" y="2897863"/>
                </a:lnTo>
                <a:lnTo>
                  <a:pt x="4475991" y="2925254"/>
                </a:lnTo>
                <a:lnTo>
                  <a:pt x="4428762" y="2947672"/>
                </a:lnTo>
                <a:lnTo>
                  <a:pt x="4382028" y="2967852"/>
                </a:lnTo>
                <a:lnTo>
                  <a:pt x="4330817" y="2987041"/>
                </a:lnTo>
                <a:lnTo>
                  <a:pt x="4369640" y="3023813"/>
                </a:lnTo>
                <a:lnTo>
                  <a:pt x="4403490" y="3061833"/>
                </a:lnTo>
                <a:lnTo>
                  <a:pt x="4436348" y="3104329"/>
                </a:lnTo>
                <a:lnTo>
                  <a:pt x="4466969" y="3146330"/>
                </a:lnTo>
                <a:lnTo>
                  <a:pt x="4494360" y="3192312"/>
                </a:lnTo>
                <a:lnTo>
                  <a:pt x="4519512" y="3237798"/>
                </a:lnTo>
                <a:lnTo>
                  <a:pt x="4539196" y="3286770"/>
                </a:lnTo>
                <a:lnTo>
                  <a:pt x="4557138" y="3333009"/>
                </a:lnTo>
                <a:lnTo>
                  <a:pt x="4571850" y="3383228"/>
                </a:lnTo>
                <a:lnTo>
                  <a:pt x="4583828" y="3435191"/>
                </a:lnTo>
                <a:lnTo>
                  <a:pt x="4593072" y="3488896"/>
                </a:lnTo>
                <a:lnTo>
                  <a:pt x="4597839" y="3541611"/>
                </a:lnTo>
                <a:lnTo>
                  <a:pt x="4600368" y="3593830"/>
                </a:lnTo>
                <a:lnTo>
                  <a:pt x="4597925" y="3647296"/>
                </a:lnTo>
                <a:lnTo>
                  <a:pt x="4594986" y="3703000"/>
                </a:lnTo>
                <a:lnTo>
                  <a:pt x="4585827" y="3754980"/>
                </a:lnTo>
                <a:lnTo>
                  <a:pt x="4264718" y="5205487"/>
                </a:lnTo>
                <a:lnTo>
                  <a:pt x="4264223" y="5207725"/>
                </a:lnTo>
                <a:lnTo>
                  <a:pt x="4261984" y="5207230"/>
                </a:lnTo>
                <a:lnTo>
                  <a:pt x="2818192" y="4887608"/>
                </a:lnTo>
                <a:lnTo>
                  <a:pt x="2762727" y="4872981"/>
                </a:lnTo>
                <a:lnTo>
                  <a:pt x="2712729" y="4854868"/>
                </a:lnTo>
                <a:lnTo>
                  <a:pt x="2661484" y="4831783"/>
                </a:lnTo>
                <a:lnTo>
                  <a:pt x="2612974" y="4806955"/>
                </a:lnTo>
                <a:lnTo>
                  <a:pt x="2567197" y="4780384"/>
                </a:lnTo>
                <a:lnTo>
                  <a:pt x="2524650" y="4749832"/>
                </a:lnTo>
                <a:lnTo>
                  <a:pt x="2482598" y="4717041"/>
                </a:lnTo>
                <a:lnTo>
                  <a:pt x="2443280" y="4682507"/>
                </a:lnTo>
                <a:lnTo>
                  <a:pt x="2406696" y="4646231"/>
                </a:lnTo>
                <a:lnTo>
                  <a:pt x="2370608" y="4607716"/>
                </a:lnTo>
                <a:lnTo>
                  <a:pt x="2339987" y="4565716"/>
                </a:lnTo>
                <a:lnTo>
                  <a:pt x="2309862" y="4521477"/>
                </a:lnTo>
                <a:lnTo>
                  <a:pt x="2284215" y="4478228"/>
                </a:lnTo>
                <a:lnTo>
                  <a:pt x="2260054" y="4428265"/>
                </a:lnTo>
                <a:lnTo>
                  <a:pt x="2239873" y="4381531"/>
                </a:lnTo>
                <a:lnTo>
                  <a:pt x="2221932" y="4335293"/>
                </a:lnTo>
                <a:lnTo>
                  <a:pt x="2183912" y="4369143"/>
                </a:lnTo>
                <a:lnTo>
                  <a:pt x="2145893" y="4402993"/>
                </a:lnTo>
                <a:lnTo>
                  <a:pt x="2102901" y="4438090"/>
                </a:lnTo>
                <a:lnTo>
                  <a:pt x="2061396" y="4466472"/>
                </a:lnTo>
                <a:lnTo>
                  <a:pt x="2015414" y="4493863"/>
                </a:lnTo>
                <a:lnTo>
                  <a:pt x="1969927" y="4519015"/>
                </a:lnTo>
                <a:lnTo>
                  <a:pt x="1920955" y="4538699"/>
                </a:lnTo>
                <a:lnTo>
                  <a:pt x="1872478" y="4556145"/>
                </a:lnTo>
                <a:lnTo>
                  <a:pt x="1822259" y="4570857"/>
                </a:lnTo>
                <a:lnTo>
                  <a:pt x="1770296" y="4582836"/>
                </a:lnTo>
                <a:lnTo>
                  <a:pt x="1716591" y="4592080"/>
                </a:lnTo>
                <a:lnTo>
                  <a:pt x="1663876" y="4596847"/>
                </a:lnTo>
                <a:lnTo>
                  <a:pt x="1611657" y="4599376"/>
                </a:lnTo>
                <a:lnTo>
                  <a:pt x="1555457" y="4598675"/>
                </a:lnTo>
                <a:lnTo>
                  <a:pt x="1502487" y="4593993"/>
                </a:lnTo>
                <a:lnTo>
                  <a:pt x="1446030" y="4583843"/>
                </a:lnTo>
                <a:lnTo>
                  <a:pt x="2238" y="4264221"/>
                </a:lnTo>
                <a:lnTo>
                  <a:pt x="0" y="4263726"/>
                </a:lnTo>
                <a:lnTo>
                  <a:pt x="495" y="4261487"/>
                </a:lnTo>
                <a:lnTo>
                  <a:pt x="321604" y="2810980"/>
                </a:lnTo>
                <a:lnTo>
                  <a:pt x="335240" y="2759992"/>
                </a:lnTo>
                <a:lnTo>
                  <a:pt x="356086" y="2708251"/>
                </a:lnTo>
                <a:lnTo>
                  <a:pt x="376437" y="2658750"/>
                </a:lnTo>
                <a:lnTo>
                  <a:pt x="400770" y="2612477"/>
                </a:lnTo>
                <a:lnTo>
                  <a:pt x="427340" y="2566700"/>
                </a:lnTo>
                <a:lnTo>
                  <a:pt x="458388" y="2521915"/>
                </a:lnTo>
                <a:lnTo>
                  <a:pt x="491179" y="2479863"/>
                </a:lnTo>
                <a:lnTo>
                  <a:pt x="525713" y="2440545"/>
                </a:lnTo>
                <a:lnTo>
                  <a:pt x="561494" y="2406200"/>
                </a:lnTo>
                <a:lnTo>
                  <a:pt x="600008" y="2370111"/>
                </a:lnTo>
                <a:lnTo>
                  <a:pt x="642009" y="2339491"/>
                </a:lnTo>
                <a:lnTo>
                  <a:pt x="686248" y="2309366"/>
                </a:lnTo>
                <a:lnTo>
                  <a:pt x="731735" y="2284214"/>
                </a:lnTo>
                <a:lnTo>
                  <a:pt x="779460" y="2259557"/>
                </a:lnTo>
                <a:lnTo>
                  <a:pt x="826194" y="2239377"/>
                </a:lnTo>
                <a:lnTo>
                  <a:pt x="876909" y="2222426"/>
                </a:lnTo>
                <a:lnTo>
                  <a:pt x="838582" y="2183416"/>
                </a:lnTo>
                <a:lnTo>
                  <a:pt x="804732" y="2145397"/>
                </a:lnTo>
                <a:lnTo>
                  <a:pt x="771378" y="2105139"/>
                </a:lnTo>
                <a:lnTo>
                  <a:pt x="741253" y="2060900"/>
                </a:lnTo>
                <a:lnTo>
                  <a:pt x="713367" y="2017156"/>
                </a:lnTo>
                <a:lnTo>
                  <a:pt x="688214" y="1971670"/>
                </a:lnTo>
                <a:lnTo>
                  <a:pt x="668034" y="1924936"/>
                </a:lnTo>
                <a:lnTo>
                  <a:pt x="651084" y="1874221"/>
                </a:lnTo>
                <a:lnTo>
                  <a:pt x="636372" y="1824001"/>
                </a:lnTo>
                <a:lnTo>
                  <a:pt x="624393" y="1772038"/>
                </a:lnTo>
                <a:lnTo>
                  <a:pt x="614654" y="1720571"/>
                </a:lnTo>
                <a:lnTo>
                  <a:pt x="609887" y="1667857"/>
                </a:lnTo>
                <a:lnTo>
                  <a:pt x="607853" y="1613400"/>
                </a:lnTo>
                <a:lnTo>
                  <a:pt x="609801" y="1562172"/>
                </a:lnTo>
                <a:lnTo>
                  <a:pt x="613236" y="1504229"/>
                </a:lnTo>
                <a:lnTo>
                  <a:pt x="622395" y="1452249"/>
                </a:lnTo>
                <a:lnTo>
                  <a:pt x="943008" y="3981"/>
                </a:lnTo>
                <a:lnTo>
                  <a:pt x="943503" y="1743"/>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pic>
        <p:nvPicPr>
          <p:cNvPr id="76" name="图形 75">
            <a:extLst>
              <a:ext uri="{FF2B5EF4-FFF2-40B4-BE49-F238E27FC236}">
                <a16:creationId xmlns:a16="http://schemas.microsoft.com/office/drawing/2014/main" id="{2168478A-CEC5-4262-808F-717E115C12AD}"/>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13685" y="5410200"/>
            <a:ext cx="11478315" cy="1069974"/>
          </a:xfrm>
          <a:prstGeom prst="rect">
            <a:avLst/>
          </a:prstGeom>
        </p:spPr>
      </p:pic>
      <p:pic>
        <p:nvPicPr>
          <p:cNvPr id="77" name="图片 76">
            <a:extLst>
              <a:ext uri="{FF2B5EF4-FFF2-40B4-BE49-F238E27FC236}">
                <a16:creationId xmlns:a16="http://schemas.microsoft.com/office/drawing/2014/main" id="{FA46F757-9CE0-470A-A4CF-0EF1F3A7F32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229170"/>
            <a:ext cx="12192000" cy="628830"/>
          </a:xfrm>
          <a:prstGeom prst="rect">
            <a:avLst/>
          </a:prstGeom>
        </p:spPr>
      </p:pic>
      <p:pic>
        <p:nvPicPr>
          <p:cNvPr id="78" name="图形 77">
            <a:extLst>
              <a:ext uri="{FF2B5EF4-FFF2-40B4-BE49-F238E27FC236}">
                <a16:creationId xmlns:a16="http://schemas.microsoft.com/office/drawing/2014/main" id="{CC225B34-8E3B-4EEC-883C-D3930987B071}"/>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a:off x="355601" y="4902200"/>
            <a:ext cx="2183367" cy="2071686"/>
          </a:xfrm>
          <a:prstGeom prst="rect">
            <a:avLst/>
          </a:prstGeom>
        </p:spPr>
      </p:pic>
      <p:pic>
        <p:nvPicPr>
          <p:cNvPr id="79" name="图形 78">
            <a:extLst>
              <a:ext uri="{FF2B5EF4-FFF2-40B4-BE49-F238E27FC236}">
                <a16:creationId xmlns:a16="http://schemas.microsoft.com/office/drawing/2014/main" id="{B947054C-5E4C-4540-ABC2-7F626C4265E1}"/>
              </a:ext>
            </a:extLst>
          </p:cNvPr>
          <p:cNvPicPr>
            <a:picLocks noChangeAspect="1"/>
          </p:cNvPicPr>
          <p:nvPr userDrawn="1"/>
        </p:nvPicPr>
        <p:blipFill>
          <a:blip r:embed="rId7">
            <a:extLst>
              <a:ext uri="{96DAC541-7B7A-43D3-8B79-37D633B846F1}">
                <asvg:svgBlip xmlns:asvg="http://schemas.microsoft.com/office/drawing/2016/SVG/main" xmlns="" r:embed="rId8"/>
              </a:ext>
            </a:extLst>
          </a:blip>
          <a:stretch>
            <a:fillRect/>
          </a:stretch>
        </p:blipFill>
        <p:spPr>
          <a:xfrm>
            <a:off x="319986" y="162694"/>
            <a:ext cx="811555" cy="800438"/>
          </a:xfrm>
          <a:prstGeom prst="rect">
            <a:avLst/>
          </a:prstGeom>
        </p:spPr>
      </p:pic>
      <p:sp>
        <p:nvSpPr>
          <p:cNvPr id="80" name="矩形 69">
            <a:extLst>
              <a:ext uri="{FF2B5EF4-FFF2-40B4-BE49-F238E27FC236}">
                <a16:creationId xmlns:a16="http://schemas.microsoft.com/office/drawing/2014/main" id="{F795713E-EB55-447C-B35A-1BA5CC0C5E91}"/>
              </a:ext>
            </a:extLst>
          </p:cNvPr>
          <p:cNvSpPr>
            <a:spLocks noChangeArrowheads="1"/>
          </p:cNvSpPr>
          <p:nvPr userDrawn="1"/>
        </p:nvSpPr>
        <p:spPr bwMode="auto">
          <a:xfrm>
            <a:off x="1278256" y="270525"/>
            <a:ext cx="2646878" cy="584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zh-CN" altLang="en-US" sz="3200" b="1" dirty="0">
                <a:ln w="6350">
                  <a:solidFill>
                    <a:schemeClr val="bg1"/>
                  </a:solidFill>
                </a:ln>
                <a:solidFill>
                  <a:srgbClr val="0070C0"/>
                </a:solidFill>
                <a:effectLst>
                  <a:outerShdw blurRad="38100" dist="38100" dir="2700000" algn="tl">
                    <a:srgbClr val="000000">
                      <a:alpha val="43137"/>
                    </a:srgbClr>
                  </a:outerShdw>
                </a:effectLst>
                <a:latin typeface="华康少女文字W5(P)" panose="040F0500000000000000" pitchFamily="82" charset="-122"/>
                <a:ea typeface="华康少女文字W5(P)" panose="040F0500000000000000" pitchFamily="82" charset="-122"/>
                <a:sym typeface="微软雅黑" pitchFamily="34" charset="-122"/>
              </a:rPr>
              <a:t>点击添加标题</a:t>
            </a:r>
            <a:endParaRPr lang="en-US" altLang="zh-CN" sz="3200" b="1" dirty="0">
              <a:ln w="6350">
                <a:solidFill>
                  <a:schemeClr val="bg1"/>
                </a:solidFill>
              </a:ln>
              <a:solidFill>
                <a:srgbClr val="0070C0"/>
              </a:solidFill>
              <a:effectLst>
                <a:outerShdw blurRad="38100" dist="38100" dir="2700000" algn="tl">
                  <a:srgbClr val="000000">
                    <a:alpha val="43137"/>
                  </a:srgbClr>
                </a:outerShdw>
              </a:effectLst>
              <a:latin typeface="华康少女文字W5(P)" panose="040F0500000000000000" pitchFamily="82" charset="-122"/>
              <a:ea typeface="华康少女文字W5(P)" panose="040F0500000000000000" pitchFamily="82" charset="-122"/>
              <a:sym typeface="微软雅黑" pitchFamily="34" charset="-122"/>
            </a:endParaRPr>
          </a:p>
        </p:txBody>
      </p:sp>
    </p:spTree>
    <p:extLst>
      <p:ext uri="{BB962C8B-B14F-4D97-AF65-F5344CB8AC3E}">
        <p14:creationId xmlns:p14="http://schemas.microsoft.com/office/powerpoint/2010/main" val="2113213615"/>
      </p:ext>
    </p:extLst>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4000">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14:bounceEnd="54000">
                                          <p:cBhvr additive="base">
                                            <p:cTn id="7" dur="750" fill="hold"/>
                                            <p:tgtEl>
                                              <p:spTgt spid="76"/>
                                            </p:tgtEl>
                                            <p:attrNameLst>
                                              <p:attrName>ppt_x</p:attrName>
                                            </p:attrNameLst>
                                          </p:cBhvr>
                                          <p:tavLst>
                                            <p:tav tm="0">
                                              <p:val>
                                                <p:strVal val="#ppt_x"/>
                                              </p:val>
                                            </p:tav>
                                            <p:tav tm="100000">
                                              <p:val>
                                                <p:strVal val="#ppt_x"/>
                                              </p:val>
                                            </p:tav>
                                          </p:tavLst>
                                        </p:anim>
                                        <p:anim calcmode="lin" valueType="num" p14:bounceEnd="54000">
                                          <p:cBhvr additive="base">
                                            <p:cTn id="8" dur="750" fill="hold"/>
                                            <p:tgtEl>
                                              <p:spTgt spid="7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4000">
                                      <p:stCondLst>
                                        <p:cond delay="250"/>
                                      </p:stCondLst>
                                      <p:childTnLst>
                                        <p:set>
                                          <p:cBhvr>
                                            <p:cTn id="10" dur="1" fill="hold">
                                              <p:stCondLst>
                                                <p:cond delay="0"/>
                                              </p:stCondLst>
                                            </p:cTn>
                                            <p:tgtEl>
                                              <p:spTgt spid="78"/>
                                            </p:tgtEl>
                                            <p:attrNameLst>
                                              <p:attrName>style.visibility</p:attrName>
                                            </p:attrNameLst>
                                          </p:cBhvr>
                                          <p:to>
                                            <p:strVal val="visible"/>
                                          </p:to>
                                        </p:set>
                                        <p:anim calcmode="lin" valueType="num" p14:bounceEnd="54000">
                                          <p:cBhvr additive="base">
                                            <p:cTn id="11" dur="750" fill="hold"/>
                                            <p:tgtEl>
                                              <p:spTgt spid="78"/>
                                            </p:tgtEl>
                                            <p:attrNameLst>
                                              <p:attrName>ppt_x</p:attrName>
                                            </p:attrNameLst>
                                          </p:cBhvr>
                                          <p:tavLst>
                                            <p:tav tm="0">
                                              <p:val>
                                                <p:strVal val="#ppt_x"/>
                                              </p:val>
                                            </p:tav>
                                            <p:tav tm="100000">
                                              <p:val>
                                                <p:strVal val="#ppt_x"/>
                                              </p:val>
                                            </p:tav>
                                          </p:tavLst>
                                        </p:anim>
                                        <p:anim calcmode="lin" valueType="num" p14:bounceEnd="54000">
                                          <p:cBhvr additive="base">
                                            <p:cTn id="12" dur="750" fill="hold"/>
                                            <p:tgtEl>
                                              <p:spTgt spid="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6"/>
                                            </p:tgtEl>
                                            <p:attrNameLst>
                                              <p:attrName>style.visibility</p:attrName>
                                            </p:attrNameLst>
                                          </p:cBhvr>
                                          <p:to>
                                            <p:strVal val="visible"/>
                                          </p:to>
                                        </p:set>
                                        <p:anim calcmode="lin" valueType="num">
                                          <p:cBhvr additive="base">
                                            <p:cTn id="7" dur="750" fill="hold"/>
                                            <p:tgtEl>
                                              <p:spTgt spid="76"/>
                                            </p:tgtEl>
                                            <p:attrNameLst>
                                              <p:attrName>ppt_x</p:attrName>
                                            </p:attrNameLst>
                                          </p:cBhvr>
                                          <p:tavLst>
                                            <p:tav tm="0">
                                              <p:val>
                                                <p:strVal val="#ppt_x"/>
                                              </p:val>
                                            </p:tav>
                                            <p:tav tm="100000">
                                              <p:val>
                                                <p:strVal val="#ppt_x"/>
                                              </p:val>
                                            </p:tav>
                                          </p:tavLst>
                                        </p:anim>
                                        <p:anim calcmode="lin" valueType="num">
                                          <p:cBhvr additive="base">
                                            <p:cTn id="8" dur="750" fill="hold"/>
                                            <p:tgtEl>
                                              <p:spTgt spid="7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ppt_x"/>
                                              </p:val>
                                            </p:tav>
                                            <p:tav tm="100000">
                                              <p:val>
                                                <p:strVal val="#ppt_x"/>
                                              </p:val>
                                            </p:tav>
                                          </p:tavLst>
                                        </p:anim>
                                        <p:anim calcmode="lin" valueType="num">
                                          <p:cBhvr additive="base">
                                            <p:cTn id="12" dur="750" fill="hold"/>
                                            <p:tgtEl>
                                              <p:spTgt spid="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仅标题">
    <p:spTree>
      <p:nvGrpSpPr>
        <p:cNvPr id="1" name=""/>
        <p:cNvGrpSpPr/>
        <p:nvPr/>
      </p:nvGrpSpPr>
      <p:grpSpPr>
        <a:xfrm>
          <a:off x="0" y="0"/>
          <a:ext cx="0" cy="0"/>
          <a:chOff x="0" y="0"/>
          <a:chExt cx="0" cy="0"/>
        </a:xfrm>
      </p:grpSpPr>
      <p:sp>
        <p:nvSpPr>
          <p:cNvPr id="8" name="图片占位符 7"/>
          <p:cNvSpPr>
            <a:spLocks noGrp="1"/>
          </p:cNvSpPr>
          <p:nvPr>
            <p:ph type="pic" sz="quarter" idx="11"/>
          </p:nvPr>
        </p:nvSpPr>
        <p:spPr>
          <a:xfrm>
            <a:off x="7903935" y="1233204"/>
            <a:ext cx="3856684" cy="4441280"/>
          </a:xfrm>
          <a:custGeom>
            <a:avLst/>
            <a:gdLst>
              <a:gd name="connsiteX0" fmla="*/ 1073235 w 3856684"/>
              <a:gd name="connsiteY0" fmla="*/ 245 h 4441280"/>
              <a:gd name="connsiteX1" fmla="*/ 1109443 w 3856684"/>
              <a:gd name="connsiteY1" fmla="*/ 5849 h 4441280"/>
              <a:gd name="connsiteX2" fmla="*/ 3721211 w 3856684"/>
              <a:gd name="connsiteY2" fmla="*/ 683917 h 4441280"/>
              <a:gd name="connsiteX3" fmla="*/ 3850837 w 3856684"/>
              <a:gd name="connsiteY3" fmla="*/ 904451 h 4441280"/>
              <a:gd name="connsiteX4" fmla="*/ 2967776 w 3856684"/>
              <a:gd name="connsiteY4" fmla="*/ 4305807 h 4441280"/>
              <a:gd name="connsiteX5" fmla="*/ 2747242 w 3856684"/>
              <a:gd name="connsiteY5" fmla="*/ 4435432 h 4441280"/>
              <a:gd name="connsiteX6" fmla="*/ 135474 w 3856684"/>
              <a:gd name="connsiteY6" fmla="*/ 3757365 h 4441280"/>
              <a:gd name="connsiteX7" fmla="*/ 5848 w 3856684"/>
              <a:gd name="connsiteY7" fmla="*/ 3536831 h 4441280"/>
              <a:gd name="connsiteX8" fmla="*/ 888909 w 3856684"/>
              <a:gd name="connsiteY8" fmla="*/ 135474 h 4441280"/>
              <a:gd name="connsiteX9" fmla="*/ 1073235 w 3856684"/>
              <a:gd name="connsiteY9" fmla="*/ 245 h 4441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6684" h="4441280">
                <a:moveTo>
                  <a:pt x="1073235" y="245"/>
                </a:moveTo>
                <a:cubicBezTo>
                  <a:pt x="1085238" y="872"/>
                  <a:pt x="1097356" y="2711"/>
                  <a:pt x="1109443" y="5849"/>
                </a:cubicBezTo>
                <a:lnTo>
                  <a:pt x="3721211" y="683917"/>
                </a:lnTo>
                <a:cubicBezTo>
                  <a:pt x="3817905" y="709020"/>
                  <a:pt x="3875940" y="807757"/>
                  <a:pt x="3850837" y="904451"/>
                </a:cubicBezTo>
                <a:lnTo>
                  <a:pt x="2967776" y="4305807"/>
                </a:lnTo>
                <a:cubicBezTo>
                  <a:pt x="2942672" y="4402500"/>
                  <a:pt x="2843935" y="4460536"/>
                  <a:pt x="2747242" y="4435432"/>
                </a:cubicBezTo>
                <a:lnTo>
                  <a:pt x="135474" y="3757365"/>
                </a:lnTo>
                <a:cubicBezTo>
                  <a:pt x="38781" y="3732261"/>
                  <a:pt x="-19255" y="3633524"/>
                  <a:pt x="5848" y="3536831"/>
                </a:cubicBezTo>
                <a:lnTo>
                  <a:pt x="888909" y="135474"/>
                </a:lnTo>
                <a:cubicBezTo>
                  <a:pt x="910875" y="50868"/>
                  <a:pt x="989216" y="-4142"/>
                  <a:pt x="1073235" y="245"/>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7" name="图片占位符 6"/>
          <p:cNvSpPr>
            <a:spLocks noGrp="1"/>
          </p:cNvSpPr>
          <p:nvPr>
            <p:ph type="pic" sz="quarter" idx="12"/>
          </p:nvPr>
        </p:nvSpPr>
        <p:spPr>
          <a:xfrm>
            <a:off x="3943500" y="1543883"/>
            <a:ext cx="3960435" cy="4505720"/>
          </a:xfrm>
          <a:custGeom>
            <a:avLst/>
            <a:gdLst>
              <a:gd name="connsiteX0" fmla="*/ 2747910 w 3960435"/>
              <a:gd name="connsiteY0" fmla="*/ 748 h 4505720"/>
              <a:gd name="connsiteX1" fmla="*/ 2937380 w 3960435"/>
              <a:gd name="connsiteY1" fmla="*/ 128671 h 4505720"/>
              <a:gd name="connsiteX2" fmla="*/ 3952674 w 3960435"/>
              <a:gd name="connsiteY2" fmla="*/ 3492924 h 4505720"/>
              <a:gd name="connsiteX3" fmla="*/ 3831765 w 3960435"/>
              <a:gd name="connsiteY3" fmla="*/ 3718355 h 4505720"/>
              <a:gd name="connsiteX4" fmla="*/ 1248487 w 3960435"/>
              <a:gd name="connsiteY4" fmla="*/ 4497959 h 4505720"/>
              <a:gd name="connsiteX5" fmla="*/ 1023056 w 3960435"/>
              <a:gd name="connsiteY5" fmla="*/ 4377050 h 4505720"/>
              <a:gd name="connsiteX6" fmla="*/ 7762 w 3960435"/>
              <a:gd name="connsiteY6" fmla="*/ 1012797 h 4505720"/>
              <a:gd name="connsiteX7" fmla="*/ 128671 w 3960435"/>
              <a:gd name="connsiteY7" fmla="*/ 787367 h 4505720"/>
              <a:gd name="connsiteX8" fmla="*/ 2711949 w 3960435"/>
              <a:gd name="connsiteY8" fmla="*/ 7762 h 4505720"/>
              <a:gd name="connsiteX9" fmla="*/ 2747910 w 3960435"/>
              <a:gd name="connsiteY9" fmla="*/ 748 h 450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60435" h="4505720">
                <a:moveTo>
                  <a:pt x="2747910" y="748"/>
                </a:moveTo>
                <a:cubicBezTo>
                  <a:pt x="2831694" y="-6919"/>
                  <a:pt x="2912125" y="44987"/>
                  <a:pt x="2937380" y="128671"/>
                </a:cubicBezTo>
                <a:lnTo>
                  <a:pt x="3952674" y="3492924"/>
                </a:lnTo>
                <a:cubicBezTo>
                  <a:pt x="3981537" y="3588563"/>
                  <a:pt x="3927403" y="3689492"/>
                  <a:pt x="3831765" y="3718355"/>
                </a:cubicBezTo>
                <a:lnTo>
                  <a:pt x="1248487" y="4497959"/>
                </a:lnTo>
                <a:cubicBezTo>
                  <a:pt x="1152848" y="4526822"/>
                  <a:pt x="1051919" y="4472689"/>
                  <a:pt x="1023056" y="4377050"/>
                </a:cubicBezTo>
                <a:lnTo>
                  <a:pt x="7762" y="1012797"/>
                </a:lnTo>
                <a:cubicBezTo>
                  <a:pt x="-21101" y="917159"/>
                  <a:pt x="33032" y="816229"/>
                  <a:pt x="128671" y="787367"/>
                </a:cubicBezTo>
                <a:lnTo>
                  <a:pt x="2711949" y="7762"/>
                </a:lnTo>
                <a:cubicBezTo>
                  <a:pt x="2723904" y="4154"/>
                  <a:pt x="2735941" y="1843"/>
                  <a:pt x="2747910" y="748"/>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pic>
        <p:nvPicPr>
          <p:cNvPr id="72" name="图形 71">
            <a:extLst>
              <a:ext uri="{FF2B5EF4-FFF2-40B4-BE49-F238E27FC236}">
                <a16:creationId xmlns:a16="http://schemas.microsoft.com/office/drawing/2014/main" id="{80B6CF54-0C26-480E-899E-65073263F566}"/>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13685" y="5410200"/>
            <a:ext cx="11478315" cy="1069974"/>
          </a:xfrm>
          <a:prstGeom prst="rect">
            <a:avLst/>
          </a:prstGeom>
        </p:spPr>
      </p:pic>
      <p:pic>
        <p:nvPicPr>
          <p:cNvPr id="73" name="图片 72">
            <a:extLst>
              <a:ext uri="{FF2B5EF4-FFF2-40B4-BE49-F238E27FC236}">
                <a16:creationId xmlns:a16="http://schemas.microsoft.com/office/drawing/2014/main" id="{F4E2EBF2-E0E1-4116-99F3-7C494A15B27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229170"/>
            <a:ext cx="12192000" cy="628830"/>
          </a:xfrm>
          <a:prstGeom prst="rect">
            <a:avLst/>
          </a:prstGeom>
        </p:spPr>
      </p:pic>
      <p:pic>
        <p:nvPicPr>
          <p:cNvPr id="74" name="图形 73">
            <a:extLst>
              <a:ext uri="{FF2B5EF4-FFF2-40B4-BE49-F238E27FC236}">
                <a16:creationId xmlns:a16="http://schemas.microsoft.com/office/drawing/2014/main" id="{89E69027-1730-401A-90B9-F4F56C40A139}"/>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a:off x="355601" y="4902200"/>
            <a:ext cx="2183367" cy="2071686"/>
          </a:xfrm>
          <a:prstGeom prst="rect">
            <a:avLst/>
          </a:prstGeom>
        </p:spPr>
      </p:pic>
      <p:pic>
        <p:nvPicPr>
          <p:cNvPr id="75" name="图形 74">
            <a:extLst>
              <a:ext uri="{FF2B5EF4-FFF2-40B4-BE49-F238E27FC236}">
                <a16:creationId xmlns:a16="http://schemas.microsoft.com/office/drawing/2014/main" id="{BCA25C43-02CF-4066-A6F3-2A41594A6887}"/>
              </a:ext>
            </a:extLst>
          </p:cNvPr>
          <p:cNvPicPr>
            <a:picLocks noChangeAspect="1"/>
          </p:cNvPicPr>
          <p:nvPr userDrawn="1"/>
        </p:nvPicPr>
        <p:blipFill>
          <a:blip r:embed="rId7">
            <a:extLst>
              <a:ext uri="{96DAC541-7B7A-43D3-8B79-37D633B846F1}">
                <asvg:svgBlip xmlns:asvg="http://schemas.microsoft.com/office/drawing/2016/SVG/main" xmlns="" r:embed="rId8"/>
              </a:ext>
            </a:extLst>
          </a:blip>
          <a:stretch>
            <a:fillRect/>
          </a:stretch>
        </p:blipFill>
        <p:spPr>
          <a:xfrm>
            <a:off x="319986" y="162694"/>
            <a:ext cx="811555" cy="800438"/>
          </a:xfrm>
          <a:prstGeom prst="rect">
            <a:avLst/>
          </a:prstGeom>
        </p:spPr>
      </p:pic>
      <p:sp>
        <p:nvSpPr>
          <p:cNvPr id="76" name="矩形 69">
            <a:extLst>
              <a:ext uri="{FF2B5EF4-FFF2-40B4-BE49-F238E27FC236}">
                <a16:creationId xmlns:a16="http://schemas.microsoft.com/office/drawing/2014/main" id="{F670B1F3-6CE6-4B76-9721-360E632B4A6A}"/>
              </a:ext>
            </a:extLst>
          </p:cNvPr>
          <p:cNvSpPr>
            <a:spLocks noChangeArrowheads="1"/>
          </p:cNvSpPr>
          <p:nvPr userDrawn="1"/>
        </p:nvSpPr>
        <p:spPr bwMode="auto">
          <a:xfrm>
            <a:off x="1278256" y="270525"/>
            <a:ext cx="2646878" cy="584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zh-CN" altLang="en-US" sz="3200" b="1" dirty="0">
                <a:ln w="6350">
                  <a:solidFill>
                    <a:schemeClr val="bg1"/>
                  </a:solidFill>
                </a:ln>
                <a:solidFill>
                  <a:srgbClr val="0070C0"/>
                </a:solidFill>
                <a:effectLst>
                  <a:outerShdw blurRad="38100" dist="38100" dir="2700000" algn="tl">
                    <a:srgbClr val="000000">
                      <a:alpha val="43137"/>
                    </a:srgbClr>
                  </a:outerShdw>
                </a:effectLst>
                <a:latin typeface="华康少女文字W5(P)" panose="040F0500000000000000" pitchFamily="82" charset="-122"/>
                <a:ea typeface="华康少女文字W5(P)" panose="040F0500000000000000" pitchFamily="82" charset="-122"/>
                <a:sym typeface="微软雅黑" pitchFamily="34" charset="-122"/>
              </a:rPr>
              <a:t>点击添加标题</a:t>
            </a:r>
            <a:endParaRPr lang="en-US" altLang="zh-CN" sz="3200" b="1" dirty="0">
              <a:ln w="6350">
                <a:solidFill>
                  <a:schemeClr val="bg1"/>
                </a:solidFill>
              </a:ln>
              <a:solidFill>
                <a:srgbClr val="0070C0"/>
              </a:solidFill>
              <a:effectLst>
                <a:outerShdw blurRad="38100" dist="38100" dir="2700000" algn="tl">
                  <a:srgbClr val="000000">
                    <a:alpha val="43137"/>
                  </a:srgbClr>
                </a:outerShdw>
              </a:effectLst>
              <a:latin typeface="华康少女文字W5(P)" panose="040F0500000000000000" pitchFamily="82" charset="-122"/>
              <a:ea typeface="华康少女文字W5(P)" panose="040F0500000000000000" pitchFamily="82" charset="-122"/>
              <a:sym typeface="微软雅黑" pitchFamily="34" charset="-122"/>
            </a:endParaRPr>
          </a:p>
        </p:txBody>
      </p:sp>
    </p:spTree>
    <p:extLst>
      <p:ext uri="{BB962C8B-B14F-4D97-AF65-F5344CB8AC3E}">
        <p14:creationId xmlns:p14="http://schemas.microsoft.com/office/powerpoint/2010/main" val="1450862888"/>
      </p:ext>
    </p:extLst>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4000">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14:bounceEnd="54000">
                                          <p:cBhvr additive="base">
                                            <p:cTn id="7" dur="750" fill="hold"/>
                                            <p:tgtEl>
                                              <p:spTgt spid="72"/>
                                            </p:tgtEl>
                                            <p:attrNameLst>
                                              <p:attrName>ppt_x</p:attrName>
                                            </p:attrNameLst>
                                          </p:cBhvr>
                                          <p:tavLst>
                                            <p:tav tm="0">
                                              <p:val>
                                                <p:strVal val="#ppt_x"/>
                                              </p:val>
                                            </p:tav>
                                            <p:tav tm="100000">
                                              <p:val>
                                                <p:strVal val="#ppt_x"/>
                                              </p:val>
                                            </p:tav>
                                          </p:tavLst>
                                        </p:anim>
                                        <p:anim calcmode="lin" valueType="num" p14:bounceEnd="54000">
                                          <p:cBhvr additive="base">
                                            <p:cTn id="8" dur="750" fill="hold"/>
                                            <p:tgtEl>
                                              <p:spTgt spid="7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4000">
                                      <p:stCondLst>
                                        <p:cond delay="250"/>
                                      </p:stCondLst>
                                      <p:childTnLst>
                                        <p:set>
                                          <p:cBhvr>
                                            <p:cTn id="10" dur="1" fill="hold">
                                              <p:stCondLst>
                                                <p:cond delay="0"/>
                                              </p:stCondLst>
                                            </p:cTn>
                                            <p:tgtEl>
                                              <p:spTgt spid="74"/>
                                            </p:tgtEl>
                                            <p:attrNameLst>
                                              <p:attrName>style.visibility</p:attrName>
                                            </p:attrNameLst>
                                          </p:cBhvr>
                                          <p:to>
                                            <p:strVal val="visible"/>
                                          </p:to>
                                        </p:set>
                                        <p:anim calcmode="lin" valueType="num" p14:bounceEnd="54000">
                                          <p:cBhvr additive="base">
                                            <p:cTn id="11" dur="750" fill="hold"/>
                                            <p:tgtEl>
                                              <p:spTgt spid="74"/>
                                            </p:tgtEl>
                                            <p:attrNameLst>
                                              <p:attrName>ppt_x</p:attrName>
                                            </p:attrNameLst>
                                          </p:cBhvr>
                                          <p:tavLst>
                                            <p:tav tm="0">
                                              <p:val>
                                                <p:strVal val="#ppt_x"/>
                                              </p:val>
                                            </p:tav>
                                            <p:tav tm="100000">
                                              <p:val>
                                                <p:strVal val="#ppt_x"/>
                                              </p:val>
                                            </p:tav>
                                          </p:tavLst>
                                        </p:anim>
                                        <p:anim calcmode="lin" valueType="num" p14:bounceEnd="54000">
                                          <p:cBhvr additive="base">
                                            <p:cTn id="12" dur="750" fill="hold"/>
                                            <p:tgtEl>
                                              <p:spTgt spid="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750" fill="hold"/>
                                            <p:tgtEl>
                                              <p:spTgt spid="72"/>
                                            </p:tgtEl>
                                            <p:attrNameLst>
                                              <p:attrName>ppt_x</p:attrName>
                                            </p:attrNameLst>
                                          </p:cBhvr>
                                          <p:tavLst>
                                            <p:tav tm="0">
                                              <p:val>
                                                <p:strVal val="#ppt_x"/>
                                              </p:val>
                                            </p:tav>
                                            <p:tav tm="100000">
                                              <p:val>
                                                <p:strVal val="#ppt_x"/>
                                              </p:val>
                                            </p:tav>
                                          </p:tavLst>
                                        </p:anim>
                                        <p:anim calcmode="lin" valueType="num">
                                          <p:cBhvr additive="base">
                                            <p:cTn id="8" dur="750" fill="hold"/>
                                            <p:tgtEl>
                                              <p:spTgt spid="7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74"/>
                                            </p:tgtEl>
                                            <p:attrNameLst>
                                              <p:attrName>style.visibility</p:attrName>
                                            </p:attrNameLst>
                                          </p:cBhvr>
                                          <p:to>
                                            <p:strVal val="visible"/>
                                          </p:to>
                                        </p:set>
                                        <p:anim calcmode="lin" valueType="num">
                                          <p:cBhvr additive="base">
                                            <p:cTn id="11" dur="750" fill="hold"/>
                                            <p:tgtEl>
                                              <p:spTgt spid="74"/>
                                            </p:tgtEl>
                                            <p:attrNameLst>
                                              <p:attrName>ppt_x</p:attrName>
                                            </p:attrNameLst>
                                          </p:cBhvr>
                                          <p:tavLst>
                                            <p:tav tm="0">
                                              <p:val>
                                                <p:strVal val="#ppt_x"/>
                                              </p:val>
                                            </p:tav>
                                            <p:tav tm="100000">
                                              <p:val>
                                                <p:strVal val="#ppt_x"/>
                                              </p:val>
                                            </p:tav>
                                          </p:tavLst>
                                        </p:anim>
                                        <p:anim calcmode="lin" valueType="num">
                                          <p:cBhvr additive="base">
                                            <p:cTn id="12" dur="750" fill="hold"/>
                                            <p:tgtEl>
                                              <p:spTgt spid="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885540" y="2421212"/>
            <a:ext cx="3302144" cy="3302143"/>
          </a:xfrm>
          <a:custGeom>
            <a:avLst/>
            <a:gdLst>
              <a:gd name="connsiteX0" fmla="*/ 2465994 w 3302144"/>
              <a:gd name="connsiteY0" fmla="*/ 0 h 3302143"/>
              <a:gd name="connsiteX1" fmla="*/ 2467728 w 3302144"/>
              <a:gd name="connsiteY1" fmla="*/ 857 h 3302143"/>
              <a:gd name="connsiteX2" fmla="*/ 2468166 w 3302144"/>
              <a:gd name="connsiteY2" fmla="*/ 2153 h 3302143"/>
              <a:gd name="connsiteX3" fmla="*/ 2751710 w 3302144"/>
              <a:gd name="connsiteY3" fmla="*/ 840273 h 3302143"/>
              <a:gd name="connsiteX4" fmla="*/ 2760494 w 3302144"/>
              <a:gd name="connsiteY4" fmla="*/ 870505 h 3302143"/>
              <a:gd name="connsiteX5" fmla="*/ 2766268 w 3302144"/>
              <a:gd name="connsiteY5" fmla="*/ 904643 h 3302143"/>
              <a:gd name="connsiteX6" fmla="*/ 2770728 w 3302144"/>
              <a:gd name="connsiteY6" fmla="*/ 934895 h 3302143"/>
              <a:gd name="connsiteX7" fmla="*/ 2773035 w 3302144"/>
              <a:gd name="connsiteY7" fmla="*/ 967318 h 3302143"/>
              <a:gd name="connsiteX8" fmla="*/ 2773609 w 3302144"/>
              <a:gd name="connsiteY8" fmla="*/ 998885 h 3302143"/>
              <a:gd name="connsiteX9" fmla="*/ 2771154 w 3302144"/>
              <a:gd name="connsiteY9" fmla="*/ 1030032 h 3302143"/>
              <a:gd name="connsiteX10" fmla="*/ 2767403 w 3302144"/>
              <a:gd name="connsiteY10" fmla="*/ 1061618 h 3302143"/>
              <a:gd name="connsiteX11" fmla="*/ 2761918 w 3302144"/>
              <a:gd name="connsiteY11" fmla="*/ 1092346 h 3302143"/>
              <a:gd name="connsiteX12" fmla="*/ 2755138 w 3302144"/>
              <a:gd name="connsiteY12" fmla="*/ 1123513 h 3302143"/>
              <a:gd name="connsiteX13" fmla="*/ 2746187 w 3302144"/>
              <a:gd name="connsiteY13" fmla="*/ 1152528 h 3302143"/>
              <a:gd name="connsiteX14" fmla="*/ 2734206 w 3302144"/>
              <a:gd name="connsiteY14" fmla="*/ 1181123 h 3302143"/>
              <a:gd name="connsiteX15" fmla="*/ 2720491 w 3302144"/>
              <a:gd name="connsiteY15" fmla="*/ 1208861 h 3302143"/>
              <a:gd name="connsiteX16" fmla="*/ 2705482 w 3302144"/>
              <a:gd name="connsiteY16" fmla="*/ 1237037 h 3302143"/>
              <a:gd name="connsiteX17" fmla="*/ 2688300 w 3302144"/>
              <a:gd name="connsiteY17" fmla="*/ 1263062 h 3302143"/>
              <a:gd name="connsiteX18" fmla="*/ 2670680 w 3302144"/>
              <a:gd name="connsiteY18" fmla="*/ 1287790 h 3302143"/>
              <a:gd name="connsiteX19" fmla="*/ 2650469 w 3302144"/>
              <a:gd name="connsiteY19" fmla="*/ 1313395 h 3302143"/>
              <a:gd name="connsiteX20" fmla="*/ 2681636 w 3302144"/>
              <a:gd name="connsiteY20" fmla="*/ 1320175 h 3302143"/>
              <a:gd name="connsiteX21" fmla="*/ 2710650 w 3302144"/>
              <a:gd name="connsiteY21" fmla="*/ 1329127 h 3302143"/>
              <a:gd name="connsiteX22" fmla="*/ 2740541 w 3302144"/>
              <a:gd name="connsiteY22" fmla="*/ 1340669 h 3302143"/>
              <a:gd name="connsiteX23" fmla="*/ 2769136 w 3302144"/>
              <a:gd name="connsiteY23" fmla="*/ 1352650 h 3302143"/>
              <a:gd name="connsiteX24" fmla="*/ 2797313 w 3302144"/>
              <a:gd name="connsiteY24" fmla="*/ 1367660 h 3302143"/>
              <a:gd name="connsiteX25" fmla="*/ 2824194 w 3302144"/>
              <a:gd name="connsiteY25" fmla="*/ 1383108 h 3302143"/>
              <a:gd name="connsiteX26" fmla="*/ 2849361 w 3302144"/>
              <a:gd name="connsiteY26" fmla="*/ 1402023 h 3302143"/>
              <a:gd name="connsiteX27" fmla="*/ 2872794 w 3302144"/>
              <a:gd name="connsiteY27" fmla="*/ 1420081 h 3302143"/>
              <a:gd name="connsiteX28" fmla="*/ 2895808 w 3302144"/>
              <a:gd name="connsiteY28" fmla="*/ 1441168 h 3302143"/>
              <a:gd name="connsiteX29" fmla="*/ 2917965 w 3302144"/>
              <a:gd name="connsiteY29" fmla="*/ 1463989 h 3302143"/>
              <a:gd name="connsiteX30" fmla="*/ 2939265 w 3302144"/>
              <a:gd name="connsiteY30" fmla="*/ 1488544 h 3302143"/>
              <a:gd name="connsiteX31" fmla="*/ 2957974 w 3302144"/>
              <a:gd name="connsiteY31" fmla="*/ 1513975 h 3302143"/>
              <a:gd name="connsiteX32" fmla="*/ 2975388 w 3302144"/>
              <a:gd name="connsiteY32" fmla="*/ 1539844 h 3302143"/>
              <a:gd name="connsiteX33" fmla="*/ 2990649 w 3302144"/>
              <a:gd name="connsiteY33" fmla="*/ 1567885 h 3302143"/>
              <a:gd name="connsiteX34" fmla="*/ 3006349 w 3302144"/>
              <a:gd name="connsiteY34" fmla="*/ 1597221 h 3302143"/>
              <a:gd name="connsiteX35" fmla="*/ 3017724 w 3302144"/>
              <a:gd name="connsiteY35" fmla="*/ 1626577 h 3302143"/>
              <a:gd name="connsiteX36" fmla="*/ 3301706 w 3302144"/>
              <a:gd name="connsiteY36" fmla="*/ 2465993 h 3302143"/>
              <a:gd name="connsiteX37" fmla="*/ 3302144 w 3302144"/>
              <a:gd name="connsiteY37" fmla="*/ 2467288 h 3302143"/>
              <a:gd name="connsiteX38" fmla="*/ 3300848 w 3302144"/>
              <a:gd name="connsiteY38" fmla="*/ 2467727 h 3302143"/>
              <a:gd name="connsiteX39" fmla="*/ 2465318 w 3302144"/>
              <a:gd name="connsiteY39" fmla="*/ 2750394 h 3302143"/>
              <a:gd name="connsiteX40" fmla="*/ 2432495 w 3302144"/>
              <a:gd name="connsiteY40" fmla="*/ 2760055 h 3302143"/>
              <a:gd name="connsiteX41" fmla="*/ 2401387 w 3302144"/>
              <a:gd name="connsiteY41" fmla="*/ 2766248 h 3302143"/>
              <a:gd name="connsiteX42" fmla="*/ 2368106 w 3302144"/>
              <a:gd name="connsiteY42" fmla="*/ 2770289 h 3302143"/>
              <a:gd name="connsiteX43" fmla="*/ 2335683 w 3302144"/>
              <a:gd name="connsiteY43" fmla="*/ 2772596 h 3302143"/>
              <a:gd name="connsiteX44" fmla="*/ 2304116 w 3302144"/>
              <a:gd name="connsiteY44" fmla="*/ 2773170 h 3302143"/>
              <a:gd name="connsiteX45" fmla="*/ 2272969 w 3302144"/>
              <a:gd name="connsiteY45" fmla="*/ 2770715 h 3302143"/>
              <a:gd name="connsiteX46" fmla="*/ 2241383 w 3302144"/>
              <a:gd name="connsiteY46" fmla="*/ 2766964 h 3302143"/>
              <a:gd name="connsiteX47" fmla="*/ 2210654 w 3302144"/>
              <a:gd name="connsiteY47" fmla="*/ 2761479 h 3302143"/>
              <a:gd name="connsiteX48" fmla="*/ 2180783 w 3302144"/>
              <a:gd name="connsiteY48" fmla="*/ 2754261 h 3302143"/>
              <a:gd name="connsiteX49" fmla="*/ 2150473 w 3302144"/>
              <a:gd name="connsiteY49" fmla="*/ 2745748 h 3302143"/>
              <a:gd name="connsiteX50" fmla="*/ 2121878 w 3302144"/>
              <a:gd name="connsiteY50" fmla="*/ 2733767 h 3302143"/>
              <a:gd name="connsiteX51" fmla="*/ 2092844 w 3302144"/>
              <a:gd name="connsiteY51" fmla="*/ 2720491 h 3302143"/>
              <a:gd name="connsiteX52" fmla="*/ 2066401 w 3302144"/>
              <a:gd name="connsiteY52" fmla="*/ 2706338 h 3302143"/>
              <a:gd name="connsiteX53" fmla="*/ 2038644 w 3302144"/>
              <a:gd name="connsiteY53" fmla="*/ 2688299 h 3302143"/>
              <a:gd name="connsiteX54" fmla="*/ 2013915 w 3302144"/>
              <a:gd name="connsiteY54" fmla="*/ 2670679 h 3302143"/>
              <a:gd name="connsiteX55" fmla="*/ 1990482 w 3302144"/>
              <a:gd name="connsiteY55" fmla="*/ 2652621 h 3302143"/>
              <a:gd name="connsiteX56" fmla="*/ 1981530 w 3302144"/>
              <a:gd name="connsiteY56" fmla="*/ 2681636 h 3302143"/>
              <a:gd name="connsiteX57" fmla="*/ 1972579 w 3302144"/>
              <a:gd name="connsiteY57" fmla="*/ 2710650 h 3302143"/>
              <a:gd name="connsiteX58" fmla="*/ 1961474 w 3302144"/>
              <a:gd name="connsiteY58" fmla="*/ 2741836 h 3302143"/>
              <a:gd name="connsiteX59" fmla="*/ 1949055 w 3302144"/>
              <a:gd name="connsiteY59" fmla="*/ 2769136 h 3302143"/>
              <a:gd name="connsiteX60" fmla="*/ 1934045 w 3302144"/>
              <a:gd name="connsiteY60" fmla="*/ 2797312 h 3302143"/>
              <a:gd name="connsiteX61" fmla="*/ 1918597 w 3302144"/>
              <a:gd name="connsiteY61" fmla="*/ 2824194 h 3302143"/>
              <a:gd name="connsiteX62" fmla="*/ 1899682 w 3302144"/>
              <a:gd name="connsiteY62" fmla="*/ 2849360 h 3302143"/>
              <a:gd name="connsiteX63" fmla="*/ 1880328 w 3302144"/>
              <a:gd name="connsiteY63" fmla="*/ 2873231 h 3302143"/>
              <a:gd name="connsiteX64" fmla="*/ 1859241 w 3302144"/>
              <a:gd name="connsiteY64" fmla="*/ 2896246 h 3302143"/>
              <a:gd name="connsiteX65" fmla="*/ 1836420 w 3302144"/>
              <a:gd name="connsiteY65" fmla="*/ 2918403 h 3302143"/>
              <a:gd name="connsiteX66" fmla="*/ 1811866 w 3302144"/>
              <a:gd name="connsiteY66" fmla="*/ 2939703 h 3302143"/>
              <a:gd name="connsiteX67" fmla="*/ 1786435 w 3302144"/>
              <a:gd name="connsiteY67" fmla="*/ 2958412 h 3302143"/>
              <a:gd name="connsiteX68" fmla="*/ 1760566 w 3302144"/>
              <a:gd name="connsiteY68" fmla="*/ 2975826 h 3302143"/>
              <a:gd name="connsiteX69" fmla="*/ 1731667 w 3302144"/>
              <a:gd name="connsiteY69" fmla="*/ 2992821 h 3302143"/>
              <a:gd name="connsiteX70" fmla="*/ 1703188 w 3302144"/>
              <a:gd name="connsiteY70" fmla="*/ 3006786 h 3302143"/>
              <a:gd name="connsiteX71" fmla="*/ 1671241 w 3302144"/>
              <a:gd name="connsiteY71" fmla="*/ 3019038 h 3302143"/>
              <a:gd name="connsiteX72" fmla="*/ 835711 w 3302144"/>
              <a:gd name="connsiteY72" fmla="*/ 3301705 h 3302143"/>
              <a:gd name="connsiteX73" fmla="*/ 834416 w 3302144"/>
              <a:gd name="connsiteY73" fmla="*/ 3302143 h 3302143"/>
              <a:gd name="connsiteX74" fmla="*/ 833978 w 3302144"/>
              <a:gd name="connsiteY74" fmla="*/ 3300848 h 3302143"/>
              <a:gd name="connsiteX75" fmla="*/ 549996 w 3302144"/>
              <a:gd name="connsiteY75" fmla="*/ 2461433 h 3302143"/>
              <a:gd name="connsiteX76" fmla="*/ 541211 w 3302144"/>
              <a:gd name="connsiteY76" fmla="*/ 2431200 h 3302143"/>
              <a:gd name="connsiteX77" fmla="*/ 535876 w 3302144"/>
              <a:gd name="connsiteY77" fmla="*/ 2398358 h 3302143"/>
              <a:gd name="connsiteX78" fmla="*/ 530977 w 3302144"/>
              <a:gd name="connsiteY78" fmla="*/ 2366811 h 3302143"/>
              <a:gd name="connsiteX79" fmla="*/ 529108 w 3302144"/>
              <a:gd name="connsiteY79" fmla="*/ 2335682 h 3302143"/>
              <a:gd name="connsiteX80" fmla="*/ 528535 w 3302144"/>
              <a:gd name="connsiteY80" fmla="*/ 2304116 h 3302143"/>
              <a:gd name="connsiteX81" fmla="*/ 530552 w 3302144"/>
              <a:gd name="connsiteY81" fmla="*/ 2271673 h 3302143"/>
              <a:gd name="connsiteX82" fmla="*/ 534303 w 3302144"/>
              <a:gd name="connsiteY82" fmla="*/ 2240088 h 3302143"/>
              <a:gd name="connsiteX83" fmla="*/ 539788 w 3302144"/>
              <a:gd name="connsiteY83" fmla="*/ 2209359 h 3302143"/>
              <a:gd name="connsiteX84" fmla="*/ 547443 w 3302144"/>
              <a:gd name="connsiteY84" fmla="*/ 2180783 h 3302143"/>
              <a:gd name="connsiteX85" fmla="*/ 555957 w 3302144"/>
              <a:gd name="connsiteY85" fmla="*/ 2150473 h 3302143"/>
              <a:gd name="connsiteX86" fmla="*/ 567938 w 3302144"/>
              <a:gd name="connsiteY86" fmla="*/ 2121878 h 3302143"/>
              <a:gd name="connsiteX87" fmla="*/ 581214 w 3302144"/>
              <a:gd name="connsiteY87" fmla="*/ 2092844 h 3302143"/>
              <a:gd name="connsiteX88" fmla="*/ 596662 w 3302144"/>
              <a:gd name="connsiteY88" fmla="*/ 2065963 h 3302143"/>
              <a:gd name="connsiteX89" fmla="*/ 613405 w 3302144"/>
              <a:gd name="connsiteY89" fmla="*/ 2038644 h 3302143"/>
              <a:gd name="connsiteX90" fmla="*/ 631025 w 3302144"/>
              <a:gd name="connsiteY90" fmla="*/ 2013915 h 3302143"/>
              <a:gd name="connsiteX91" fmla="*/ 651674 w 3302144"/>
              <a:gd name="connsiteY91" fmla="*/ 1989606 h 3302143"/>
              <a:gd name="connsiteX92" fmla="*/ 620069 w 3302144"/>
              <a:gd name="connsiteY92" fmla="*/ 1981530 h 3302143"/>
              <a:gd name="connsiteX93" fmla="*/ 591055 w 3302144"/>
              <a:gd name="connsiteY93" fmla="*/ 1972579 h 3302143"/>
              <a:gd name="connsiteX94" fmla="*/ 561603 w 3302144"/>
              <a:gd name="connsiteY94" fmla="*/ 1962332 h 3302143"/>
              <a:gd name="connsiteX95" fmla="*/ 532569 w 3302144"/>
              <a:gd name="connsiteY95" fmla="*/ 1949055 h 3302143"/>
              <a:gd name="connsiteX96" fmla="*/ 504831 w 3302144"/>
              <a:gd name="connsiteY96" fmla="*/ 1935341 h 3302143"/>
              <a:gd name="connsiteX97" fmla="*/ 477950 w 3302144"/>
              <a:gd name="connsiteY97" fmla="*/ 1919893 h 3302143"/>
              <a:gd name="connsiteX98" fmla="*/ 453221 w 3302144"/>
              <a:gd name="connsiteY98" fmla="*/ 1902273 h 3302143"/>
              <a:gd name="connsiteX99" fmla="*/ 428911 w 3302144"/>
              <a:gd name="connsiteY99" fmla="*/ 1881624 h 3302143"/>
              <a:gd name="connsiteX100" fmla="*/ 405897 w 3302144"/>
              <a:gd name="connsiteY100" fmla="*/ 1860537 h 3302143"/>
              <a:gd name="connsiteX101" fmla="*/ 383740 w 3302144"/>
              <a:gd name="connsiteY101" fmla="*/ 1837716 h 3302143"/>
              <a:gd name="connsiteX102" fmla="*/ 362879 w 3302144"/>
              <a:gd name="connsiteY102" fmla="*/ 1814457 h 3302143"/>
              <a:gd name="connsiteX103" fmla="*/ 344169 w 3302144"/>
              <a:gd name="connsiteY103" fmla="*/ 1789026 h 3302143"/>
              <a:gd name="connsiteX104" fmla="*/ 326317 w 3302144"/>
              <a:gd name="connsiteY104" fmla="*/ 1761861 h 3302143"/>
              <a:gd name="connsiteX105" fmla="*/ 311494 w 3302144"/>
              <a:gd name="connsiteY105" fmla="*/ 1735116 h 3302143"/>
              <a:gd name="connsiteX106" fmla="*/ 295357 w 3302144"/>
              <a:gd name="connsiteY106" fmla="*/ 1704484 h 3302143"/>
              <a:gd name="connsiteX107" fmla="*/ 283982 w 3302144"/>
              <a:gd name="connsiteY107" fmla="*/ 1675128 h 3302143"/>
              <a:gd name="connsiteX108" fmla="*/ 438 w 3302144"/>
              <a:gd name="connsiteY108" fmla="*/ 837008 h 3302143"/>
              <a:gd name="connsiteX109" fmla="*/ 0 w 3302144"/>
              <a:gd name="connsiteY109" fmla="*/ 835713 h 3302143"/>
              <a:gd name="connsiteX110" fmla="*/ 857 w 3302144"/>
              <a:gd name="connsiteY110" fmla="*/ 833979 h 3302143"/>
              <a:gd name="connsiteX111" fmla="*/ 842864 w 3302144"/>
              <a:gd name="connsiteY111" fmla="*/ 549120 h 3302143"/>
              <a:gd name="connsiteX112" fmla="*/ 874830 w 3302144"/>
              <a:gd name="connsiteY112" fmla="*/ 541193 h 3302143"/>
              <a:gd name="connsiteX113" fmla="*/ 905939 w 3302144"/>
              <a:gd name="connsiteY113" fmla="*/ 535000 h 3302143"/>
              <a:gd name="connsiteX114" fmla="*/ 937924 w 3302144"/>
              <a:gd name="connsiteY114" fmla="*/ 531397 h 3302143"/>
              <a:gd name="connsiteX115" fmla="*/ 970347 w 3302144"/>
              <a:gd name="connsiteY115" fmla="*/ 529090 h 3302143"/>
              <a:gd name="connsiteX116" fmla="*/ 1001914 w 3302144"/>
              <a:gd name="connsiteY116" fmla="*/ 528516 h 3302143"/>
              <a:gd name="connsiteX117" fmla="*/ 1033061 w 3302144"/>
              <a:gd name="connsiteY117" fmla="*/ 530972 h 3302143"/>
              <a:gd name="connsiteX118" fmla="*/ 1063352 w 3302144"/>
              <a:gd name="connsiteY118" fmla="*/ 535161 h 3302143"/>
              <a:gd name="connsiteX119" fmla="*/ 1094080 w 3302144"/>
              <a:gd name="connsiteY119" fmla="*/ 540645 h 3302143"/>
              <a:gd name="connsiteX120" fmla="*/ 1123952 w 3302144"/>
              <a:gd name="connsiteY120" fmla="*/ 547863 h 3302143"/>
              <a:gd name="connsiteX121" fmla="*/ 1153404 w 3302144"/>
              <a:gd name="connsiteY121" fmla="*/ 558110 h 3302143"/>
              <a:gd name="connsiteX122" fmla="*/ 1181561 w 3302144"/>
              <a:gd name="connsiteY122" fmla="*/ 568796 h 3302143"/>
              <a:gd name="connsiteX123" fmla="*/ 1209300 w 3302144"/>
              <a:gd name="connsiteY123" fmla="*/ 582510 h 3302143"/>
              <a:gd name="connsiteX124" fmla="*/ 1237038 w 3302144"/>
              <a:gd name="connsiteY124" fmla="*/ 596225 h 3302143"/>
              <a:gd name="connsiteX125" fmla="*/ 1263062 w 3302144"/>
              <a:gd name="connsiteY125" fmla="*/ 613406 h 3302143"/>
              <a:gd name="connsiteX126" fmla="*/ 1287790 w 3302144"/>
              <a:gd name="connsiteY126" fmla="*/ 631026 h 3302143"/>
              <a:gd name="connsiteX127" fmla="*/ 1313395 w 3302144"/>
              <a:gd name="connsiteY127" fmla="*/ 651237 h 3302143"/>
              <a:gd name="connsiteX128" fmla="*/ 1320175 w 3302144"/>
              <a:gd name="connsiteY128" fmla="*/ 620070 h 3302143"/>
              <a:gd name="connsiteX129" fmla="*/ 1329127 w 3302144"/>
              <a:gd name="connsiteY129" fmla="*/ 591056 h 3302143"/>
              <a:gd name="connsiteX130" fmla="*/ 1339374 w 3302144"/>
              <a:gd name="connsiteY130" fmla="*/ 561603 h 3302143"/>
              <a:gd name="connsiteX131" fmla="*/ 1353089 w 3302144"/>
              <a:gd name="connsiteY131" fmla="*/ 533865 h 3302143"/>
              <a:gd name="connsiteX132" fmla="*/ 1366803 w 3302144"/>
              <a:gd name="connsiteY132" fmla="*/ 506127 h 3302143"/>
              <a:gd name="connsiteX133" fmla="*/ 1382689 w 3302144"/>
              <a:gd name="connsiteY133" fmla="*/ 480541 h 3302143"/>
              <a:gd name="connsiteX134" fmla="*/ 1399871 w 3302144"/>
              <a:gd name="connsiteY134" fmla="*/ 454517 h 3302143"/>
              <a:gd name="connsiteX135" fmla="*/ 1419225 w 3302144"/>
              <a:gd name="connsiteY135" fmla="*/ 430646 h 3302143"/>
              <a:gd name="connsiteX136" fmla="*/ 1440312 w 3302144"/>
              <a:gd name="connsiteY136" fmla="*/ 407631 h 3302143"/>
              <a:gd name="connsiteX137" fmla="*/ 1461837 w 3302144"/>
              <a:gd name="connsiteY137" fmla="*/ 385913 h 3302143"/>
              <a:gd name="connsiteX138" fmla="*/ 1485096 w 3302144"/>
              <a:gd name="connsiteY138" fmla="*/ 365051 h 3302143"/>
              <a:gd name="connsiteX139" fmla="*/ 1510527 w 3302144"/>
              <a:gd name="connsiteY139" fmla="*/ 346342 h 3302143"/>
              <a:gd name="connsiteX140" fmla="*/ 1537692 w 3302144"/>
              <a:gd name="connsiteY140" fmla="*/ 328490 h 3302143"/>
              <a:gd name="connsiteX141" fmla="*/ 1565295 w 3302144"/>
              <a:gd name="connsiteY141" fmla="*/ 311933 h 3302143"/>
              <a:gd name="connsiteX142" fmla="*/ 1593774 w 3302144"/>
              <a:gd name="connsiteY142" fmla="*/ 297968 h 3302143"/>
              <a:gd name="connsiteX143" fmla="*/ 1623987 w 3302144"/>
              <a:gd name="connsiteY143" fmla="*/ 284859 h 3302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3302144" h="3302143">
                <a:moveTo>
                  <a:pt x="2465994" y="0"/>
                </a:moveTo>
                <a:lnTo>
                  <a:pt x="2467728" y="857"/>
                </a:lnTo>
                <a:lnTo>
                  <a:pt x="2468166" y="2153"/>
                </a:lnTo>
                <a:lnTo>
                  <a:pt x="2751710" y="840273"/>
                </a:lnTo>
                <a:lnTo>
                  <a:pt x="2760494" y="870505"/>
                </a:lnTo>
                <a:lnTo>
                  <a:pt x="2766268" y="904643"/>
                </a:lnTo>
                <a:lnTo>
                  <a:pt x="2770728" y="934895"/>
                </a:lnTo>
                <a:lnTo>
                  <a:pt x="2773035" y="967318"/>
                </a:lnTo>
                <a:lnTo>
                  <a:pt x="2773609" y="998885"/>
                </a:lnTo>
                <a:lnTo>
                  <a:pt x="2771154" y="1030032"/>
                </a:lnTo>
                <a:lnTo>
                  <a:pt x="2767403" y="1061618"/>
                </a:lnTo>
                <a:lnTo>
                  <a:pt x="2761918" y="1092346"/>
                </a:lnTo>
                <a:lnTo>
                  <a:pt x="2755138" y="1123513"/>
                </a:lnTo>
                <a:lnTo>
                  <a:pt x="2746187" y="1152528"/>
                </a:lnTo>
                <a:lnTo>
                  <a:pt x="2734206" y="1181123"/>
                </a:lnTo>
                <a:lnTo>
                  <a:pt x="2720491" y="1208861"/>
                </a:lnTo>
                <a:lnTo>
                  <a:pt x="2705482" y="1237037"/>
                </a:lnTo>
                <a:lnTo>
                  <a:pt x="2688300" y="1263062"/>
                </a:lnTo>
                <a:lnTo>
                  <a:pt x="2670680" y="1287790"/>
                </a:lnTo>
                <a:lnTo>
                  <a:pt x="2650469" y="1313395"/>
                </a:lnTo>
                <a:lnTo>
                  <a:pt x="2681636" y="1320175"/>
                </a:lnTo>
                <a:lnTo>
                  <a:pt x="2710650" y="1329127"/>
                </a:lnTo>
                <a:lnTo>
                  <a:pt x="2740541" y="1340669"/>
                </a:lnTo>
                <a:lnTo>
                  <a:pt x="2769136" y="1352650"/>
                </a:lnTo>
                <a:lnTo>
                  <a:pt x="2797313" y="1367660"/>
                </a:lnTo>
                <a:lnTo>
                  <a:pt x="2824194" y="1383108"/>
                </a:lnTo>
                <a:lnTo>
                  <a:pt x="2849361" y="1402023"/>
                </a:lnTo>
                <a:lnTo>
                  <a:pt x="2872794" y="1420081"/>
                </a:lnTo>
                <a:lnTo>
                  <a:pt x="2895808" y="1441168"/>
                </a:lnTo>
                <a:lnTo>
                  <a:pt x="2917965" y="1463989"/>
                </a:lnTo>
                <a:lnTo>
                  <a:pt x="2939265" y="1488544"/>
                </a:lnTo>
                <a:lnTo>
                  <a:pt x="2957974" y="1513975"/>
                </a:lnTo>
                <a:lnTo>
                  <a:pt x="2975388" y="1539844"/>
                </a:lnTo>
                <a:lnTo>
                  <a:pt x="2990649" y="1567885"/>
                </a:lnTo>
                <a:lnTo>
                  <a:pt x="3006349" y="1597221"/>
                </a:lnTo>
                <a:lnTo>
                  <a:pt x="3017724" y="1626577"/>
                </a:lnTo>
                <a:lnTo>
                  <a:pt x="3301706" y="2465993"/>
                </a:lnTo>
                <a:lnTo>
                  <a:pt x="3302144" y="2467288"/>
                </a:lnTo>
                <a:lnTo>
                  <a:pt x="3300848" y="2467727"/>
                </a:lnTo>
                <a:lnTo>
                  <a:pt x="2465318" y="2750394"/>
                </a:lnTo>
                <a:lnTo>
                  <a:pt x="2432495" y="2760055"/>
                </a:lnTo>
                <a:lnTo>
                  <a:pt x="2401387" y="2766248"/>
                </a:lnTo>
                <a:lnTo>
                  <a:pt x="2368106" y="2770289"/>
                </a:lnTo>
                <a:lnTo>
                  <a:pt x="2335683" y="2772596"/>
                </a:lnTo>
                <a:lnTo>
                  <a:pt x="2304116" y="2773170"/>
                </a:lnTo>
                <a:lnTo>
                  <a:pt x="2272969" y="2770715"/>
                </a:lnTo>
                <a:lnTo>
                  <a:pt x="2241383" y="2766964"/>
                </a:lnTo>
                <a:lnTo>
                  <a:pt x="2210654" y="2761479"/>
                </a:lnTo>
                <a:lnTo>
                  <a:pt x="2180783" y="2754261"/>
                </a:lnTo>
                <a:lnTo>
                  <a:pt x="2150473" y="2745748"/>
                </a:lnTo>
                <a:lnTo>
                  <a:pt x="2121878" y="2733767"/>
                </a:lnTo>
                <a:lnTo>
                  <a:pt x="2092844" y="2720491"/>
                </a:lnTo>
                <a:lnTo>
                  <a:pt x="2066401" y="2706338"/>
                </a:lnTo>
                <a:lnTo>
                  <a:pt x="2038644" y="2688299"/>
                </a:lnTo>
                <a:lnTo>
                  <a:pt x="2013915" y="2670679"/>
                </a:lnTo>
                <a:lnTo>
                  <a:pt x="1990482" y="2652621"/>
                </a:lnTo>
                <a:lnTo>
                  <a:pt x="1981530" y="2681636"/>
                </a:lnTo>
                <a:lnTo>
                  <a:pt x="1972579" y="2710650"/>
                </a:lnTo>
                <a:lnTo>
                  <a:pt x="1961474" y="2741836"/>
                </a:lnTo>
                <a:lnTo>
                  <a:pt x="1949055" y="2769136"/>
                </a:lnTo>
                <a:lnTo>
                  <a:pt x="1934045" y="2797312"/>
                </a:lnTo>
                <a:lnTo>
                  <a:pt x="1918597" y="2824194"/>
                </a:lnTo>
                <a:lnTo>
                  <a:pt x="1899682" y="2849360"/>
                </a:lnTo>
                <a:lnTo>
                  <a:pt x="1880328" y="2873231"/>
                </a:lnTo>
                <a:lnTo>
                  <a:pt x="1859241" y="2896246"/>
                </a:lnTo>
                <a:lnTo>
                  <a:pt x="1836420" y="2918403"/>
                </a:lnTo>
                <a:lnTo>
                  <a:pt x="1811866" y="2939703"/>
                </a:lnTo>
                <a:lnTo>
                  <a:pt x="1786435" y="2958412"/>
                </a:lnTo>
                <a:lnTo>
                  <a:pt x="1760566" y="2975826"/>
                </a:lnTo>
                <a:lnTo>
                  <a:pt x="1731667" y="2992821"/>
                </a:lnTo>
                <a:lnTo>
                  <a:pt x="1703188" y="3006786"/>
                </a:lnTo>
                <a:lnTo>
                  <a:pt x="1671241" y="3019038"/>
                </a:lnTo>
                <a:lnTo>
                  <a:pt x="835711" y="3301705"/>
                </a:lnTo>
                <a:lnTo>
                  <a:pt x="834416" y="3302143"/>
                </a:lnTo>
                <a:lnTo>
                  <a:pt x="833978" y="3300848"/>
                </a:lnTo>
                <a:lnTo>
                  <a:pt x="549996" y="2461433"/>
                </a:lnTo>
                <a:lnTo>
                  <a:pt x="541211" y="2431200"/>
                </a:lnTo>
                <a:lnTo>
                  <a:pt x="535876" y="2398358"/>
                </a:lnTo>
                <a:lnTo>
                  <a:pt x="530977" y="2366811"/>
                </a:lnTo>
                <a:lnTo>
                  <a:pt x="529108" y="2335682"/>
                </a:lnTo>
                <a:lnTo>
                  <a:pt x="528535" y="2304116"/>
                </a:lnTo>
                <a:lnTo>
                  <a:pt x="530552" y="2271673"/>
                </a:lnTo>
                <a:lnTo>
                  <a:pt x="534303" y="2240088"/>
                </a:lnTo>
                <a:lnTo>
                  <a:pt x="539788" y="2209359"/>
                </a:lnTo>
                <a:lnTo>
                  <a:pt x="547443" y="2180783"/>
                </a:lnTo>
                <a:lnTo>
                  <a:pt x="555957" y="2150473"/>
                </a:lnTo>
                <a:lnTo>
                  <a:pt x="567938" y="2121878"/>
                </a:lnTo>
                <a:lnTo>
                  <a:pt x="581214" y="2092844"/>
                </a:lnTo>
                <a:lnTo>
                  <a:pt x="596662" y="2065963"/>
                </a:lnTo>
                <a:lnTo>
                  <a:pt x="613405" y="2038644"/>
                </a:lnTo>
                <a:lnTo>
                  <a:pt x="631025" y="2013915"/>
                </a:lnTo>
                <a:lnTo>
                  <a:pt x="651674" y="1989606"/>
                </a:lnTo>
                <a:lnTo>
                  <a:pt x="620069" y="1981530"/>
                </a:lnTo>
                <a:lnTo>
                  <a:pt x="591055" y="1972579"/>
                </a:lnTo>
                <a:lnTo>
                  <a:pt x="561603" y="1962332"/>
                </a:lnTo>
                <a:lnTo>
                  <a:pt x="532569" y="1949055"/>
                </a:lnTo>
                <a:lnTo>
                  <a:pt x="504831" y="1935341"/>
                </a:lnTo>
                <a:lnTo>
                  <a:pt x="477950" y="1919893"/>
                </a:lnTo>
                <a:lnTo>
                  <a:pt x="453221" y="1902273"/>
                </a:lnTo>
                <a:lnTo>
                  <a:pt x="428911" y="1881624"/>
                </a:lnTo>
                <a:lnTo>
                  <a:pt x="405897" y="1860537"/>
                </a:lnTo>
                <a:lnTo>
                  <a:pt x="383740" y="1837716"/>
                </a:lnTo>
                <a:lnTo>
                  <a:pt x="362879" y="1814457"/>
                </a:lnTo>
                <a:lnTo>
                  <a:pt x="344169" y="1789026"/>
                </a:lnTo>
                <a:lnTo>
                  <a:pt x="326317" y="1761861"/>
                </a:lnTo>
                <a:lnTo>
                  <a:pt x="311494" y="1735116"/>
                </a:lnTo>
                <a:lnTo>
                  <a:pt x="295357" y="1704484"/>
                </a:lnTo>
                <a:lnTo>
                  <a:pt x="283982" y="1675128"/>
                </a:lnTo>
                <a:lnTo>
                  <a:pt x="438" y="837008"/>
                </a:lnTo>
                <a:lnTo>
                  <a:pt x="0" y="835713"/>
                </a:lnTo>
                <a:lnTo>
                  <a:pt x="857" y="833979"/>
                </a:lnTo>
                <a:lnTo>
                  <a:pt x="842864" y="549120"/>
                </a:lnTo>
                <a:lnTo>
                  <a:pt x="874830" y="541193"/>
                </a:lnTo>
                <a:lnTo>
                  <a:pt x="905939" y="535000"/>
                </a:lnTo>
                <a:lnTo>
                  <a:pt x="937924" y="531397"/>
                </a:lnTo>
                <a:lnTo>
                  <a:pt x="970347" y="529090"/>
                </a:lnTo>
                <a:lnTo>
                  <a:pt x="1001914" y="528516"/>
                </a:lnTo>
                <a:lnTo>
                  <a:pt x="1033061" y="530972"/>
                </a:lnTo>
                <a:lnTo>
                  <a:pt x="1063352" y="535161"/>
                </a:lnTo>
                <a:lnTo>
                  <a:pt x="1094080" y="540645"/>
                </a:lnTo>
                <a:lnTo>
                  <a:pt x="1123952" y="547863"/>
                </a:lnTo>
                <a:lnTo>
                  <a:pt x="1153404" y="558110"/>
                </a:lnTo>
                <a:lnTo>
                  <a:pt x="1181561" y="568796"/>
                </a:lnTo>
                <a:lnTo>
                  <a:pt x="1209300" y="582510"/>
                </a:lnTo>
                <a:lnTo>
                  <a:pt x="1237038" y="596225"/>
                </a:lnTo>
                <a:lnTo>
                  <a:pt x="1263062" y="613406"/>
                </a:lnTo>
                <a:lnTo>
                  <a:pt x="1287790" y="631026"/>
                </a:lnTo>
                <a:lnTo>
                  <a:pt x="1313395" y="651237"/>
                </a:lnTo>
                <a:lnTo>
                  <a:pt x="1320175" y="620070"/>
                </a:lnTo>
                <a:lnTo>
                  <a:pt x="1329127" y="591056"/>
                </a:lnTo>
                <a:lnTo>
                  <a:pt x="1339374" y="561603"/>
                </a:lnTo>
                <a:lnTo>
                  <a:pt x="1353089" y="533865"/>
                </a:lnTo>
                <a:lnTo>
                  <a:pt x="1366803" y="506127"/>
                </a:lnTo>
                <a:lnTo>
                  <a:pt x="1382689" y="480541"/>
                </a:lnTo>
                <a:lnTo>
                  <a:pt x="1399871" y="454517"/>
                </a:lnTo>
                <a:lnTo>
                  <a:pt x="1419225" y="430646"/>
                </a:lnTo>
                <a:lnTo>
                  <a:pt x="1440312" y="407631"/>
                </a:lnTo>
                <a:lnTo>
                  <a:pt x="1461837" y="385913"/>
                </a:lnTo>
                <a:lnTo>
                  <a:pt x="1485096" y="365051"/>
                </a:lnTo>
                <a:lnTo>
                  <a:pt x="1510527" y="346342"/>
                </a:lnTo>
                <a:lnTo>
                  <a:pt x="1537692" y="328490"/>
                </a:lnTo>
                <a:lnTo>
                  <a:pt x="1565295" y="311933"/>
                </a:lnTo>
                <a:lnTo>
                  <a:pt x="1593774" y="297968"/>
                </a:lnTo>
                <a:lnTo>
                  <a:pt x="1623987" y="284859"/>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1" name="图片占位符 10"/>
          <p:cNvSpPr>
            <a:spLocks noGrp="1"/>
          </p:cNvSpPr>
          <p:nvPr>
            <p:ph type="pic" sz="quarter" idx="11"/>
          </p:nvPr>
        </p:nvSpPr>
        <p:spPr>
          <a:xfrm>
            <a:off x="1682951" y="1317732"/>
            <a:ext cx="4087250" cy="5142594"/>
          </a:xfrm>
          <a:custGeom>
            <a:avLst/>
            <a:gdLst>
              <a:gd name="connsiteX0" fmla="*/ 758005 w 4087250"/>
              <a:gd name="connsiteY0" fmla="*/ 849 h 5142594"/>
              <a:gd name="connsiteX1" fmla="*/ 811045 w 4087250"/>
              <a:gd name="connsiteY1" fmla="*/ 1949 h 5142594"/>
              <a:gd name="connsiteX2" fmla="*/ 3856981 w 4087250"/>
              <a:gd name="connsiteY2" fmla="*/ 372993 h 5142594"/>
              <a:gd name="connsiteX3" fmla="*/ 4085302 w 4087250"/>
              <a:gd name="connsiteY3" fmla="*/ 664655 h 5142594"/>
              <a:gd name="connsiteX4" fmla="*/ 3567867 w 4087250"/>
              <a:gd name="connsiteY4" fmla="*/ 4912326 h 5142594"/>
              <a:gd name="connsiteX5" fmla="*/ 3276206 w 4087250"/>
              <a:gd name="connsiteY5" fmla="*/ 5140646 h 5142594"/>
              <a:gd name="connsiteX6" fmla="*/ 230269 w 4087250"/>
              <a:gd name="connsiteY6" fmla="*/ 4769603 h 5142594"/>
              <a:gd name="connsiteX7" fmla="*/ 1949 w 4087250"/>
              <a:gd name="connsiteY7" fmla="*/ 4477941 h 5142594"/>
              <a:gd name="connsiteX8" fmla="*/ 519383 w 4087250"/>
              <a:gd name="connsiteY8" fmla="*/ 230269 h 5142594"/>
              <a:gd name="connsiteX9" fmla="*/ 758005 w 4087250"/>
              <a:gd name="connsiteY9" fmla="*/ 849 h 514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87250" h="5142594">
                <a:moveTo>
                  <a:pt x="758005" y="849"/>
                </a:moveTo>
                <a:cubicBezTo>
                  <a:pt x="775351" y="-553"/>
                  <a:pt x="793097" y="-237"/>
                  <a:pt x="811045" y="1949"/>
                </a:cubicBezTo>
                <a:lnTo>
                  <a:pt x="3856981" y="372993"/>
                </a:lnTo>
                <a:cubicBezTo>
                  <a:pt x="4000571" y="390484"/>
                  <a:pt x="4102793" y="521065"/>
                  <a:pt x="4085302" y="664655"/>
                </a:cubicBezTo>
                <a:lnTo>
                  <a:pt x="3567867" y="4912326"/>
                </a:lnTo>
                <a:cubicBezTo>
                  <a:pt x="3550376" y="5055916"/>
                  <a:pt x="3419795" y="5158138"/>
                  <a:pt x="3276206" y="5140646"/>
                </a:cubicBezTo>
                <a:lnTo>
                  <a:pt x="230269" y="4769603"/>
                </a:lnTo>
                <a:cubicBezTo>
                  <a:pt x="86680" y="4752111"/>
                  <a:pt x="-15542" y="4621530"/>
                  <a:pt x="1949" y="4477941"/>
                </a:cubicBezTo>
                <a:lnTo>
                  <a:pt x="519383" y="230269"/>
                </a:lnTo>
                <a:cubicBezTo>
                  <a:pt x="534688" y="104628"/>
                  <a:pt x="636578" y="10660"/>
                  <a:pt x="758005" y="849"/>
                </a:cubicBez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sp>
        <p:nvSpPr>
          <p:cNvPr id="10" name="图片占位符 9"/>
          <p:cNvSpPr>
            <a:spLocks noGrp="1"/>
          </p:cNvSpPr>
          <p:nvPr>
            <p:ph type="pic" sz="quarter" idx="12"/>
          </p:nvPr>
        </p:nvSpPr>
        <p:spPr>
          <a:xfrm>
            <a:off x="8369543" y="931633"/>
            <a:ext cx="2733757" cy="2733757"/>
          </a:xfrm>
          <a:custGeom>
            <a:avLst/>
            <a:gdLst>
              <a:gd name="connsiteX0" fmla="*/ 810409 w 2733757"/>
              <a:gd name="connsiteY0" fmla="*/ 0 h 2733757"/>
              <a:gd name="connsiteX1" fmla="*/ 1467160 w 2733757"/>
              <a:gd name="connsiteY1" fmla="*/ 276174 h 2733757"/>
              <a:gd name="connsiteX2" fmla="*/ 1490559 w 2733757"/>
              <a:gd name="connsiteY2" fmla="*/ 288391 h 2733757"/>
              <a:gd name="connsiteX3" fmla="*/ 1512523 w 2733757"/>
              <a:gd name="connsiteY3" fmla="*/ 301195 h 2733757"/>
              <a:gd name="connsiteX4" fmla="*/ 1533638 w 2733757"/>
              <a:gd name="connsiteY4" fmla="*/ 316019 h 2733757"/>
              <a:gd name="connsiteX5" fmla="*/ 1554327 w 2733757"/>
              <a:gd name="connsiteY5" fmla="*/ 331854 h 2733757"/>
              <a:gd name="connsiteX6" fmla="*/ 1573582 w 2733757"/>
              <a:gd name="connsiteY6" fmla="*/ 348274 h 2733757"/>
              <a:gd name="connsiteX7" fmla="*/ 1590976 w 2733757"/>
              <a:gd name="connsiteY7" fmla="*/ 366290 h 2733757"/>
              <a:gd name="connsiteX8" fmla="*/ 1606935 w 2733757"/>
              <a:gd name="connsiteY8" fmla="*/ 384891 h 2733757"/>
              <a:gd name="connsiteX9" fmla="*/ 1622469 w 2733757"/>
              <a:gd name="connsiteY9" fmla="*/ 404503 h 2733757"/>
              <a:gd name="connsiteX10" fmla="*/ 1636567 w 2733757"/>
              <a:gd name="connsiteY10" fmla="*/ 424700 h 2733757"/>
              <a:gd name="connsiteX11" fmla="*/ 1648806 w 2733757"/>
              <a:gd name="connsiteY11" fmla="*/ 446494 h 2733757"/>
              <a:gd name="connsiteX12" fmla="*/ 1660034 w 2733757"/>
              <a:gd name="connsiteY12" fmla="*/ 467862 h 2733757"/>
              <a:gd name="connsiteX13" fmla="*/ 1669402 w 2733757"/>
              <a:gd name="connsiteY13" fmla="*/ 490826 h 2733757"/>
              <a:gd name="connsiteX14" fmla="*/ 1678770 w 2733757"/>
              <a:gd name="connsiteY14" fmla="*/ 513791 h 2733757"/>
              <a:gd name="connsiteX15" fmla="*/ 1685268 w 2733757"/>
              <a:gd name="connsiteY15" fmla="*/ 537926 h 2733757"/>
              <a:gd name="connsiteX16" fmla="*/ 1690755 w 2733757"/>
              <a:gd name="connsiteY16" fmla="*/ 561636 h 2733757"/>
              <a:gd name="connsiteX17" fmla="*/ 1695392 w 2733757"/>
              <a:gd name="connsiteY17" fmla="*/ 587367 h 2733757"/>
              <a:gd name="connsiteX18" fmla="*/ 1716015 w 2733757"/>
              <a:gd name="connsiteY18" fmla="*/ 572258 h 2733757"/>
              <a:gd name="connsiteX19" fmla="*/ 1736797 w 2733757"/>
              <a:gd name="connsiteY19" fmla="*/ 559595 h 2733757"/>
              <a:gd name="connsiteX20" fmla="*/ 1758591 w 2733757"/>
              <a:gd name="connsiteY20" fmla="*/ 547356 h 2733757"/>
              <a:gd name="connsiteX21" fmla="*/ 1781555 w 2733757"/>
              <a:gd name="connsiteY21" fmla="*/ 537988 h 2733757"/>
              <a:gd name="connsiteX22" fmla="*/ 1804519 w 2733757"/>
              <a:gd name="connsiteY22" fmla="*/ 528620 h 2733757"/>
              <a:gd name="connsiteX23" fmla="*/ 1827644 w 2733757"/>
              <a:gd name="connsiteY23" fmla="*/ 521698 h 2733757"/>
              <a:gd name="connsiteX24" fmla="*/ 1851779 w 2733757"/>
              <a:gd name="connsiteY24" fmla="*/ 515200 h 2733757"/>
              <a:gd name="connsiteX25" fmla="*/ 1876075 w 2733757"/>
              <a:gd name="connsiteY25" fmla="*/ 511148 h 2733757"/>
              <a:gd name="connsiteX26" fmla="*/ 1900957 w 2733757"/>
              <a:gd name="connsiteY26" fmla="*/ 508532 h 2733757"/>
              <a:gd name="connsiteX27" fmla="*/ 1925413 w 2733757"/>
              <a:gd name="connsiteY27" fmla="*/ 506926 h 2733757"/>
              <a:gd name="connsiteX28" fmla="*/ 1950455 w 2733757"/>
              <a:gd name="connsiteY28" fmla="*/ 506755 h 2733757"/>
              <a:gd name="connsiteX29" fmla="*/ 1975658 w 2733757"/>
              <a:gd name="connsiteY29" fmla="*/ 509030 h 2733757"/>
              <a:gd name="connsiteX30" fmla="*/ 2001446 w 2733757"/>
              <a:gd name="connsiteY30" fmla="*/ 512739 h 2733757"/>
              <a:gd name="connsiteX31" fmla="*/ 2026809 w 2733757"/>
              <a:gd name="connsiteY31" fmla="*/ 517460 h 2733757"/>
              <a:gd name="connsiteX32" fmla="*/ 2051323 w 2733757"/>
              <a:gd name="connsiteY32" fmla="*/ 524201 h 2733757"/>
              <a:gd name="connsiteX33" fmla="*/ 2076422 w 2733757"/>
              <a:gd name="connsiteY33" fmla="*/ 532377 h 2733757"/>
              <a:gd name="connsiteX34" fmla="*/ 2733172 w 2733757"/>
              <a:gd name="connsiteY34" fmla="*/ 808551 h 2733757"/>
              <a:gd name="connsiteX35" fmla="*/ 2733757 w 2733757"/>
              <a:gd name="connsiteY35" fmla="*/ 809986 h 2733757"/>
              <a:gd name="connsiteX36" fmla="*/ 2733333 w 2733757"/>
              <a:gd name="connsiteY36" fmla="*/ 810996 h 2733757"/>
              <a:gd name="connsiteX37" fmla="*/ 2458434 w 2733757"/>
              <a:gd name="connsiteY37" fmla="*/ 1464715 h 2733757"/>
              <a:gd name="connsiteX38" fmla="*/ 2447652 w 2733757"/>
              <a:gd name="connsiteY38" fmla="*/ 1487529 h 2733757"/>
              <a:gd name="connsiteX39" fmla="*/ 2432988 w 2733757"/>
              <a:gd name="connsiteY39" fmla="*/ 1511089 h 2733757"/>
              <a:gd name="connsiteX40" fmla="*/ 2419599 w 2733757"/>
              <a:gd name="connsiteY40" fmla="*/ 1531618 h 2733757"/>
              <a:gd name="connsiteX41" fmla="*/ 2403764 w 2733757"/>
              <a:gd name="connsiteY41" fmla="*/ 1552307 h 2733757"/>
              <a:gd name="connsiteX42" fmla="*/ 2387344 w 2733757"/>
              <a:gd name="connsiteY42" fmla="*/ 1571562 h 2733757"/>
              <a:gd name="connsiteX43" fmla="*/ 2369328 w 2733757"/>
              <a:gd name="connsiteY43" fmla="*/ 1588956 h 2733757"/>
              <a:gd name="connsiteX44" fmla="*/ 2350302 w 2733757"/>
              <a:gd name="connsiteY44" fmla="*/ 1605925 h 2733757"/>
              <a:gd name="connsiteX45" fmla="*/ 2330690 w 2733757"/>
              <a:gd name="connsiteY45" fmla="*/ 1621459 h 2733757"/>
              <a:gd name="connsiteX46" fmla="*/ 2310068 w 2733757"/>
              <a:gd name="connsiteY46" fmla="*/ 1636568 h 2733757"/>
              <a:gd name="connsiteX47" fmla="*/ 2289285 w 2733757"/>
              <a:gd name="connsiteY47" fmla="*/ 1649232 h 2733757"/>
              <a:gd name="connsiteX48" fmla="*/ 2266906 w 2733757"/>
              <a:gd name="connsiteY48" fmla="*/ 1660035 h 2733757"/>
              <a:gd name="connsiteX49" fmla="*/ 2243942 w 2733757"/>
              <a:gd name="connsiteY49" fmla="*/ 1669403 h 2733757"/>
              <a:gd name="connsiteX50" fmla="*/ 2219967 w 2733757"/>
              <a:gd name="connsiteY50" fmla="*/ 1678346 h 2733757"/>
              <a:gd name="connsiteX51" fmla="*/ 2195832 w 2733757"/>
              <a:gd name="connsiteY51" fmla="*/ 1684844 h 2733757"/>
              <a:gd name="connsiteX52" fmla="*/ 2172122 w 2733757"/>
              <a:gd name="connsiteY52" fmla="*/ 1690331 h 2733757"/>
              <a:gd name="connsiteX53" fmla="*/ 2146391 w 2733757"/>
              <a:gd name="connsiteY53" fmla="*/ 1694968 h 2733757"/>
              <a:gd name="connsiteX54" fmla="*/ 2161500 w 2733757"/>
              <a:gd name="connsiteY54" fmla="*/ 1715590 h 2733757"/>
              <a:gd name="connsiteX55" fmla="*/ 2174163 w 2733757"/>
              <a:gd name="connsiteY55" fmla="*/ 1736373 h 2733757"/>
              <a:gd name="connsiteX56" fmla="*/ 2185977 w 2733757"/>
              <a:gd name="connsiteY56" fmla="*/ 1759177 h 2733757"/>
              <a:gd name="connsiteX57" fmla="*/ 2196780 w 2733757"/>
              <a:gd name="connsiteY57" fmla="*/ 1781555 h 2733757"/>
              <a:gd name="connsiteX58" fmla="*/ 2205723 w 2733757"/>
              <a:gd name="connsiteY58" fmla="*/ 1805530 h 2733757"/>
              <a:gd name="connsiteX59" fmla="*/ 2213656 w 2733757"/>
              <a:gd name="connsiteY59" fmla="*/ 1829080 h 2733757"/>
              <a:gd name="connsiteX60" fmla="*/ 2218718 w 2733757"/>
              <a:gd name="connsiteY60" fmla="*/ 1853801 h 2733757"/>
              <a:gd name="connsiteX61" fmla="*/ 2223195 w 2733757"/>
              <a:gd name="connsiteY61" fmla="*/ 1877086 h 2733757"/>
              <a:gd name="connsiteX62" fmla="*/ 2225812 w 2733757"/>
              <a:gd name="connsiteY62" fmla="*/ 1901967 h 2733757"/>
              <a:gd name="connsiteX63" fmla="*/ 2226993 w 2733757"/>
              <a:gd name="connsiteY63" fmla="*/ 1927435 h 2733757"/>
              <a:gd name="connsiteX64" fmla="*/ 2226739 w 2733757"/>
              <a:gd name="connsiteY64" fmla="*/ 1953487 h 2733757"/>
              <a:gd name="connsiteX65" fmla="*/ 2224464 w 2733757"/>
              <a:gd name="connsiteY65" fmla="*/ 1978689 h 2733757"/>
              <a:gd name="connsiteX66" fmla="*/ 2221179 w 2733757"/>
              <a:gd name="connsiteY66" fmla="*/ 2003467 h 2733757"/>
              <a:gd name="connsiteX67" fmla="*/ 2215449 w 2733757"/>
              <a:gd name="connsiteY67" fmla="*/ 2028405 h 2733757"/>
              <a:gd name="connsiteX68" fmla="*/ 2209293 w 2733757"/>
              <a:gd name="connsiteY68" fmla="*/ 2054354 h 2733757"/>
              <a:gd name="connsiteX69" fmla="*/ 2200531 w 2733757"/>
              <a:gd name="connsiteY69" fmla="*/ 2078018 h 2733757"/>
              <a:gd name="connsiteX70" fmla="*/ 1925208 w 2733757"/>
              <a:gd name="connsiteY70" fmla="*/ 2732747 h 2733757"/>
              <a:gd name="connsiteX71" fmla="*/ 1924783 w 2733757"/>
              <a:gd name="connsiteY71" fmla="*/ 2733757 h 2733757"/>
              <a:gd name="connsiteX72" fmla="*/ 1923772 w 2733757"/>
              <a:gd name="connsiteY72" fmla="*/ 2733332 h 2733757"/>
              <a:gd name="connsiteX73" fmla="*/ 1272074 w 2733757"/>
              <a:gd name="connsiteY73" fmla="*/ 2459283 h 2733757"/>
              <a:gd name="connsiteX74" fmla="*/ 1247240 w 2733757"/>
              <a:gd name="connsiteY74" fmla="*/ 2447651 h 2733757"/>
              <a:gd name="connsiteX75" fmla="*/ 1225275 w 2733757"/>
              <a:gd name="connsiteY75" fmla="*/ 2434847 h 2733757"/>
              <a:gd name="connsiteX76" fmla="*/ 1203151 w 2733757"/>
              <a:gd name="connsiteY76" fmla="*/ 2419598 h 2733757"/>
              <a:gd name="connsiteX77" fmla="*/ 1182461 w 2733757"/>
              <a:gd name="connsiteY77" fmla="*/ 2403764 h 2733757"/>
              <a:gd name="connsiteX78" fmla="*/ 1163207 w 2733757"/>
              <a:gd name="connsiteY78" fmla="*/ 2387344 h 2733757"/>
              <a:gd name="connsiteX79" fmla="*/ 1145813 w 2733757"/>
              <a:gd name="connsiteY79" fmla="*/ 2369328 h 2733757"/>
              <a:gd name="connsiteX80" fmla="*/ 1128843 w 2733757"/>
              <a:gd name="connsiteY80" fmla="*/ 2350301 h 2733757"/>
              <a:gd name="connsiteX81" fmla="*/ 1113309 w 2733757"/>
              <a:gd name="connsiteY81" fmla="*/ 2330689 h 2733757"/>
              <a:gd name="connsiteX82" fmla="*/ 1099210 w 2733757"/>
              <a:gd name="connsiteY82" fmla="*/ 2310492 h 2733757"/>
              <a:gd name="connsiteX83" fmla="*/ 1085537 w 2733757"/>
              <a:gd name="connsiteY83" fmla="*/ 2289284 h 2733757"/>
              <a:gd name="connsiteX84" fmla="*/ 1074733 w 2733757"/>
              <a:gd name="connsiteY84" fmla="*/ 2266905 h 2733757"/>
              <a:gd name="connsiteX85" fmla="*/ 1064355 w 2733757"/>
              <a:gd name="connsiteY85" fmla="*/ 2243517 h 2733757"/>
              <a:gd name="connsiteX86" fmla="*/ 1055997 w 2733757"/>
              <a:gd name="connsiteY86" fmla="*/ 2220977 h 2733757"/>
              <a:gd name="connsiteX87" fmla="*/ 1048914 w 2733757"/>
              <a:gd name="connsiteY87" fmla="*/ 2195406 h 2733757"/>
              <a:gd name="connsiteX88" fmla="*/ 1043427 w 2733757"/>
              <a:gd name="connsiteY88" fmla="*/ 2171696 h 2733757"/>
              <a:gd name="connsiteX89" fmla="*/ 1038950 w 2733757"/>
              <a:gd name="connsiteY89" fmla="*/ 2148411 h 2733757"/>
              <a:gd name="connsiteX90" fmla="*/ 1018167 w 2733757"/>
              <a:gd name="connsiteY90" fmla="*/ 2161074 h 2733757"/>
              <a:gd name="connsiteX91" fmla="*/ 997385 w 2733757"/>
              <a:gd name="connsiteY91" fmla="*/ 2173738 h 2733757"/>
              <a:gd name="connsiteX92" fmla="*/ 974156 w 2733757"/>
              <a:gd name="connsiteY92" fmla="*/ 2186562 h 2733757"/>
              <a:gd name="connsiteX93" fmla="*/ 952202 w 2733757"/>
              <a:gd name="connsiteY93" fmla="*/ 2196354 h 2733757"/>
              <a:gd name="connsiteX94" fmla="*/ 928227 w 2733757"/>
              <a:gd name="connsiteY94" fmla="*/ 2205298 h 2733757"/>
              <a:gd name="connsiteX95" fmla="*/ 904678 w 2733757"/>
              <a:gd name="connsiteY95" fmla="*/ 2213230 h 2733757"/>
              <a:gd name="connsiteX96" fmla="*/ 879957 w 2733757"/>
              <a:gd name="connsiteY96" fmla="*/ 2218293 h 2733757"/>
              <a:gd name="connsiteX97" fmla="*/ 855661 w 2733757"/>
              <a:gd name="connsiteY97" fmla="*/ 2222344 h 2733757"/>
              <a:gd name="connsiteX98" fmla="*/ 830780 w 2733757"/>
              <a:gd name="connsiteY98" fmla="*/ 2224961 h 2733757"/>
              <a:gd name="connsiteX99" fmla="*/ 805313 w 2733757"/>
              <a:gd name="connsiteY99" fmla="*/ 2226142 h 2733757"/>
              <a:gd name="connsiteX100" fmla="*/ 779260 w 2733757"/>
              <a:gd name="connsiteY100" fmla="*/ 2225889 h 2733757"/>
              <a:gd name="connsiteX101" fmla="*/ 754058 w 2733757"/>
              <a:gd name="connsiteY101" fmla="*/ 2223614 h 2733757"/>
              <a:gd name="connsiteX102" fmla="*/ 729280 w 2733757"/>
              <a:gd name="connsiteY102" fmla="*/ 2220329 h 2733757"/>
              <a:gd name="connsiteX103" fmla="*/ 702906 w 2733757"/>
              <a:gd name="connsiteY103" fmla="*/ 2215184 h 2733757"/>
              <a:gd name="connsiteX104" fmla="*/ 678393 w 2733757"/>
              <a:gd name="connsiteY104" fmla="*/ 2208442 h 2733757"/>
              <a:gd name="connsiteX105" fmla="*/ 652708 w 2733757"/>
              <a:gd name="connsiteY105" fmla="*/ 2198831 h 2733757"/>
              <a:gd name="connsiteX106" fmla="*/ 1010 w 2733757"/>
              <a:gd name="connsiteY106" fmla="*/ 1924782 h 2733757"/>
              <a:gd name="connsiteX107" fmla="*/ 0 w 2733757"/>
              <a:gd name="connsiteY107" fmla="*/ 1924357 h 2733757"/>
              <a:gd name="connsiteX108" fmla="*/ 425 w 2733757"/>
              <a:gd name="connsiteY108" fmla="*/ 1923346 h 2733757"/>
              <a:gd name="connsiteX109" fmla="*/ 275748 w 2733757"/>
              <a:gd name="connsiteY109" fmla="*/ 1268618 h 2733757"/>
              <a:gd name="connsiteX110" fmla="*/ 286530 w 2733757"/>
              <a:gd name="connsiteY110" fmla="*/ 1245804 h 2733757"/>
              <a:gd name="connsiteX111" fmla="*/ 300769 w 2733757"/>
              <a:gd name="connsiteY111" fmla="*/ 1223254 h 2733757"/>
              <a:gd name="connsiteX112" fmla="*/ 314583 w 2733757"/>
              <a:gd name="connsiteY112" fmla="*/ 1201715 h 2733757"/>
              <a:gd name="connsiteX113" fmla="*/ 329993 w 2733757"/>
              <a:gd name="connsiteY113" fmla="*/ 1182036 h 2733757"/>
              <a:gd name="connsiteX114" fmla="*/ 346413 w 2733757"/>
              <a:gd name="connsiteY114" fmla="*/ 1162781 h 2733757"/>
              <a:gd name="connsiteX115" fmla="*/ 364854 w 2733757"/>
              <a:gd name="connsiteY115" fmla="*/ 1144377 h 2733757"/>
              <a:gd name="connsiteX116" fmla="*/ 383880 w 2733757"/>
              <a:gd name="connsiteY116" fmla="*/ 1127407 h 2733757"/>
              <a:gd name="connsiteX117" fmla="*/ 403492 w 2733757"/>
              <a:gd name="connsiteY117" fmla="*/ 1111874 h 2733757"/>
              <a:gd name="connsiteX118" fmla="*/ 423264 w 2733757"/>
              <a:gd name="connsiteY118" fmla="*/ 1098785 h 2733757"/>
              <a:gd name="connsiteX119" fmla="*/ 444472 w 2733757"/>
              <a:gd name="connsiteY119" fmla="*/ 1085111 h 2733757"/>
              <a:gd name="connsiteX120" fmla="*/ 466851 w 2733757"/>
              <a:gd name="connsiteY120" fmla="*/ 1074308 h 2733757"/>
              <a:gd name="connsiteX121" fmla="*/ 490240 w 2733757"/>
              <a:gd name="connsiteY121" fmla="*/ 1063930 h 2733757"/>
              <a:gd name="connsiteX122" fmla="*/ 513790 w 2733757"/>
              <a:gd name="connsiteY122" fmla="*/ 1055997 h 2733757"/>
              <a:gd name="connsiteX123" fmla="*/ 538350 w 2733757"/>
              <a:gd name="connsiteY123" fmla="*/ 1048489 h 2733757"/>
              <a:gd name="connsiteX124" fmla="*/ 562060 w 2733757"/>
              <a:gd name="connsiteY124" fmla="*/ 1043002 h 2733757"/>
              <a:gd name="connsiteX125" fmla="*/ 587367 w 2733757"/>
              <a:gd name="connsiteY125" fmla="*/ 1039375 h 2733757"/>
              <a:gd name="connsiteX126" fmla="*/ 572682 w 2733757"/>
              <a:gd name="connsiteY126" fmla="*/ 1017742 h 2733757"/>
              <a:gd name="connsiteX127" fmla="*/ 560019 w 2733757"/>
              <a:gd name="connsiteY127" fmla="*/ 996959 h 2733757"/>
              <a:gd name="connsiteX128" fmla="*/ 547780 w 2733757"/>
              <a:gd name="connsiteY128" fmla="*/ 975166 h 2733757"/>
              <a:gd name="connsiteX129" fmla="*/ 537402 w 2733757"/>
              <a:gd name="connsiteY129" fmla="*/ 951777 h 2733757"/>
              <a:gd name="connsiteX130" fmla="*/ 528034 w 2733757"/>
              <a:gd name="connsiteY130" fmla="*/ 928813 h 2733757"/>
              <a:gd name="connsiteX131" fmla="*/ 520101 w 2733757"/>
              <a:gd name="connsiteY131" fmla="*/ 905263 h 2733757"/>
              <a:gd name="connsiteX132" fmla="*/ 514614 w 2733757"/>
              <a:gd name="connsiteY132" fmla="*/ 881553 h 2733757"/>
              <a:gd name="connsiteX133" fmla="*/ 510987 w 2733757"/>
              <a:gd name="connsiteY133" fmla="*/ 856246 h 2733757"/>
              <a:gd name="connsiteX134" fmla="*/ 508370 w 2733757"/>
              <a:gd name="connsiteY134" fmla="*/ 831365 h 2733757"/>
              <a:gd name="connsiteX135" fmla="*/ 507189 w 2733757"/>
              <a:gd name="connsiteY135" fmla="*/ 805898 h 2733757"/>
              <a:gd name="connsiteX136" fmla="*/ 507018 w 2733757"/>
              <a:gd name="connsiteY136" fmla="*/ 780856 h 2733757"/>
              <a:gd name="connsiteX137" fmla="*/ 509293 w 2733757"/>
              <a:gd name="connsiteY137" fmla="*/ 755653 h 2733757"/>
              <a:gd name="connsiteX138" fmla="*/ 513003 w 2733757"/>
              <a:gd name="connsiteY138" fmla="*/ 729865 h 2733757"/>
              <a:gd name="connsiteX139" fmla="*/ 518309 w 2733757"/>
              <a:gd name="connsiteY139" fmla="*/ 705937 h 2733757"/>
              <a:gd name="connsiteX140" fmla="*/ 524889 w 2733757"/>
              <a:gd name="connsiteY140" fmla="*/ 678978 h 2733757"/>
              <a:gd name="connsiteX141" fmla="*/ 533651 w 2733757"/>
              <a:gd name="connsiteY141" fmla="*/ 655315 h 2733757"/>
              <a:gd name="connsiteX142" fmla="*/ 808549 w 2733757"/>
              <a:gd name="connsiteY142" fmla="*/ 1596 h 2733757"/>
              <a:gd name="connsiteX143" fmla="*/ 808974 w 2733757"/>
              <a:gd name="connsiteY143" fmla="*/ 586 h 2733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2733757" h="2733757">
                <a:moveTo>
                  <a:pt x="810409" y="0"/>
                </a:moveTo>
                <a:lnTo>
                  <a:pt x="1467160" y="276174"/>
                </a:lnTo>
                <a:lnTo>
                  <a:pt x="1490559" y="288391"/>
                </a:lnTo>
                <a:lnTo>
                  <a:pt x="1512523" y="301195"/>
                </a:lnTo>
                <a:lnTo>
                  <a:pt x="1533638" y="316019"/>
                </a:lnTo>
                <a:lnTo>
                  <a:pt x="1554327" y="331854"/>
                </a:lnTo>
                <a:lnTo>
                  <a:pt x="1573582" y="348274"/>
                </a:lnTo>
                <a:lnTo>
                  <a:pt x="1590976" y="366290"/>
                </a:lnTo>
                <a:lnTo>
                  <a:pt x="1606935" y="384891"/>
                </a:lnTo>
                <a:lnTo>
                  <a:pt x="1622469" y="404503"/>
                </a:lnTo>
                <a:lnTo>
                  <a:pt x="1636567" y="424700"/>
                </a:lnTo>
                <a:lnTo>
                  <a:pt x="1648806" y="446494"/>
                </a:lnTo>
                <a:lnTo>
                  <a:pt x="1660034" y="467862"/>
                </a:lnTo>
                <a:lnTo>
                  <a:pt x="1669402" y="490826"/>
                </a:lnTo>
                <a:lnTo>
                  <a:pt x="1678770" y="513791"/>
                </a:lnTo>
                <a:lnTo>
                  <a:pt x="1685268" y="537926"/>
                </a:lnTo>
                <a:lnTo>
                  <a:pt x="1690755" y="561636"/>
                </a:lnTo>
                <a:lnTo>
                  <a:pt x="1695392" y="587367"/>
                </a:lnTo>
                <a:lnTo>
                  <a:pt x="1716015" y="572258"/>
                </a:lnTo>
                <a:lnTo>
                  <a:pt x="1736797" y="559595"/>
                </a:lnTo>
                <a:lnTo>
                  <a:pt x="1758591" y="547356"/>
                </a:lnTo>
                <a:lnTo>
                  <a:pt x="1781555" y="537988"/>
                </a:lnTo>
                <a:lnTo>
                  <a:pt x="1804519" y="528620"/>
                </a:lnTo>
                <a:lnTo>
                  <a:pt x="1827644" y="521698"/>
                </a:lnTo>
                <a:lnTo>
                  <a:pt x="1851779" y="515200"/>
                </a:lnTo>
                <a:lnTo>
                  <a:pt x="1876075" y="511148"/>
                </a:lnTo>
                <a:lnTo>
                  <a:pt x="1900957" y="508532"/>
                </a:lnTo>
                <a:lnTo>
                  <a:pt x="1925413" y="506926"/>
                </a:lnTo>
                <a:lnTo>
                  <a:pt x="1950455" y="506755"/>
                </a:lnTo>
                <a:lnTo>
                  <a:pt x="1975658" y="509030"/>
                </a:lnTo>
                <a:lnTo>
                  <a:pt x="2001446" y="512739"/>
                </a:lnTo>
                <a:lnTo>
                  <a:pt x="2026809" y="517460"/>
                </a:lnTo>
                <a:lnTo>
                  <a:pt x="2051323" y="524201"/>
                </a:lnTo>
                <a:lnTo>
                  <a:pt x="2076422" y="532377"/>
                </a:lnTo>
                <a:lnTo>
                  <a:pt x="2733172" y="808551"/>
                </a:lnTo>
                <a:lnTo>
                  <a:pt x="2733757" y="809986"/>
                </a:lnTo>
                <a:lnTo>
                  <a:pt x="2733333" y="810996"/>
                </a:lnTo>
                <a:lnTo>
                  <a:pt x="2458434" y="1464715"/>
                </a:lnTo>
                <a:lnTo>
                  <a:pt x="2447652" y="1487529"/>
                </a:lnTo>
                <a:lnTo>
                  <a:pt x="2432988" y="1511089"/>
                </a:lnTo>
                <a:lnTo>
                  <a:pt x="2419599" y="1531618"/>
                </a:lnTo>
                <a:lnTo>
                  <a:pt x="2403764" y="1552307"/>
                </a:lnTo>
                <a:lnTo>
                  <a:pt x="2387344" y="1571562"/>
                </a:lnTo>
                <a:lnTo>
                  <a:pt x="2369328" y="1588956"/>
                </a:lnTo>
                <a:lnTo>
                  <a:pt x="2350302" y="1605925"/>
                </a:lnTo>
                <a:lnTo>
                  <a:pt x="2330690" y="1621459"/>
                </a:lnTo>
                <a:lnTo>
                  <a:pt x="2310068" y="1636568"/>
                </a:lnTo>
                <a:lnTo>
                  <a:pt x="2289285" y="1649232"/>
                </a:lnTo>
                <a:lnTo>
                  <a:pt x="2266906" y="1660035"/>
                </a:lnTo>
                <a:lnTo>
                  <a:pt x="2243942" y="1669403"/>
                </a:lnTo>
                <a:lnTo>
                  <a:pt x="2219967" y="1678346"/>
                </a:lnTo>
                <a:lnTo>
                  <a:pt x="2195832" y="1684844"/>
                </a:lnTo>
                <a:lnTo>
                  <a:pt x="2172122" y="1690331"/>
                </a:lnTo>
                <a:lnTo>
                  <a:pt x="2146391" y="1694968"/>
                </a:lnTo>
                <a:lnTo>
                  <a:pt x="2161500" y="1715590"/>
                </a:lnTo>
                <a:lnTo>
                  <a:pt x="2174163" y="1736373"/>
                </a:lnTo>
                <a:lnTo>
                  <a:pt x="2185977" y="1759177"/>
                </a:lnTo>
                <a:lnTo>
                  <a:pt x="2196780" y="1781555"/>
                </a:lnTo>
                <a:lnTo>
                  <a:pt x="2205723" y="1805530"/>
                </a:lnTo>
                <a:lnTo>
                  <a:pt x="2213656" y="1829080"/>
                </a:lnTo>
                <a:lnTo>
                  <a:pt x="2218718" y="1853801"/>
                </a:lnTo>
                <a:lnTo>
                  <a:pt x="2223195" y="1877086"/>
                </a:lnTo>
                <a:lnTo>
                  <a:pt x="2225812" y="1901967"/>
                </a:lnTo>
                <a:lnTo>
                  <a:pt x="2226993" y="1927435"/>
                </a:lnTo>
                <a:lnTo>
                  <a:pt x="2226739" y="1953487"/>
                </a:lnTo>
                <a:lnTo>
                  <a:pt x="2224464" y="1978689"/>
                </a:lnTo>
                <a:lnTo>
                  <a:pt x="2221179" y="2003467"/>
                </a:lnTo>
                <a:lnTo>
                  <a:pt x="2215449" y="2028405"/>
                </a:lnTo>
                <a:lnTo>
                  <a:pt x="2209293" y="2054354"/>
                </a:lnTo>
                <a:lnTo>
                  <a:pt x="2200531" y="2078018"/>
                </a:lnTo>
                <a:lnTo>
                  <a:pt x="1925208" y="2732747"/>
                </a:lnTo>
                <a:lnTo>
                  <a:pt x="1924783" y="2733757"/>
                </a:lnTo>
                <a:lnTo>
                  <a:pt x="1923772" y="2733332"/>
                </a:lnTo>
                <a:lnTo>
                  <a:pt x="1272074" y="2459283"/>
                </a:lnTo>
                <a:lnTo>
                  <a:pt x="1247240" y="2447651"/>
                </a:lnTo>
                <a:lnTo>
                  <a:pt x="1225275" y="2434847"/>
                </a:lnTo>
                <a:lnTo>
                  <a:pt x="1203151" y="2419598"/>
                </a:lnTo>
                <a:lnTo>
                  <a:pt x="1182461" y="2403764"/>
                </a:lnTo>
                <a:lnTo>
                  <a:pt x="1163207" y="2387344"/>
                </a:lnTo>
                <a:lnTo>
                  <a:pt x="1145813" y="2369328"/>
                </a:lnTo>
                <a:lnTo>
                  <a:pt x="1128843" y="2350301"/>
                </a:lnTo>
                <a:lnTo>
                  <a:pt x="1113309" y="2330689"/>
                </a:lnTo>
                <a:lnTo>
                  <a:pt x="1099210" y="2310492"/>
                </a:lnTo>
                <a:lnTo>
                  <a:pt x="1085537" y="2289284"/>
                </a:lnTo>
                <a:lnTo>
                  <a:pt x="1074733" y="2266905"/>
                </a:lnTo>
                <a:lnTo>
                  <a:pt x="1064355" y="2243517"/>
                </a:lnTo>
                <a:lnTo>
                  <a:pt x="1055997" y="2220977"/>
                </a:lnTo>
                <a:lnTo>
                  <a:pt x="1048914" y="2195406"/>
                </a:lnTo>
                <a:lnTo>
                  <a:pt x="1043427" y="2171696"/>
                </a:lnTo>
                <a:lnTo>
                  <a:pt x="1038950" y="2148411"/>
                </a:lnTo>
                <a:lnTo>
                  <a:pt x="1018167" y="2161074"/>
                </a:lnTo>
                <a:lnTo>
                  <a:pt x="997385" y="2173738"/>
                </a:lnTo>
                <a:lnTo>
                  <a:pt x="974156" y="2186562"/>
                </a:lnTo>
                <a:lnTo>
                  <a:pt x="952202" y="2196354"/>
                </a:lnTo>
                <a:lnTo>
                  <a:pt x="928227" y="2205298"/>
                </a:lnTo>
                <a:lnTo>
                  <a:pt x="904678" y="2213230"/>
                </a:lnTo>
                <a:lnTo>
                  <a:pt x="879957" y="2218293"/>
                </a:lnTo>
                <a:lnTo>
                  <a:pt x="855661" y="2222344"/>
                </a:lnTo>
                <a:lnTo>
                  <a:pt x="830780" y="2224961"/>
                </a:lnTo>
                <a:lnTo>
                  <a:pt x="805313" y="2226142"/>
                </a:lnTo>
                <a:lnTo>
                  <a:pt x="779260" y="2225889"/>
                </a:lnTo>
                <a:lnTo>
                  <a:pt x="754058" y="2223614"/>
                </a:lnTo>
                <a:lnTo>
                  <a:pt x="729280" y="2220329"/>
                </a:lnTo>
                <a:lnTo>
                  <a:pt x="702906" y="2215184"/>
                </a:lnTo>
                <a:lnTo>
                  <a:pt x="678393" y="2208442"/>
                </a:lnTo>
                <a:lnTo>
                  <a:pt x="652708" y="2198831"/>
                </a:lnTo>
                <a:lnTo>
                  <a:pt x="1010" y="1924782"/>
                </a:lnTo>
                <a:lnTo>
                  <a:pt x="0" y="1924357"/>
                </a:lnTo>
                <a:lnTo>
                  <a:pt x="425" y="1923346"/>
                </a:lnTo>
                <a:lnTo>
                  <a:pt x="275748" y="1268618"/>
                </a:lnTo>
                <a:lnTo>
                  <a:pt x="286530" y="1245804"/>
                </a:lnTo>
                <a:lnTo>
                  <a:pt x="300769" y="1223254"/>
                </a:lnTo>
                <a:lnTo>
                  <a:pt x="314583" y="1201715"/>
                </a:lnTo>
                <a:lnTo>
                  <a:pt x="329993" y="1182036"/>
                </a:lnTo>
                <a:lnTo>
                  <a:pt x="346413" y="1162781"/>
                </a:lnTo>
                <a:lnTo>
                  <a:pt x="364854" y="1144377"/>
                </a:lnTo>
                <a:lnTo>
                  <a:pt x="383880" y="1127407"/>
                </a:lnTo>
                <a:lnTo>
                  <a:pt x="403492" y="1111874"/>
                </a:lnTo>
                <a:lnTo>
                  <a:pt x="423264" y="1098785"/>
                </a:lnTo>
                <a:lnTo>
                  <a:pt x="444472" y="1085111"/>
                </a:lnTo>
                <a:lnTo>
                  <a:pt x="466851" y="1074308"/>
                </a:lnTo>
                <a:lnTo>
                  <a:pt x="490240" y="1063930"/>
                </a:lnTo>
                <a:lnTo>
                  <a:pt x="513790" y="1055997"/>
                </a:lnTo>
                <a:lnTo>
                  <a:pt x="538350" y="1048489"/>
                </a:lnTo>
                <a:lnTo>
                  <a:pt x="562060" y="1043002"/>
                </a:lnTo>
                <a:lnTo>
                  <a:pt x="587367" y="1039375"/>
                </a:lnTo>
                <a:lnTo>
                  <a:pt x="572682" y="1017742"/>
                </a:lnTo>
                <a:lnTo>
                  <a:pt x="560019" y="996959"/>
                </a:lnTo>
                <a:lnTo>
                  <a:pt x="547780" y="975166"/>
                </a:lnTo>
                <a:lnTo>
                  <a:pt x="537402" y="951777"/>
                </a:lnTo>
                <a:lnTo>
                  <a:pt x="528034" y="928813"/>
                </a:lnTo>
                <a:lnTo>
                  <a:pt x="520101" y="905263"/>
                </a:lnTo>
                <a:lnTo>
                  <a:pt x="514614" y="881553"/>
                </a:lnTo>
                <a:lnTo>
                  <a:pt x="510987" y="856246"/>
                </a:lnTo>
                <a:lnTo>
                  <a:pt x="508370" y="831365"/>
                </a:lnTo>
                <a:lnTo>
                  <a:pt x="507189" y="805898"/>
                </a:lnTo>
                <a:lnTo>
                  <a:pt x="507018" y="780856"/>
                </a:lnTo>
                <a:lnTo>
                  <a:pt x="509293" y="755653"/>
                </a:lnTo>
                <a:lnTo>
                  <a:pt x="513003" y="729865"/>
                </a:lnTo>
                <a:lnTo>
                  <a:pt x="518309" y="705937"/>
                </a:lnTo>
                <a:lnTo>
                  <a:pt x="524889" y="678978"/>
                </a:lnTo>
                <a:lnTo>
                  <a:pt x="533651" y="655315"/>
                </a:lnTo>
                <a:lnTo>
                  <a:pt x="808549" y="1596"/>
                </a:lnTo>
                <a:lnTo>
                  <a:pt x="808974" y="586"/>
                </a:lnTo>
                <a:close/>
              </a:path>
            </a:pathLst>
          </a:custGeom>
          <a:solidFill>
            <a:srgbClr val="FFC000"/>
          </a:solidFill>
          <a:ln w="38100">
            <a:solidFill>
              <a:schemeClr val="bg1"/>
            </a:solidFill>
          </a:ln>
          <a:effectLst>
            <a:outerShdw blurRad="355600" dist="25400" sx="101000" sy="101000" algn="ctr" rotWithShape="0">
              <a:schemeClr val="tx1">
                <a:lumMod val="85000"/>
                <a:lumOff val="15000"/>
                <a:alpha val="54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defRPr lang="zh-CN" altLang="en-US" sz="100">
                <a:solidFill>
                  <a:schemeClr val="lt1"/>
                </a:solidFill>
              </a:defRPr>
            </a:lvl1pPr>
          </a:lstStyle>
          <a:p>
            <a:pPr marL="0" lvl="0" algn="ctr"/>
            <a:endParaRPr lang="zh-CN" altLang="en-US"/>
          </a:p>
        </p:txBody>
      </p:sp>
      <p:pic>
        <p:nvPicPr>
          <p:cNvPr id="74" name="图形 73">
            <a:extLst>
              <a:ext uri="{FF2B5EF4-FFF2-40B4-BE49-F238E27FC236}">
                <a16:creationId xmlns:a16="http://schemas.microsoft.com/office/drawing/2014/main" id="{0A36961B-FF3F-4FC1-A220-731D8512322B}"/>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13685" y="5410200"/>
            <a:ext cx="11478315" cy="1069974"/>
          </a:xfrm>
          <a:prstGeom prst="rect">
            <a:avLst/>
          </a:prstGeom>
        </p:spPr>
      </p:pic>
      <p:pic>
        <p:nvPicPr>
          <p:cNvPr id="75" name="图片 74">
            <a:extLst>
              <a:ext uri="{FF2B5EF4-FFF2-40B4-BE49-F238E27FC236}">
                <a16:creationId xmlns:a16="http://schemas.microsoft.com/office/drawing/2014/main" id="{3515D066-5769-4C6B-91A5-AE6E3B98FD2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229170"/>
            <a:ext cx="12192000" cy="628830"/>
          </a:xfrm>
          <a:prstGeom prst="rect">
            <a:avLst/>
          </a:prstGeom>
        </p:spPr>
      </p:pic>
      <p:pic>
        <p:nvPicPr>
          <p:cNvPr id="76" name="图形 75">
            <a:extLst>
              <a:ext uri="{FF2B5EF4-FFF2-40B4-BE49-F238E27FC236}">
                <a16:creationId xmlns:a16="http://schemas.microsoft.com/office/drawing/2014/main" id="{ADE407FE-C405-461A-A629-5512D6BEE182}"/>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a:off x="355601" y="4902200"/>
            <a:ext cx="2183367" cy="2071686"/>
          </a:xfrm>
          <a:prstGeom prst="rect">
            <a:avLst/>
          </a:prstGeom>
        </p:spPr>
      </p:pic>
      <p:pic>
        <p:nvPicPr>
          <p:cNvPr id="77" name="图形 76">
            <a:extLst>
              <a:ext uri="{FF2B5EF4-FFF2-40B4-BE49-F238E27FC236}">
                <a16:creationId xmlns:a16="http://schemas.microsoft.com/office/drawing/2014/main" id="{8ABFE4C6-82B1-408A-BDEE-D8ED8A3EE9B1}"/>
              </a:ext>
            </a:extLst>
          </p:cNvPr>
          <p:cNvPicPr>
            <a:picLocks noChangeAspect="1"/>
          </p:cNvPicPr>
          <p:nvPr userDrawn="1"/>
        </p:nvPicPr>
        <p:blipFill>
          <a:blip r:embed="rId7">
            <a:extLst>
              <a:ext uri="{96DAC541-7B7A-43D3-8B79-37D633B846F1}">
                <asvg:svgBlip xmlns:asvg="http://schemas.microsoft.com/office/drawing/2016/SVG/main" xmlns="" r:embed="rId8"/>
              </a:ext>
            </a:extLst>
          </a:blip>
          <a:stretch>
            <a:fillRect/>
          </a:stretch>
        </p:blipFill>
        <p:spPr>
          <a:xfrm>
            <a:off x="319986" y="162694"/>
            <a:ext cx="811555" cy="800438"/>
          </a:xfrm>
          <a:prstGeom prst="rect">
            <a:avLst/>
          </a:prstGeom>
        </p:spPr>
      </p:pic>
      <p:sp>
        <p:nvSpPr>
          <p:cNvPr id="78" name="矩形 69">
            <a:extLst>
              <a:ext uri="{FF2B5EF4-FFF2-40B4-BE49-F238E27FC236}">
                <a16:creationId xmlns:a16="http://schemas.microsoft.com/office/drawing/2014/main" id="{3E2B5C68-5F10-472F-994F-C00B3CC674CE}"/>
              </a:ext>
            </a:extLst>
          </p:cNvPr>
          <p:cNvSpPr>
            <a:spLocks noChangeArrowheads="1"/>
          </p:cNvSpPr>
          <p:nvPr userDrawn="1"/>
        </p:nvSpPr>
        <p:spPr bwMode="auto">
          <a:xfrm>
            <a:off x="1278256" y="270525"/>
            <a:ext cx="2646878" cy="5847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r>
              <a:rPr lang="zh-CN" altLang="en-US" sz="3200" b="1" dirty="0">
                <a:ln w="6350">
                  <a:solidFill>
                    <a:schemeClr val="bg1"/>
                  </a:solidFill>
                </a:ln>
                <a:solidFill>
                  <a:srgbClr val="0070C0"/>
                </a:solidFill>
                <a:effectLst>
                  <a:outerShdw blurRad="38100" dist="38100" dir="2700000" algn="tl">
                    <a:srgbClr val="000000">
                      <a:alpha val="43137"/>
                    </a:srgbClr>
                  </a:outerShdw>
                </a:effectLst>
                <a:latin typeface="华康少女文字W5(P)" panose="040F0500000000000000" pitchFamily="82" charset="-122"/>
                <a:ea typeface="华康少女文字W5(P)" panose="040F0500000000000000" pitchFamily="82" charset="-122"/>
                <a:sym typeface="微软雅黑" pitchFamily="34" charset="-122"/>
              </a:rPr>
              <a:t>点击添加标题</a:t>
            </a:r>
            <a:endParaRPr lang="en-US" altLang="zh-CN" sz="3200" b="1" dirty="0">
              <a:ln w="6350">
                <a:solidFill>
                  <a:schemeClr val="bg1"/>
                </a:solidFill>
              </a:ln>
              <a:solidFill>
                <a:srgbClr val="0070C0"/>
              </a:solidFill>
              <a:effectLst>
                <a:outerShdw blurRad="38100" dist="38100" dir="2700000" algn="tl">
                  <a:srgbClr val="000000">
                    <a:alpha val="43137"/>
                  </a:srgbClr>
                </a:outerShdw>
              </a:effectLst>
              <a:latin typeface="华康少女文字W5(P)" panose="040F0500000000000000" pitchFamily="82" charset="-122"/>
              <a:ea typeface="华康少女文字W5(P)" panose="040F0500000000000000" pitchFamily="82" charset="-122"/>
              <a:sym typeface="微软雅黑" pitchFamily="34" charset="-122"/>
            </a:endParaRPr>
          </a:p>
        </p:txBody>
      </p:sp>
    </p:spTree>
    <p:extLst>
      <p:ext uri="{BB962C8B-B14F-4D97-AF65-F5344CB8AC3E}">
        <p14:creationId xmlns:p14="http://schemas.microsoft.com/office/powerpoint/2010/main" val="326206716"/>
      </p:ext>
    </p:extLst>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4000">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14:bounceEnd="54000">
                                          <p:cBhvr additive="base">
                                            <p:cTn id="7" dur="750" fill="hold"/>
                                            <p:tgtEl>
                                              <p:spTgt spid="74"/>
                                            </p:tgtEl>
                                            <p:attrNameLst>
                                              <p:attrName>ppt_x</p:attrName>
                                            </p:attrNameLst>
                                          </p:cBhvr>
                                          <p:tavLst>
                                            <p:tav tm="0">
                                              <p:val>
                                                <p:strVal val="#ppt_x"/>
                                              </p:val>
                                            </p:tav>
                                            <p:tav tm="100000">
                                              <p:val>
                                                <p:strVal val="#ppt_x"/>
                                              </p:val>
                                            </p:tav>
                                          </p:tavLst>
                                        </p:anim>
                                        <p:anim calcmode="lin" valueType="num" p14:bounceEnd="54000">
                                          <p:cBhvr additive="base">
                                            <p:cTn id="8" dur="750" fill="hold"/>
                                            <p:tgtEl>
                                              <p:spTgt spid="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4000">
                                      <p:stCondLst>
                                        <p:cond delay="250"/>
                                      </p:stCondLst>
                                      <p:childTnLst>
                                        <p:set>
                                          <p:cBhvr>
                                            <p:cTn id="10" dur="1" fill="hold">
                                              <p:stCondLst>
                                                <p:cond delay="0"/>
                                              </p:stCondLst>
                                            </p:cTn>
                                            <p:tgtEl>
                                              <p:spTgt spid="76"/>
                                            </p:tgtEl>
                                            <p:attrNameLst>
                                              <p:attrName>style.visibility</p:attrName>
                                            </p:attrNameLst>
                                          </p:cBhvr>
                                          <p:to>
                                            <p:strVal val="visible"/>
                                          </p:to>
                                        </p:set>
                                        <p:anim calcmode="lin" valueType="num" p14:bounceEnd="54000">
                                          <p:cBhvr additive="base">
                                            <p:cTn id="11" dur="750" fill="hold"/>
                                            <p:tgtEl>
                                              <p:spTgt spid="76"/>
                                            </p:tgtEl>
                                            <p:attrNameLst>
                                              <p:attrName>ppt_x</p:attrName>
                                            </p:attrNameLst>
                                          </p:cBhvr>
                                          <p:tavLst>
                                            <p:tav tm="0">
                                              <p:val>
                                                <p:strVal val="#ppt_x"/>
                                              </p:val>
                                            </p:tav>
                                            <p:tav tm="100000">
                                              <p:val>
                                                <p:strVal val="#ppt_x"/>
                                              </p:val>
                                            </p:tav>
                                          </p:tavLst>
                                        </p:anim>
                                        <p:anim calcmode="lin" valueType="num" p14:bounceEnd="54000">
                                          <p:cBhvr additive="base">
                                            <p:cTn id="12" dur="7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additive="base">
                                            <p:cTn id="7" dur="750" fill="hold"/>
                                            <p:tgtEl>
                                              <p:spTgt spid="74"/>
                                            </p:tgtEl>
                                            <p:attrNameLst>
                                              <p:attrName>ppt_x</p:attrName>
                                            </p:attrNameLst>
                                          </p:cBhvr>
                                          <p:tavLst>
                                            <p:tav tm="0">
                                              <p:val>
                                                <p:strVal val="#ppt_x"/>
                                              </p:val>
                                            </p:tav>
                                            <p:tav tm="100000">
                                              <p:val>
                                                <p:strVal val="#ppt_x"/>
                                              </p:val>
                                            </p:tav>
                                          </p:tavLst>
                                        </p:anim>
                                        <p:anim calcmode="lin" valueType="num">
                                          <p:cBhvr additive="base">
                                            <p:cTn id="8" dur="750" fill="hold"/>
                                            <p:tgtEl>
                                              <p:spTgt spid="7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750" fill="hold"/>
                                            <p:tgtEl>
                                              <p:spTgt spid="76"/>
                                            </p:tgtEl>
                                            <p:attrNameLst>
                                              <p:attrName>ppt_x</p:attrName>
                                            </p:attrNameLst>
                                          </p:cBhvr>
                                          <p:tavLst>
                                            <p:tav tm="0">
                                              <p:val>
                                                <p:strVal val="#ppt_x"/>
                                              </p:val>
                                            </p:tav>
                                            <p:tav tm="100000">
                                              <p:val>
                                                <p:strVal val="#ppt_x"/>
                                              </p:val>
                                            </p:tav>
                                          </p:tavLst>
                                        </p:anim>
                                        <p:anim calcmode="lin" valueType="num">
                                          <p:cBhvr additive="base">
                                            <p:cTn id="12" dur="7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8636631"/>
      </p:ext>
    </p:extLst>
  </p:cSld>
  <p:clrMapOvr>
    <a:masterClrMapping/>
  </p:clrMapOvr>
  <p:transition spd="slow" advTm="0">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9459995"/>
      </p:ext>
    </p:extLst>
  </p:cSld>
  <p:clrMapOvr>
    <a:masterClrMapping/>
  </p:clrMapOvr>
  <p:transition spd="slow" advTm="0">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内容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7296374"/>
      </p:ext>
    </p:extLst>
  </p:cSld>
  <p:clrMapOvr>
    <a:masterClrMapping/>
  </p:clrMapOvr>
  <p:transition spd="slow" advTm="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DD99C82-B409-4C4F-B04C-D8922736136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77E98B40-4EB3-4547-A082-BFA54A9D0969}"/>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AA97E4D-82B6-449D-B1E4-8E2217A6D5EC}"/>
              </a:ext>
            </a:extLst>
          </p:cNvPr>
          <p:cNvSpPr>
            <a:spLocks noGrp="1"/>
          </p:cNvSpPr>
          <p:nvPr>
            <p:ph type="dt" sz="half" idx="10"/>
          </p:nvPr>
        </p:nvSpPr>
        <p:spPr/>
        <p:txBody>
          <a:bodyPr/>
          <a:lstStyle/>
          <a:p>
            <a:fld id="{496B880E-3BE9-4A10-966A-C1D42C70BCF6}" type="datetimeFigureOut">
              <a:rPr lang="zh-CN" altLang="en-US" smtClean="0"/>
              <a:t>2025/2/8</a:t>
            </a:fld>
            <a:endParaRPr lang="zh-CN" altLang="en-US"/>
          </a:p>
        </p:txBody>
      </p:sp>
      <p:sp>
        <p:nvSpPr>
          <p:cNvPr id="5" name="页脚占位符 4">
            <a:extLst>
              <a:ext uri="{FF2B5EF4-FFF2-40B4-BE49-F238E27FC236}">
                <a16:creationId xmlns:a16="http://schemas.microsoft.com/office/drawing/2014/main" id="{24BF0727-23A9-469B-A916-53740C326CB0}"/>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EC8DDD8-9F84-4BBC-942A-1BCBD3E895A6}"/>
              </a:ext>
            </a:extLst>
          </p:cNvPr>
          <p:cNvSpPr>
            <a:spLocks noGrp="1"/>
          </p:cNvSpPr>
          <p:nvPr>
            <p:ph type="sldNum" sz="quarter" idx="12"/>
          </p:nvPr>
        </p:nvSpPr>
        <p:spPr/>
        <p:txBody>
          <a:bodyPr/>
          <a:lstStyle/>
          <a:p>
            <a:fld id="{D05F30F0-2D64-4950-B991-DBE38FB597C1}" type="slidenum">
              <a:rPr lang="zh-CN" altLang="en-US" smtClean="0"/>
              <a:t>‹#›</a:t>
            </a:fld>
            <a:endParaRPr lang="zh-CN" altLang="en-US"/>
          </a:p>
        </p:txBody>
      </p:sp>
    </p:spTree>
    <p:extLst>
      <p:ext uri="{BB962C8B-B14F-4D97-AF65-F5344CB8AC3E}">
        <p14:creationId xmlns:p14="http://schemas.microsoft.com/office/powerpoint/2010/main" val="733163287"/>
      </p:ext>
    </p:extLst>
  </p:cSld>
  <p:clrMapOvr>
    <a:masterClrMapping/>
  </p:clrMapOvr>
  <p:transition spd="slow" advTm="0">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8070368" y="1879100"/>
            <a:ext cx="2008714" cy="2313642"/>
          </a:xfrm>
          <a:custGeom>
            <a:avLst/>
            <a:gdLst>
              <a:gd name="connsiteX0" fmla="*/ 298238 w 2008714"/>
              <a:gd name="connsiteY0" fmla="*/ 0 h 2313642"/>
              <a:gd name="connsiteX1" fmla="*/ 2008714 w 2008714"/>
              <a:gd name="connsiteY1" fmla="*/ 246817 h 2313642"/>
              <a:gd name="connsiteX2" fmla="*/ 1710476 w 2008714"/>
              <a:gd name="connsiteY2" fmla="*/ 2313642 h 2313642"/>
              <a:gd name="connsiteX3" fmla="*/ 0 w 2008714"/>
              <a:gd name="connsiteY3" fmla="*/ 2066825 h 2313642"/>
            </a:gdLst>
            <a:ahLst/>
            <a:cxnLst>
              <a:cxn ang="0">
                <a:pos x="connsiteX0" y="connsiteY0"/>
              </a:cxn>
              <a:cxn ang="0">
                <a:pos x="connsiteX1" y="connsiteY1"/>
              </a:cxn>
              <a:cxn ang="0">
                <a:pos x="connsiteX2" y="connsiteY2"/>
              </a:cxn>
              <a:cxn ang="0">
                <a:pos x="connsiteX3" y="connsiteY3"/>
              </a:cxn>
            </a:cxnLst>
            <a:rect l="l" t="t" r="r" b="b"/>
            <a:pathLst>
              <a:path w="2008714" h="2313642">
                <a:moveTo>
                  <a:pt x="298238" y="0"/>
                </a:moveTo>
                <a:lnTo>
                  <a:pt x="2008714" y="246817"/>
                </a:lnTo>
                <a:lnTo>
                  <a:pt x="1710476" y="2313642"/>
                </a:lnTo>
                <a:lnTo>
                  <a:pt x="0" y="2066825"/>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latin typeface="汉仪夏日体W" panose="00020600040101010101" pitchFamily="18" charset="-122"/>
                <a:ea typeface="汉仪夏日体W" panose="00020600040101010101" pitchFamily="18" charset="-122"/>
              </a:defRPr>
            </a:lvl1pPr>
          </a:lstStyle>
          <a:p>
            <a:pPr marL="0" lvl="0" algn="ctr"/>
            <a:endParaRPr lang="zh-CN" altLang="en-US" dirty="0"/>
          </a:p>
        </p:txBody>
      </p:sp>
      <p:sp>
        <p:nvSpPr>
          <p:cNvPr id="19" name="图片占位符 18"/>
          <p:cNvSpPr>
            <a:spLocks noGrp="1"/>
          </p:cNvSpPr>
          <p:nvPr>
            <p:ph type="pic" sz="quarter" idx="11"/>
          </p:nvPr>
        </p:nvSpPr>
        <p:spPr>
          <a:xfrm>
            <a:off x="2057063" y="1637557"/>
            <a:ext cx="2301505" cy="2528693"/>
          </a:xfrm>
          <a:custGeom>
            <a:avLst/>
            <a:gdLst>
              <a:gd name="connsiteX0" fmla="*/ 1638879 w 2301505"/>
              <a:gd name="connsiteY0" fmla="*/ 0 h 2528693"/>
              <a:gd name="connsiteX1" fmla="*/ 2301505 w 2301505"/>
              <a:gd name="connsiteY1" fmla="*/ 1980313 h 2528693"/>
              <a:gd name="connsiteX2" fmla="*/ 662625 w 2301505"/>
              <a:gd name="connsiteY2" fmla="*/ 2528693 h 2528693"/>
              <a:gd name="connsiteX3" fmla="*/ 0 w 2301505"/>
              <a:gd name="connsiteY3" fmla="*/ 548379 h 2528693"/>
            </a:gdLst>
            <a:ahLst/>
            <a:cxnLst>
              <a:cxn ang="0">
                <a:pos x="connsiteX0" y="connsiteY0"/>
              </a:cxn>
              <a:cxn ang="0">
                <a:pos x="connsiteX1" y="connsiteY1"/>
              </a:cxn>
              <a:cxn ang="0">
                <a:pos x="connsiteX2" y="connsiteY2"/>
              </a:cxn>
              <a:cxn ang="0">
                <a:pos x="connsiteX3" y="connsiteY3"/>
              </a:cxn>
            </a:cxnLst>
            <a:rect l="l" t="t" r="r" b="b"/>
            <a:pathLst>
              <a:path w="2301505" h="2528693">
                <a:moveTo>
                  <a:pt x="1638879" y="0"/>
                </a:moveTo>
                <a:lnTo>
                  <a:pt x="2301505" y="1980313"/>
                </a:lnTo>
                <a:lnTo>
                  <a:pt x="662625" y="2528693"/>
                </a:lnTo>
                <a:lnTo>
                  <a:pt x="0" y="548379"/>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latin typeface="汉仪夏日体W" panose="00020600040101010101" pitchFamily="18" charset="-122"/>
                <a:ea typeface="汉仪夏日体W" panose="00020600040101010101" pitchFamily="18" charset="-122"/>
              </a:defRPr>
            </a:lvl1pPr>
          </a:lstStyle>
          <a:p>
            <a:pPr marL="0" lvl="0" algn="ctr"/>
            <a:endParaRPr lang="zh-CN" altLang="en-US" dirty="0"/>
          </a:p>
        </p:txBody>
      </p:sp>
      <p:sp>
        <p:nvSpPr>
          <p:cNvPr id="18" name="图片占位符 17"/>
          <p:cNvSpPr>
            <a:spLocks noGrp="1"/>
          </p:cNvSpPr>
          <p:nvPr>
            <p:ph type="pic" sz="quarter" idx="12"/>
          </p:nvPr>
        </p:nvSpPr>
        <p:spPr>
          <a:xfrm>
            <a:off x="3563550" y="1782257"/>
            <a:ext cx="2270491" cy="2507331"/>
          </a:xfrm>
          <a:custGeom>
            <a:avLst/>
            <a:gdLst>
              <a:gd name="connsiteX0" fmla="*/ 620305 w 2270491"/>
              <a:gd name="connsiteY0" fmla="*/ 0 h 2507331"/>
              <a:gd name="connsiteX1" fmla="*/ 2270491 w 2270491"/>
              <a:gd name="connsiteY1" fmla="*/ 513356 h 2507331"/>
              <a:gd name="connsiteX2" fmla="*/ 1650185 w 2270491"/>
              <a:gd name="connsiteY2" fmla="*/ 2507331 h 2507331"/>
              <a:gd name="connsiteX3" fmla="*/ 0 w 2270491"/>
              <a:gd name="connsiteY3" fmla="*/ 1993974 h 2507331"/>
            </a:gdLst>
            <a:ahLst/>
            <a:cxnLst>
              <a:cxn ang="0">
                <a:pos x="connsiteX0" y="connsiteY0"/>
              </a:cxn>
              <a:cxn ang="0">
                <a:pos x="connsiteX1" y="connsiteY1"/>
              </a:cxn>
              <a:cxn ang="0">
                <a:pos x="connsiteX2" y="connsiteY2"/>
              </a:cxn>
              <a:cxn ang="0">
                <a:pos x="connsiteX3" y="connsiteY3"/>
              </a:cxn>
            </a:cxnLst>
            <a:rect l="l" t="t" r="r" b="b"/>
            <a:pathLst>
              <a:path w="2270491" h="2507331">
                <a:moveTo>
                  <a:pt x="620305" y="0"/>
                </a:moveTo>
                <a:lnTo>
                  <a:pt x="2270491" y="513356"/>
                </a:lnTo>
                <a:lnTo>
                  <a:pt x="1650185" y="2507331"/>
                </a:lnTo>
                <a:lnTo>
                  <a:pt x="0" y="1993974"/>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latin typeface="汉仪夏日体W" panose="00020600040101010101" pitchFamily="18" charset="-122"/>
                <a:ea typeface="汉仪夏日体W" panose="00020600040101010101" pitchFamily="18" charset="-122"/>
              </a:defRPr>
            </a:lvl1pPr>
          </a:lstStyle>
          <a:p>
            <a:pPr marL="0" lvl="0" algn="ctr"/>
            <a:endParaRPr lang="zh-CN" altLang="en-US" dirty="0"/>
          </a:p>
        </p:txBody>
      </p:sp>
      <p:sp>
        <p:nvSpPr>
          <p:cNvPr id="17" name="图片占位符 16"/>
          <p:cNvSpPr>
            <a:spLocks noGrp="1"/>
          </p:cNvSpPr>
          <p:nvPr>
            <p:ph type="pic" sz="quarter" idx="13"/>
          </p:nvPr>
        </p:nvSpPr>
        <p:spPr>
          <a:xfrm>
            <a:off x="5197693" y="1637556"/>
            <a:ext cx="2041268" cy="2298056"/>
          </a:xfrm>
          <a:custGeom>
            <a:avLst/>
            <a:gdLst>
              <a:gd name="connsiteX0" fmla="*/ 1777147 w 2041268"/>
              <a:gd name="connsiteY0" fmla="*/ 0 h 2298056"/>
              <a:gd name="connsiteX1" fmla="*/ 2041268 w 2041268"/>
              <a:gd name="connsiteY1" fmla="*/ 2071462 h 2298056"/>
              <a:gd name="connsiteX2" fmla="*/ 264121 w 2041268"/>
              <a:gd name="connsiteY2" fmla="*/ 2298056 h 2298056"/>
              <a:gd name="connsiteX3" fmla="*/ 0 w 2041268"/>
              <a:gd name="connsiteY3" fmla="*/ 226594 h 2298056"/>
            </a:gdLst>
            <a:ahLst/>
            <a:cxnLst>
              <a:cxn ang="0">
                <a:pos x="connsiteX0" y="connsiteY0"/>
              </a:cxn>
              <a:cxn ang="0">
                <a:pos x="connsiteX1" y="connsiteY1"/>
              </a:cxn>
              <a:cxn ang="0">
                <a:pos x="connsiteX2" y="connsiteY2"/>
              </a:cxn>
              <a:cxn ang="0">
                <a:pos x="connsiteX3" y="connsiteY3"/>
              </a:cxn>
            </a:cxnLst>
            <a:rect l="l" t="t" r="r" b="b"/>
            <a:pathLst>
              <a:path w="2041268" h="2298056">
                <a:moveTo>
                  <a:pt x="1777147" y="0"/>
                </a:moveTo>
                <a:lnTo>
                  <a:pt x="2041268" y="2071462"/>
                </a:lnTo>
                <a:lnTo>
                  <a:pt x="264121" y="2298056"/>
                </a:lnTo>
                <a:lnTo>
                  <a:pt x="0" y="226594"/>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latin typeface="汉仪夏日体W" panose="00020600040101010101" pitchFamily="18" charset="-122"/>
                <a:ea typeface="汉仪夏日体W" panose="00020600040101010101" pitchFamily="18" charset="-122"/>
              </a:defRPr>
            </a:lvl1pPr>
          </a:lstStyle>
          <a:p>
            <a:pPr marL="0" lvl="0" algn="ctr"/>
            <a:endParaRPr lang="zh-CN" altLang="en-US" dirty="0"/>
          </a:p>
        </p:txBody>
      </p:sp>
      <p:sp>
        <p:nvSpPr>
          <p:cNvPr id="16" name="图片占位符 15"/>
          <p:cNvSpPr>
            <a:spLocks noGrp="1"/>
          </p:cNvSpPr>
          <p:nvPr>
            <p:ph type="pic" sz="quarter" idx="14"/>
          </p:nvPr>
        </p:nvSpPr>
        <p:spPr>
          <a:xfrm>
            <a:off x="6407555" y="1932934"/>
            <a:ext cx="2226294" cy="2476193"/>
          </a:xfrm>
          <a:custGeom>
            <a:avLst/>
            <a:gdLst>
              <a:gd name="connsiteX0" fmla="*/ 1664471 w 2226294"/>
              <a:gd name="connsiteY0" fmla="*/ 0 h 2476193"/>
              <a:gd name="connsiteX1" fmla="*/ 2226294 w 2226294"/>
              <a:gd name="connsiteY1" fmla="*/ 2011235 h 2476193"/>
              <a:gd name="connsiteX2" fmla="*/ 561824 w 2226294"/>
              <a:gd name="connsiteY2" fmla="*/ 2476193 h 2476193"/>
              <a:gd name="connsiteX3" fmla="*/ 0 w 2226294"/>
              <a:gd name="connsiteY3" fmla="*/ 464957 h 2476193"/>
            </a:gdLst>
            <a:ahLst/>
            <a:cxnLst>
              <a:cxn ang="0">
                <a:pos x="connsiteX0" y="connsiteY0"/>
              </a:cxn>
              <a:cxn ang="0">
                <a:pos x="connsiteX1" y="connsiteY1"/>
              </a:cxn>
              <a:cxn ang="0">
                <a:pos x="connsiteX2" y="connsiteY2"/>
              </a:cxn>
              <a:cxn ang="0">
                <a:pos x="connsiteX3" y="connsiteY3"/>
              </a:cxn>
            </a:cxnLst>
            <a:rect l="l" t="t" r="r" b="b"/>
            <a:pathLst>
              <a:path w="2226294" h="2476193">
                <a:moveTo>
                  <a:pt x="1664471" y="0"/>
                </a:moveTo>
                <a:lnTo>
                  <a:pt x="2226294" y="2011235"/>
                </a:lnTo>
                <a:lnTo>
                  <a:pt x="561824" y="2476193"/>
                </a:lnTo>
                <a:lnTo>
                  <a:pt x="0" y="464957"/>
                </a:lnTo>
                <a:close/>
              </a:path>
            </a:pathLst>
          </a:custGeom>
          <a:solidFill>
            <a:schemeClr val="accent1"/>
          </a:solidFill>
          <a:ln w="25400">
            <a:solidFill>
              <a:srgbClr val="FFFFFF"/>
            </a:solidFill>
          </a:ln>
          <a:effectLst>
            <a:outerShdw blurRad="50800" sx="103000" sy="103000" algn="ctr" rotWithShape="0">
              <a:prstClr val="black">
                <a:alpha val="15000"/>
              </a:prstClr>
            </a:outerShdw>
          </a:effectLst>
        </p:spPr>
        <p:txBody>
          <a:bodyPr rtlCol="0" anchor="ctr"/>
          <a:lstStyle>
            <a:lvl1pPr>
              <a:defRPr lang="zh-CN" altLang="en-US" sz="1800">
                <a:solidFill>
                  <a:srgbClr val="FFFFFF"/>
                </a:solidFill>
                <a:latin typeface="汉仪夏日体W" panose="00020600040101010101" pitchFamily="18" charset="-122"/>
                <a:ea typeface="汉仪夏日体W" panose="00020600040101010101" pitchFamily="18" charset="-122"/>
              </a:defRPr>
            </a:lvl1pPr>
          </a:lstStyle>
          <a:p>
            <a:pPr marL="0" lvl="0" algn="ctr"/>
            <a:endParaRPr lang="zh-CN" altLang="en-US" dirty="0"/>
          </a:p>
        </p:txBody>
      </p:sp>
    </p:spTree>
    <p:extLst>
      <p:ext uri="{BB962C8B-B14F-4D97-AF65-F5344CB8AC3E}">
        <p14:creationId xmlns:p14="http://schemas.microsoft.com/office/powerpoint/2010/main" val="995068426"/>
      </p:ext>
    </p:extLst>
  </p:cSld>
  <p:clrMapOvr>
    <a:masterClrMapping/>
  </p:clrMapOvr>
  <p:transition spd="slow" advTm="0">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3_自定义版式">
    <p:spTree>
      <p:nvGrpSpPr>
        <p:cNvPr id="1" name=""/>
        <p:cNvGrpSpPr/>
        <p:nvPr/>
      </p:nvGrpSpPr>
      <p:grpSpPr>
        <a:xfrm>
          <a:off x="0" y="0"/>
          <a:ext cx="0" cy="0"/>
          <a:chOff x="0" y="0"/>
          <a:chExt cx="0" cy="0"/>
        </a:xfrm>
      </p:grpSpPr>
      <p:sp>
        <p:nvSpPr>
          <p:cNvPr id="6" name="图片占位符 5">
            <a:extLst>
              <a:ext uri="{FF2B5EF4-FFF2-40B4-BE49-F238E27FC236}">
                <a16:creationId xmlns:a16="http://schemas.microsoft.com/office/drawing/2014/main" id="{ED488F08-7A69-4B71-8B16-517F0A65D713}"/>
              </a:ext>
            </a:extLst>
          </p:cNvPr>
          <p:cNvSpPr>
            <a:spLocks noGrp="1"/>
          </p:cNvSpPr>
          <p:nvPr>
            <p:ph type="pic" sz="quarter" idx="10"/>
          </p:nvPr>
        </p:nvSpPr>
        <p:spPr>
          <a:xfrm>
            <a:off x="5300828" y="1889825"/>
            <a:ext cx="5265166" cy="2292757"/>
          </a:xfrm>
          <a:custGeom>
            <a:avLst/>
            <a:gdLst>
              <a:gd name="connsiteX0" fmla="*/ 0 w 5265166"/>
              <a:gd name="connsiteY0" fmla="*/ 0 h 2292757"/>
              <a:gd name="connsiteX1" fmla="*/ 5265166 w 5265166"/>
              <a:gd name="connsiteY1" fmla="*/ 0 h 2292757"/>
              <a:gd name="connsiteX2" fmla="*/ 5265166 w 5265166"/>
              <a:gd name="connsiteY2" fmla="*/ 2292757 h 2292757"/>
              <a:gd name="connsiteX3" fmla="*/ 0 w 5265166"/>
              <a:gd name="connsiteY3" fmla="*/ 2292757 h 2292757"/>
            </a:gdLst>
            <a:ahLst/>
            <a:cxnLst>
              <a:cxn ang="0">
                <a:pos x="connsiteX0" y="connsiteY0"/>
              </a:cxn>
              <a:cxn ang="0">
                <a:pos x="connsiteX1" y="connsiteY1"/>
              </a:cxn>
              <a:cxn ang="0">
                <a:pos x="connsiteX2" y="connsiteY2"/>
              </a:cxn>
              <a:cxn ang="0">
                <a:pos x="connsiteX3" y="connsiteY3"/>
              </a:cxn>
            </a:cxnLst>
            <a:rect l="l" t="t" r="r" b="b"/>
            <a:pathLst>
              <a:path w="5265166" h="2292757">
                <a:moveTo>
                  <a:pt x="0" y="0"/>
                </a:moveTo>
                <a:lnTo>
                  <a:pt x="5265166" y="0"/>
                </a:lnTo>
                <a:lnTo>
                  <a:pt x="5265166" y="2292757"/>
                </a:lnTo>
                <a:lnTo>
                  <a:pt x="0" y="22927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456639666"/>
      </p:ext>
    </p:extLst>
  </p:cSld>
  <p:clrMapOvr>
    <a:masterClrMapping/>
  </p:clrMapOvr>
  <p:transition spd="slow" advTm="0">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7_自定义版式">
    <p:spTree>
      <p:nvGrpSpPr>
        <p:cNvPr id="1" name=""/>
        <p:cNvGrpSpPr/>
        <p:nvPr/>
      </p:nvGrpSpPr>
      <p:grpSpPr>
        <a:xfrm>
          <a:off x="0" y="0"/>
          <a:ext cx="0" cy="0"/>
          <a:chOff x="0" y="0"/>
          <a:chExt cx="0" cy="0"/>
        </a:xfrm>
      </p:grpSpPr>
      <p:sp>
        <p:nvSpPr>
          <p:cNvPr id="11" name="图片占位符 10">
            <a:extLst>
              <a:ext uri="{FF2B5EF4-FFF2-40B4-BE49-F238E27FC236}">
                <a16:creationId xmlns:a16="http://schemas.microsoft.com/office/drawing/2014/main" id="{CD7EAD80-58E4-4595-9C46-4844FBBC3ED6}"/>
              </a:ext>
            </a:extLst>
          </p:cNvPr>
          <p:cNvSpPr>
            <a:spLocks noGrp="1"/>
          </p:cNvSpPr>
          <p:nvPr>
            <p:ph type="pic" sz="quarter" idx="10"/>
          </p:nvPr>
        </p:nvSpPr>
        <p:spPr>
          <a:xfrm>
            <a:off x="1389856" y="1376363"/>
            <a:ext cx="1765300" cy="1765300"/>
          </a:xfrm>
          <a:custGeom>
            <a:avLst/>
            <a:gdLst>
              <a:gd name="connsiteX0" fmla="*/ 882650 w 1765300"/>
              <a:gd name="connsiteY0" fmla="*/ 0 h 1765300"/>
              <a:gd name="connsiteX1" fmla="*/ 1765300 w 1765300"/>
              <a:gd name="connsiteY1" fmla="*/ 882650 h 1765300"/>
              <a:gd name="connsiteX2" fmla="*/ 882650 w 1765300"/>
              <a:gd name="connsiteY2" fmla="*/ 1765300 h 1765300"/>
              <a:gd name="connsiteX3" fmla="*/ 0 w 1765300"/>
              <a:gd name="connsiteY3" fmla="*/ 882650 h 1765300"/>
              <a:gd name="connsiteX4" fmla="*/ 882650 w 1765300"/>
              <a:gd name="connsiteY4" fmla="*/ 0 h 1765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5300" h="1765300">
                <a:moveTo>
                  <a:pt x="882650" y="0"/>
                </a:moveTo>
                <a:cubicBezTo>
                  <a:pt x="1370124" y="0"/>
                  <a:pt x="1765300" y="395176"/>
                  <a:pt x="1765300" y="882650"/>
                </a:cubicBezTo>
                <a:cubicBezTo>
                  <a:pt x="1765300" y="1370124"/>
                  <a:pt x="1370124" y="1765300"/>
                  <a:pt x="882650" y="1765300"/>
                </a:cubicBezTo>
                <a:cubicBezTo>
                  <a:pt x="395176" y="1765300"/>
                  <a:pt x="0" y="1370124"/>
                  <a:pt x="0" y="882650"/>
                </a:cubicBezTo>
                <a:cubicBezTo>
                  <a:pt x="0" y="395176"/>
                  <a:pt x="395176" y="0"/>
                  <a:pt x="882650" y="0"/>
                </a:cubicBezTo>
                <a:close/>
              </a:path>
            </a:pathLst>
          </a:custGeom>
        </p:spPr>
        <p:txBody>
          <a:bodyPr wrap="square">
            <a:noAutofit/>
          </a:bodyPr>
          <a:lstStyle/>
          <a:p>
            <a:endParaRPr lang="zh-CN" altLang="en-US"/>
          </a:p>
        </p:txBody>
      </p:sp>
      <p:sp>
        <p:nvSpPr>
          <p:cNvPr id="10" name="图片占位符 9">
            <a:extLst>
              <a:ext uri="{FF2B5EF4-FFF2-40B4-BE49-F238E27FC236}">
                <a16:creationId xmlns:a16="http://schemas.microsoft.com/office/drawing/2014/main" id="{E54ABDF7-EAC2-48E8-AC4E-4C159EA5BD00}"/>
              </a:ext>
            </a:extLst>
          </p:cNvPr>
          <p:cNvSpPr>
            <a:spLocks noGrp="1"/>
          </p:cNvSpPr>
          <p:nvPr>
            <p:ph type="pic" sz="quarter" idx="11"/>
          </p:nvPr>
        </p:nvSpPr>
        <p:spPr>
          <a:xfrm>
            <a:off x="4354513" y="1970882"/>
            <a:ext cx="1741488" cy="1741488"/>
          </a:xfrm>
          <a:custGeom>
            <a:avLst/>
            <a:gdLst>
              <a:gd name="connsiteX0" fmla="*/ 870744 w 1741488"/>
              <a:gd name="connsiteY0" fmla="*/ 0 h 1741488"/>
              <a:gd name="connsiteX1" fmla="*/ 1741488 w 1741488"/>
              <a:gd name="connsiteY1" fmla="*/ 870744 h 1741488"/>
              <a:gd name="connsiteX2" fmla="*/ 870744 w 1741488"/>
              <a:gd name="connsiteY2" fmla="*/ 1741488 h 1741488"/>
              <a:gd name="connsiteX3" fmla="*/ 0 w 1741488"/>
              <a:gd name="connsiteY3" fmla="*/ 870744 h 1741488"/>
              <a:gd name="connsiteX4" fmla="*/ 870744 w 1741488"/>
              <a:gd name="connsiteY4" fmla="*/ 0 h 1741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488" h="1741488">
                <a:moveTo>
                  <a:pt x="870744" y="0"/>
                </a:moveTo>
                <a:cubicBezTo>
                  <a:pt x="1351643" y="0"/>
                  <a:pt x="1741488" y="389845"/>
                  <a:pt x="1741488" y="870744"/>
                </a:cubicBezTo>
                <a:cubicBezTo>
                  <a:pt x="1741488" y="1351643"/>
                  <a:pt x="1351643" y="1741488"/>
                  <a:pt x="870744" y="1741488"/>
                </a:cubicBezTo>
                <a:cubicBezTo>
                  <a:pt x="389845" y="1741488"/>
                  <a:pt x="0" y="1351643"/>
                  <a:pt x="0" y="870744"/>
                </a:cubicBezTo>
                <a:cubicBezTo>
                  <a:pt x="0" y="389845"/>
                  <a:pt x="389845" y="0"/>
                  <a:pt x="870744" y="0"/>
                </a:cubicBezTo>
                <a:close/>
              </a:path>
            </a:pathLst>
          </a:custGeom>
        </p:spPr>
        <p:txBody>
          <a:bodyPr wrap="square">
            <a:noAutofit/>
          </a:bodyPr>
          <a:lstStyle/>
          <a:p>
            <a:endParaRPr lang="zh-CN" altLang="en-US"/>
          </a:p>
        </p:txBody>
      </p:sp>
      <p:sp>
        <p:nvSpPr>
          <p:cNvPr id="12" name="图片占位符 11">
            <a:extLst>
              <a:ext uri="{FF2B5EF4-FFF2-40B4-BE49-F238E27FC236}">
                <a16:creationId xmlns:a16="http://schemas.microsoft.com/office/drawing/2014/main" id="{85934E55-72E5-44BD-8AC7-7DDBF58D9F8D}"/>
              </a:ext>
            </a:extLst>
          </p:cNvPr>
          <p:cNvSpPr>
            <a:spLocks noGrp="1"/>
          </p:cNvSpPr>
          <p:nvPr>
            <p:ph type="pic" sz="quarter" idx="12"/>
          </p:nvPr>
        </p:nvSpPr>
        <p:spPr>
          <a:xfrm>
            <a:off x="2272506" y="3530600"/>
            <a:ext cx="1636714" cy="1636714"/>
          </a:xfrm>
          <a:custGeom>
            <a:avLst/>
            <a:gdLst>
              <a:gd name="connsiteX0" fmla="*/ 818357 w 1636714"/>
              <a:gd name="connsiteY0" fmla="*/ 0 h 1636714"/>
              <a:gd name="connsiteX1" fmla="*/ 1636714 w 1636714"/>
              <a:gd name="connsiteY1" fmla="*/ 818357 h 1636714"/>
              <a:gd name="connsiteX2" fmla="*/ 818357 w 1636714"/>
              <a:gd name="connsiteY2" fmla="*/ 1636714 h 1636714"/>
              <a:gd name="connsiteX3" fmla="*/ 0 w 1636714"/>
              <a:gd name="connsiteY3" fmla="*/ 818357 h 1636714"/>
              <a:gd name="connsiteX4" fmla="*/ 818357 w 1636714"/>
              <a:gd name="connsiteY4" fmla="*/ 0 h 1636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6714" h="1636714">
                <a:moveTo>
                  <a:pt x="818357" y="0"/>
                </a:moveTo>
                <a:cubicBezTo>
                  <a:pt x="1270323" y="0"/>
                  <a:pt x="1636714" y="366391"/>
                  <a:pt x="1636714" y="818357"/>
                </a:cubicBezTo>
                <a:cubicBezTo>
                  <a:pt x="1636714" y="1270323"/>
                  <a:pt x="1270323" y="1636714"/>
                  <a:pt x="818357" y="1636714"/>
                </a:cubicBezTo>
                <a:cubicBezTo>
                  <a:pt x="366391" y="1636714"/>
                  <a:pt x="0" y="1270323"/>
                  <a:pt x="0" y="818357"/>
                </a:cubicBezTo>
                <a:cubicBezTo>
                  <a:pt x="0" y="366391"/>
                  <a:pt x="366391" y="0"/>
                  <a:pt x="818357"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150623097"/>
      </p:ext>
    </p:extLst>
  </p:cSld>
  <p:clrMapOvr>
    <a:masterClrMapping/>
  </p:clrMapOvr>
  <p:transition spd="slow" advTm="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a:extLst>
              <a:ext uri="{FF2B5EF4-FFF2-40B4-BE49-F238E27FC236}">
                <a16:creationId xmlns:a16="http://schemas.microsoft.com/office/drawing/2014/main" id="{F146DF5D-E15C-41AC-A5F5-6B60D19E9E26}"/>
              </a:ext>
            </a:extLst>
          </p:cNvPr>
          <p:cNvSpPr>
            <a:spLocks noGrp="1"/>
          </p:cNvSpPr>
          <p:nvPr>
            <p:ph type="dt" sz="half" idx="10"/>
          </p:nvPr>
        </p:nvSpPr>
        <p:spPr/>
        <p:txBody>
          <a:bodyPr/>
          <a:lstStyle/>
          <a:p>
            <a:fld id="{496B880E-3BE9-4A10-966A-C1D42C70BCF6}" type="datetimeFigureOut">
              <a:rPr lang="zh-CN" altLang="en-US" smtClean="0"/>
              <a:t>2025/2/8</a:t>
            </a:fld>
            <a:endParaRPr lang="zh-CN" altLang="en-US"/>
          </a:p>
        </p:txBody>
      </p:sp>
      <p:sp>
        <p:nvSpPr>
          <p:cNvPr id="5" name="页脚占位符 4">
            <a:extLst>
              <a:ext uri="{FF2B5EF4-FFF2-40B4-BE49-F238E27FC236}">
                <a16:creationId xmlns:a16="http://schemas.microsoft.com/office/drawing/2014/main" id="{5940DE1F-6A4A-462C-B648-A1325D44C4F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11EFEF4-44A2-40B4-BE02-D8BEEF7D74EA}"/>
              </a:ext>
            </a:extLst>
          </p:cNvPr>
          <p:cNvSpPr>
            <a:spLocks noGrp="1"/>
          </p:cNvSpPr>
          <p:nvPr>
            <p:ph type="sldNum" sz="quarter" idx="12"/>
          </p:nvPr>
        </p:nvSpPr>
        <p:spPr/>
        <p:txBody>
          <a:bodyPr/>
          <a:lstStyle/>
          <a:p>
            <a:fld id="{D05F30F0-2D64-4950-B991-DBE38FB597C1}" type="slidenum">
              <a:rPr lang="zh-CN" altLang="en-US" smtClean="0"/>
              <a:t>‹#›</a:t>
            </a:fld>
            <a:endParaRPr lang="zh-CN" altLang="en-US"/>
          </a:p>
        </p:txBody>
      </p:sp>
      <p:sp>
        <p:nvSpPr>
          <p:cNvPr id="7" name="矩形 6">
            <a:extLst>
              <a:ext uri="{FF2B5EF4-FFF2-40B4-BE49-F238E27FC236}">
                <a16:creationId xmlns:a16="http://schemas.microsoft.com/office/drawing/2014/main" id="{16B42F0E-6EFB-49D5-A5A9-A56B31BB7250}"/>
              </a:ext>
            </a:extLst>
          </p:cNvPr>
          <p:cNvSpPr/>
          <p:nvPr userDrawn="1"/>
        </p:nvSpPr>
        <p:spPr>
          <a:xfrm>
            <a:off x="-13399" y="0"/>
            <a:ext cx="12205399" cy="3627121"/>
          </a:xfrm>
          <a:prstGeom prst="rect">
            <a:avLst/>
          </a:prstGeom>
          <a:gradFill>
            <a:gsLst>
              <a:gs pos="0">
                <a:srgbClr val="00B0F0">
                  <a:alpha val="70000"/>
                </a:srgbClr>
              </a:gs>
              <a:gs pos="100000">
                <a:srgbClr val="E9FCFF">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93477014"/>
      </p:ext>
    </p:extLst>
  </p:cSld>
  <p:clrMapOvr>
    <a:masterClrMapping/>
  </p:clrMapOvr>
  <p:transition spd="slow" advTm="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5" name="日期占位符 4">
            <a:extLst>
              <a:ext uri="{FF2B5EF4-FFF2-40B4-BE49-F238E27FC236}">
                <a16:creationId xmlns:a16="http://schemas.microsoft.com/office/drawing/2014/main" id="{52767841-4872-4A66-B5B9-AEB6A690E05D}"/>
              </a:ext>
            </a:extLst>
          </p:cNvPr>
          <p:cNvSpPr>
            <a:spLocks noGrp="1"/>
          </p:cNvSpPr>
          <p:nvPr>
            <p:ph type="dt" sz="half" idx="10"/>
          </p:nvPr>
        </p:nvSpPr>
        <p:spPr/>
        <p:txBody>
          <a:bodyPr/>
          <a:lstStyle/>
          <a:p>
            <a:fld id="{496B880E-3BE9-4A10-966A-C1D42C70BCF6}" type="datetimeFigureOut">
              <a:rPr lang="zh-CN" altLang="en-US" smtClean="0"/>
              <a:t>2025/2/8</a:t>
            </a:fld>
            <a:endParaRPr lang="zh-CN" altLang="en-US"/>
          </a:p>
        </p:txBody>
      </p:sp>
      <p:sp>
        <p:nvSpPr>
          <p:cNvPr id="6" name="页脚占位符 5">
            <a:extLst>
              <a:ext uri="{FF2B5EF4-FFF2-40B4-BE49-F238E27FC236}">
                <a16:creationId xmlns:a16="http://schemas.microsoft.com/office/drawing/2014/main" id="{CA810C30-4121-4186-909E-993A5F4E27D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7B0A69E-FCE1-4195-B112-8B07999C678F}"/>
              </a:ext>
            </a:extLst>
          </p:cNvPr>
          <p:cNvSpPr>
            <a:spLocks noGrp="1"/>
          </p:cNvSpPr>
          <p:nvPr>
            <p:ph type="sldNum" sz="quarter" idx="12"/>
          </p:nvPr>
        </p:nvSpPr>
        <p:spPr/>
        <p:txBody>
          <a:bodyPr/>
          <a:lstStyle/>
          <a:p>
            <a:fld id="{D05F30F0-2D64-4950-B991-DBE38FB597C1}" type="slidenum">
              <a:rPr lang="zh-CN" altLang="en-US" smtClean="0"/>
              <a:t>‹#›</a:t>
            </a:fld>
            <a:endParaRPr lang="zh-CN" altLang="en-US"/>
          </a:p>
        </p:txBody>
      </p:sp>
      <p:pic>
        <p:nvPicPr>
          <p:cNvPr id="8" name="图形 7">
            <a:extLst>
              <a:ext uri="{FF2B5EF4-FFF2-40B4-BE49-F238E27FC236}">
                <a16:creationId xmlns:a16="http://schemas.microsoft.com/office/drawing/2014/main" id="{E42B5FA2-610F-4642-A8E4-46335746690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713685" y="5410200"/>
            <a:ext cx="11478315" cy="1069974"/>
          </a:xfrm>
          <a:prstGeom prst="rect">
            <a:avLst/>
          </a:prstGeom>
        </p:spPr>
      </p:pic>
      <p:pic>
        <p:nvPicPr>
          <p:cNvPr id="9" name="图片 8">
            <a:extLst>
              <a:ext uri="{FF2B5EF4-FFF2-40B4-BE49-F238E27FC236}">
                <a16:creationId xmlns:a16="http://schemas.microsoft.com/office/drawing/2014/main" id="{2C717629-C331-46C8-B036-1C9B7366810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229170"/>
            <a:ext cx="12192000" cy="628830"/>
          </a:xfrm>
          <a:prstGeom prst="rect">
            <a:avLst/>
          </a:prstGeom>
        </p:spPr>
      </p:pic>
      <p:pic>
        <p:nvPicPr>
          <p:cNvPr id="10" name="图形 9">
            <a:extLst>
              <a:ext uri="{FF2B5EF4-FFF2-40B4-BE49-F238E27FC236}">
                <a16:creationId xmlns:a16="http://schemas.microsoft.com/office/drawing/2014/main" id="{A8B1BA95-2F0F-4676-B009-396680CDD9BE}"/>
              </a:ext>
            </a:extLst>
          </p:cNvPr>
          <p:cNvPicPr>
            <a:picLocks noChangeAspect="1"/>
          </p:cNvPicPr>
          <p:nvPr userDrawn="1"/>
        </p:nvPicPr>
        <p:blipFill>
          <a:blip r:embed="rId5">
            <a:extLst>
              <a:ext uri="{96DAC541-7B7A-43D3-8B79-37D633B846F1}">
                <asvg:svgBlip xmlns:asvg="http://schemas.microsoft.com/office/drawing/2016/SVG/main" xmlns="" r:embed="rId6"/>
              </a:ext>
            </a:extLst>
          </a:blip>
          <a:stretch>
            <a:fillRect/>
          </a:stretch>
        </p:blipFill>
        <p:spPr>
          <a:xfrm>
            <a:off x="355601" y="4902200"/>
            <a:ext cx="2183367" cy="2071686"/>
          </a:xfrm>
          <a:prstGeom prst="rect">
            <a:avLst/>
          </a:prstGeom>
        </p:spPr>
      </p:pic>
      <p:pic>
        <p:nvPicPr>
          <p:cNvPr id="11" name="图形 10">
            <a:extLst>
              <a:ext uri="{FF2B5EF4-FFF2-40B4-BE49-F238E27FC236}">
                <a16:creationId xmlns:a16="http://schemas.microsoft.com/office/drawing/2014/main" id="{EA755D31-5996-4CCD-8E66-412F0A2D9A68}"/>
              </a:ext>
            </a:extLst>
          </p:cNvPr>
          <p:cNvPicPr>
            <a:picLocks noChangeAspect="1"/>
          </p:cNvPicPr>
          <p:nvPr userDrawn="1"/>
        </p:nvPicPr>
        <p:blipFill>
          <a:blip r:embed="rId7">
            <a:extLst>
              <a:ext uri="{96DAC541-7B7A-43D3-8B79-37D633B846F1}">
                <asvg:svgBlip xmlns:asvg="http://schemas.microsoft.com/office/drawing/2016/SVG/main" xmlns="" r:embed="rId8"/>
              </a:ext>
            </a:extLst>
          </a:blip>
          <a:stretch>
            <a:fillRect/>
          </a:stretch>
        </p:blipFill>
        <p:spPr>
          <a:xfrm>
            <a:off x="319986" y="162694"/>
            <a:ext cx="811555" cy="800438"/>
          </a:xfrm>
          <a:prstGeom prst="rect">
            <a:avLst/>
          </a:prstGeom>
        </p:spPr>
      </p:pic>
    </p:spTree>
    <p:extLst>
      <p:ext uri="{BB962C8B-B14F-4D97-AF65-F5344CB8AC3E}">
        <p14:creationId xmlns:p14="http://schemas.microsoft.com/office/powerpoint/2010/main" val="3892420438"/>
      </p:ext>
    </p:extLst>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54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54000">
                                          <p:cBhvr additive="base">
                                            <p:cTn id="7" dur="750" fill="hold"/>
                                            <p:tgtEl>
                                              <p:spTgt spid="8"/>
                                            </p:tgtEl>
                                            <p:attrNameLst>
                                              <p:attrName>ppt_x</p:attrName>
                                            </p:attrNameLst>
                                          </p:cBhvr>
                                          <p:tavLst>
                                            <p:tav tm="0">
                                              <p:val>
                                                <p:strVal val="#ppt_x"/>
                                              </p:val>
                                            </p:tav>
                                            <p:tav tm="100000">
                                              <p:val>
                                                <p:strVal val="#ppt_x"/>
                                              </p:val>
                                            </p:tav>
                                          </p:tavLst>
                                        </p:anim>
                                        <p:anim calcmode="lin" valueType="num" p14:bounceEnd="54000">
                                          <p:cBhvr additive="base">
                                            <p:cTn id="8" dur="75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54000">
                                      <p:stCondLst>
                                        <p:cond delay="250"/>
                                      </p:stCondLst>
                                      <p:childTnLst>
                                        <p:set>
                                          <p:cBhvr>
                                            <p:cTn id="10" dur="1" fill="hold">
                                              <p:stCondLst>
                                                <p:cond delay="0"/>
                                              </p:stCondLst>
                                            </p:cTn>
                                            <p:tgtEl>
                                              <p:spTgt spid="10"/>
                                            </p:tgtEl>
                                            <p:attrNameLst>
                                              <p:attrName>style.visibility</p:attrName>
                                            </p:attrNameLst>
                                          </p:cBhvr>
                                          <p:to>
                                            <p:strVal val="visible"/>
                                          </p:to>
                                        </p:set>
                                        <p:anim calcmode="lin" valueType="num" p14:bounceEnd="54000">
                                          <p:cBhvr additive="base">
                                            <p:cTn id="11" dur="750" fill="hold"/>
                                            <p:tgtEl>
                                              <p:spTgt spid="10"/>
                                            </p:tgtEl>
                                            <p:attrNameLst>
                                              <p:attrName>ppt_x</p:attrName>
                                            </p:attrNameLst>
                                          </p:cBhvr>
                                          <p:tavLst>
                                            <p:tav tm="0">
                                              <p:val>
                                                <p:strVal val="#ppt_x"/>
                                              </p:val>
                                            </p:tav>
                                            <p:tav tm="100000">
                                              <p:val>
                                                <p:strVal val="#ppt_x"/>
                                              </p:val>
                                            </p:tav>
                                          </p:tavLst>
                                        </p:anim>
                                        <p:anim calcmode="lin" valueType="num" p14:bounceEnd="54000">
                                          <p:cBhvr additive="base">
                                            <p:cTn id="12"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ppt_x"/>
                                              </p:val>
                                            </p:tav>
                                            <p:tav tm="100000">
                                              <p:val>
                                                <p:strVal val="#ppt_x"/>
                                              </p:val>
                                            </p:tav>
                                          </p:tavLst>
                                        </p:anim>
                                        <p:anim calcmode="lin" valueType="num">
                                          <p:cBhvr additive="base">
                                            <p:cTn id="8" dur="75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25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ppt_x"/>
                                              </p:val>
                                            </p:tav>
                                            <p:tav tm="100000">
                                              <p:val>
                                                <p:strVal val="#ppt_x"/>
                                              </p:val>
                                            </p:tav>
                                          </p:tavLst>
                                        </p:anim>
                                        <p:anim calcmode="lin" valueType="num">
                                          <p:cBhvr additive="base">
                                            <p:cTn id="12" dur="75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06A5CD-5D03-4AF2-A862-6374BABCDEB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07884909-DFC1-4385-83A5-610F8BB301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4C8BB721-2A41-4394-9697-9D0E0D998352}"/>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B2D745DA-DBC4-4B58-B40B-9B89EFCE2D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E42B00AB-42A8-4FA3-864E-2C270D406F9B}"/>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4789DEC5-DB7D-4B7A-A739-80F146131D0B}"/>
              </a:ext>
            </a:extLst>
          </p:cNvPr>
          <p:cNvSpPr>
            <a:spLocks noGrp="1"/>
          </p:cNvSpPr>
          <p:nvPr>
            <p:ph type="dt" sz="half" idx="10"/>
          </p:nvPr>
        </p:nvSpPr>
        <p:spPr/>
        <p:txBody>
          <a:bodyPr/>
          <a:lstStyle/>
          <a:p>
            <a:fld id="{496B880E-3BE9-4A10-966A-C1D42C70BCF6}" type="datetimeFigureOut">
              <a:rPr lang="zh-CN" altLang="en-US" smtClean="0"/>
              <a:t>2025/2/8</a:t>
            </a:fld>
            <a:endParaRPr lang="zh-CN" altLang="en-US"/>
          </a:p>
        </p:txBody>
      </p:sp>
      <p:sp>
        <p:nvSpPr>
          <p:cNvPr id="8" name="页脚占位符 7">
            <a:extLst>
              <a:ext uri="{FF2B5EF4-FFF2-40B4-BE49-F238E27FC236}">
                <a16:creationId xmlns:a16="http://schemas.microsoft.com/office/drawing/2014/main" id="{5DBFB16F-4C71-4C6E-9F0B-A1689B50B5C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DB45560D-2BBB-46D5-9D32-8571051D61CB}"/>
              </a:ext>
            </a:extLst>
          </p:cNvPr>
          <p:cNvSpPr>
            <a:spLocks noGrp="1"/>
          </p:cNvSpPr>
          <p:nvPr>
            <p:ph type="sldNum" sz="quarter" idx="12"/>
          </p:nvPr>
        </p:nvSpPr>
        <p:spPr/>
        <p:txBody>
          <a:bodyPr/>
          <a:lstStyle/>
          <a:p>
            <a:fld id="{D05F30F0-2D64-4950-B991-DBE38FB597C1}" type="slidenum">
              <a:rPr lang="zh-CN" altLang="en-US" smtClean="0"/>
              <a:t>‹#›</a:t>
            </a:fld>
            <a:endParaRPr lang="zh-CN" altLang="en-US"/>
          </a:p>
        </p:txBody>
      </p:sp>
    </p:spTree>
    <p:extLst>
      <p:ext uri="{BB962C8B-B14F-4D97-AF65-F5344CB8AC3E}">
        <p14:creationId xmlns:p14="http://schemas.microsoft.com/office/powerpoint/2010/main" val="3542896441"/>
      </p:ext>
    </p:extLst>
  </p:cSld>
  <p:clrMapOvr>
    <a:masterClrMapping/>
  </p:clrMapOvr>
  <p:transition spd="slow" advTm="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32AD7E-EF58-48DD-ABF3-A58E3FAED85C}"/>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833C195A-A4EC-461B-9BC5-C85ED43C0053}"/>
              </a:ext>
            </a:extLst>
          </p:cNvPr>
          <p:cNvSpPr>
            <a:spLocks noGrp="1"/>
          </p:cNvSpPr>
          <p:nvPr>
            <p:ph type="dt" sz="half" idx="10"/>
          </p:nvPr>
        </p:nvSpPr>
        <p:spPr/>
        <p:txBody>
          <a:bodyPr/>
          <a:lstStyle/>
          <a:p>
            <a:fld id="{496B880E-3BE9-4A10-966A-C1D42C70BCF6}" type="datetimeFigureOut">
              <a:rPr lang="zh-CN" altLang="en-US" smtClean="0"/>
              <a:t>2025/2/8</a:t>
            </a:fld>
            <a:endParaRPr lang="zh-CN" altLang="en-US"/>
          </a:p>
        </p:txBody>
      </p:sp>
      <p:sp>
        <p:nvSpPr>
          <p:cNvPr id="4" name="页脚占位符 3">
            <a:extLst>
              <a:ext uri="{FF2B5EF4-FFF2-40B4-BE49-F238E27FC236}">
                <a16:creationId xmlns:a16="http://schemas.microsoft.com/office/drawing/2014/main" id="{8F815663-A9ED-49D3-B841-D6E704C69B5E}"/>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1414CDA0-E9F6-4F74-A641-31EC3990ADE7}"/>
              </a:ext>
            </a:extLst>
          </p:cNvPr>
          <p:cNvSpPr>
            <a:spLocks noGrp="1"/>
          </p:cNvSpPr>
          <p:nvPr>
            <p:ph type="sldNum" sz="quarter" idx="12"/>
          </p:nvPr>
        </p:nvSpPr>
        <p:spPr/>
        <p:txBody>
          <a:bodyPr/>
          <a:lstStyle/>
          <a:p>
            <a:fld id="{D05F30F0-2D64-4950-B991-DBE38FB597C1}" type="slidenum">
              <a:rPr lang="zh-CN" altLang="en-US" smtClean="0"/>
              <a:t>‹#›</a:t>
            </a:fld>
            <a:endParaRPr lang="zh-CN" altLang="en-US"/>
          </a:p>
        </p:txBody>
      </p:sp>
    </p:spTree>
    <p:extLst>
      <p:ext uri="{BB962C8B-B14F-4D97-AF65-F5344CB8AC3E}">
        <p14:creationId xmlns:p14="http://schemas.microsoft.com/office/powerpoint/2010/main" val="3599379873"/>
      </p:ext>
    </p:extLst>
  </p:cSld>
  <p:clrMapOvr>
    <a:masterClrMapping/>
  </p:clrMapOvr>
  <p:transition spd="slow" advTm="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608CE1EE-1C71-477D-A315-A7E8E7B4B0A6}"/>
              </a:ext>
            </a:extLst>
          </p:cNvPr>
          <p:cNvSpPr>
            <a:spLocks noGrp="1"/>
          </p:cNvSpPr>
          <p:nvPr>
            <p:ph type="dt" sz="half" idx="10"/>
          </p:nvPr>
        </p:nvSpPr>
        <p:spPr/>
        <p:txBody>
          <a:bodyPr/>
          <a:lstStyle/>
          <a:p>
            <a:fld id="{496B880E-3BE9-4A10-966A-C1D42C70BCF6}" type="datetimeFigureOut">
              <a:rPr lang="zh-CN" altLang="en-US" smtClean="0"/>
              <a:t>2025/2/8</a:t>
            </a:fld>
            <a:endParaRPr lang="zh-CN" altLang="en-US"/>
          </a:p>
        </p:txBody>
      </p:sp>
      <p:sp>
        <p:nvSpPr>
          <p:cNvPr id="3" name="页脚占位符 2">
            <a:extLst>
              <a:ext uri="{FF2B5EF4-FFF2-40B4-BE49-F238E27FC236}">
                <a16:creationId xmlns:a16="http://schemas.microsoft.com/office/drawing/2014/main" id="{9FF734CE-6E42-4202-8D7A-E62352B23FF3}"/>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3233A891-55B3-4419-BAAA-E5176E39D08F}"/>
              </a:ext>
            </a:extLst>
          </p:cNvPr>
          <p:cNvSpPr>
            <a:spLocks noGrp="1"/>
          </p:cNvSpPr>
          <p:nvPr>
            <p:ph type="sldNum" sz="quarter" idx="12"/>
          </p:nvPr>
        </p:nvSpPr>
        <p:spPr/>
        <p:txBody>
          <a:bodyPr/>
          <a:lstStyle/>
          <a:p>
            <a:fld id="{D05F30F0-2D64-4950-B991-DBE38FB597C1}" type="slidenum">
              <a:rPr lang="zh-CN" altLang="en-US" smtClean="0"/>
              <a:t>‹#›</a:t>
            </a:fld>
            <a:endParaRPr lang="zh-CN" altLang="en-US"/>
          </a:p>
        </p:txBody>
      </p:sp>
    </p:spTree>
    <p:extLst>
      <p:ext uri="{BB962C8B-B14F-4D97-AF65-F5344CB8AC3E}">
        <p14:creationId xmlns:p14="http://schemas.microsoft.com/office/powerpoint/2010/main" val="1337849209"/>
      </p:ext>
    </p:extLst>
  </p:cSld>
  <p:clrMapOvr>
    <a:masterClrMapping/>
  </p:clrMapOvr>
  <p:transition spd="slow" advTm="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46278C-7378-4C16-AEBD-97D0C7B55156}"/>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0DC71AC-0695-48D0-A5C1-A2DFE8CFBF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6994A254-CB33-4221-A6DD-4FF609E860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6391B497-8491-41A9-82AF-30CE8B9AD90F}"/>
              </a:ext>
            </a:extLst>
          </p:cNvPr>
          <p:cNvSpPr>
            <a:spLocks noGrp="1"/>
          </p:cNvSpPr>
          <p:nvPr>
            <p:ph type="dt" sz="half" idx="10"/>
          </p:nvPr>
        </p:nvSpPr>
        <p:spPr/>
        <p:txBody>
          <a:bodyPr/>
          <a:lstStyle/>
          <a:p>
            <a:fld id="{496B880E-3BE9-4A10-966A-C1D42C70BCF6}" type="datetimeFigureOut">
              <a:rPr lang="zh-CN" altLang="en-US" smtClean="0"/>
              <a:t>2025/2/8</a:t>
            </a:fld>
            <a:endParaRPr lang="zh-CN" altLang="en-US"/>
          </a:p>
        </p:txBody>
      </p:sp>
      <p:sp>
        <p:nvSpPr>
          <p:cNvPr id="6" name="页脚占位符 5">
            <a:extLst>
              <a:ext uri="{FF2B5EF4-FFF2-40B4-BE49-F238E27FC236}">
                <a16:creationId xmlns:a16="http://schemas.microsoft.com/office/drawing/2014/main" id="{964F5015-A16E-4533-99E7-B85E48090CD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818662E-9695-4FCC-83D0-D7B9E5B2BFC9}"/>
              </a:ext>
            </a:extLst>
          </p:cNvPr>
          <p:cNvSpPr>
            <a:spLocks noGrp="1"/>
          </p:cNvSpPr>
          <p:nvPr>
            <p:ph type="sldNum" sz="quarter" idx="12"/>
          </p:nvPr>
        </p:nvSpPr>
        <p:spPr/>
        <p:txBody>
          <a:bodyPr/>
          <a:lstStyle/>
          <a:p>
            <a:fld id="{D05F30F0-2D64-4950-B991-DBE38FB597C1}" type="slidenum">
              <a:rPr lang="zh-CN" altLang="en-US" smtClean="0"/>
              <a:t>‹#›</a:t>
            </a:fld>
            <a:endParaRPr lang="zh-CN" altLang="en-US"/>
          </a:p>
        </p:txBody>
      </p:sp>
    </p:spTree>
    <p:extLst>
      <p:ext uri="{BB962C8B-B14F-4D97-AF65-F5344CB8AC3E}">
        <p14:creationId xmlns:p14="http://schemas.microsoft.com/office/powerpoint/2010/main" val="3850752699"/>
      </p:ext>
    </p:extLst>
  </p:cSld>
  <p:clrMapOvr>
    <a:masterClrMapping/>
  </p:clrMapOvr>
  <p:transition spd="slow" advTm="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2BAFB50-33D3-41F8-8B0D-C95D1F3DD8A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70E7E3E-6331-4432-B6A1-EDCE1D0ABC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52437C9-A6B4-4B1D-B141-2A7952D072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50DC2534-C80D-43F6-B18D-30D6AA35225C}"/>
              </a:ext>
            </a:extLst>
          </p:cNvPr>
          <p:cNvSpPr>
            <a:spLocks noGrp="1"/>
          </p:cNvSpPr>
          <p:nvPr>
            <p:ph type="dt" sz="half" idx="10"/>
          </p:nvPr>
        </p:nvSpPr>
        <p:spPr/>
        <p:txBody>
          <a:bodyPr/>
          <a:lstStyle/>
          <a:p>
            <a:fld id="{496B880E-3BE9-4A10-966A-C1D42C70BCF6}" type="datetimeFigureOut">
              <a:rPr lang="zh-CN" altLang="en-US" smtClean="0"/>
              <a:t>2025/2/8</a:t>
            </a:fld>
            <a:endParaRPr lang="zh-CN" altLang="en-US"/>
          </a:p>
        </p:txBody>
      </p:sp>
      <p:sp>
        <p:nvSpPr>
          <p:cNvPr id="6" name="页脚占位符 5">
            <a:extLst>
              <a:ext uri="{FF2B5EF4-FFF2-40B4-BE49-F238E27FC236}">
                <a16:creationId xmlns:a16="http://schemas.microsoft.com/office/drawing/2014/main" id="{87193401-AA28-41EF-A97D-F4FBB31CEFE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2196DFE-B28E-4476-ADE9-459885B140F0}"/>
              </a:ext>
            </a:extLst>
          </p:cNvPr>
          <p:cNvSpPr>
            <a:spLocks noGrp="1"/>
          </p:cNvSpPr>
          <p:nvPr>
            <p:ph type="sldNum" sz="quarter" idx="12"/>
          </p:nvPr>
        </p:nvSpPr>
        <p:spPr/>
        <p:txBody>
          <a:bodyPr/>
          <a:lstStyle/>
          <a:p>
            <a:fld id="{D05F30F0-2D64-4950-B991-DBE38FB597C1}" type="slidenum">
              <a:rPr lang="zh-CN" altLang="en-US" smtClean="0"/>
              <a:t>‹#›</a:t>
            </a:fld>
            <a:endParaRPr lang="zh-CN" altLang="en-US"/>
          </a:p>
        </p:txBody>
      </p:sp>
    </p:spTree>
    <p:extLst>
      <p:ext uri="{BB962C8B-B14F-4D97-AF65-F5344CB8AC3E}">
        <p14:creationId xmlns:p14="http://schemas.microsoft.com/office/powerpoint/2010/main" val="2239487756"/>
      </p:ext>
    </p:extLst>
  </p:cSld>
  <p:clrMapOvr>
    <a:masterClrMapping/>
  </p:clrMapOvr>
  <p:transition spd="slow" advTm="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slideLayout" Target="../slideLayouts/slideLayout19.xml"/><Relationship Id="rId7"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image" Target="../media/image11.png"/><Relationship Id="rId4" Type="http://schemas.openxmlformats.org/officeDocument/2006/relationships/slideLayout" Target="../slideLayouts/slideLayout20.xml"/><Relationship Id="rId9" Type="http://schemas.openxmlformats.org/officeDocument/2006/relationships/image" Target="../media/image10.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C3FA1F20-6250-4C09-8CE6-1BEE439F11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81FE79E8-6BE5-4684-985D-B987C087822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13FE056-1C43-4A98-9A62-8DE3C9926A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6B880E-3BE9-4A10-966A-C1D42C70BCF6}" type="datetimeFigureOut">
              <a:rPr lang="zh-CN" altLang="en-US" smtClean="0"/>
              <a:t>2025/2/8</a:t>
            </a:fld>
            <a:endParaRPr lang="zh-CN" altLang="en-US"/>
          </a:p>
        </p:txBody>
      </p:sp>
      <p:sp>
        <p:nvSpPr>
          <p:cNvPr id="5" name="页脚占位符 4">
            <a:extLst>
              <a:ext uri="{FF2B5EF4-FFF2-40B4-BE49-F238E27FC236}">
                <a16:creationId xmlns:a16="http://schemas.microsoft.com/office/drawing/2014/main" id="{E892D5BC-DF88-454C-A566-965428B690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94CBBA3D-058B-4788-B8F8-4C7734EE5F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5F30F0-2D64-4950-B991-DBE38FB597C1}" type="slidenum">
              <a:rPr lang="zh-CN" altLang="en-US" smtClean="0"/>
              <a:t>‹#›</a:t>
            </a:fld>
            <a:endParaRPr lang="zh-CN" altLang="en-US"/>
          </a:p>
        </p:txBody>
      </p:sp>
      <p:pic>
        <p:nvPicPr>
          <p:cNvPr id="7" name="图片 6">
            <a:extLst>
              <a:ext uri="{FF2B5EF4-FFF2-40B4-BE49-F238E27FC236}">
                <a16:creationId xmlns:a16="http://schemas.microsoft.com/office/drawing/2014/main" id="{AF54EFC6-459E-4E1C-BB99-7DE191FC5295}"/>
              </a:ext>
            </a:extLst>
          </p:cNvPr>
          <p:cNvPicPr>
            <a:picLocks noChangeAspect="1"/>
          </p:cNvPicPr>
          <p:nvPr userDrawn="1"/>
        </p:nvPicPr>
        <p:blipFill rotWithShape="1">
          <a:blip r:embed="rId18">
            <a:extLst>
              <a:ext uri="{28A0092B-C50C-407E-A947-70E740481C1C}">
                <a14:useLocalDpi xmlns:a14="http://schemas.microsoft.com/office/drawing/2010/main" val="0"/>
              </a:ext>
            </a:extLst>
          </a:blip>
          <a:srcRect l="12241" r="14846"/>
          <a:stretch/>
        </p:blipFill>
        <p:spPr>
          <a:xfrm>
            <a:off x="-13399" y="0"/>
            <a:ext cx="12205399" cy="6692630"/>
          </a:xfrm>
          <a:prstGeom prst="rect">
            <a:avLst/>
          </a:prstGeom>
        </p:spPr>
      </p:pic>
    </p:spTree>
    <p:extLst>
      <p:ext uri="{BB962C8B-B14F-4D97-AF65-F5344CB8AC3E}">
        <p14:creationId xmlns:p14="http://schemas.microsoft.com/office/powerpoint/2010/main" val="593830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ransition spd="slow" advTm="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文本框 1"/>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alpha val="0"/>
                  </a:schemeClr>
                </a:solidFill>
                <a:latin typeface="微软雅黑" panose="020B0503020204020204" pitchFamily="34" charset="-122"/>
                <a:ea typeface="微软雅黑" panose="020B0503020204020204" pitchFamily="34" charset="-122"/>
                <a:sym typeface="+mn-ea"/>
              </a:rPr>
              <a:t>PPT</a:t>
            </a:r>
            <a:r>
              <a:rPr lang="zh-CN" altLang="en-US" sz="300" dirty="0">
                <a:solidFill>
                  <a:schemeClr val="bg1">
                    <a:alpha val="0"/>
                  </a:schemeClr>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alpha val="0"/>
                  </a:schemeClr>
                </a:solidFill>
                <a:latin typeface="微软雅黑" panose="020B0503020204020204" pitchFamily="34" charset="-122"/>
                <a:ea typeface="微软雅黑" panose="020B0503020204020204" pitchFamily="34" charset="-122"/>
                <a:sym typeface="+mn-ea"/>
              </a:rPr>
              <a:t>ibaotu.com</a:t>
            </a:r>
          </a:p>
        </p:txBody>
      </p:sp>
      <p:sp>
        <p:nvSpPr>
          <p:cNvPr id="3" name="矩形 2"/>
          <p:cNvSpPr/>
          <p:nvPr userDrawn="1"/>
        </p:nvSpPr>
        <p:spPr>
          <a:xfrm>
            <a:off x="0" y="0"/>
            <a:ext cx="12192000" cy="6858000"/>
          </a:xfrm>
          <a:prstGeom prst="rect">
            <a:avLst/>
          </a:prstGeom>
          <a:solidFill>
            <a:srgbClr val="95C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userDrawn="1"/>
        </p:nvSpPr>
        <p:spPr>
          <a:xfrm>
            <a:off x="653142" y="1172482"/>
            <a:ext cx="10784115" cy="5257346"/>
          </a:xfrm>
          <a:prstGeom prst="rect">
            <a:avLst/>
          </a:prstGeom>
          <a:solidFill>
            <a:srgbClr val="62A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userDrawn="1"/>
        </p:nvSpPr>
        <p:spPr>
          <a:xfrm>
            <a:off x="769257" y="1172482"/>
            <a:ext cx="10548031" cy="5136243"/>
          </a:xfrm>
          <a:prstGeom prst="rect">
            <a:avLst/>
          </a:prstGeom>
          <a:solidFill>
            <a:srgbClr val="EEF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a:off x="4767943" y="5634596"/>
            <a:ext cx="2656114" cy="1179861"/>
            <a:chOff x="1156044" y="2056266"/>
            <a:chExt cx="9573176" cy="4252459"/>
          </a:xfrm>
        </p:grpSpPr>
        <p:pic>
          <p:nvPicPr>
            <p:cNvPr id="7" name="图片 6"/>
            <p:cNvPicPr>
              <a:picLocks noChangeAspect="1"/>
            </p:cNvPicPr>
            <p:nvPr/>
          </p:nvPicPr>
          <p:blipFill>
            <a:blip r:embed="rId8"/>
            <a:stretch>
              <a:fillRect/>
            </a:stretch>
          </p:blipFill>
          <p:spPr>
            <a:xfrm>
              <a:off x="1156044" y="2413453"/>
              <a:ext cx="5169655" cy="3895272"/>
            </a:xfrm>
            <a:prstGeom prst="rect">
              <a:avLst/>
            </a:prstGeom>
          </p:spPr>
        </p:pic>
        <p:pic>
          <p:nvPicPr>
            <p:cNvPr id="8" name="图片 7"/>
            <p:cNvPicPr>
              <a:picLocks noChangeAspect="1"/>
            </p:cNvPicPr>
            <p:nvPr/>
          </p:nvPicPr>
          <p:blipFill>
            <a:blip r:embed="rId9"/>
            <a:stretch>
              <a:fillRect/>
            </a:stretch>
          </p:blipFill>
          <p:spPr>
            <a:xfrm>
              <a:off x="6096000" y="2056266"/>
              <a:ext cx="4633220" cy="4178300"/>
            </a:xfrm>
            <a:prstGeom prst="rect">
              <a:avLst/>
            </a:prstGeom>
          </p:spPr>
        </p:pic>
      </p:grpSp>
      <p:pic>
        <p:nvPicPr>
          <p:cNvPr id="9" name="图片 8"/>
          <p:cNvPicPr>
            <a:picLocks noChangeAspect="1"/>
          </p:cNvPicPr>
          <p:nvPr userDrawn="1"/>
        </p:nvPicPr>
        <p:blipFill>
          <a:blip r:embed="rId10"/>
          <a:stretch>
            <a:fillRect/>
          </a:stretch>
        </p:blipFill>
        <p:spPr>
          <a:xfrm>
            <a:off x="653142" y="304800"/>
            <a:ext cx="788196" cy="736145"/>
          </a:xfrm>
          <a:prstGeom prst="rect">
            <a:avLst/>
          </a:prstGeom>
        </p:spPr>
      </p:pic>
    </p:spTree>
    <p:extLst>
      <p:ext uri="{BB962C8B-B14F-4D97-AF65-F5344CB8AC3E}">
        <p14:creationId xmlns:p14="http://schemas.microsoft.com/office/powerpoint/2010/main" val="343105964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Lst>
  <p:transition spd="slow" advTm="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8.xml"/><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0.emf"/><Relationship Id="rId2" Type="http://schemas.openxmlformats.org/officeDocument/2006/relationships/image" Target="../media/image22.png"/><Relationship Id="rId1" Type="http://schemas.openxmlformats.org/officeDocument/2006/relationships/slideLayout" Target="../slideLayouts/slideLayout18.xml"/><Relationship Id="rId6" Type="http://schemas.openxmlformats.org/officeDocument/2006/relationships/image" Target="../media/image9.emf"/><Relationship Id="rId5" Type="http://schemas.openxmlformats.org/officeDocument/2006/relationships/image" Target="../media/image24.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9.emf"/><Relationship Id="rId7"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25.png"/><Relationship Id="rId5" Type="http://schemas.openxmlformats.org/officeDocument/2006/relationships/image" Target="../media/image11.png"/><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2.png"/><Relationship Id="rId7" Type="http://schemas.openxmlformats.org/officeDocument/2006/relationships/image" Target="../media/image10.emf"/><Relationship Id="rId2" Type="http://schemas.openxmlformats.org/officeDocument/2006/relationships/slideLayout" Target="../slideLayouts/slideLayout18.xml"/><Relationship Id="rId1" Type="http://schemas.openxmlformats.org/officeDocument/2006/relationships/tags" Target="../tags/tag5.xml"/><Relationship Id="rId6" Type="http://schemas.openxmlformats.org/officeDocument/2006/relationships/image" Target="../media/image9.emf"/><Relationship Id="rId5" Type="http://schemas.openxmlformats.org/officeDocument/2006/relationships/image" Target="../media/image12.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18.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18.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18.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18.xml"/><Relationship Id="rId5" Type="http://schemas.openxmlformats.org/officeDocument/2006/relationships/image" Target="../media/image28.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9.emf"/><Relationship Id="rId7"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25.png"/><Relationship Id="rId5" Type="http://schemas.openxmlformats.org/officeDocument/2006/relationships/image" Target="../media/image11.png"/><Relationship Id="rId4" Type="http://schemas.openxmlformats.org/officeDocument/2006/relationships/image" Target="../media/image10.emf"/></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9.emf"/><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25.png"/><Relationship Id="rId5" Type="http://schemas.openxmlformats.org/officeDocument/2006/relationships/image" Target="../media/image11.png"/><Relationship Id="rId4" Type="http://schemas.openxmlformats.org/officeDocument/2006/relationships/image" Target="../media/image10.emf"/></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18.xml"/><Relationship Id="rId6" Type="http://schemas.openxmlformats.org/officeDocument/2006/relationships/image" Target="../media/image24.png"/><Relationship Id="rId5" Type="http://schemas.openxmlformats.org/officeDocument/2006/relationships/image" Target="../media/image29.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tags" Target="../tags/tag8.xml"/><Relationship Id="rId7" Type="http://schemas.openxmlformats.org/officeDocument/2006/relationships/notesSlide" Target="../notesSlides/notesSlide5.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18.xml"/><Relationship Id="rId11" Type="http://schemas.openxmlformats.org/officeDocument/2006/relationships/image" Target="../media/image27.png"/><Relationship Id="rId5" Type="http://schemas.openxmlformats.org/officeDocument/2006/relationships/tags" Target="../tags/tag10.xml"/><Relationship Id="rId10" Type="http://schemas.openxmlformats.org/officeDocument/2006/relationships/image" Target="../media/image11.png"/><Relationship Id="rId4" Type="http://schemas.openxmlformats.org/officeDocument/2006/relationships/tags" Target="../tags/tag9.xml"/><Relationship Id="rId9" Type="http://schemas.openxmlformats.org/officeDocument/2006/relationships/image" Target="../media/image10.emf"/></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18.xml"/><Relationship Id="rId6" Type="http://schemas.openxmlformats.org/officeDocument/2006/relationships/image" Target="../media/image30.png"/><Relationship Id="rId5" Type="http://schemas.openxmlformats.org/officeDocument/2006/relationships/image" Target="../media/image24.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9.emf"/><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25.png"/><Relationship Id="rId5" Type="http://schemas.openxmlformats.org/officeDocument/2006/relationships/image" Target="../media/image11.png"/><Relationship Id="rId4" Type="http://schemas.openxmlformats.org/officeDocument/2006/relationships/image" Target="../media/image10.emf"/></Relationships>
</file>

<file path=ppt/slides/_rels/slide24.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tags" Target="../tags/tag13.xml"/><Relationship Id="rId7" Type="http://schemas.openxmlformats.org/officeDocument/2006/relationships/notesSlide" Target="../notesSlides/notesSlide7.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slideLayout" Target="../slideLayouts/slideLayout18.xml"/><Relationship Id="rId11" Type="http://schemas.openxmlformats.org/officeDocument/2006/relationships/image" Target="../media/image27.png"/><Relationship Id="rId5" Type="http://schemas.openxmlformats.org/officeDocument/2006/relationships/tags" Target="../tags/tag15.xml"/><Relationship Id="rId10" Type="http://schemas.openxmlformats.org/officeDocument/2006/relationships/image" Target="../media/image11.png"/><Relationship Id="rId4" Type="http://schemas.openxmlformats.org/officeDocument/2006/relationships/tags" Target="../tags/tag14.xml"/><Relationship Id="rId9" Type="http://schemas.openxmlformats.org/officeDocument/2006/relationships/image" Target="../media/image10.emf"/></Relationships>
</file>

<file path=ppt/slides/_rels/slide2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9.emf"/><Relationship Id="rId7"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25.png"/><Relationship Id="rId5" Type="http://schemas.openxmlformats.org/officeDocument/2006/relationships/image" Target="../media/image11.png"/><Relationship Id="rId4" Type="http://schemas.openxmlformats.org/officeDocument/2006/relationships/image" Target="../media/image10.emf"/></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18.xml"/><Relationship Id="rId6" Type="http://schemas.openxmlformats.org/officeDocument/2006/relationships/image" Target="../media/image30.png"/><Relationship Id="rId5" Type="http://schemas.openxmlformats.org/officeDocument/2006/relationships/image" Target="../media/image24.pn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1.png"/><Relationship Id="rId1" Type="http://schemas.openxmlformats.org/officeDocument/2006/relationships/slideLayout" Target="../slideLayouts/slideLayout18.xml"/><Relationship Id="rId5" Type="http://schemas.openxmlformats.org/officeDocument/2006/relationships/image" Target="../media/image12.png"/><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8" Type="http://schemas.openxmlformats.org/officeDocument/2006/relationships/image" Target="../media/image34.png"/><Relationship Id="rId3" Type="http://schemas.microsoft.com/office/2007/relationships/hdphoto" Target="../media/hdphoto1.wdp"/><Relationship Id="rId7" Type="http://schemas.openxmlformats.org/officeDocument/2006/relationships/image" Target="../media/image33.png"/><Relationship Id="rId2" Type="http://schemas.openxmlformats.org/officeDocument/2006/relationships/image" Target="../media/image22.png"/><Relationship Id="rId1" Type="http://schemas.openxmlformats.org/officeDocument/2006/relationships/slideLayout" Target="../slideLayouts/slideLayout18.xml"/><Relationship Id="rId6" Type="http://schemas.openxmlformats.org/officeDocument/2006/relationships/image" Target="../media/image24.png"/><Relationship Id="rId5" Type="http://schemas.openxmlformats.org/officeDocument/2006/relationships/image" Target="../media/image32.pn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18.xml"/><Relationship Id="rId6" Type="http://schemas.openxmlformats.org/officeDocument/2006/relationships/image" Target="../media/image34.png"/><Relationship Id="rId5" Type="http://schemas.openxmlformats.org/officeDocument/2006/relationships/image" Target="../media/image24.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4.xml"/><Relationship Id="rId1" Type="http://schemas.openxmlformats.org/officeDocument/2006/relationships/tags" Target="../tags/tag1.xml"/><Relationship Id="rId5" Type="http://schemas.openxmlformats.org/officeDocument/2006/relationships/image" Target="../media/image17.png"/><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18.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18.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9.emf"/><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25.png"/><Relationship Id="rId5" Type="http://schemas.openxmlformats.org/officeDocument/2006/relationships/image" Target="../media/image11.png"/><Relationship Id="rId4" Type="http://schemas.openxmlformats.org/officeDocument/2006/relationships/image" Target="../media/image10.emf"/></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8.xml"/><Relationship Id="rId6" Type="http://schemas.openxmlformats.org/officeDocument/2006/relationships/image" Target="../media/image27.png"/><Relationship Id="rId5" Type="http://schemas.openxmlformats.org/officeDocument/2006/relationships/image" Target="../media/image36.png"/><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2.png"/><Relationship Id="rId7" Type="http://schemas.openxmlformats.org/officeDocument/2006/relationships/image" Target="../media/image10.emf"/><Relationship Id="rId2" Type="http://schemas.openxmlformats.org/officeDocument/2006/relationships/slideLayout" Target="../slideLayouts/slideLayout18.xml"/><Relationship Id="rId1" Type="http://schemas.openxmlformats.org/officeDocument/2006/relationships/tags" Target="../tags/tag16.xml"/><Relationship Id="rId6" Type="http://schemas.openxmlformats.org/officeDocument/2006/relationships/image" Target="../media/image9.emf"/><Relationship Id="rId5" Type="http://schemas.openxmlformats.org/officeDocument/2006/relationships/image" Target="../media/image12.png"/><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7.png"/><Relationship Id="rId2" Type="http://schemas.openxmlformats.org/officeDocument/2006/relationships/slideLayout" Target="../slideLayouts/slideLayout18.xml"/><Relationship Id="rId1" Type="http://schemas.openxmlformats.org/officeDocument/2006/relationships/tags" Target="../tags/tag17.xml"/><Relationship Id="rId6" Type="http://schemas.openxmlformats.org/officeDocument/2006/relationships/image" Target="../media/image38.emf"/><Relationship Id="rId5" Type="http://schemas.openxmlformats.org/officeDocument/2006/relationships/image" Target="../media/image37.png"/><Relationship Id="rId4" Type="http://schemas.openxmlformats.org/officeDocument/2006/relationships/image" Target="../media/image11.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7.png"/><Relationship Id="rId2" Type="http://schemas.openxmlformats.org/officeDocument/2006/relationships/slideLayout" Target="../slideLayouts/slideLayout18.xml"/><Relationship Id="rId1" Type="http://schemas.openxmlformats.org/officeDocument/2006/relationships/tags" Target="../tags/tag18.xml"/><Relationship Id="rId6" Type="http://schemas.openxmlformats.org/officeDocument/2006/relationships/image" Target="../media/image38.emf"/><Relationship Id="rId5" Type="http://schemas.openxmlformats.org/officeDocument/2006/relationships/image" Target="../media/image37.png"/><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3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1.png"/><Relationship Id="rId2" Type="http://schemas.openxmlformats.org/officeDocument/2006/relationships/slideLayout" Target="../slideLayouts/slideLayout18.xml"/><Relationship Id="rId1" Type="http://schemas.openxmlformats.org/officeDocument/2006/relationships/tags" Target="../tags/tag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2.png"/><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41.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tags" Target="../tags/tag21.xml"/><Relationship Id="rId7" Type="http://schemas.openxmlformats.org/officeDocument/2006/relationships/notesSlide" Target="../notesSlides/notesSlide13.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slideLayout" Target="../slideLayouts/slideLayout18.xml"/><Relationship Id="rId11" Type="http://schemas.openxmlformats.org/officeDocument/2006/relationships/image" Target="../media/image27.png"/><Relationship Id="rId5" Type="http://schemas.openxmlformats.org/officeDocument/2006/relationships/tags" Target="../tags/tag23.xml"/><Relationship Id="rId10" Type="http://schemas.openxmlformats.org/officeDocument/2006/relationships/image" Target="../media/image11.png"/><Relationship Id="rId4" Type="http://schemas.openxmlformats.org/officeDocument/2006/relationships/tags" Target="../tags/tag22.xml"/><Relationship Id="rId9" Type="http://schemas.openxmlformats.org/officeDocument/2006/relationships/image" Target="../media/image10.emf"/></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4.xml"/><Relationship Id="rId1" Type="http://schemas.openxmlformats.org/officeDocument/2006/relationships/tags" Target="../tags/tag3.xml"/><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2.png"/><Relationship Id="rId7" Type="http://schemas.openxmlformats.org/officeDocument/2006/relationships/image" Target="../media/image10.emf"/><Relationship Id="rId2" Type="http://schemas.openxmlformats.org/officeDocument/2006/relationships/slideLayout" Target="../slideLayouts/slideLayout18.xml"/><Relationship Id="rId1" Type="http://schemas.openxmlformats.org/officeDocument/2006/relationships/tags" Target="../tags/tag4.xml"/><Relationship Id="rId6" Type="http://schemas.openxmlformats.org/officeDocument/2006/relationships/image" Target="../media/image9.emf"/><Relationship Id="rId5" Type="http://schemas.openxmlformats.org/officeDocument/2006/relationships/image" Target="../media/image12.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0.emf"/><Relationship Id="rId2" Type="http://schemas.openxmlformats.org/officeDocument/2006/relationships/image" Target="../media/image22.png"/><Relationship Id="rId1" Type="http://schemas.openxmlformats.org/officeDocument/2006/relationships/slideLayout" Target="../slideLayouts/slideLayout18.xml"/><Relationship Id="rId6" Type="http://schemas.openxmlformats.org/officeDocument/2006/relationships/image" Target="../media/image9.emf"/><Relationship Id="rId5" Type="http://schemas.openxmlformats.org/officeDocument/2006/relationships/image" Target="../media/image24.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0.emf"/><Relationship Id="rId2" Type="http://schemas.openxmlformats.org/officeDocument/2006/relationships/image" Target="../media/image22.png"/><Relationship Id="rId1" Type="http://schemas.openxmlformats.org/officeDocument/2006/relationships/slideLayout" Target="../slideLayouts/slideLayout18.xml"/><Relationship Id="rId6" Type="http://schemas.openxmlformats.org/officeDocument/2006/relationships/image" Target="../media/image9.emf"/><Relationship Id="rId5" Type="http://schemas.openxmlformats.org/officeDocument/2006/relationships/image" Target="../media/image24.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4F899E2-53BF-4B54-9F13-05EEE0CF8E31}"/>
              </a:ext>
            </a:extLst>
          </p:cNvPr>
          <p:cNvSpPr/>
          <p:nvPr/>
        </p:nvSpPr>
        <p:spPr>
          <a:xfrm>
            <a:off x="771786" y="1156289"/>
            <a:ext cx="10712741" cy="5701711"/>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3" name="TextBox 2">
            <a:extLst>
              <a:ext uri="{FF2B5EF4-FFF2-40B4-BE49-F238E27FC236}">
                <a16:creationId xmlns:a16="http://schemas.microsoft.com/office/drawing/2014/main" id="{9A3430D6-37C8-4B36-B0A0-A555AEF4BE28}"/>
              </a:ext>
            </a:extLst>
          </p:cNvPr>
          <p:cNvSpPr txBox="1"/>
          <p:nvPr/>
        </p:nvSpPr>
        <p:spPr>
          <a:xfrm>
            <a:off x="2614957" y="1371298"/>
            <a:ext cx="2512547" cy="707886"/>
          </a:xfrm>
          <a:prstGeom prst="rect">
            <a:avLst/>
          </a:prstGeom>
          <a:noFill/>
        </p:spPr>
        <p:txBody>
          <a:bodyPr wrap="none" rtlCol="0">
            <a:spAutoFit/>
          </a:bodyPr>
          <a:lstStyle/>
          <a:p>
            <a:r>
              <a:rPr lang="en-US" sz="4000" b="1" dirty="0" err="1">
                <a:solidFill>
                  <a:schemeClr val="accent5">
                    <a:lumMod val="50000"/>
                  </a:schemeClr>
                </a:solidFill>
                <a:latin typeface="Times New Roman" panose="02020603050405020304" pitchFamily="18" charset="0"/>
                <a:cs typeface="Times New Roman" panose="02020603050405020304" pitchFamily="18" charset="0"/>
              </a:rPr>
              <a:t>Tiết</a:t>
            </a:r>
            <a:r>
              <a:rPr lang="en-US" sz="4000" b="1" dirty="0">
                <a:solidFill>
                  <a:schemeClr val="accent5">
                    <a:lumMod val="50000"/>
                  </a:schemeClr>
                </a:solidFill>
                <a:latin typeface="Times New Roman" panose="02020603050405020304" pitchFamily="18" charset="0"/>
                <a:cs typeface="Times New Roman" panose="02020603050405020304" pitchFamily="18" charset="0"/>
              </a:rPr>
              <a:t>: </a:t>
            </a:r>
            <a:r>
              <a:rPr lang="en-US" sz="4000" b="1" dirty="0" smtClean="0">
                <a:solidFill>
                  <a:schemeClr val="accent5">
                    <a:lumMod val="50000"/>
                  </a:schemeClr>
                </a:solidFill>
                <a:latin typeface="Times New Roman" panose="02020603050405020304" pitchFamily="18" charset="0"/>
                <a:cs typeface="Times New Roman" panose="02020603050405020304" pitchFamily="18" charset="0"/>
              </a:rPr>
              <a:t>96,97</a:t>
            </a:r>
            <a:endParaRPr lang="en-US" sz="4000" b="1" dirty="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5B418F17-8F42-46AA-9251-4742303BE5F2}"/>
              </a:ext>
            </a:extLst>
          </p:cNvPr>
          <p:cNvPicPr>
            <a:picLocks noChangeAspect="1"/>
          </p:cNvPicPr>
          <p:nvPr/>
        </p:nvPicPr>
        <p:blipFill>
          <a:blip r:embed="rId2"/>
          <a:stretch>
            <a:fillRect/>
          </a:stretch>
        </p:blipFill>
        <p:spPr>
          <a:xfrm>
            <a:off x="8523215" y="269007"/>
            <a:ext cx="3562983" cy="1492190"/>
          </a:xfrm>
          <a:prstGeom prst="rect">
            <a:avLst/>
          </a:prstGeom>
        </p:spPr>
      </p:pic>
      <p:pic>
        <p:nvPicPr>
          <p:cNvPr id="5" name="图片 3">
            <a:extLst>
              <a:ext uri="{FF2B5EF4-FFF2-40B4-BE49-F238E27FC236}">
                <a16:creationId xmlns:a16="http://schemas.microsoft.com/office/drawing/2014/main" id="{CDAEB3F2-D2C9-495D-AFAB-41F306A2592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45079" y="2250646"/>
            <a:ext cx="4357424" cy="4781042"/>
          </a:xfrm>
          <a:prstGeom prst="rect">
            <a:avLst/>
          </a:prstGeom>
        </p:spPr>
      </p:pic>
      <p:pic>
        <p:nvPicPr>
          <p:cNvPr id="7" name="Picture 6">
            <a:extLst>
              <a:ext uri="{FF2B5EF4-FFF2-40B4-BE49-F238E27FC236}">
                <a16:creationId xmlns:a16="http://schemas.microsoft.com/office/drawing/2014/main" id="{095364D8-B808-4353-9BA4-916C79B1C422}"/>
              </a:ext>
            </a:extLst>
          </p:cNvPr>
          <p:cNvPicPr>
            <a:picLocks noChangeAspect="1"/>
          </p:cNvPicPr>
          <p:nvPr/>
        </p:nvPicPr>
        <p:blipFill>
          <a:blip r:embed="rId4"/>
          <a:stretch>
            <a:fillRect/>
          </a:stretch>
        </p:blipFill>
        <p:spPr>
          <a:xfrm>
            <a:off x="8698193" y="3386258"/>
            <a:ext cx="3493807" cy="3493807"/>
          </a:xfrm>
          <a:prstGeom prst="rect">
            <a:avLst/>
          </a:prstGeom>
        </p:spPr>
      </p:pic>
      <p:sp>
        <p:nvSpPr>
          <p:cNvPr id="8" name="TextBox 7">
            <a:extLst>
              <a:ext uri="{FF2B5EF4-FFF2-40B4-BE49-F238E27FC236}">
                <a16:creationId xmlns:a16="http://schemas.microsoft.com/office/drawing/2014/main" id="{B222813D-9E46-430F-BD03-0AD4CDAEA4A6}"/>
              </a:ext>
            </a:extLst>
          </p:cNvPr>
          <p:cNvSpPr txBox="1"/>
          <p:nvPr/>
        </p:nvSpPr>
        <p:spPr>
          <a:xfrm>
            <a:off x="2448966" y="2347722"/>
            <a:ext cx="8222507" cy="1015663"/>
          </a:xfrm>
          <a:prstGeom prst="rect">
            <a:avLst/>
          </a:prstGeom>
          <a:noFill/>
        </p:spPr>
        <p:txBody>
          <a:bodyPr wrap="none" rtlCol="0">
            <a:spAutoFit/>
          </a:bodyPr>
          <a:lstStyle/>
          <a:p>
            <a:r>
              <a:rPr lang="en-US" sz="6000" b="1" dirty="0">
                <a:solidFill>
                  <a:schemeClr val="accent5">
                    <a:lumMod val="50000"/>
                  </a:schemeClr>
                </a:solidFill>
                <a:latin typeface="Times New Roman" panose="02020603050405020304" pitchFamily="18" charset="0"/>
                <a:cs typeface="Times New Roman" panose="02020603050405020304" pitchFamily="18" charset="0"/>
              </a:rPr>
              <a:t>HỌC THẦY, HỌC BẠN</a:t>
            </a:r>
          </a:p>
        </p:txBody>
      </p:sp>
      <p:sp>
        <p:nvSpPr>
          <p:cNvPr id="9" name="TextBox 8">
            <a:extLst>
              <a:ext uri="{FF2B5EF4-FFF2-40B4-BE49-F238E27FC236}">
                <a16:creationId xmlns:a16="http://schemas.microsoft.com/office/drawing/2014/main" id="{28E40B09-1A3D-49E3-B92B-0BA5AA4E19AF}"/>
              </a:ext>
            </a:extLst>
          </p:cNvPr>
          <p:cNvSpPr txBox="1"/>
          <p:nvPr/>
        </p:nvSpPr>
        <p:spPr>
          <a:xfrm>
            <a:off x="4955055" y="3933281"/>
            <a:ext cx="4184800" cy="707886"/>
          </a:xfrm>
          <a:prstGeom prst="rect">
            <a:avLst/>
          </a:prstGeom>
          <a:noFill/>
        </p:spPr>
        <p:txBody>
          <a:bodyPr wrap="none" rtlCol="0">
            <a:spAutoFit/>
          </a:bodyPr>
          <a:lstStyle/>
          <a:p>
            <a:r>
              <a:rPr lang="en-US" sz="4000" b="1" dirty="0" err="1">
                <a:solidFill>
                  <a:schemeClr val="accent5">
                    <a:lumMod val="50000"/>
                  </a:schemeClr>
                </a:solidFill>
                <a:latin typeface="Times New Roman" panose="02020603050405020304" pitchFamily="18" charset="0"/>
                <a:cs typeface="Times New Roman" panose="02020603050405020304" pitchFamily="18" charset="0"/>
              </a:rPr>
              <a:t>Nguyễn</a:t>
            </a:r>
            <a:r>
              <a:rPr lang="en-US" sz="4000" b="1" dirty="0">
                <a:solidFill>
                  <a:schemeClr val="accent5">
                    <a:lumMod val="50000"/>
                  </a:schemeClr>
                </a:solidFill>
                <a:latin typeface="Times New Roman" panose="02020603050405020304" pitchFamily="18" charset="0"/>
                <a:cs typeface="Times New Roman" panose="02020603050405020304" pitchFamily="18" charset="0"/>
              </a:rPr>
              <a:t> Thanh Tú</a:t>
            </a:r>
          </a:p>
        </p:txBody>
      </p:sp>
      <p:sp>
        <p:nvSpPr>
          <p:cNvPr id="10" name="TextBox 9">
            <a:extLst>
              <a:ext uri="{FF2B5EF4-FFF2-40B4-BE49-F238E27FC236}">
                <a16:creationId xmlns:a16="http://schemas.microsoft.com/office/drawing/2014/main" id="{5E4E44B4-92B0-445B-92EE-F3445F00E42E}"/>
              </a:ext>
            </a:extLst>
          </p:cNvPr>
          <p:cNvSpPr txBox="1"/>
          <p:nvPr/>
        </p:nvSpPr>
        <p:spPr>
          <a:xfrm>
            <a:off x="5021420" y="5347768"/>
            <a:ext cx="4118435" cy="707886"/>
          </a:xfrm>
          <a:prstGeom prst="rect">
            <a:avLst/>
          </a:prstGeom>
          <a:noFill/>
        </p:spPr>
        <p:txBody>
          <a:bodyPr wrap="none" rtlCol="0">
            <a:spAutoFit/>
          </a:bodyPr>
          <a:lstStyle/>
          <a:p>
            <a:r>
              <a:rPr lang="en-US" sz="4000" b="1" dirty="0" err="1">
                <a:solidFill>
                  <a:schemeClr val="accent5">
                    <a:lumMod val="50000"/>
                  </a:schemeClr>
                </a:solidFill>
                <a:latin typeface="Times New Roman" panose="02020603050405020304" pitchFamily="18" charset="0"/>
                <a:cs typeface="Times New Roman" panose="02020603050405020304" pitchFamily="18" charset="0"/>
              </a:rPr>
              <a:t>Giáo</a:t>
            </a:r>
            <a:r>
              <a:rPr lang="en-US" sz="4000" b="1" dirty="0">
                <a:solidFill>
                  <a:schemeClr val="accent5">
                    <a:lumMod val="50000"/>
                  </a:schemeClr>
                </a:solidFill>
                <a:latin typeface="Times New Roman" panose="02020603050405020304" pitchFamily="18" charset="0"/>
                <a:cs typeface="Times New Roman" panose="02020603050405020304" pitchFamily="18" charset="0"/>
              </a:rPr>
              <a:t> </a:t>
            </a:r>
            <a:r>
              <a:rPr lang="en-US" sz="4000" b="1" dirty="0" err="1">
                <a:solidFill>
                  <a:schemeClr val="accent5">
                    <a:lumMod val="50000"/>
                  </a:schemeClr>
                </a:solidFill>
                <a:latin typeface="Times New Roman" panose="02020603050405020304" pitchFamily="18" charset="0"/>
                <a:cs typeface="Times New Roman" panose="02020603050405020304" pitchFamily="18" charset="0"/>
              </a:rPr>
              <a:t>viên</a:t>
            </a:r>
            <a:r>
              <a:rPr lang="en-US" sz="4000" b="1" dirty="0">
                <a:solidFill>
                  <a:schemeClr val="accent5">
                    <a:lumMod val="50000"/>
                  </a:schemeClr>
                </a:solidFill>
                <a:latin typeface="Times New Roman" panose="02020603050405020304" pitchFamily="18" charset="0"/>
                <a:cs typeface="Times New Roman" panose="02020603050405020304" pitchFamily="18" charset="0"/>
              </a:rPr>
              <a:t>:……….</a:t>
            </a:r>
          </a:p>
        </p:txBody>
      </p:sp>
      <p:pic>
        <p:nvPicPr>
          <p:cNvPr id="11" name="Picture 10">
            <a:extLst>
              <a:ext uri="{FF2B5EF4-FFF2-40B4-BE49-F238E27FC236}">
                <a16:creationId xmlns:a16="http://schemas.microsoft.com/office/drawing/2014/main" id="{9BD4F959-5C33-4F72-85E4-D959F00EC44A}"/>
              </a:ext>
            </a:extLst>
          </p:cNvPr>
          <p:cNvPicPr>
            <a:picLocks noChangeAspect="1"/>
          </p:cNvPicPr>
          <p:nvPr/>
        </p:nvPicPr>
        <p:blipFill>
          <a:blip r:embed="rId2"/>
          <a:stretch>
            <a:fillRect/>
          </a:stretch>
        </p:blipFill>
        <p:spPr>
          <a:xfrm>
            <a:off x="231794" y="0"/>
            <a:ext cx="3562983" cy="1492190"/>
          </a:xfrm>
          <a:prstGeom prst="rect">
            <a:avLst/>
          </a:prstGeom>
        </p:spPr>
      </p:pic>
    </p:spTree>
    <p:extLst>
      <p:ext uri="{BB962C8B-B14F-4D97-AF65-F5344CB8AC3E}">
        <p14:creationId xmlns:p14="http://schemas.microsoft.com/office/powerpoint/2010/main" val="14238321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4F899E2-53BF-4B54-9F13-05EEE0CF8E31}"/>
              </a:ext>
            </a:extLst>
          </p:cNvPr>
          <p:cNvSpPr/>
          <p:nvPr/>
        </p:nvSpPr>
        <p:spPr>
          <a:xfrm>
            <a:off x="629174" y="738231"/>
            <a:ext cx="10972800" cy="611976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a:cs typeface="+mn-cs"/>
            </a:endParaRPr>
          </a:p>
        </p:txBody>
      </p:sp>
      <p:pic>
        <p:nvPicPr>
          <p:cNvPr id="2" name="Picture 1">
            <a:extLst>
              <a:ext uri="{FF2B5EF4-FFF2-40B4-BE49-F238E27FC236}">
                <a16:creationId xmlns:a16="http://schemas.microsoft.com/office/drawing/2014/main" id="{3E164EEA-2532-4756-9848-7C0A3FBCF24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78" b="97778" l="9778" r="89778">
                        <a14:foregroundMark x1="25778" y1="48889" x2="25778" y2="48889"/>
                        <a14:foregroundMark x1="30667" y1="55556" x2="30667" y2="55556"/>
                        <a14:foregroundMark x1="28889" y1="56444" x2="28889" y2="56444"/>
                        <a14:foregroundMark x1="24889" y1="47556" x2="24889" y2="44889"/>
                        <a14:foregroundMark x1="23556" y1="40444" x2="23556" y2="40444"/>
                        <a14:foregroundMark x1="21333" y1="45778" x2="10667" y2="28000"/>
                        <a14:foregroundMark x1="61778" y1="88444" x2="61778" y2="88444"/>
                        <a14:foregroundMark x1="64889" y1="92889" x2="64889" y2="92889"/>
                        <a14:foregroundMark x1="64889" y1="93333" x2="66222" y2="93333"/>
                        <a14:foregroundMark x1="70667" y1="95556" x2="70667" y2="95556"/>
                        <a14:foregroundMark x1="56000" y1="97778" x2="56000" y2="97778"/>
                      </a14:backgroundRemoval>
                    </a14:imgEffect>
                  </a14:imgLayer>
                </a14:imgProps>
              </a:ext>
            </a:extLst>
          </a:blip>
          <a:stretch>
            <a:fillRect/>
          </a:stretch>
        </p:blipFill>
        <p:spPr>
          <a:xfrm>
            <a:off x="8951053" y="3104757"/>
            <a:ext cx="3753243" cy="3753243"/>
          </a:xfrm>
          <a:prstGeom prst="rect">
            <a:avLst/>
          </a:prstGeom>
        </p:spPr>
      </p:pic>
      <p:pic>
        <p:nvPicPr>
          <p:cNvPr id="4" name="Picture 3">
            <a:extLst>
              <a:ext uri="{FF2B5EF4-FFF2-40B4-BE49-F238E27FC236}">
                <a16:creationId xmlns:a16="http://schemas.microsoft.com/office/drawing/2014/main" id="{5B418F17-8F42-46AA-9251-4742303BE5F2}"/>
              </a:ext>
            </a:extLst>
          </p:cNvPr>
          <p:cNvPicPr>
            <a:picLocks noChangeAspect="1"/>
          </p:cNvPicPr>
          <p:nvPr/>
        </p:nvPicPr>
        <p:blipFill>
          <a:blip r:embed="rId4"/>
          <a:stretch>
            <a:fillRect/>
          </a:stretch>
        </p:blipFill>
        <p:spPr>
          <a:xfrm>
            <a:off x="8590052" y="365951"/>
            <a:ext cx="3562983" cy="1492190"/>
          </a:xfrm>
          <a:prstGeom prst="rect">
            <a:avLst/>
          </a:prstGeom>
        </p:spPr>
      </p:pic>
      <p:sp>
        <p:nvSpPr>
          <p:cNvPr id="7" name="文本框 8">
            <a:extLst>
              <a:ext uri="{FF2B5EF4-FFF2-40B4-BE49-F238E27FC236}">
                <a16:creationId xmlns:a16="http://schemas.microsoft.com/office/drawing/2014/main" id="{1ED16D71-AE15-4016-8A16-2267D4797578}"/>
              </a:ext>
            </a:extLst>
          </p:cNvPr>
          <p:cNvSpPr txBox="1"/>
          <p:nvPr/>
        </p:nvSpPr>
        <p:spPr>
          <a:xfrm>
            <a:off x="1693008" y="228957"/>
            <a:ext cx="2012667" cy="584775"/>
          </a:xfrm>
          <a:prstGeom prst="rect">
            <a:avLst/>
          </a:prstGeom>
          <a:noFill/>
        </p:spPr>
        <p:txBody>
          <a:bodyPr wrap="none" rtlCol="0">
            <a:spAutoFit/>
            <a:scene3d>
              <a:camera prst="orthographicFront"/>
              <a:lightRig rig="threePt" dir="t"/>
            </a:scene3d>
            <a:sp3d contourW="12700"/>
          </a:bodyPr>
          <a:lstStyle/>
          <a:p>
            <a:pPr lvl="0">
              <a:defRPr/>
            </a:pPr>
            <a:r>
              <a:rPr lang="nl-NL" sz="3200" b="1" dirty="0">
                <a:solidFill>
                  <a:srgbClr val="002060"/>
                </a:solidFill>
                <a:latin typeface="Times New Roman" panose="02020603050405020304" pitchFamily="18" charset="0"/>
                <a:cs typeface="Times New Roman" panose="02020603050405020304" pitchFamily="18" charset="0"/>
              </a:rPr>
              <a:t>2. Thể loại</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grpSp>
        <p:nvGrpSpPr>
          <p:cNvPr id="8" name="组合 1">
            <a:extLst>
              <a:ext uri="{FF2B5EF4-FFF2-40B4-BE49-F238E27FC236}">
                <a16:creationId xmlns:a16="http://schemas.microsoft.com/office/drawing/2014/main" id="{7312CD1D-D64E-4037-85E3-CBC9FC993B22}"/>
              </a:ext>
            </a:extLst>
          </p:cNvPr>
          <p:cNvGrpSpPr/>
          <p:nvPr/>
        </p:nvGrpSpPr>
        <p:grpSpPr>
          <a:xfrm>
            <a:off x="2042574" y="1276451"/>
            <a:ext cx="3568346" cy="2220655"/>
            <a:chOff x="4049454" y="3481677"/>
            <a:chExt cx="3255296" cy="1969163"/>
          </a:xfrm>
        </p:grpSpPr>
        <p:pic>
          <p:nvPicPr>
            <p:cNvPr id="9" name="图片 3">
              <a:extLst>
                <a:ext uri="{FF2B5EF4-FFF2-40B4-BE49-F238E27FC236}">
                  <a16:creationId xmlns:a16="http://schemas.microsoft.com/office/drawing/2014/main" id="{EA4E67E3-6399-4E8A-942C-DB48E666C4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49454" y="3481677"/>
              <a:ext cx="3255296" cy="1969163"/>
            </a:xfrm>
            <a:prstGeom prst="rect">
              <a:avLst/>
            </a:prstGeom>
          </p:spPr>
        </p:pic>
        <p:sp>
          <p:nvSpPr>
            <p:cNvPr id="10" name="文本框 4">
              <a:extLst>
                <a:ext uri="{FF2B5EF4-FFF2-40B4-BE49-F238E27FC236}">
                  <a16:creationId xmlns:a16="http://schemas.microsoft.com/office/drawing/2014/main" id="{2F74EF0A-DD83-4CFE-AAD1-97C737134D96}"/>
                </a:ext>
              </a:extLst>
            </p:cNvPr>
            <p:cNvSpPr txBox="1"/>
            <p:nvPr/>
          </p:nvSpPr>
          <p:spPr>
            <a:xfrm>
              <a:off x="4207547" y="3922677"/>
              <a:ext cx="2743210" cy="846053"/>
            </a:xfrm>
            <a:prstGeom prst="rect">
              <a:avLst/>
            </a:prstGeom>
            <a:noFill/>
          </p:spPr>
          <p:txBody>
            <a:bodyPr wrap="square" rtlCol="0">
              <a:spAutoFit/>
            </a:bodyPr>
            <a:lstStyle/>
            <a:p>
              <a:pPr lvl="0" algn="just">
                <a:defRPr/>
              </a:pPr>
              <a:r>
                <a:rPr lang="en-US" sz="2800" i="1" dirty="0" err="1">
                  <a:solidFill>
                    <a:prstClr val="black"/>
                  </a:solidFill>
                  <a:latin typeface="Times New Roman" panose="02020603050405020304" pitchFamily="18" charset="0"/>
                  <a:cs typeface="Times New Roman" panose="02020603050405020304" pitchFamily="18" charset="0"/>
                </a:rPr>
                <a:t>Thể</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loại</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văn</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nghị</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luận</a:t>
              </a:r>
              <a:r>
                <a:rPr lang="en-US" sz="2800" i="1" dirty="0">
                  <a:solidFill>
                    <a:prstClr val="black"/>
                  </a:solidFill>
                  <a:latin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grpSp>
        <p:nvGrpSpPr>
          <p:cNvPr id="13" name="组合 16">
            <a:extLst>
              <a:ext uri="{FF2B5EF4-FFF2-40B4-BE49-F238E27FC236}">
                <a16:creationId xmlns:a16="http://schemas.microsoft.com/office/drawing/2014/main" id="{3CCC4987-0291-442E-B872-7DB54E62C4C7}"/>
              </a:ext>
            </a:extLst>
          </p:cNvPr>
          <p:cNvGrpSpPr/>
          <p:nvPr/>
        </p:nvGrpSpPr>
        <p:grpSpPr>
          <a:xfrm>
            <a:off x="5610920" y="2628693"/>
            <a:ext cx="4927750" cy="4229307"/>
            <a:chOff x="4217334" y="4670383"/>
            <a:chExt cx="3164953" cy="3057273"/>
          </a:xfrm>
        </p:grpSpPr>
        <p:pic>
          <p:nvPicPr>
            <p:cNvPr id="14" name="图片 17">
              <a:extLst>
                <a:ext uri="{FF2B5EF4-FFF2-40B4-BE49-F238E27FC236}">
                  <a16:creationId xmlns:a16="http://schemas.microsoft.com/office/drawing/2014/main" id="{35CAA5E1-BF95-48F9-8087-6521993084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7334" y="4670383"/>
              <a:ext cx="3164953" cy="1914513"/>
            </a:xfrm>
            <a:prstGeom prst="rect">
              <a:avLst/>
            </a:prstGeom>
          </p:spPr>
        </p:pic>
        <p:sp>
          <p:nvSpPr>
            <p:cNvPr id="15" name="文本框 19">
              <a:extLst>
                <a:ext uri="{FF2B5EF4-FFF2-40B4-BE49-F238E27FC236}">
                  <a16:creationId xmlns:a16="http://schemas.microsoft.com/office/drawing/2014/main" id="{48817971-6473-439F-B2F6-544DCA251883}"/>
                </a:ext>
              </a:extLst>
            </p:cNvPr>
            <p:cNvSpPr txBox="1"/>
            <p:nvPr/>
          </p:nvSpPr>
          <p:spPr>
            <a:xfrm>
              <a:off x="4472970" y="4757088"/>
              <a:ext cx="2086025" cy="2970568"/>
            </a:xfrm>
            <a:prstGeom prst="rect">
              <a:avLst/>
            </a:prstGeom>
            <a:noFill/>
          </p:spPr>
          <p:txBody>
            <a:bodyPr wrap="square" rtlCol="0">
              <a:spAutoFit/>
            </a:bodyPr>
            <a:lstStyle/>
            <a:p>
              <a:pPr lvl="0" algn="ctr">
                <a:lnSpc>
                  <a:spcPct val="150000"/>
                </a:lnSpc>
                <a:defRPr/>
              </a:pPr>
              <a:r>
                <a:rPr lang="vi-VN" sz="2400" i="1" dirty="0">
                  <a:solidFill>
                    <a:prstClr val="black"/>
                  </a:solidFill>
                  <a:latin typeface="Times New Roman" panose="02020603050405020304" pitchFamily="18" charset="0"/>
                  <a:cs typeface="Times New Roman" panose="02020603050405020304" pitchFamily="18" charset="0"/>
                </a:rPr>
                <a:t>Là loại VB có mục đích nhằm thuyết phục người đọc, người nghe về một vấn đề.</a:t>
              </a:r>
              <a:endParaRPr kumimoji="0" lang="zh-CN" altLang="en-US" sz="16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包图简圆体" panose="02010601030101010101" pitchFamily="2" charset="-122"/>
                <a:cs typeface="Times New Roman" panose="02020603050405020304" pitchFamily="18" charset="0"/>
              </a:endParaRPr>
            </a:p>
          </p:txBody>
        </p:sp>
      </p:grpSp>
      <p:grpSp>
        <p:nvGrpSpPr>
          <p:cNvPr id="16" name="组合 4">
            <a:extLst>
              <a:ext uri="{FF2B5EF4-FFF2-40B4-BE49-F238E27FC236}">
                <a16:creationId xmlns:a16="http://schemas.microsoft.com/office/drawing/2014/main" id="{A4FBAF4C-7B4D-4343-B0E1-8A8E74ED3669}"/>
              </a:ext>
            </a:extLst>
          </p:cNvPr>
          <p:cNvGrpSpPr/>
          <p:nvPr/>
        </p:nvGrpSpPr>
        <p:grpSpPr>
          <a:xfrm>
            <a:off x="394282" y="3959825"/>
            <a:ext cx="4806892" cy="2898175"/>
            <a:chOff x="1156044" y="2056266"/>
            <a:chExt cx="9573176" cy="4252459"/>
          </a:xfrm>
        </p:grpSpPr>
        <p:pic>
          <p:nvPicPr>
            <p:cNvPr id="17" name="图片 5">
              <a:extLst>
                <a:ext uri="{FF2B5EF4-FFF2-40B4-BE49-F238E27FC236}">
                  <a16:creationId xmlns:a16="http://schemas.microsoft.com/office/drawing/2014/main" id="{C0E31BB3-5E7F-41F3-95DE-CC8C669C43C3}"/>
                </a:ext>
              </a:extLst>
            </p:cNvPr>
            <p:cNvPicPr>
              <a:picLocks noChangeAspect="1"/>
            </p:cNvPicPr>
            <p:nvPr/>
          </p:nvPicPr>
          <p:blipFill>
            <a:blip r:embed="rId6"/>
            <a:stretch>
              <a:fillRect/>
            </a:stretch>
          </p:blipFill>
          <p:spPr>
            <a:xfrm>
              <a:off x="1156044" y="2413453"/>
              <a:ext cx="5169655" cy="3895272"/>
            </a:xfrm>
            <a:prstGeom prst="rect">
              <a:avLst/>
            </a:prstGeom>
          </p:spPr>
        </p:pic>
        <p:pic>
          <p:nvPicPr>
            <p:cNvPr id="18" name="图片 6">
              <a:extLst>
                <a:ext uri="{FF2B5EF4-FFF2-40B4-BE49-F238E27FC236}">
                  <a16:creationId xmlns:a16="http://schemas.microsoft.com/office/drawing/2014/main" id="{64548A04-409C-4419-ACEB-69CFE1F40AEB}"/>
                </a:ext>
              </a:extLst>
            </p:cNvPr>
            <p:cNvPicPr>
              <a:picLocks noChangeAspect="1"/>
            </p:cNvPicPr>
            <p:nvPr/>
          </p:nvPicPr>
          <p:blipFill>
            <a:blip r:embed="rId7"/>
            <a:stretch>
              <a:fillRect/>
            </a:stretch>
          </p:blipFill>
          <p:spPr>
            <a:xfrm>
              <a:off x="6096000" y="2056266"/>
              <a:ext cx="4633220" cy="4178300"/>
            </a:xfrm>
            <a:prstGeom prst="rect">
              <a:avLst/>
            </a:prstGeom>
          </p:spPr>
        </p:pic>
      </p:grpSp>
    </p:spTree>
    <p:extLst>
      <p:ext uri="{BB962C8B-B14F-4D97-AF65-F5344CB8AC3E}">
        <p14:creationId xmlns:p14="http://schemas.microsoft.com/office/powerpoint/2010/main" val="33450756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14:presetBounceEnd="40000">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14:bounceEnd="40000">
                                          <p:cBhvr additive="base">
                                            <p:cTn id="12" dur="750" fill="hold"/>
                                            <p:tgtEl>
                                              <p:spTgt spid="8"/>
                                            </p:tgtEl>
                                            <p:attrNameLst>
                                              <p:attrName>ppt_x</p:attrName>
                                            </p:attrNameLst>
                                          </p:cBhvr>
                                          <p:tavLst>
                                            <p:tav tm="0">
                                              <p:val>
                                                <p:strVal val="#ppt_x"/>
                                              </p:val>
                                            </p:tav>
                                            <p:tav tm="100000">
                                              <p:val>
                                                <p:strVal val="#ppt_x"/>
                                              </p:val>
                                            </p:tav>
                                          </p:tavLst>
                                        </p:anim>
                                        <p:anim calcmode="lin" valueType="num" p14:bounceEnd="40000">
                                          <p:cBhvr additive="base">
                                            <p:cTn id="13" dur="75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14:presetBounceEnd="40000">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14:bounceEnd="40000">
                                          <p:cBhvr additive="base">
                                            <p:cTn id="18" dur="750" fill="hold"/>
                                            <p:tgtEl>
                                              <p:spTgt spid="13"/>
                                            </p:tgtEl>
                                            <p:attrNameLst>
                                              <p:attrName>ppt_x</p:attrName>
                                            </p:attrNameLst>
                                          </p:cBhvr>
                                          <p:tavLst>
                                            <p:tav tm="0">
                                              <p:val>
                                                <p:strVal val="#ppt_x"/>
                                              </p:val>
                                            </p:tav>
                                            <p:tav tm="100000">
                                              <p:val>
                                                <p:strVal val="#ppt_x"/>
                                              </p:val>
                                            </p:tav>
                                          </p:tavLst>
                                        </p:anim>
                                        <p:anim calcmode="lin" valueType="num" p14:bounceEnd="40000">
                                          <p:cBhvr additive="base">
                                            <p:cTn id="19" dur="75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750" fill="hold"/>
                                            <p:tgtEl>
                                              <p:spTgt spid="8"/>
                                            </p:tgtEl>
                                            <p:attrNameLst>
                                              <p:attrName>ppt_x</p:attrName>
                                            </p:attrNameLst>
                                          </p:cBhvr>
                                          <p:tavLst>
                                            <p:tav tm="0">
                                              <p:val>
                                                <p:strVal val="#ppt_x"/>
                                              </p:val>
                                            </p:tav>
                                            <p:tav tm="100000">
                                              <p:val>
                                                <p:strVal val="#ppt_x"/>
                                              </p:val>
                                            </p:tav>
                                          </p:tavLst>
                                        </p:anim>
                                        <p:anim calcmode="lin" valueType="num">
                                          <p:cBhvr additive="base">
                                            <p:cTn id="13" dur="75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750" fill="hold"/>
                                            <p:tgtEl>
                                              <p:spTgt spid="13"/>
                                            </p:tgtEl>
                                            <p:attrNameLst>
                                              <p:attrName>ppt_x</p:attrName>
                                            </p:attrNameLst>
                                          </p:cBhvr>
                                          <p:tavLst>
                                            <p:tav tm="0">
                                              <p:val>
                                                <p:strVal val="#ppt_x"/>
                                              </p:val>
                                            </p:tav>
                                            <p:tav tm="100000">
                                              <p:val>
                                                <p:strVal val="#ppt_x"/>
                                              </p:val>
                                            </p:tav>
                                          </p:tavLst>
                                        </p:anim>
                                        <p:anim calcmode="lin" valueType="num">
                                          <p:cBhvr additive="base">
                                            <p:cTn id="19" dur="75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95C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4" name="矩形 3"/>
          <p:cNvSpPr/>
          <p:nvPr/>
        </p:nvSpPr>
        <p:spPr>
          <a:xfrm>
            <a:off x="653142" y="1172482"/>
            <a:ext cx="10784115" cy="5257346"/>
          </a:xfrm>
          <a:prstGeom prst="rect">
            <a:avLst/>
          </a:prstGeom>
          <a:solidFill>
            <a:srgbClr val="62A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3" name="矩形 2"/>
          <p:cNvSpPr/>
          <p:nvPr/>
        </p:nvSpPr>
        <p:spPr>
          <a:xfrm>
            <a:off x="769257" y="1172482"/>
            <a:ext cx="10548031" cy="5136243"/>
          </a:xfrm>
          <a:prstGeom prst="rect">
            <a:avLst/>
          </a:prstGeom>
          <a:solidFill>
            <a:srgbClr val="EEF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grpSp>
        <p:nvGrpSpPr>
          <p:cNvPr id="5" name="组合 4"/>
          <p:cNvGrpSpPr/>
          <p:nvPr/>
        </p:nvGrpSpPr>
        <p:grpSpPr>
          <a:xfrm>
            <a:off x="2553091" y="4805872"/>
            <a:ext cx="3569988" cy="1973038"/>
            <a:chOff x="1156044" y="2056266"/>
            <a:chExt cx="9573176" cy="4252459"/>
          </a:xfrm>
        </p:grpSpPr>
        <p:pic>
          <p:nvPicPr>
            <p:cNvPr id="6" name="图片 5"/>
            <p:cNvPicPr>
              <a:picLocks noChangeAspect="1"/>
            </p:cNvPicPr>
            <p:nvPr/>
          </p:nvPicPr>
          <p:blipFill>
            <a:blip r:embed="rId3"/>
            <a:stretch>
              <a:fillRect/>
            </a:stretch>
          </p:blipFill>
          <p:spPr>
            <a:xfrm>
              <a:off x="1156044" y="2413453"/>
              <a:ext cx="5169655" cy="3895272"/>
            </a:xfrm>
            <a:prstGeom prst="rect">
              <a:avLst/>
            </a:prstGeom>
          </p:spPr>
        </p:pic>
        <p:pic>
          <p:nvPicPr>
            <p:cNvPr id="7" name="图片 6"/>
            <p:cNvPicPr>
              <a:picLocks noChangeAspect="1"/>
            </p:cNvPicPr>
            <p:nvPr/>
          </p:nvPicPr>
          <p:blipFill>
            <a:blip r:embed="rId4"/>
            <a:stretch>
              <a:fillRect/>
            </a:stretch>
          </p:blipFill>
          <p:spPr>
            <a:xfrm>
              <a:off x="6096000" y="2056266"/>
              <a:ext cx="4633220" cy="4178300"/>
            </a:xfrm>
            <a:prstGeom prst="rect">
              <a:avLst/>
            </a:prstGeom>
          </p:spPr>
        </p:pic>
      </p:grpSp>
      <p:pic>
        <p:nvPicPr>
          <p:cNvPr id="8" name="图片 7"/>
          <p:cNvPicPr>
            <a:picLocks noChangeAspect="1"/>
          </p:cNvPicPr>
          <p:nvPr/>
        </p:nvPicPr>
        <p:blipFill>
          <a:blip r:embed="rId5"/>
          <a:stretch>
            <a:fillRect/>
          </a:stretch>
        </p:blipFill>
        <p:spPr>
          <a:xfrm>
            <a:off x="653142" y="304800"/>
            <a:ext cx="788196" cy="736145"/>
          </a:xfrm>
          <a:prstGeom prst="rect">
            <a:avLst/>
          </a:prstGeom>
        </p:spPr>
      </p:pic>
      <p:sp>
        <p:nvSpPr>
          <p:cNvPr id="14" name="任意多边形: 形状 17">
            <a:extLst>
              <a:ext uri="{FF2B5EF4-FFF2-40B4-BE49-F238E27FC236}">
                <a16:creationId xmlns:a16="http://schemas.microsoft.com/office/drawing/2014/main" id="{66745727-F57C-4440-AF17-6932EFBD08DA}"/>
              </a:ext>
            </a:extLst>
          </p:cNvPr>
          <p:cNvSpPr/>
          <p:nvPr/>
        </p:nvSpPr>
        <p:spPr>
          <a:xfrm>
            <a:off x="874712" y="1464188"/>
            <a:ext cx="3206291" cy="2682217"/>
          </a:xfrm>
          <a:custGeom>
            <a:avLst/>
            <a:gdLst>
              <a:gd name="connsiteX0" fmla="*/ 2799176 w 4591548"/>
              <a:gd name="connsiteY0" fmla="*/ 10 h 3179432"/>
              <a:gd name="connsiteX1" fmla="*/ 3170559 w 4591548"/>
              <a:gd name="connsiteY1" fmla="*/ 172142 h 3179432"/>
              <a:gd name="connsiteX2" fmla="*/ 3768165 w 4591548"/>
              <a:gd name="connsiteY2" fmla="*/ 40387 h 3179432"/>
              <a:gd name="connsiteX3" fmla="*/ 4071214 w 4591548"/>
              <a:gd name="connsiteY3" fmla="*/ 399826 h 3179432"/>
              <a:gd name="connsiteX4" fmla="*/ 4072854 w 4591548"/>
              <a:gd name="connsiteY4" fmla="*/ 400354 h 3179432"/>
              <a:gd name="connsiteX5" fmla="*/ 4138149 w 4591548"/>
              <a:gd name="connsiteY5" fmla="*/ 421375 h 3179432"/>
              <a:gd name="connsiteX6" fmla="*/ 4460136 w 4591548"/>
              <a:gd name="connsiteY6" fmla="*/ 748671 h 3179432"/>
              <a:gd name="connsiteX7" fmla="*/ 4442728 w 4591548"/>
              <a:gd name="connsiteY7" fmla="*/ 1126943 h 3179432"/>
              <a:gd name="connsiteX8" fmla="*/ 4569891 w 4591548"/>
              <a:gd name="connsiteY8" fmla="*/ 1705311 h 3179432"/>
              <a:gd name="connsiteX9" fmla="*/ 3974196 w 4591548"/>
              <a:gd name="connsiteY9" fmla="*/ 2211586 h 3179432"/>
              <a:gd name="connsiteX10" fmla="*/ 3760947 w 4591548"/>
              <a:gd name="connsiteY10" fmla="*/ 2645399 h 3179432"/>
              <a:gd name="connsiteX11" fmla="*/ 3034903 w 4591548"/>
              <a:gd name="connsiteY11" fmla="*/ 2697924 h 3179432"/>
              <a:gd name="connsiteX12" fmla="*/ 2516058 w 4591548"/>
              <a:gd name="connsiteY12" fmla="*/ 3160722 h 3179432"/>
              <a:gd name="connsiteX13" fmla="*/ 1753182 w 4591548"/>
              <a:gd name="connsiteY13" fmla="*/ 2878232 h 3179432"/>
              <a:gd name="connsiteX14" fmla="*/ 619959 w 4591548"/>
              <a:gd name="connsiteY14" fmla="*/ 2599126 h 3179432"/>
              <a:gd name="connsiteX15" fmla="*/ 121706 w 4591548"/>
              <a:gd name="connsiteY15" fmla="*/ 2288535 h 3179432"/>
              <a:gd name="connsiteX16" fmla="*/ 228172 w 4591548"/>
              <a:gd name="connsiteY16" fmla="*/ 1869288 h 3179432"/>
              <a:gd name="connsiteX17" fmla="*/ 3353 w 4591548"/>
              <a:gd name="connsiteY17" fmla="*/ 1439153 h 3179432"/>
              <a:gd name="connsiteX18" fmla="*/ 413928 w 4591548"/>
              <a:gd name="connsiteY18" fmla="*/ 1056835 h 3179432"/>
              <a:gd name="connsiteX19" fmla="*/ 417856 w 4591548"/>
              <a:gd name="connsiteY19" fmla="*/ 1046757 h 3179432"/>
              <a:gd name="connsiteX20" fmla="*/ 600747 w 4591548"/>
              <a:gd name="connsiteY20" fmla="*/ 497741 h 3179432"/>
              <a:gd name="connsiteX21" fmla="*/ 1490469 w 4591548"/>
              <a:gd name="connsiteY21" fmla="*/ 372313 h 3179432"/>
              <a:gd name="connsiteX22" fmla="*/ 2387514 w 4591548"/>
              <a:gd name="connsiteY22" fmla="*/ 242103 h 3179432"/>
              <a:gd name="connsiteX23" fmla="*/ 2737056 w 4591548"/>
              <a:gd name="connsiteY23" fmla="*/ 4340 h 3179432"/>
              <a:gd name="connsiteX24" fmla="*/ 2799176 w 4591548"/>
              <a:gd name="connsiteY24" fmla="*/ 10 h 3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548" h="3179432">
                <a:moveTo>
                  <a:pt x="2799176" y="10"/>
                </a:moveTo>
                <a:cubicBezTo>
                  <a:pt x="2943518" y="-875"/>
                  <a:pt x="3081581" y="62006"/>
                  <a:pt x="3170559" y="172142"/>
                </a:cubicBezTo>
                <a:cubicBezTo>
                  <a:pt x="3317254" y="9269"/>
                  <a:pt x="3559905" y="-44213"/>
                  <a:pt x="3768165" y="40387"/>
                </a:cubicBezTo>
                <a:cubicBezTo>
                  <a:pt x="3926854" y="104830"/>
                  <a:pt x="4040644" y="239749"/>
                  <a:pt x="4071214" y="399826"/>
                </a:cubicBezTo>
                <a:lnTo>
                  <a:pt x="4072854" y="400354"/>
                </a:lnTo>
                <a:lnTo>
                  <a:pt x="4138149" y="421375"/>
                </a:lnTo>
                <a:cubicBezTo>
                  <a:pt x="4289796" y="480412"/>
                  <a:pt x="4408124" y="599334"/>
                  <a:pt x="4460136" y="748671"/>
                </a:cubicBezTo>
                <a:cubicBezTo>
                  <a:pt x="4503337" y="872555"/>
                  <a:pt x="4497180" y="1007105"/>
                  <a:pt x="4442728" y="1126943"/>
                </a:cubicBezTo>
                <a:cubicBezTo>
                  <a:pt x="4576578" y="1291287"/>
                  <a:pt x="4623389" y="1504331"/>
                  <a:pt x="4569891" y="1705311"/>
                </a:cubicBezTo>
                <a:cubicBezTo>
                  <a:pt x="4498773" y="1972499"/>
                  <a:pt x="4263340" y="2172596"/>
                  <a:pt x="3974196" y="2211586"/>
                </a:cubicBezTo>
                <a:cubicBezTo>
                  <a:pt x="3972816" y="2378358"/>
                  <a:pt x="3895010" y="2536522"/>
                  <a:pt x="3760947" y="2645399"/>
                </a:cubicBezTo>
                <a:cubicBezTo>
                  <a:pt x="3557251" y="2810846"/>
                  <a:pt x="3263012" y="2832107"/>
                  <a:pt x="3034903" y="2697924"/>
                </a:cubicBezTo>
                <a:cubicBezTo>
                  <a:pt x="2961131" y="2928403"/>
                  <a:pt x="2763592" y="3104591"/>
                  <a:pt x="2516058" y="3160722"/>
                </a:cubicBezTo>
                <a:cubicBezTo>
                  <a:pt x="2224367" y="3226857"/>
                  <a:pt x="1919938" y="3114155"/>
                  <a:pt x="1753182" y="2878232"/>
                </a:cubicBezTo>
                <a:cubicBezTo>
                  <a:pt x="1359590" y="3102164"/>
                  <a:pt x="848387" y="2976294"/>
                  <a:pt x="619959" y="2599126"/>
                </a:cubicBezTo>
                <a:cubicBezTo>
                  <a:pt x="395565" y="2623918"/>
                  <a:pt x="184864" y="2492604"/>
                  <a:pt x="121706" y="2288535"/>
                </a:cubicBezTo>
                <a:cubicBezTo>
                  <a:pt x="75957" y="2140890"/>
                  <a:pt x="116399" y="1981548"/>
                  <a:pt x="228172" y="1869288"/>
                </a:cubicBezTo>
                <a:cubicBezTo>
                  <a:pt x="69588" y="1781230"/>
                  <a:pt x="-18726" y="1612251"/>
                  <a:pt x="3353" y="1439153"/>
                </a:cubicBezTo>
                <a:cubicBezTo>
                  <a:pt x="29253" y="1236481"/>
                  <a:pt x="199724" y="1077728"/>
                  <a:pt x="413928" y="1056835"/>
                </a:cubicBezTo>
                <a:cubicBezTo>
                  <a:pt x="415202" y="1053452"/>
                  <a:pt x="416582" y="1050141"/>
                  <a:pt x="417856" y="1046757"/>
                </a:cubicBezTo>
                <a:cubicBezTo>
                  <a:pt x="389090" y="847175"/>
                  <a:pt x="456175" y="645901"/>
                  <a:pt x="600747" y="497741"/>
                </a:cubicBezTo>
                <a:cubicBezTo>
                  <a:pt x="829174" y="263731"/>
                  <a:pt x="1199520" y="211573"/>
                  <a:pt x="1490469" y="372313"/>
                </a:cubicBezTo>
                <a:cubicBezTo>
                  <a:pt x="1668052" y="56498"/>
                  <a:pt x="2117689" y="-8754"/>
                  <a:pt x="2387514" y="242103"/>
                </a:cubicBezTo>
                <a:cubicBezTo>
                  <a:pt x="2455554" y="113437"/>
                  <a:pt x="2586221" y="24497"/>
                  <a:pt x="2737056" y="4340"/>
                </a:cubicBezTo>
                <a:cubicBezTo>
                  <a:pt x="2757807" y="1563"/>
                  <a:pt x="2778556" y="136"/>
                  <a:pt x="2799176" y="10"/>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Regular" panose="020B0500000000000000" pitchFamily="34" charset="-122"/>
              <a:ea typeface="等线" panose="02010600030101010101" pitchFamily="2" charset="-122"/>
              <a:cs typeface="+mn-cs"/>
            </a:endParaRPr>
          </a:p>
        </p:txBody>
      </p:sp>
      <p:sp>
        <p:nvSpPr>
          <p:cNvPr id="15" name="任意多边形: 形状 18">
            <a:extLst>
              <a:ext uri="{FF2B5EF4-FFF2-40B4-BE49-F238E27FC236}">
                <a16:creationId xmlns:a16="http://schemas.microsoft.com/office/drawing/2014/main" id="{FDA38AE6-CBAC-41AD-AC7C-0A0D676B9CB0}"/>
              </a:ext>
            </a:extLst>
          </p:cNvPr>
          <p:cNvSpPr/>
          <p:nvPr/>
        </p:nvSpPr>
        <p:spPr>
          <a:xfrm>
            <a:off x="8165154" y="3429000"/>
            <a:ext cx="3131187" cy="2531006"/>
          </a:xfrm>
          <a:custGeom>
            <a:avLst/>
            <a:gdLst>
              <a:gd name="connsiteX0" fmla="*/ 2799176 w 4591548"/>
              <a:gd name="connsiteY0" fmla="*/ 10 h 3179432"/>
              <a:gd name="connsiteX1" fmla="*/ 3170559 w 4591548"/>
              <a:gd name="connsiteY1" fmla="*/ 172142 h 3179432"/>
              <a:gd name="connsiteX2" fmla="*/ 3768165 w 4591548"/>
              <a:gd name="connsiteY2" fmla="*/ 40387 h 3179432"/>
              <a:gd name="connsiteX3" fmla="*/ 4071214 w 4591548"/>
              <a:gd name="connsiteY3" fmla="*/ 399826 h 3179432"/>
              <a:gd name="connsiteX4" fmla="*/ 4072854 w 4591548"/>
              <a:gd name="connsiteY4" fmla="*/ 400354 h 3179432"/>
              <a:gd name="connsiteX5" fmla="*/ 4138149 w 4591548"/>
              <a:gd name="connsiteY5" fmla="*/ 421375 h 3179432"/>
              <a:gd name="connsiteX6" fmla="*/ 4460136 w 4591548"/>
              <a:gd name="connsiteY6" fmla="*/ 748671 h 3179432"/>
              <a:gd name="connsiteX7" fmla="*/ 4442728 w 4591548"/>
              <a:gd name="connsiteY7" fmla="*/ 1126943 h 3179432"/>
              <a:gd name="connsiteX8" fmla="*/ 4569891 w 4591548"/>
              <a:gd name="connsiteY8" fmla="*/ 1705311 h 3179432"/>
              <a:gd name="connsiteX9" fmla="*/ 3974196 w 4591548"/>
              <a:gd name="connsiteY9" fmla="*/ 2211586 h 3179432"/>
              <a:gd name="connsiteX10" fmla="*/ 3760947 w 4591548"/>
              <a:gd name="connsiteY10" fmla="*/ 2645399 h 3179432"/>
              <a:gd name="connsiteX11" fmla="*/ 3034903 w 4591548"/>
              <a:gd name="connsiteY11" fmla="*/ 2697924 h 3179432"/>
              <a:gd name="connsiteX12" fmla="*/ 2516058 w 4591548"/>
              <a:gd name="connsiteY12" fmla="*/ 3160722 h 3179432"/>
              <a:gd name="connsiteX13" fmla="*/ 1753182 w 4591548"/>
              <a:gd name="connsiteY13" fmla="*/ 2878232 h 3179432"/>
              <a:gd name="connsiteX14" fmla="*/ 619959 w 4591548"/>
              <a:gd name="connsiteY14" fmla="*/ 2599126 h 3179432"/>
              <a:gd name="connsiteX15" fmla="*/ 121706 w 4591548"/>
              <a:gd name="connsiteY15" fmla="*/ 2288535 h 3179432"/>
              <a:gd name="connsiteX16" fmla="*/ 228172 w 4591548"/>
              <a:gd name="connsiteY16" fmla="*/ 1869288 h 3179432"/>
              <a:gd name="connsiteX17" fmla="*/ 3353 w 4591548"/>
              <a:gd name="connsiteY17" fmla="*/ 1439153 h 3179432"/>
              <a:gd name="connsiteX18" fmla="*/ 413928 w 4591548"/>
              <a:gd name="connsiteY18" fmla="*/ 1056835 h 3179432"/>
              <a:gd name="connsiteX19" fmla="*/ 417856 w 4591548"/>
              <a:gd name="connsiteY19" fmla="*/ 1046757 h 3179432"/>
              <a:gd name="connsiteX20" fmla="*/ 600747 w 4591548"/>
              <a:gd name="connsiteY20" fmla="*/ 497741 h 3179432"/>
              <a:gd name="connsiteX21" fmla="*/ 1490469 w 4591548"/>
              <a:gd name="connsiteY21" fmla="*/ 372313 h 3179432"/>
              <a:gd name="connsiteX22" fmla="*/ 2387514 w 4591548"/>
              <a:gd name="connsiteY22" fmla="*/ 242103 h 3179432"/>
              <a:gd name="connsiteX23" fmla="*/ 2737056 w 4591548"/>
              <a:gd name="connsiteY23" fmla="*/ 4340 h 3179432"/>
              <a:gd name="connsiteX24" fmla="*/ 2799176 w 4591548"/>
              <a:gd name="connsiteY24" fmla="*/ 10 h 3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548" h="3179432">
                <a:moveTo>
                  <a:pt x="2799176" y="10"/>
                </a:moveTo>
                <a:cubicBezTo>
                  <a:pt x="2943518" y="-875"/>
                  <a:pt x="3081581" y="62006"/>
                  <a:pt x="3170559" y="172142"/>
                </a:cubicBezTo>
                <a:cubicBezTo>
                  <a:pt x="3317254" y="9269"/>
                  <a:pt x="3559905" y="-44213"/>
                  <a:pt x="3768165" y="40387"/>
                </a:cubicBezTo>
                <a:cubicBezTo>
                  <a:pt x="3926854" y="104830"/>
                  <a:pt x="4040644" y="239749"/>
                  <a:pt x="4071214" y="399826"/>
                </a:cubicBezTo>
                <a:lnTo>
                  <a:pt x="4072854" y="400354"/>
                </a:lnTo>
                <a:lnTo>
                  <a:pt x="4138149" y="421375"/>
                </a:lnTo>
                <a:cubicBezTo>
                  <a:pt x="4289796" y="480412"/>
                  <a:pt x="4408124" y="599334"/>
                  <a:pt x="4460136" y="748671"/>
                </a:cubicBezTo>
                <a:cubicBezTo>
                  <a:pt x="4503337" y="872555"/>
                  <a:pt x="4497180" y="1007105"/>
                  <a:pt x="4442728" y="1126943"/>
                </a:cubicBezTo>
                <a:cubicBezTo>
                  <a:pt x="4576578" y="1291287"/>
                  <a:pt x="4623389" y="1504331"/>
                  <a:pt x="4569891" y="1705311"/>
                </a:cubicBezTo>
                <a:cubicBezTo>
                  <a:pt x="4498773" y="1972499"/>
                  <a:pt x="4263340" y="2172596"/>
                  <a:pt x="3974196" y="2211586"/>
                </a:cubicBezTo>
                <a:cubicBezTo>
                  <a:pt x="3972816" y="2378358"/>
                  <a:pt x="3895010" y="2536522"/>
                  <a:pt x="3760947" y="2645399"/>
                </a:cubicBezTo>
                <a:cubicBezTo>
                  <a:pt x="3557251" y="2810846"/>
                  <a:pt x="3263012" y="2832107"/>
                  <a:pt x="3034903" y="2697924"/>
                </a:cubicBezTo>
                <a:cubicBezTo>
                  <a:pt x="2961131" y="2928403"/>
                  <a:pt x="2763592" y="3104591"/>
                  <a:pt x="2516058" y="3160722"/>
                </a:cubicBezTo>
                <a:cubicBezTo>
                  <a:pt x="2224367" y="3226857"/>
                  <a:pt x="1919938" y="3114155"/>
                  <a:pt x="1753182" y="2878232"/>
                </a:cubicBezTo>
                <a:cubicBezTo>
                  <a:pt x="1359590" y="3102164"/>
                  <a:pt x="848387" y="2976294"/>
                  <a:pt x="619959" y="2599126"/>
                </a:cubicBezTo>
                <a:cubicBezTo>
                  <a:pt x="395565" y="2623918"/>
                  <a:pt x="184864" y="2492604"/>
                  <a:pt x="121706" y="2288535"/>
                </a:cubicBezTo>
                <a:cubicBezTo>
                  <a:pt x="75957" y="2140890"/>
                  <a:pt x="116399" y="1981548"/>
                  <a:pt x="228172" y="1869288"/>
                </a:cubicBezTo>
                <a:cubicBezTo>
                  <a:pt x="69588" y="1781230"/>
                  <a:pt x="-18726" y="1612251"/>
                  <a:pt x="3353" y="1439153"/>
                </a:cubicBezTo>
                <a:cubicBezTo>
                  <a:pt x="29253" y="1236481"/>
                  <a:pt x="199724" y="1077728"/>
                  <a:pt x="413928" y="1056835"/>
                </a:cubicBezTo>
                <a:cubicBezTo>
                  <a:pt x="415202" y="1053452"/>
                  <a:pt x="416582" y="1050141"/>
                  <a:pt x="417856" y="1046757"/>
                </a:cubicBezTo>
                <a:cubicBezTo>
                  <a:pt x="389090" y="847175"/>
                  <a:pt x="456175" y="645901"/>
                  <a:pt x="600747" y="497741"/>
                </a:cubicBezTo>
                <a:cubicBezTo>
                  <a:pt x="829174" y="263731"/>
                  <a:pt x="1199520" y="211573"/>
                  <a:pt x="1490469" y="372313"/>
                </a:cubicBezTo>
                <a:cubicBezTo>
                  <a:pt x="1668052" y="56498"/>
                  <a:pt x="2117689" y="-8754"/>
                  <a:pt x="2387514" y="242103"/>
                </a:cubicBezTo>
                <a:cubicBezTo>
                  <a:pt x="2455554" y="113437"/>
                  <a:pt x="2586221" y="24497"/>
                  <a:pt x="2737056" y="4340"/>
                </a:cubicBezTo>
                <a:cubicBezTo>
                  <a:pt x="2757807" y="1563"/>
                  <a:pt x="2778556" y="136"/>
                  <a:pt x="2799176" y="10"/>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Regular" panose="020B0500000000000000" pitchFamily="34" charset="-122"/>
              <a:ea typeface="等线" panose="02010600030101010101" pitchFamily="2" charset="-122"/>
              <a:cs typeface="+mn-cs"/>
            </a:endParaRPr>
          </a:p>
        </p:txBody>
      </p:sp>
      <p:sp>
        <p:nvSpPr>
          <p:cNvPr id="16" name="文本框 16">
            <a:extLst>
              <a:ext uri="{FF2B5EF4-FFF2-40B4-BE49-F238E27FC236}">
                <a16:creationId xmlns:a16="http://schemas.microsoft.com/office/drawing/2014/main" id="{7D032128-182A-4612-AE95-E190A10B06DD}"/>
              </a:ext>
            </a:extLst>
          </p:cNvPr>
          <p:cNvSpPr txBox="1"/>
          <p:nvPr/>
        </p:nvSpPr>
        <p:spPr>
          <a:xfrm>
            <a:off x="8429103" y="3742633"/>
            <a:ext cx="2761812" cy="1938992"/>
          </a:xfrm>
          <a:prstGeom prst="rect">
            <a:avLst/>
          </a:prstGeom>
          <a:noFill/>
        </p:spPr>
        <p:txBody>
          <a:bodyPr wrap="square" rtlCol="0">
            <a:spAutoFit/>
            <a:scene3d>
              <a:camera prst="orthographicFront"/>
              <a:lightRig rig="threePt" dir="t"/>
            </a:scene3d>
            <a:sp3d contourW="12700"/>
          </a:bodyPr>
          <a:lstStyle/>
          <a:p>
            <a:pPr lvl="0" algn="just">
              <a:defRPr/>
            </a:pPr>
            <a:r>
              <a:rPr lang="vi-VN" sz="2400" i="1" dirty="0">
                <a:solidFill>
                  <a:prstClr val="black"/>
                </a:solidFill>
                <a:latin typeface="Times New Roman" panose="02020603050405020304" pitchFamily="18" charset="0"/>
                <a:cs typeface="Times New Roman" panose="02020603050405020304" pitchFamily="18" charset="0"/>
              </a:rPr>
              <a:t>Bằng chứng: những minh chứng làm rõ cho lí lẽ, có thể là nhân vật, sự kiện, số liệu từ thực tế.</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17" name="图片 5">
            <a:extLst>
              <a:ext uri="{FF2B5EF4-FFF2-40B4-BE49-F238E27FC236}">
                <a16:creationId xmlns:a16="http://schemas.microsoft.com/office/drawing/2014/main" id="{B725310B-F4B3-49E5-AC48-7CBE12EF80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8030" y="1300394"/>
            <a:ext cx="1051153" cy="609159"/>
          </a:xfrm>
          <a:prstGeom prst="rect">
            <a:avLst/>
          </a:prstGeom>
        </p:spPr>
      </p:pic>
      <p:pic>
        <p:nvPicPr>
          <p:cNvPr id="18" name="图片 11">
            <a:extLst>
              <a:ext uri="{FF2B5EF4-FFF2-40B4-BE49-F238E27FC236}">
                <a16:creationId xmlns:a16="http://schemas.microsoft.com/office/drawing/2014/main" id="{DA40F3DF-EF9D-4FDA-8E1C-762B24D37F6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5170" y="3003317"/>
            <a:ext cx="1051153" cy="609159"/>
          </a:xfrm>
          <a:prstGeom prst="rect">
            <a:avLst/>
          </a:prstGeom>
        </p:spPr>
      </p:pic>
      <p:pic>
        <p:nvPicPr>
          <p:cNvPr id="19" name="图片 10">
            <a:extLst>
              <a:ext uri="{FF2B5EF4-FFF2-40B4-BE49-F238E27FC236}">
                <a16:creationId xmlns:a16="http://schemas.microsoft.com/office/drawing/2014/main" id="{C8A61589-0D07-47AE-AB3C-CE4FD37F2EA4}"/>
              </a:ext>
            </a:extLst>
          </p:cNvPr>
          <p:cNvPicPr>
            <a:picLocks noChangeAspect="1"/>
          </p:cNvPicPr>
          <p:nvPr/>
        </p:nvPicPr>
        <p:blipFill rotWithShape="1">
          <a:blip r:embed="rId7">
            <a:extLst>
              <a:ext uri="{28A0092B-C50C-407E-A947-70E740481C1C}">
                <a14:useLocalDpi xmlns:a14="http://schemas.microsoft.com/office/drawing/2010/main" val="0"/>
              </a:ext>
            </a:extLst>
          </a:blip>
          <a:srcRect l="24844" t="17454" r="27031" b="14722"/>
          <a:stretch/>
        </p:blipFill>
        <p:spPr>
          <a:xfrm>
            <a:off x="4037817" y="1816921"/>
            <a:ext cx="4430117" cy="3511971"/>
          </a:xfrm>
          <a:prstGeom prst="rect">
            <a:avLst/>
          </a:prstGeom>
        </p:spPr>
      </p:pic>
      <p:sp>
        <p:nvSpPr>
          <p:cNvPr id="20" name="文本框 1">
            <a:extLst>
              <a:ext uri="{FF2B5EF4-FFF2-40B4-BE49-F238E27FC236}">
                <a16:creationId xmlns:a16="http://schemas.microsoft.com/office/drawing/2014/main" id="{6FB246E8-2CC2-4505-8CEB-16E589CBD3D6}"/>
              </a:ext>
            </a:extLst>
          </p:cNvPr>
          <p:cNvSpPr txBox="1"/>
          <p:nvPr/>
        </p:nvSpPr>
        <p:spPr>
          <a:xfrm>
            <a:off x="4671093" y="2683157"/>
            <a:ext cx="2975517" cy="584775"/>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err="1">
                <a:solidFill>
                  <a:srgbClr val="F94341">
                    <a:lumMod val="50000"/>
                  </a:srgbClr>
                </a:solidFill>
                <a:latin typeface="Times New Roman" panose="02020603050405020304" pitchFamily="18" charset="0"/>
                <a:cs typeface="Times New Roman" panose="02020603050405020304" pitchFamily="18" charset="0"/>
              </a:rPr>
              <a:t>Đặc</a:t>
            </a:r>
            <a:r>
              <a:rPr kumimoji="0" lang="en-US" sz="3200" b="1" i="0" u="none" strike="noStrike" kern="1200" cap="none" spc="0" normalizeH="0" noProof="0" dirty="0">
                <a:ln>
                  <a:noFill/>
                </a:ln>
                <a:solidFill>
                  <a:srgbClr val="F94341">
                    <a:lumMod val="50000"/>
                  </a:srgbClr>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noProof="0" dirty="0" err="1">
                <a:ln>
                  <a:noFill/>
                </a:ln>
                <a:solidFill>
                  <a:srgbClr val="F94341">
                    <a:lumMod val="50000"/>
                  </a:srgbClr>
                </a:solidFill>
                <a:effectLst/>
                <a:uLnTx/>
                <a:uFillTx/>
                <a:latin typeface="Times New Roman" panose="02020603050405020304" pitchFamily="18" charset="0"/>
                <a:cs typeface="Times New Roman" panose="02020603050405020304" pitchFamily="18" charset="0"/>
              </a:rPr>
              <a:t>điểm</a:t>
            </a:r>
            <a:endParaRPr kumimoji="0" lang="en-US" sz="6000" b="1" i="0" u="none" strike="noStrike" kern="1200" cap="none" spc="0" normalizeH="0" baseline="0" noProof="0" dirty="0">
              <a:ln>
                <a:noFill/>
              </a:ln>
              <a:solidFill>
                <a:srgbClr val="F94341">
                  <a:lumMod val="50000"/>
                </a:srgbClr>
              </a:solidFill>
              <a:effectLst/>
              <a:uLnTx/>
              <a:uFillTx/>
              <a:latin typeface="Times New Roman" panose="02020603050405020304" pitchFamily="18" charset="0"/>
              <a:ea typeface="+mn-ea"/>
              <a:cs typeface="Times New Roman" panose="02020603050405020304" pitchFamily="18" charset="0"/>
            </a:endParaRPr>
          </a:p>
        </p:txBody>
      </p:sp>
      <p:sp>
        <p:nvSpPr>
          <p:cNvPr id="21" name="文本框 16">
            <a:extLst>
              <a:ext uri="{FF2B5EF4-FFF2-40B4-BE49-F238E27FC236}">
                <a16:creationId xmlns:a16="http://schemas.microsoft.com/office/drawing/2014/main" id="{AD35812B-5837-42E9-B4F0-BF26F8099B18}"/>
              </a:ext>
            </a:extLst>
          </p:cNvPr>
          <p:cNvSpPr txBox="1"/>
          <p:nvPr/>
        </p:nvSpPr>
        <p:spPr>
          <a:xfrm>
            <a:off x="1174932" y="2073347"/>
            <a:ext cx="2906071" cy="1200329"/>
          </a:xfrm>
          <a:prstGeom prst="rect">
            <a:avLst/>
          </a:prstGeom>
          <a:noFill/>
        </p:spPr>
        <p:txBody>
          <a:bodyPr wrap="square" rtlCol="0">
            <a:spAutoFit/>
            <a:scene3d>
              <a:camera prst="orthographicFront"/>
              <a:lightRig rig="threePt" dir="t"/>
            </a:scene3d>
            <a:sp3d contourW="12700"/>
          </a:bodyPr>
          <a:lstStyle/>
          <a:p>
            <a:pPr lvl="0">
              <a:defRPr/>
            </a:pPr>
            <a:r>
              <a:rPr lang="vi-VN" sz="2400" i="1" dirty="0">
                <a:solidFill>
                  <a:prstClr val="black"/>
                </a:solidFill>
                <a:latin typeface="Times New Roman" panose="02020603050405020304" pitchFamily="18" charset="0"/>
                <a:cs typeface="Times New Roman" panose="02020603050405020304" pitchFamily="18" charset="0"/>
              </a:rPr>
              <a:t>Lí lẽ: cơ sở cho ý kiến, quan điểm của người viết.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22" name="图片 41">
            <a:extLst>
              <a:ext uri="{FF2B5EF4-FFF2-40B4-BE49-F238E27FC236}">
                <a16:creationId xmlns:a16="http://schemas.microsoft.com/office/drawing/2014/main" id="{0CB82869-9C16-41B9-9558-2A5BFBCBFE0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366008" y="524308"/>
            <a:ext cx="2852827" cy="1197220"/>
          </a:xfrm>
          <a:prstGeom prst="rect">
            <a:avLst/>
          </a:prstGeom>
        </p:spPr>
      </p:pic>
    </p:spTree>
    <p:extLst>
      <p:ext uri="{BB962C8B-B14F-4D97-AF65-F5344CB8AC3E}">
        <p14:creationId xmlns:p14="http://schemas.microsoft.com/office/powerpoint/2010/main" val="3960029007"/>
      </p:ext>
    </p:extLst>
  </p:cSld>
  <p:clrMapOvr>
    <a:masterClrMapping/>
  </p:clrMapOvr>
  <p:transition spd="slow" advClick="0">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4F899E2-53BF-4B54-9F13-05EEE0CF8E31}"/>
              </a:ext>
            </a:extLst>
          </p:cNvPr>
          <p:cNvSpPr/>
          <p:nvPr/>
        </p:nvSpPr>
        <p:spPr>
          <a:xfrm>
            <a:off x="612396" y="637563"/>
            <a:ext cx="10838575" cy="622043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a:cs typeface="+mn-cs"/>
            </a:endParaRPr>
          </a:p>
        </p:txBody>
      </p:sp>
      <p:pic>
        <p:nvPicPr>
          <p:cNvPr id="2" name="Picture 1">
            <a:extLst>
              <a:ext uri="{FF2B5EF4-FFF2-40B4-BE49-F238E27FC236}">
                <a16:creationId xmlns:a16="http://schemas.microsoft.com/office/drawing/2014/main" id="{3E164EEA-2532-4756-9848-7C0A3FBCF24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778" b="97778" l="9778" r="89778">
                        <a14:foregroundMark x1="25778" y1="48889" x2="25778" y2="48889"/>
                        <a14:foregroundMark x1="30667" y1="55556" x2="30667" y2="55556"/>
                        <a14:foregroundMark x1="28889" y1="56444" x2="28889" y2="56444"/>
                        <a14:foregroundMark x1="24889" y1="47556" x2="24889" y2="44889"/>
                        <a14:foregroundMark x1="23556" y1="40444" x2="23556" y2="40444"/>
                        <a14:foregroundMark x1="21333" y1="45778" x2="10667" y2="28000"/>
                        <a14:foregroundMark x1="61778" y1="88444" x2="61778" y2="88444"/>
                        <a14:foregroundMark x1="64889" y1="92889" x2="64889" y2="92889"/>
                        <a14:foregroundMark x1="64889" y1="93333" x2="66222" y2="93333"/>
                        <a14:foregroundMark x1="70667" y1="95556" x2="70667" y2="95556"/>
                        <a14:foregroundMark x1="56000" y1="97778" x2="56000" y2="97778"/>
                      </a14:backgroundRemoval>
                    </a14:imgEffect>
                  </a14:imgLayer>
                </a14:imgProps>
              </a:ext>
            </a:extLst>
          </a:blip>
          <a:stretch>
            <a:fillRect/>
          </a:stretch>
        </p:blipFill>
        <p:spPr>
          <a:xfrm>
            <a:off x="7826361" y="2911214"/>
            <a:ext cx="3753243" cy="3753243"/>
          </a:xfrm>
          <a:prstGeom prst="rect">
            <a:avLst/>
          </a:prstGeom>
        </p:spPr>
      </p:pic>
      <p:pic>
        <p:nvPicPr>
          <p:cNvPr id="4" name="Picture 3">
            <a:extLst>
              <a:ext uri="{FF2B5EF4-FFF2-40B4-BE49-F238E27FC236}">
                <a16:creationId xmlns:a16="http://schemas.microsoft.com/office/drawing/2014/main" id="{5B418F17-8F42-46AA-9251-4742303BE5F2}"/>
              </a:ext>
            </a:extLst>
          </p:cNvPr>
          <p:cNvPicPr>
            <a:picLocks noChangeAspect="1"/>
          </p:cNvPicPr>
          <p:nvPr/>
        </p:nvPicPr>
        <p:blipFill>
          <a:blip r:embed="rId5"/>
          <a:stretch>
            <a:fillRect/>
          </a:stretch>
        </p:blipFill>
        <p:spPr>
          <a:xfrm>
            <a:off x="9046182" y="-107761"/>
            <a:ext cx="3562983" cy="1492190"/>
          </a:xfrm>
          <a:prstGeom prst="rect">
            <a:avLst/>
          </a:prstGeom>
        </p:spPr>
      </p:pic>
      <p:sp>
        <p:nvSpPr>
          <p:cNvPr id="7" name="圆角矩形 195">
            <a:extLst>
              <a:ext uri="{FF2B5EF4-FFF2-40B4-BE49-F238E27FC236}">
                <a16:creationId xmlns:a16="http://schemas.microsoft.com/office/drawing/2014/main" id="{23111665-A891-44E9-8910-E5D37AE035C8}"/>
              </a:ext>
            </a:extLst>
          </p:cNvPr>
          <p:cNvSpPr/>
          <p:nvPr>
            <p:custDataLst>
              <p:tags r:id="rId1"/>
            </p:custDataLst>
          </p:nvPr>
        </p:nvSpPr>
        <p:spPr>
          <a:xfrm>
            <a:off x="3793062" y="2432807"/>
            <a:ext cx="6466674" cy="1059036"/>
          </a:xfrm>
          <a:custGeom>
            <a:avLst/>
            <a:gdLst>
              <a:gd name="connsiteX0" fmla="*/ 0 w 1782331"/>
              <a:gd name="connsiteY0" fmla="*/ 76468 h 343228"/>
              <a:gd name="connsiteX1" fmla="*/ 76468 w 1782331"/>
              <a:gd name="connsiteY1" fmla="*/ 0 h 343228"/>
              <a:gd name="connsiteX2" fmla="*/ 1705863 w 1782331"/>
              <a:gd name="connsiteY2" fmla="*/ 0 h 343228"/>
              <a:gd name="connsiteX3" fmla="*/ 1782331 w 1782331"/>
              <a:gd name="connsiteY3" fmla="*/ 76468 h 343228"/>
              <a:gd name="connsiteX4" fmla="*/ 1782331 w 1782331"/>
              <a:gd name="connsiteY4" fmla="*/ 266760 h 343228"/>
              <a:gd name="connsiteX5" fmla="*/ 1705863 w 1782331"/>
              <a:gd name="connsiteY5" fmla="*/ 343228 h 343228"/>
              <a:gd name="connsiteX6" fmla="*/ 76468 w 1782331"/>
              <a:gd name="connsiteY6" fmla="*/ 343228 h 343228"/>
              <a:gd name="connsiteX7" fmla="*/ 0 w 1782331"/>
              <a:gd name="connsiteY7" fmla="*/ 266760 h 343228"/>
              <a:gd name="connsiteX8" fmla="*/ 0 w 1782331"/>
              <a:gd name="connsiteY8" fmla="*/ 76468 h 343228"/>
              <a:gd name="connsiteX0" fmla="*/ 0 w 1782331"/>
              <a:gd name="connsiteY0" fmla="*/ 76481 h 343241"/>
              <a:gd name="connsiteX1" fmla="*/ 76468 w 1782331"/>
              <a:gd name="connsiteY1" fmla="*/ 13 h 343241"/>
              <a:gd name="connsiteX2" fmla="*/ 892773 w 1782331"/>
              <a:gd name="connsiteY2" fmla="*/ 64307 h 343241"/>
              <a:gd name="connsiteX3" fmla="*/ 1705863 w 1782331"/>
              <a:gd name="connsiteY3" fmla="*/ 13 h 343241"/>
              <a:gd name="connsiteX4" fmla="*/ 1782331 w 1782331"/>
              <a:gd name="connsiteY4" fmla="*/ 76481 h 343241"/>
              <a:gd name="connsiteX5" fmla="*/ 1782331 w 1782331"/>
              <a:gd name="connsiteY5" fmla="*/ 266773 h 343241"/>
              <a:gd name="connsiteX6" fmla="*/ 1705863 w 1782331"/>
              <a:gd name="connsiteY6" fmla="*/ 343241 h 343241"/>
              <a:gd name="connsiteX7" fmla="*/ 76468 w 1782331"/>
              <a:gd name="connsiteY7" fmla="*/ 343241 h 343241"/>
              <a:gd name="connsiteX8" fmla="*/ 0 w 1782331"/>
              <a:gd name="connsiteY8" fmla="*/ 266773 h 343241"/>
              <a:gd name="connsiteX9" fmla="*/ 0 w 1782331"/>
              <a:gd name="connsiteY9" fmla="*/ 76481 h 343241"/>
              <a:gd name="connsiteX0" fmla="*/ 0 w 1782331"/>
              <a:gd name="connsiteY0" fmla="*/ 76481 h 343241"/>
              <a:gd name="connsiteX1" fmla="*/ 76468 w 1782331"/>
              <a:gd name="connsiteY1" fmla="*/ 13 h 343241"/>
              <a:gd name="connsiteX2" fmla="*/ 892773 w 1782331"/>
              <a:gd name="connsiteY2" fmla="*/ 64307 h 343241"/>
              <a:gd name="connsiteX3" fmla="*/ 1705863 w 1782331"/>
              <a:gd name="connsiteY3" fmla="*/ 13 h 343241"/>
              <a:gd name="connsiteX4" fmla="*/ 1782331 w 1782331"/>
              <a:gd name="connsiteY4" fmla="*/ 76481 h 343241"/>
              <a:gd name="connsiteX5" fmla="*/ 1782331 w 1782331"/>
              <a:gd name="connsiteY5" fmla="*/ 266773 h 343241"/>
              <a:gd name="connsiteX6" fmla="*/ 1705863 w 1782331"/>
              <a:gd name="connsiteY6" fmla="*/ 343241 h 343241"/>
              <a:gd name="connsiteX7" fmla="*/ 847677 w 1782331"/>
              <a:gd name="connsiteY7" fmla="*/ 308828 h 343241"/>
              <a:gd name="connsiteX8" fmla="*/ 76468 w 1782331"/>
              <a:gd name="connsiteY8" fmla="*/ 343241 h 343241"/>
              <a:gd name="connsiteX9" fmla="*/ 0 w 1782331"/>
              <a:gd name="connsiteY9" fmla="*/ 266773 h 343241"/>
              <a:gd name="connsiteX10" fmla="*/ 0 w 1782331"/>
              <a:gd name="connsiteY10" fmla="*/ 76481 h 34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2331" h="343241">
                <a:moveTo>
                  <a:pt x="0" y="76481"/>
                </a:moveTo>
                <a:cubicBezTo>
                  <a:pt x="0" y="34249"/>
                  <a:pt x="34236" y="13"/>
                  <a:pt x="76468" y="13"/>
                </a:cubicBezTo>
                <a:cubicBezTo>
                  <a:pt x="346416" y="-1078"/>
                  <a:pt x="622825" y="65398"/>
                  <a:pt x="892773" y="64307"/>
                </a:cubicBezTo>
                <a:cubicBezTo>
                  <a:pt x="1165957" y="65398"/>
                  <a:pt x="1432679" y="-1078"/>
                  <a:pt x="1705863" y="13"/>
                </a:cubicBezTo>
                <a:cubicBezTo>
                  <a:pt x="1748095" y="13"/>
                  <a:pt x="1782331" y="34249"/>
                  <a:pt x="1782331" y="76481"/>
                </a:cubicBezTo>
                <a:lnTo>
                  <a:pt x="1782331" y="266773"/>
                </a:lnTo>
                <a:cubicBezTo>
                  <a:pt x="1782331" y="309005"/>
                  <a:pt x="1748095" y="343241"/>
                  <a:pt x="1705863" y="343241"/>
                </a:cubicBezTo>
                <a:cubicBezTo>
                  <a:pt x="1420927" y="342504"/>
                  <a:pt x="1132613" y="309565"/>
                  <a:pt x="847677" y="308828"/>
                </a:cubicBezTo>
                <a:lnTo>
                  <a:pt x="76468" y="343241"/>
                </a:lnTo>
                <a:cubicBezTo>
                  <a:pt x="34236" y="343241"/>
                  <a:pt x="0" y="309005"/>
                  <a:pt x="0" y="266773"/>
                </a:cubicBezTo>
                <a:lnTo>
                  <a:pt x="0" y="76481"/>
                </a:lnTo>
                <a:close/>
              </a:path>
            </a:pathLst>
          </a:custGeom>
          <a:solidFill>
            <a:schemeClr val="accent2"/>
          </a:solidFill>
          <a:ln w="19050">
            <a:solidFill>
              <a:srgbClr val="FFFFFF"/>
            </a:solidFill>
          </a:ln>
          <a:effectLst>
            <a:outerShdw blurRad="762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FFFFFF"/>
              </a:solidFill>
              <a:effectLst/>
              <a:uLnTx/>
              <a:uFillTx/>
              <a:latin typeface="等线" panose="020F0502020204030204"/>
              <a:ea typeface="等线" panose="02010600030101010101" pitchFamily="2" charset="-122"/>
              <a:cs typeface="Helvetica"/>
              <a:sym typeface="+mn-lt"/>
            </a:endParaRPr>
          </a:p>
        </p:txBody>
      </p:sp>
      <p:sp>
        <p:nvSpPr>
          <p:cNvPr id="8" name="矩形 69">
            <a:extLst>
              <a:ext uri="{FF2B5EF4-FFF2-40B4-BE49-F238E27FC236}">
                <a16:creationId xmlns:a16="http://schemas.microsoft.com/office/drawing/2014/main" id="{B685322C-B46C-44F1-A1BD-E9945424D83C}"/>
              </a:ext>
            </a:extLst>
          </p:cNvPr>
          <p:cNvSpPr>
            <a:spLocks noChangeArrowheads="1"/>
          </p:cNvSpPr>
          <p:nvPr/>
        </p:nvSpPr>
        <p:spPr bwMode="auto">
          <a:xfrm>
            <a:off x="3793062" y="2608382"/>
            <a:ext cx="6466674" cy="7078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II. </a:t>
            </a:r>
            <a:r>
              <a:rPr kumimoji="0" lang="en-US" altLang="zh-CN" sz="4000" b="1" i="0" u="none" strike="noStrike" kern="1200" cap="none" spc="0" normalizeH="0" baseline="0" noProof="0" dirty="0" err="1">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Suy</a:t>
            </a:r>
            <a:r>
              <a:rPr kumimoji="0" lang="en-US" altLang="zh-CN" sz="4000" b="1" i="0" u="none" strike="noStrike" kern="1200" cap="none" spc="0" normalizeH="0" baseline="0" noProof="0" dirty="0">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 </a:t>
            </a:r>
            <a:r>
              <a:rPr kumimoji="0" lang="en-US" altLang="zh-CN" sz="4000" b="1" i="0" u="none" strike="noStrike" kern="1200" cap="none" spc="0" normalizeH="0" baseline="0" noProof="0" dirty="0" err="1">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ngẫm</a:t>
            </a:r>
            <a:r>
              <a:rPr kumimoji="0" lang="en-US" altLang="zh-CN" sz="4000" b="1" i="0" u="none" strike="noStrike" kern="1200" cap="none" spc="0" normalizeH="0" baseline="0" noProof="0" dirty="0">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 </a:t>
            </a:r>
            <a:r>
              <a:rPr kumimoji="0" lang="en-US" altLang="zh-CN" sz="4000" b="1" i="0" u="none" strike="noStrike" kern="1200" cap="none" spc="0" normalizeH="0" baseline="0" noProof="0" dirty="0" err="1">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và</a:t>
            </a:r>
            <a:r>
              <a:rPr kumimoji="0" lang="en-US" altLang="zh-CN" sz="4000" b="1" i="0" u="none" strike="noStrike" kern="1200" cap="none" spc="0" normalizeH="0" baseline="0" noProof="0" dirty="0">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 </a:t>
            </a:r>
            <a:r>
              <a:rPr kumimoji="0" lang="en-US" altLang="zh-CN" sz="4000" b="1" i="0" u="none" strike="noStrike" kern="1200" cap="none" spc="0" normalizeH="0" baseline="0" noProof="0" dirty="0" err="1">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phản</a:t>
            </a:r>
            <a:r>
              <a:rPr kumimoji="0" lang="en-US" altLang="zh-CN" sz="4000" b="1" i="0" u="none" strike="noStrike" kern="1200" cap="none" spc="0" normalizeH="0" baseline="0" noProof="0" dirty="0">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 </a:t>
            </a:r>
            <a:r>
              <a:rPr kumimoji="0" lang="en-US" altLang="zh-CN" sz="4000" b="1" i="0" u="none" strike="noStrike" kern="1200" cap="none" spc="0" normalizeH="0" baseline="0" noProof="0" dirty="0" err="1">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hồi</a:t>
            </a:r>
            <a:endParaRPr kumimoji="0" lang="en-US" altLang="zh-CN" sz="4000" b="1" i="0" u="none" strike="noStrike" kern="1200" cap="none" spc="0" normalizeH="0" baseline="0" noProof="0" dirty="0">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endParaRPr>
          </a:p>
        </p:txBody>
      </p:sp>
      <p:pic>
        <p:nvPicPr>
          <p:cNvPr id="9" name="Picture 8">
            <a:extLst>
              <a:ext uri="{FF2B5EF4-FFF2-40B4-BE49-F238E27FC236}">
                <a16:creationId xmlns:a16="http://schemas.microsoft.com/office/drawing/2014/main" id="{D047C7B1-985C-40DD-BA10-11A7CFA42E38}"/>
              </a:ext>
            </a:extLst>
          </p:cNvPr>
          <p:cNvPicPr>
            <a:picLocks noChangeAspect="1"/>
          </p:cNvPicPr>
          <p:nvPr/>
        </p:nvPicPr>
        <p:blipFill>
          <a:blip r:embed="rId5"/>
          <a:stretch>
            <a:fillRect/>
          </a:stretch>
        </p:blipFill>
        <p:spPr>
          <a:xfrm>
            <a:off x="612396" y="-73252"/>
            <a:ext cx="3562983" cy="1492190"/>
          </a:xfrm>
          <a:prstGeom prst="rect">
            <a:avLst/>
          </a:prstGeom>
        </p:spPr>
      </p:pic>
      <p:grpSp>
        <p:nvGrpSpPr>
          <p:cNvPr id="10" name="组合 4">
            <a:extLst>
              <a:ext uri="{FF2B5EF4-FFF2-40B4-BE49-F238E27FC236}">
                <a16:creationId xmlns:a16="http://schemas.microsoft.com/office/drawing/2014/main" id="{F5446186-CA3E-450D-B872-2714569D074E}"/>
              </a:ext>
            </a:extLst>
          </p:cNvPr>
          <p:cNvGrpSpPr/>
          <p:nvPr/>
        </p:nvGrpSpPr>
        <p:grpSpPr>
          <a:xfrm>
            <a:off x="612396" y="4395831"/>
            <a:ext cx="4806892" cy="2390862"/>
            <a:chOff x="1156044" y="2056266"/>
            <a:chExt cx="9573176" cy="4252459"/>
          </a:xfrm>
        </p:grpSpPr>
        <p:pic>
          <p:nvPicPr>
            <p:cNvPr id="11" name="图片 5">
              <a:extLst>
                <a:ext uri="{FF2B5EF4-FFF2-40B4-BE49-F238E27FC236}">
                  <a16:creationId xmlns:a16="http://schemas.microsoft.com/office/drawing/2014/main" id="{1DA9918F-0652-45D0-B04A-590290BEC084}"/>
                </a:ext>
              </a:extLst>
            </p:cNvPr>
            <p:cNvPicPr>
              <a:picLocks noChangeAspect="1"/>
            </p:cNvPicPr>
            <p:nvPr/>
          </p:nvPicPr>
          <p:blipFill>
            <a:blip r:embed="rId6"/>
            <a:stretch>
              <a:fillRect/>
            </a:stretch>
          </p:blipFill>
          <p:spPr>
            <a:xfrm>
              <a:off x="1156044" y="2413453"/>
              <a:ext cx="5169655" cy="3895272"/>
            </a:xfrm>
            <a:prstGeom prst="rect">
              <a:avLst/>
            </a:prstGeom>
          </p:spPr>
        </p:pic>
        <p:pic>
          <p:nvPicPr>
            <p:cNvPr id="12" name="图片 6">
              <a:extLst>
                <a:ext uri="{FF2B5EF4-FFF2-40B4-BE49-F238E27FC236}">
                  <a16:creationId xmlns:a16="http://schemas.microsoft.com/office/drawing/2014/main" id="{6244DC94-5620-41A5-AF9C-F7305C41A5ED}"/>
                </a:ext>
              </a:extLst>
            </p:cNvPr>
            <p:cNvPicPr>
              <a:picLocks noChangeAspect="1"/>
            </p:cNvPicPr>
            <p:nvPr/>
          </p:nvPicPr>
          <p:blipFill>
            <a:blip r:embed="rId7"/>
            <a:stretch>
              <a:fillRect/>
            </a:stretch>
          </p:blipFill>
          <p:spPr>
            <a:xfrm>
              <a:off x="6096000" y="2056266"/>
              <a:ext cx="4633220" cy="4178300"/>
            </a:xfrm>
            <a:prstGeom prst="rect">
              <a:avLst/>
            </a:prstGeom>
          </p:spPr>
        </p:pic>
      </p:grpSp>
      <p:pic>
        <p:nvPicPr>
          <p:cNvPr id="13" name="Picture 12">
            <a:extLst>
              <a:ext uri="{FF2B5EF4-FFF2-40B4-BE49-F238E27FC236}">
                <a16:creationId xmlns:a16="http://schemas.microsoft.com/office/drawing/2014/main" id="{ECCB993F-AD83-4846-A100-62A1A512B5FE}"/>
              </a:ext>
            </a:extLst>
          </p:cNvPr>
          <p:cNvPicPr>
            <a:picLocks noChangeAspect="1"/>
          </p:cNvPicPr>
          <p:nvPr/>
        </p:nvPicPr>
        <p:blipFill>
          <a:blip r:embed="rId8"/>
          <a:stretch>
            <a:fillRect/>
          </a:stretch>
        </p:blipFill>
        <p:spPr>
          <a:xfrm>
            <a:off x="612396" y="931927"/>
            <a:ext cx="1432684" cy="1383912"/>
          </a:xfrm>
          <a:prstGeom prst="rect">
            <a:avLst/>
          </a:prstGeom>
        </p:spPr>
      </p:pic>
      <p:pic>
        <p:nvPicPr>
          <p:cNvPr id="14" name="Picture 13">
            <a:extLst>
              <a:ext uri="{FF2B5EF4-FFF2-40B4-BE49-F238E27FC236}">
                <a16:creationId xmlns:a16="http://schemas.microsoft.com/office/drawing/2014/main" id="{4F11C6DA-018A-4A63-8A07-8D94C1788150}"/>
              </a:ext>
            </a:extLst>
          </p:cNvPr>
          <p:cNvPicPr>
            <a:picLocks noChangeAspect="1"/>
          </p:cNvPicPr>
          <p:nvPr/>
        </p:nvPicPr>
        <p:blipFill>
          <a:blip r:embed="rId8"/>
          <a:stretch>
            <a:fillRect/>
          </a:stretch>
        </p:blipFill>
        <p:spPr>
          <a:xfrm>
            <a:off x="2231745" y="1437797"/>
            <a:ext cx="1432684" cy="1383912"/>
          </a:xfrm>
          <a:prstGeom prst="rect">
            <a:avLst/>
          </a:prstGeom>
        </p:spPr>
      </p:pic>
    </p:spTree>
    <p:extLst>
      <p:ext uri="{BB962C8B-B14F-4D97-AF65-F5344CB8AC3E}">
        <p14:creationId xmlns:p14="http://schemas.microsoft.com/office/powerpoint/2010/main" val="24978239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4F899E2-53BF-4B54-9F13-05EEE0CF8E31}"/>
              </a:ext>
            </a:extLst>
          </p:cNvPr>
          <p:cNvSpPr/>
          <p:nvPr/>
        </p:nvSpPr>
        <p:spPr>
          <a:xfrm>
            <a:off x="570451" y="570451"/>
            <a:ext cx="11123802" cy="628754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a:cs typeface="+mn-cs"/>
            </a:endParaRPr>
          </a:p>
        </p:txBody>
      </p:sp>
      <p:pic>
        <p:nvPicPr>
          <p:cNvPr id="2" name="Picture 1">
            <a:extLst>
              <a:ext uri="{FF2B5EF4-FFF2-40B4-BE49-F238E27FC236}">
                <a16:creationId xmlns:a16="http://schemas.microsoft.com/office/drawing/2014/main" id="{3E164EEA-2532-4756-9848-7C0A3FBCF24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78" b="97778" l="9778" r="89778">
                        <a14:foregroundMark x1="25778" y1="48889" x2="25778" y2="48889"/>
                        <a14:foregroundMark x1="30667" y1="55556" x2="30667" y2="55556"/>
                        <a14:foregroundMark x1="28889" y1="56444" x2="28889" y2="56444"/>
                        <a14:foregroundMark x1="24889" y1="47556" x2="24889" y2="44889"/>
                        <a14:foregroundMark x1="23556" y1="40444" x2="23556" y2="40444"/>
                        <a14:foregroundMark x1="21333" y1="45778" x2="10667" y2="28000"/>
                        <a14:foregroundMark x1="61778" y1="88444" x2="61778" y2="88444"/>
                        <a14:foregroundMark x1="64889" y1="92889" x2="64889" y2="92889"/>
                        <a14:foregroundMark x1="64889" y1="93333" x2="66222" y2="93333"/>
                        <a14:foregroundMark x1="70667" y1="95556" x2="70667" y2="95556"/>
                        <a14:foregroundMark x1="56000" y1="97778" x2="56000" y2="97778"/>
                      </a14:backgroundRemoval>
                    </a14:imgEffect>
                  </a14:imgLayer>
                </a14:imgProps>
              </a:ext>
            </a:extLst>
          </a:blip>
          <a:stretch>
            <a:fillRect/>
          </a:stretch>
        </p:blipFill>
        <p:spPr>
          <a:xfrm>
            <a:off x="8951053" y="3104757"/>
            <a:ext cx="3753243" cy="3753243"/>
          </a:xfrm>
          <a:prstGeom prst="rect">
            <a:avLst/>
          </a:prstGeom>
        </p:spPr>
      </p:pic>
      <p:pic>
        <p:nvPicPr>
          <p:cNvPr id="4" name="Picture 3">
            <a:extLst>
              <a:ext uri="{FF2B5EF4-FFF2-40B4-BE49-F238E27FC236}">
                <a16:creationId xmlns:a16="http://schemas.microsoft.com/office/drawing/2014/main" id="{5B418F17-8F42-46AA-9251-4742303BE5F2}"/>
              </a:ext>
            </a:extLst>
          </p:cNvPr>
          <p:cNvPicPr>
            <a:picLocks noChangeAspect="1"/>
          </p:cNvPicPr>
          <p:nvPr/>
        </p:nvPicPr>
        <p:blipFill>
          <a:blip r:embed="rId4"/>
          <a:stretch>
            <a:fillRect/>
          </a:stretch>
        </p:blipFill>
        <p:spPr>
          <a:xfrm>
            <a:off x="9046182" y="-107761"/>
            <a:ext cx="3562983" cy="1492190"/>
          </a:xfrm>
          <a:prstGeom prst="rect">
            <a:avLst/>
          </a:prstGeom>
        </p:spPr>
      </p:pic>
      <p:grpSp>
        <p:nvGrpSpPr>
          <p:cNvPr id="7" name="组合 4">
            <a:extLst>
              <a:ext uri="{FF2B5EF4-FFF2-40B4-BE49-F238E27FC236}">
                <a16:creationId xmlns:a16="http://schemas.microsoft.com/office/drawing/2014/main" id="{15DCA92D-D3C2-4863-836C-B3EC5EB43218}"/>
              </a:ext>
            </a:extLst>
          </p:cNvPr>
          <p:cNvGrpSpPr/>
          <p:nvPr/>
        </p:nvGrpSpPr>
        <p:grpSpPr>
          <a:xfrm>
            <a:off x="-46140" y="3959825"/>
            <a:ext cx="4806892" cy="2898175"/>
            <a:chOff x="1156044" y="2056266"/>
            <a:chExt cx="9573176" cy="4252459"/>
          </a:xfrm>
        </p:grpSpPr>
        <p:pic>
          <p:nvPicPr>
            <p:cNvPr id="8" name="图片 5">
              <a:extLst>
                <a:ext uri="{FF2B5EF4-FFF2-40B4-BE49-F238E27FC236}">
                  <a16:creationId xmlns:a16="http://schemas.microsoft.com/office/drawing/2014/main" id="{8DA14D84-FC5A-450E-8362-1A5E455F78F0}"/>
                </a:ext>
              </a:extLst>
            </p:cNvPr>
            <p:cNvPicPr>
              <a:picLocks noChangeAspect="1"/>
            </p:cNvPicPr>
            <p:nvPr/>
          </p:nvPicPr>
          <p:blipFill>
            <a:blip r:embed="rId5"/>
            <a:stretch>
              <a:fillRect/>
            </a:stretch>
          </p:blipFill>
          <p:spPr>
            <a:xfrm>
              <a:off x="1156044" y="2413453"/>
              <a:ext cx="5169655" cy="3895272"/>
            </a:xfrm>
            <a:prstGeom prst="rect">
              <a:avLst/>
            </a:prstGeom>
          </p:spPr>
        </p:pic>
        <p:pic>
          <p:nvPicPr>
            <p:cNvPr id="9" name="图片 6">
              <a:extLst>
                <a:ext uri="{FF2B5EF4-FFF2-40B4-BE49-F238E27FC236}">
                  <a16:creationId xmlns:a16="http://schemas.microsoft.com/office/drawing/2014/main" id="{954D5A88-340B-46B5-9FFB-CB6ABDD6FD20}"/>
                </a:ext>
              </a:extLst>
            </p:cNvPr>
            <p:cNvPicPr>
              <a:picLocks noChangeAspect="1"/>
            </p:cNvPicPr>
            <p:nvPr/>
          </p:nvPicPr>
          <p:blipFill>
            <a:blip r:embed="rId6"/>
            <a:stretch>
              <a:fillRect/>
            </a:stretch>
          </p:blipFill>
          <p:spPr>
            <a:xfrm>
              <a:off x="6096000" y="2056266"/>
              <a:ext cx="4633220" cy="4178300"/>
            </a:xfrm>
            <a:prstGeom prst="rect">
              <a:avLst/>
            </a:prstGeom>
          </p:spPr>
        </p:pic>
      </p:grpSp>
      <p:sp>
        <p:nvSpPr>
          <p:cNvPr id="11" name="任意多边形: 形状 17">
            <a:extLst>
              <a:ext uri="{FF2B5EF4-FFF2-40B4-BE49-F238E27FC236}">
                <a16:creationId xmlns:a16="http://schemas.microsoft.com/office/drawing/2014/main" id="{6AC457DA-3A81-4322-B495-736C9C282FBC}"/>
              </a:ext>
            </a:extLst>
          </p:cNvPr>
          <p:cNvSpPr/>
          <p:nvPr/>
        </p:nvSpPr>
        <p:spPr>
          <a:xfrm>
            <a:off x="2317547" y="1078179"/>
            <a:ext cx="3206291" cy="2682217"/>
          </a:xfrm>
          <a:custGeom>
            <a:avLst/>
            <a:gdLst>
              <a:gd name="connsiteX0" fmla="*/ 2799176 w 4591548"/>
              <a:gd name="connsiteY0" fmla="*/ 10 h 3179432"/>
              <a:gd name="connsiteX1" fmla="*/ 3170559 w 4591548"/>
              <a:gd name="connsiteY1" fmla="*/ 172142 h 3179432"/>
              <a:gd name="connsiteX2" fmla="*/ 3768165 w 4591548"/>
              <a:gd name="connsiteY2" fmla="*/ 40387 h 3179432"/>
              <a:gd name="connsiteX3" fmla="*/ 4071214 w 4591548"/>
              <a:gd name="connsiteY3" fmla="*/ 399826 h 3179432"/>
              <a:gd name="connsiteX4" fmla="*/ 4072854 w 4591548"/>
              <a:gd name="connsiteY4" fmla="*/ 400354 h 3179432"/>
              <a:gd name="connsiteX5" fmla="*/ 4138149 w 4591548"/>
              <a:gd name="connsiteY5" fmla="*/ 421375 h 3179432"/>
              <a:gd name="connsiteX6" fmla="*/ 4460136 w 4591548"/>
              <a:gd name="connsiteY6" fmla="*/ 748671 h 3179432"/>
              <a:gd name="connsiteX7" fmla="*/ 4442728 w 4591548"/>
              <a:gd name="connsiteY7" fmla="*/ 1126943 h 3179432"/>
              <a:gd name="connsiteX8" fmla="*/ 4569891 w 4591548"/>
              <a:gd name="connsiteY8" fmla="*/ 1705311 h 3179432"/>
              <a:gd name="connsiteX9" fmla="*/ 3974196 w 4591548"/>
              <a:gd name="connsiteY9" fmla="*/ 2211586 h 3179432"/>
              <a:gd name="connsiteX10" fmla="*/ 3760947 w 4591548"/>
              <a:gd name="connsiteY10" fmla="*/ 2645399 h 3179432"/>
              <a:gd name="connsiteX11" fmla="*/ 3034903 w 4591548"/>
              <a:gd name="connsiteY11" fmla="*/ 2697924 h 3179432"/>
              <a:gd name="connsiteX12" fmla="*/ 2516058 w 4591548"/>
              <a:gd name="connsiteY12" fmla="*/ 3160722 h 3179432"/>
              <a:gd name="connsiteX13" fmla="*/ 1753182 w 4591548"/>
              <a:gd name="connsiteY13" fmla="*/ 2878232 h 3179432"/>
              <a:gd name="connsiteX14" fmla="*/ 619959 w 4591548"/>
              <a:gd name="connsiteY14" fmla="*/ 2599126 h 3179432"/>
              <a:gd name="connsiteX15" fmla="*/ 121706 w 4591548"/>
              <a:gd name="connsiteY15" fmla="*/ 2288535 h 3179432"/>
              <a:gd name="connsiteX16" fmla="*/ 228172 w 4591548"/>
              <a:gd name="connsiteY16" fmla="*/ 1869288 h 3179432"/>
              <a:gd name="connsiteX17" fmla="*/ 3353 w 4591548"/>
              <a:gd name="connsiteY17" fmla="*/ 1439153 h 3179432"/>
              <a:gd name="connsiteX18" fmla="*/ 413928 w 4591548"/>
              <a:gd name="connsiteY18" fmla="*/ 1056835 h 3179432"/>
              <a:gd name="connsiteX19" fmla="*/ 417856 w 4591548"/>
              <a:gd name="connsiteY19" fmla="*/ 1046757 h 3179432"/>
              <a:gd name="connsiteX20" fmla="*/ 600747 w 4591548"/>
              <a:gd name="connsiteY20" fmla="*/ 497741 h 3179432"/>
              <a:gd name="connsiteX21" fmla="*/ 1490469 w 4591548"/>
              <a:gd name="connsiteY21" fmla="*/ 372313 h 3179432"/>
              <a:gd name="connsiteX22" fmla="*/ 2387514 w 4591548"/>
              <a:gd name="connsiteY22" fmla="*/ 242103 h 3179432"/>
              <a:gd name="connsiteX23" fmla="*/ 2737056 w 4591548"/>
              <a:gd name="connsiteY23" fmla="*/ 4340 h 3179432"/>
              <a:gd name="connsiteX24" fmla="*/ 2799176 w 4591548"/>
              <a:gd name="connsiteY24" fmla="*/ 10 h 3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548" h="3179432">
                <a:moveTo>
                  <a:pt x="2799176" y="10"/>
                </a:moveTo>
                <a:cubicBezTo>
                  <a:pt x="2943518" y="-875"/>
                  <a:pt x="3081581" y="62006"/>
                  <a:pt x="3170559" y="172142"/>
                </a:cubicBezTo>
                <a:cubicBezTo>
                  <a:pt x="3317254" y="9269"/>
                  <a:pt x="3559905" y="-44213"/>
                  <a:pt x="3768165" y="40387"/>
                </a:cubicBezTo>
                <a:cubicBezTo>
                  <a:pt x="3926854" y="104830"/>
                  <a:pt x="4040644" y="239749"/>
                  <a:pt x="4071214" y="399826"/>
                </a:cubicBezTo>
                <a:lnTo>
                  <a:pt x="4072854" y="400354"/>
                </a:lnTo>
                <a:lnTo>
                  <a:pt x="4138149" y="421375"/>
                </a:lnTo>
                <a:cubicBezTo>
                  <a:pt x="4289796" y="480412"/>
                  <a:pt x="4408124" y="599334"/>
                  <a:pt x="4460136" y="748671"/>
                </a:cubicBezTo>
                <a:cubicBezTo>
                  <a:pt x="4503337" y="872555"/>
                  <a:pt x="4497180" y="1007105"/>
                  <a:pt x="4442728" y="1126943"/>
                </a:cubicBezTo>
                <a:cubicBezTo>
                  <a:pt x="4576578" y="1291287"/>
                  <a:pt x="4623389" y="1504331"/>
                  <a:pt x="4569891" y="1705311"/>
                </a:cubicBezTo>
                <a:cubicBezTo>
                  <a:pt x="4498773" y="1972499"/>
                  <a:pt x="4263340" y="2172596"/>
                  <a:pt x="3974196" y="2211586"/>
                </a:cubicBezTo>
                <a:cubicBezTo>
                  <a:pt x="3972816" y="2378358"/>
                  <a:pt x="3895010" y="2536522"/>
                  <a:pt x="3760947" y="2645399"/>
                </a:cubicBezTo>
                <a:cubicBezTo>
                  <a:pt x="3557251" y="2810846"/>
                  <a:pt x="3263012" y="2832107"/>
                  <a:pt x="3034903" y="2697924"/>
                </a:cubicBezTo>
                <a:cubicBezTo>
                  <a:pt x="2961131" y="2928403"/>
                  <a:pt x="2763592" y="3104591"/>
                  <a:pt x="2516058" y="3160722"/>
                </a:cubicBezTo>
                <a:cubicBezTo>
                  <a:pt x="2224367" y="3226857"/>
                  <a:pt x="1919938" y="3114155"/>
                  <a:pt x="1753182" y="2878232"/>
                </a:cubicBezTo>
                <a:cubicBezTo>
                  <a:pt x="1359590" y="3102164"/>
                  <a:pt x="848387" y="2976294"/>
                  <a:pt x="619959" y="2599126"/>
                </a:cubicBezTo>
                <a:cubicBezTo>
                  <a:pt x="395565" y="2623918"/>
                  <a:pt x="184864" y="2492604"/>
                  <a:pt x="121706" y="2288535"/>
                </a:cubicBezTo>
                <a:cubicBezTo>
                  <a:pt x="75957" y="2140890"/>
                  <a:pt x="116399" y="1981548"/>
                  <a:pt x="228172" y="1869288"/>
                </a:cubicBezTo>
                <a:cubicBezTo>
                  <a:pt x="69588" y="1781230"/>
                  <a:pt x="-18726" y="1612251"/>
                  <a:pt x="3353" y="1439153"/>
                </a:cubicBezTo>
                <a:cubicBezTo>
                  <a:pt x="29253" y="1236481"/>
                  <a:pt x="199724" y="1077728"/>
                  <a:pt x="413928" y="1056835"/>
                </a:cubicBezTo>
                <a:cubicBezTo>
                  <a:pt x="415202" y="1053452"/>
                  <a:pt x="416582" y="1050141"/>
                  <a:pt x="417856" y="1046757"/>
                </a:cubicBezTo>
                <a:cubicBezTo>
                  <a:pt x="389090" y="847175"/>
                  <a:pt x="456175" y="645901"/>
                  <a:pt x="600747" y="497741"/>
                </a:cubicBezTo>
                <a:cubicBezTo>
                  <a:pt x="829174" y="263731"/>
                  <a:pt x="1199520" y="211573"/>
                  <a:pt x="1490469" y="372313"/>
                </a:cubicBezTo>
                <a:cubicBezTo>
                  <a:pt x="1668052" y="56498"/>
                  <a:pt x="2117689" y="-8754"/>
                  <a:pt x="2387514" y="242103"/>
                </a:cubicBezTo>
                <a:cubicBezTo>
                  <a:pt x="2455554" y="113437"/>
                  <a:pt x="2586221" y="24497"/>
                  <a:pt x="2737056" y="4340"/>
                </a:cubicBezTo>
                <a:cubicBezTo>
                  <a:pt x="2757807" y="1563"/>
                  <a:pt x="2778556" y="136"/>
                  <a:pt x="2799176" y="10"/>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Regular" panose="020B0500000000000000" pitchFamily="34" charset="-122"/>
              <a:ea typeface="等线" panose="02010600030101010101" pitchFamily="2" charset="-122"/>
              <a:cs typeface="+mn-cs"/>
            </a:endParaRPr>
          </a:p>
        </p:txBody>
      </p:sp>
      <p:sp>
        <p:nvSpPr>
          <p:cNvPr id="12" name="文本框 16">
            <a:extLst>
              <a:ext uri="{FF2B5EF4-FFF2-40B4-BE49-F238E27FC236}">
                <a16:creationId xmlns:a16="http://schemas.microsoft.com/office/drawing/2014/main" id="{54332260-24E7-4C32-B0F2-6C9371094666}"/>
              </a:ext>
            </a:extLst>
          </p:cNvPr>
          <p:cNvSpPr txBox="1"/>
          <p:nvPr/>
        </p:nvSpPr>
        <p:spPr>
          <a:xfrm>
            <a:off x="2617767" y="1687338"/>
            <a:ext cx="2906071" cy="830997"/>
          </a:xfrm>
          <a:prstGeom prst="rect">
            <a:avLst/>
          </a:prstGeom>
          <a:noFill/>
        </p:spPr>
        <p:txBody>
          <a:bodyPr wrap="square" rtlCol="0">
            <a:spAutoFit/>
            <a:scene3d>
              <a:camera prst="orthographicFront"/>
              <a:lightRig rig="threePt" dir="t"/>
            </a:scene3d>
            <a:sp3d contourW="12700"/>
          </a:bodyPr>
          <a:lstStyle/>
          <a:p>
            <a:pPr lvl="0" algn="just">
              <a:defRPr/>
            </a:pPr>
            <a:r>
              <a:rPr lang="vi-VN" sz="2400" i="1" dirty="0">
                <a:solidFill>
                  <a:prstClr val="black"/>
                </a:solidFill>
                <a:latin typeface="Times New Roman" panose="02020603050405020304" pitchFamily="18" charset="0"/>
                <a:cs typeface="Times New Roman" panose="02020603050405020304" pitchFamily="18" charset="0"/>
              </a:rPr>
              <a:t>Tác giả đã đặt vấn đề bằng cách nào?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 name="任意多边形: 形状 17">
            <a:extLst>
              <a:ext uri="{FF2B5EF4-FFF2-40B4-BE49-F238E27FC236}">
                <a16:creationId xmlns:a16="http://schemas.microsoft.com/office/drawing/2014/main" id="{0F05DCEA-ED14-40F8-A936-9FDC067EB95C}"/>
              </a:ext>
            </a:extLst>
          </p:cNvPr>
          <p:cNvSpPr/>
          <p:nvPr/>
        </p:nvSpPr>
        <p:spPr>
          <a:xfrm>
            <a:off x="6110952" y="2297670"/>
            <a:ext cx="3206291" cy="2682217"/>
          </a:xfrm>
          <a:custGeom>
            <a:avLst/>
            <a:gdLst>
              <a:gd name="connsiteX0" fmla="*/ 2799176 w 4591548"/>
              <a:gd name="connsiteY0" fmla="*/ 10 h 3179432"/>
              <a:gd name="connsiteX1" fmla="*/ 3170559 w 4591548"/>
              <a:gd name="connsiteY1" fmla="*/ 172142 h 3179432"/>
              <a:gd name="connsiteX2" fmla="*/ 3768165 w 4591548"/>
              <a:gd name="connsiteY2" fmla="*/ 40387 h 3179432"/>
              <a:gd name="connsiteX3" fmla="*/ 4071214 w 4591548"/>
              <a:gd name="connsiteY3" fmla="*/ 399826 h 3179432"/>
              <a:gd name="connsiteX4" fmla="*/ 4072854 w 4591548"/>
              <a:gd name="connsiteY4" fmla="*/ 400354 h 3179432"/>
              <a:gd name="connsiteX5" fmla="*/ 4138149 w 4591548"/>
              <a:gd name="connsiteY5" fmla="*/ 421375 h 3179432"/>
              <a:gd name="connsiteX6" fmla="*/ 4460136 w 4591548"/>
              <a:gd name="connsiteY6" fmla="*/ 748671 h 3179432"/>
              <a:gd name="connsiteX7" fmla="*/ 4442728 w 4591548"/>
              <a:gd name="connsiteY7" fmla="*/ 1126943 h 3179432"/>
              <a:gd name="connsiteX8" fmla="*/ 4569891 w 4591548"/>
              <a:gd name="connsiteY8" fmla="*/ 1705311 h 3179432"/>
              <a:gd name="connsiteX9" fmla="*/ 3974196 w 4591548"/>
              <a:gd name="connsiteY9" fmla="*/ 2211586 h 3179432"/>
              <a:gd name="connsiteX10" fmla="*/ 3760947 w 4591548"/>
              <a:gd name="connsiteY10" fmla="*/ 2645399 h 3179432"/>
              <a:gd name="connsiteX11" fmla="*/ 3034903 w 4591548"/>
              <a:gd name="connsiteY11" fmla="*/ 2697924 h 3179432"/>
              <a:gd name="connsiteX12" fmla="*/ 2516058 w 4591548"/>
              <a:gd name="connsiteY12" fmla="*/ 3160722 h 3179432"/>
              <a:gd name="connsiteX13" fmla="*/ 1753182 w 4591548"/>
              <a:gd name="connsiteY13" fmla="*/ 2878232 h 3179432"/>
              <a:gd name="connsiteX14" fmla="*/ 619959 w 4591548"/>
              <a:gd name="connsiteY14" fmla="*/ 2599126 h 3179432"/>
              <a:gd name="connsiteX15" fmla="*/ 121706 w 4591548"/>
              <a:gd name="connsiteY15" fmla="*/ 2288535 h 3179432"/>
              <a:gd name="connsiteX16" fmla="*/ 228172 w 4591548"/>
              <a:gd name="connsiteY16" fmla="*/ 1869288 h 3179432"/>
              <a:gd name="connsiteX17" fmla="*/ 3353 w 4591548"/>
              <a:gd name="connsiteY17" fmla="*/ 1439153 h 3179432"/>
              <a:gd name="connsiteX18" fmla="*/ 413928 w 4591548"/>
              <a:gd name="connsiteY18" fmla="*/ 1056835 h 3179432"/>
              <a:gd name="connsiteX19" fmla="*/ 417856 w 4591548"/>
              <a:gd name="connsiteY19" fmla="*/ 1046757 h 3179432"/>
              <a:gd name="connsiteX20" fmla="*/ 600747 w 4591548"/>
              <a:gd name="connsiteY20" fmla="*/ 497741 h 3179432"/>
              <a:gd name="connsiteX21" fmla="*/ 1490469 w 4591548"/>
              <a:gd name="connsiteY21" fmla="*/ 372313 h 3179432"/>
              <a:gd name="connsiteX22" fmla="*/ 2387514 w 4591548"/>
              <a:gd name="connsiteY22" fmla="*/ 242103 h 3179432"/>
              <a:gd name="connsiteX23" fmla="*/ 2737056 w 4591548"/>
              <a:gd name="connsiteY23" fmla="*/ 4340 h 3179432"/>
              <a:gd name="connsiteX24" fmla="*/ 2799176 w 4591548"/>
              <a:gd name="connsiteY24" fmla="*/ 10 h 3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548" h="3179432">
                <a:moveTo>
                  <a:pt x="2799176" y="10"/>
                </a:moveTo>
                <a:cubicBezTo>
                  <a:pt x="2943518" y="-875"/>
                  <a:pt x="3081581" y="62006"/>
                  <a:pt x="3170559" y="172142"/>
                </a:cubicBezTo>
                <a:cubicBezTo>
                  <a:pt x="3317254" y="9269"/>
                  <a:pt x="3559905" y="-44213"/>
                  <a:pt x="3768165" y="40387"/>
                </a:cubicBezTo>
                <a:cubicBezTo>
                  <a:pt x="3926854" y="104830"/>
                  <a:pt x="4040644" y="239749"/>
                  <a:pt x="4071214" y="399826"/>
                </a:cubicBezTo>
                <a:lnTo>
                  <a:pt x="4072854" y="400354"/>
                </a:lnTo>
                <a:lnTo>
                  <a:pt x="4138149" y="421375"/>
                </a:lnTo>
                <a:cubicBezTo>
                  <a:pt x="4289796" y="480412"/>
                  <a:pt x="4408124" y="599334"/>
                  <a:pt x="4460136" y="748671"/>
                </a:cubicBezTo>
                <a:cubicBezTo>
                  <a:pt x="4503337" y="872555"/>
                  <a:pt x="4497180" y="1007105"/>
                  <a:pt x="4442728" y="1126943"/>
                </a:cubicBezTo>
                <a:cubicBezTo>
                  <a:pt x="4576578" y="1291287"/>
                  <a:pt x="4623389" y="1504331"/>
                  <a:pt x="4569891" y="1705311"/>
                </a:cubicBezTo>
                <a:cubicBezTo>
                  <a:pt x="4498773" y="1972499"/>
                  <a:pt x="4263340" y="2172596"/>
                  <a:pt x="3974196" y="2211586"/>
                </a:cubicBezTo>
                <a:cubicBezTo>
                  <a:pt x="3972816" y="2378358"/>
                  <a:pt x="3895010" y="2536522"/>
                  <a:pt x="3760947" y="2645399"/>
                </a:cubicBezTo>
                <a:cubicBezTo>
                  <a:pt x="3557251" y="2810846"/>
                  <a:pt x="3263012" y="2832107"/>
                  <a:pt x="3034903" y="2697924"/>
                </a:cubicBezTo>
                <a:cubicBezTo>
                  <a:pt x="2961131" y="2928403"/>
                  <a:pt x="2763592" y="3104591"/>
                  <a:pt x="2516058" y="3160722"/>
                </a:cubicBezTo>
                <a:cubicBezTo>
                  <a:pt x="2224367" y="3226857"/>
                  <a:pt x="1919938" y="3114155"/>
                  <a:pt x="1753182" y="2878232"/>
                </a:cubicBezTo>
                <a:cubicBezTo>
                  <a:pt x="1359590" y="3102164"/>
                  <a:pt x="848387" y="2976294"/>
                  <a:pt x="619959" y="2599126"/>
                </a:cubicBezTo>
                <a:cubicBezTo>
                  <a:pt x="395565" y="2623918"/>
                  <a:pt x="184864" y="2492604"/>
                  <a:pt x="121706" y="2288535"/>
                </a:cubicBezTo>
                <a:cubicBezTo>
                  <a:pt x="75957" y="2140890"/>
                  <a:pt x="116399" y="1981548"/>
                  <a:pt x="228172" y="1869288"/>
                </a:cubicBezTo>
                <a:cubicBezTo>
                  <a:pt x="69588" y="1781230"/>
                  <a:pt x="-18726" y="1612251"/>
                  <a:pt x="3353" y="1439153"/>
                </a:cubicBezTo>
                <a:cubicBezTo>
                  <a:pt x="29253" y="1236481"/>
                  <a:pt x="199724" y="1077728"/>
                  <a:pt x="413928" y="1056835"/>
                </a:cubicBezTo>
                <a:cubicBezTo>
                  <a:pt x="415202" y="1053452"/>
                  <a:pt x="416582" y="1050141"/>
                  <a:pt x="417856" y="1046757"/>
                </a:cubicBezTo>
                <a:cubicBezTo>
                  <a:pt x="389090" y="847175"/>
                  <a:pt x="456175" y="645901"/>
                  <a:pt x="600747" y="497741"/>
                </a:cubicBezTo>
                <a:cubicBezTo>
                  <a:pt x="829174" y="263731"/>
                  <a:pt x="1199520" y="211573"/>
                  <a:pt x="1490469" y="372313"/>
                </a:cubicBezTo>
                <a:cubicBezTo>
                  <a:pt x="1668052" y="56498"/>
                  <a:pt x="2117689" y="-8754"/>
                  <a:pt x="2387514" y="242103"/>
                </a:cubicBezTo>
                <a:cubicBezTo>
                  <a:pt x="2455554" y="113437"/>
                  <a:pt x="2586221" y="24497"/>
                  <a:pt x="2737056" y="4340"/>
                </a:cubicBezTo>
                <a:cubicBezTo>
                  <a:pt x="2757807" y="1563"/>
                  <a:pt x="2778556" y="136"/>
                  <a:pt x="2799176" y="10"/>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Regular" panose="020B0500000000000000" pitchFamily="34" charset="-122"/>
              <a:ea typeface="等线" panose="02010600030101010101" pitchFamily="2" charset="-122"/>
              <a:cs typeface="+mn-cs"/>
            </a:endParaRPr>
          </a:p>
        </p:txBody>
      </p:sp>
      <p:sp>
        <p:nvSpPr>
          <p:cNvPr id="14" name="文本框 16">
            <a:extLst>
              <a:ext uri="{FF2B5EF4-FFF2-40B4-BE49-F238E27FC236}">
                <a16:creationId xmlns:a16="http://schemas.microsoft.com/office/drawing/2014/main" id="{C908A59D-1EF9-4161-9991-746112254D06}"/>
              </a:ext>
            </a:extLst>
          </p:cNvPr>
          <p:cNvSpPr txBox="1"/>
          <p:nvPr/>
        </p:nvSpPr>
        <p:spPr>
          <a:xfrm>
            <a:off x="6411172" y="2906829"/>
            <a:ext cx="2590105" cy="1200329"/>
          </a:xfrm>
          <a:prstGeom prst="rect">
            <a:avLst/>
          </a:prstGeom>
          <a:noFill/>
        </p:spPr>
        <p:txBody>
          <a:bodyPr wrap="square" rtlCol="0">
            <a:spAutoFit/>
            <a:scene3d>
              <a:camera prst="orthographicFront"/>
              <a:lightRig rig="threePt" dir="t"/>
            </a:scene3d>
            <a:sp3d contourW="12700"/>
          </a:bodyPr>
          <a:lstStyle/>
          <a:p>
            <a:pPr lvl="0" algn="just">
              <a:defRPr/>
            </a:pPr>
            <a:r>
              <a:rPr lang="vi-VN" sz="2400" i="1" dirty="0">
                <a:solidFill>
                  <a:prstClr val="black"/>
                </a:solidFill>
                <a:latin typeface="Times New Roman" panose="02020603050405020304" pitchFamily="18" charset="0"/>
                <a:cs typeface="Times New Roman" panose="02020603050405020304" pitchFamily="18" charset="0"/>
              </a:rPr>
              <a:t>Theo em, hiệu quả của cách đặt vấn đề ấy là gì? </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48792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4F899E2-53BF-4B54-9F13-05EEE0CF8E31}"/>
              </a:ext>
            </a:extLst>
          </p:cNvPr>
          <p:cNvSpPr/>
          <p:nvPr/>
        </p:nvSpPr>
        <p:spPr>
          <a:xfrm>
            <a:off x="570451" y="570451"/>
            <a:ext cx="11123802" cy="628754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a:cs typeface="+mn-cs"/>
            </a:endParaRPr>
          </a:p>
        </p:txBody>
      </p:sp>
      <p:pic>
        <p:nvPicPr>
          <p:cNvPr id="2" name="Picture 1">
            <a:extLst>
              <a:ext uri="{FF2B5EF4-FFF2-40B4-BE49-F238E27FC236}">
                <a16:creationId xmlns:a16="http://schemas.microsoft.com/office/drawing/2014/main" id="{3E164EEA-2532-4756-9848-7C0A3FBCF24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78" b="97778" l="9778" r="89778">
                        <a14:foregroundMark x1="25778" y1="48889" x2="25778" y2="48889"/>
                        <a14:foregroundMark x1="30667" y1="55556" x2="30667" y2="55556"/>
                        <a14:foregroundMark x1="28889" y1="56444" x2="28889" y2="56444"/>
                        <a14:foregroundMark x1="24889" y1="47556" x2="24889" y2="44889"/>
                        <a14:foregroundMark x1="23556" y1="40444" x2="23556" y2="40444"/>
                        <a14:foregroundMark x1="21333" y1="45778" x2="10667" y2="28000"/>
                        <a14:foregroundMark x1="61778" y1="88444" x2="61778" y2="88444"/>
                        <a14:foregroundMark x1="64889" y1="92889" x2="64889" y2="92889"/>
                        <a14:foregroundMark x1="64889" y1="93333" x2="66222" y2="93333"/>
                        <a14:foregroundMark x1="70667" y1="95556" x2="70667" y2="95556"/>
                        <a14:foregroundMark x1="56000" y1="97778" x2="56000" y2="97778"/>
                      </a14:backgroundRemoval>
                    </a14:imgEffect>
                  </a14:imgLayer>
                </a14:imgProps>
              </a:ext>
            </a:extLst>
          </a:blip>
          <a:stretch>
            <a:fillRect/>
          </a:stretch>
        </p:blipFill>
        <p:spPr>
          <a:xfrm>
            <a:off x="8951053" y="3104757"/>
            <a:ext cx="3753243" cy="3753243"/>
          </a:xfrm>
          <a:prstGeom prst="rect">
            <a:avLst/>
          </a:prstGeom>
        </p:spPr>
      </p:pic>
      <p:pic>
        <p:nvPicPr>
          <p:cNvPr id="4" name="Picture 3">
            <a:extLst>
              <a:ext uri="{FF2B5EF4-FFF2-40B4-BE49-F238E27FC236}">
                <a16:creationId xmlns:a16="http://schemas.microsoft.com/office/drawing/2014/main" id="{5B418F17-8F42-46AA-9251-4742303BE5F2}"/>
              </a:ext>
            </a:extLst>
          </p:cNvPr>
          <p:cNvPicPr>
            <a:picLocks noChangeAspect="1"/>
          </p:cNvPicPr>
          <p:nvPr/>
        </p:nvPicPr>
        <p:blipFill>
          <a:blip r:embed="rId4"/>
          <a:stretch>
            <a:fillRect/>
          </a:stretch>
        </p:blipFill>
        <p:spPr>
          <a:xfrm>
            <a:off x="9046182" y="-107761"/>
            <a:ext cx="3562983" cy="1492190"/>
          </a:xfrm>
          <a:prstGeom prst="rect">
            <a:avLst/>
          </a:prstGeom>
        </p:spPr>
      </p:pic>
      <p:grpSp>
        <p:nvGrpSpPr>
          <p:cNvPr id="7" name="组合 4">
            <a:extLst>
              <a:ext uri="{FF2B5EF4-FFF2-40B4-BE49-F238E27FC236}">
                <a16:creationId xmlns:a16="http://schemas.microsoft.com/office/drawing/2014/main" id="{15DCA92D-D3C2-4863-836C-B3EC5EB43218}"/>
              </a:ext>
            </a:extLst>
          </p:cNvPr>
          <p:cNvGrpSpPr/>
          <p:nvPr/>
        </p:nvGrpSpPr>
        <p:grpSpPr>
          <a:xfrm>
            <a:off x="-46140" y="3959825"/>
            <a:ext cx="4806892" cy="2898175"/>
            <a:chOff x="1156044" y="2056266"/>
            <a:chExt cx="9573176" cy="4252459"/>
          </a:xfrm>
        </p:grpSpPr>
        <p:pic>
          <p:nvPicPr>
            <p:cNvPr id="8" name="图片 5">
              <a:extLst>
                <a:ext uri="{FF2B5EF4-FFF2-40B4-BE49-F238E27FC236}">
                  <a16:creationId xmlns:a16="http://schemas.microsoft.com/office/drawing/2014/main" id="{8DA14D84-FC5A-450E-8362-1A5E455F78F0}"/>
                </a:ext>
              </a:extLst>
            </p:cNvPr>
            <p:cNvPicPr>
              <a:picLocks noChangeAspect="1"/>
            </p:cNvPicPr>
            <p:nvPr/>
          </p:nvPicPr>
          <p:blipFill>
            <a:blip r:embed="rId5"/>
            <a:stretch>
              <a:fillRect/>
            </a:stretch>
          </p:blipFill>
          <p:spPr>
            <a:xfrm>
              <a:off x="1156044" y="2413453"/>
              <a:ext cx="5169655" cy="3895272"/>
            </a:xfrm>
            <a:prstGeom prst="rect">
              <a:avLst/>
            </a:prstGeom>
          </p:spPr>
        </p:pic>
        <p:pic>
          <p:nvPicPr>
            <p:cNvPr id="9" name="图片 6">
              <a:extLst>
                <a:ext uri="{FF2B5EF4-FFF2-40B4-BE49-F238E27FC236}">
                  <a16:creationId xmlns:a16="http://schemas.microsoft.com/office/drawing/2014/main" id="{954D5A88-340B-46B5-9FFB-CB6ABDD6FD20}"/>
                </a:ext>
              </a:extLst>
            </p:cNvPr>
            <p:cNvPicPr>
              <a:picLocks noChangeAspect="1"/>
            </p:cNvPicPr>
            <p:nvPr/>
          </p:nvPicPr>
          <p:blipFill>
            <a:blip r:embed="rId6"/>
            <a:stretch>
              <a:fillRect/>
            </a:stretch>
          </p:blipFill>
          <p:spPr>
            <a:xfrm>
              <a:off x="6096000" y="2056266"/>
              <a:ext cx="4633220" cy="4178300"/>
            </a:xfrm>
            <a:prstGeom prst="rect">
              <a:avLst/>
            </a:prstGeom>
          </p:spPr>
        </p:pic>
      </p:grpSp>
      <p:sp>
        <p:nvSpPr>
          <p:cNvPr id="10" name="文本框 8">
            <a:extLst>
              <a:ext uri="{FF2B5EF4-FFF2-40B4-BE49-F238E27FC236}">
                <a16:creationId xmlns:a16="http://schemas.microsoft.com/office/drawing/2014/main" id="{024C9138-E191-4B7B-86E5-6E1D73B05B3C}"/>
              </a:ext>
            </a:extLst>
          </p:cNvPr>
          <p:cNvSpPr txBox="1"/>
          <p:nvPr/>
        </p:nvSpPr>
        <p:spPr>
          <a:xfrm>
            <a:off x="1584866" y="50542"/>
            <a:ext cx="2555508" cy="584775"/>
          </a:xfrm>
          <a:prstGeom prst="rect">
            <a:avLst/>
          </a:prstGeom>
          <a:noFill/>
        </p:spPr>
        <p:txBody>
          <a:bodyPr wrap="none" rtlCol="0">
            <a:spAutoFit/>
            <a:scene3d>
              <a:camera prst="orthographicFront"/>
              <a:lightRig rig="threePt" dir="t"/>
            </a:scene3d>
            <a:sp3d contourW="12700"/>
          </a:bodyPr>
          <a:lstStyle/>
          <a:p>
            <a:pPr lvl="0">
              <a:defRPr/>
            </a:pPr>
            <a:r>
              <a:rPr lang="nl-NL" sz="3200" b="1" dirty="0">
                <a:solidFill>
                  <a:srgbClr val="002060"/>
                </a:solidFill>
                <a:latin typeface="Times New Roman" panose="02020603050405020304" pitchFamily="18" charset="0"/>
                <a:cs typeface="Times New Roman" panose="02020603050405020304" pitchFamily="18" charset="0"/>
              </a:rPr>
              <a:t>1. Nêu vấn đề</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11" name="任意多边形: 形状 17">
            <a:extLst>
              <a:ext uri="{FF2B5EF4-FFF2-40B4-BE49-F238E27FC236}">
                <a16:creationId xmlns:a16="http://schemas.microsoft.com/office/drawing/2014/main" id="{6AC457DA-3A81-4322-B495-736C9C282FBC}"/>
              </a:ext>
            </a:extLst>
          </p:cNvPr>
          <p:cNvSpPr/>
          <p:nvPr/>
        </p:nvSpPr>
        <p:spPr>
          <a:xfrm>
            <a:off x="2317547" y="1078179"/>
            <a:ext cx="3206291" cy="2682217"/>
          </a:xfrm>
          <a:custGeom>
            <a:avLst/>
            <a:gdLst>
              <a:gd name="connsiteX0" fmla="*/ 2799176 w 4591548"/>
              <a:gd name="connsiteY0" fmla="*/ 10 h 3179432"/>
              <a:gd name="connsiteX1" fmla="*/ 3170559 w 4591548"/>
              <a:gd name="connsiteY1" fmla="*/ 172142 h 3179432"/>
              <a:gd name="connsiteX2" fmla="*/ 3768165 w 4591548"/>
              <a:gd name="connsiteY2" fmla="*/ 40387 h 3179432"/>
              <a:gd name="connsiteX3" fmla="*/ 4071214 w 4591548"/>
              <a:gd name="connsiteY3" fmla="*/ 399826 h 3179432"/>
              <a:gd name="connsiteX4" fmla="*/ 4072854 w 4591548"/>
              <a:gd name="connsiteY4" fmla="*/ 400354 h 3179432"/>
              <a:gd name="connsiteX5" fmla="*/ 4138149 w 4591548"/>
              <a:gd name="connsiteY5" fmla="*/ 421375 h 3179432"/>
              <a:gd name="connsiteX6" fmla="*/ 4460136 w 4591548"/>
              <a:gd name="connsiteY6" fmla="*/ 748671 h 3179432"/>
              <a:gd name="connsiteX7" fmla="*/ 4442728 w 4591548"/>
              <a:gd name="connsiteY7" fmla="*/ 1126943 h 3179432"/>
              <a:gd name="connsiteX8" fmla="*/ 4569891 w 4591548"/>
              <a:gd name="connsiteY8" fmla="*/ 1705311 h 3179432"/>
              <a:gd name="connsiteX9" fmla="*/ 3974196 w 4591548"/>
              <a:gd name="connsiteY9" fmla="*/ 2211586 h 3179432"/>
              <a:gd name="connsiteX10" fmla="*/ 3760947 w 4591548"/>
              <a:gd name="connsiteY10" fmla="*/ 2645399 h 3179432"/>
              <a:gd name="connsiteX11" fmla="*/ 3034903 w 4591548"/>
              <a:gd name="connsiteY11" fmla="*/ 2697924 h 3179432"/>
              <a:gd name="connsiteX12" fmla="*/ 2516058 w 4591548"/>
              <a:gd name="connsiteY12" fmla="*/ 3160722 h 3179432"/>
              <a:gd name="connsiteX13" fmla="*/ 1753182 w 4591548"/>
              <a:gd name="connsiteY13" fmla="*/ 2878232 h 3179432"/>
              <a:gd name="connsiteX14" fmla="*/ 619959 w 4591548"/>
              <a:gd name="connsiteY14" fmla="*/ 2599126 h 3179432"/>
              <a:gd name="connsiteX15" fmla="*/ 121706 w 4591548"/>
              <a:gd name="connsiteY15" fmla="*/ 2288535 h 3179432"/>
              <a:gd name="connsiteX16" fmla="*/ 228172 w 4591548"/>
              <a:gd name="connsiteY16" fmla="*/ 1869288 h 3179432"/>
              <a:gd name="connsiteX17" fmla="*/ 3353 w 4591548"/>
              <a:gd name="connsiteY17" fmla="*/ 1439153 h 3179432"/>
              <a:gd name="connsiteX18" fmla="*/ 413928 w 4591548"/>
              <a:gd name="connsiteY18" fmla="*/ 1056835 h 3179432"/>
              <a:gd name="connsiteX19" fmla="*/ 417856 w 4591548"/>
              <a:gd name="connsiteY19" fmla="*/ 1046757 h 3179432"/>
              <a:gd name="connsiteX20" fmla="*/ 600747 w 4591548"/>
              <a:gd name="connsiteY20" fmla="*/ 497741 h 3179432"/>
              <a:gd name="connsiteX21" fmla="*/ 1490469 w 4591548"/>
              <a:gd name="connsiteY21" fmla="*/ 372313 h 3179432"/>
              <a:gd name="connsiteX22" fmla="*/ 2387514 w 4591548"/>
              <a:gd name="connsiteY22" fmla="*/ 242103 h 3179432"/>
              <a:gd name="connsiteX23" fmla="*/ 2737056 w 4591548"/>
              <a:gd name="connsiteY23" fmla="*/ 4340 h 3179432"/>
              <a:gd name="connsiteX24" fmla="*/ 2799176 w 4591548"/>
              <a:gd name="connsiteY24" fmla="*/ 10 h 3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548" h="3179432">
                <a:moveTo>
                  <a:pt x="2799176" y="10"/>
                </a:moveTo>
                <a:cubicBezTo>
                  <a:pt x="2943518" y="-875"/>
                  <a:pt x="3081581" y="62006"/>
                  <a:pt x="3170559" y="172142"/>
                </a:cubicBezTo>
                <a:cubicBezTo>
                  <a:pt x="3317254" y="9269"/>
                  <a:pt x="3559905" y="-44213"/>
                  <a:pt x="3768165" y="40387"/>
                </a:cubicBezTo>
                <a:cubicBezTo>
                  <a:pt x="3926854" y="104830"/>
                  <a:pt x="4040644" y="239749"/>
                  <a:pt x="4071214" y="399826"/>
                </a:cubicBezTo>
                <a:lnTo>
                  <a:pt x="4072854" y="400354"/>
                </a:lnTo>
                <a:lnTo>
                  <a:pt x="4138149" y="421375"/>
                </a:lnTo>
                <a:cubicBezTo>
                  <a:pt x="4289796" y="480412"/>
                  <a:pt x="4408124" y="599334"/>
                  <a:pt x="4460136" y="748671"/>
                </a:cubicBezTo>
                <a:cubicBezTo>
                  <a:pt x="4503337" y="872555"/>
                  <a:pt x="4497180" y="1007105"/>
                  <a:pt x="4442728" y="1126943"/>
                </a:cubicBezTo>
                <a:cubicBezTo>
                  <a:pt x="4576578" y="1291287"/>
                  <a:pt x="4623389" y="1504331"/>
                  <a:pt x="4569891" y="1705311"/>
                </a:cubicBezTo>
                <a:cubicBezTo>
                  <a:pt x="4498773" y="1972499"/>
                  <a:pt x="4263340" y="2172596"/>
                  <a:pt x="3974196" y="2211586"/>
                </a:cubicBezTo>
                <a:cubicBezTo>
                  <a:pt x="3972816" y="2378358"/>
                  <a:pt x="3895010" y="2536522"/>
                  <a:pt x="3760947" y="2645399"/>
                </a:cubicBezTo>
                <a:cubicBezTo>
                  <a:pt x="3557251" y="2810846"/>
                  <a:pt x="3263012" y="2832107"/>
                  <a:pt x="3034903" y="2697924"/>
                </a:cubicBezTo>
                <a:cubicBezTo>
                  <a:pt x="2961131" y="2928403"/>
                  <a:pt x="2763592" y="3104591"/>
                  <a:pt x="2516058" y="3160722"/>
                </a:cubicBezTo>
                <a:cubicBezTo>
                  <a:pt x="2224367" y="3226857"/>
                  <a:pt x="1919938" y="3114155"/>
                  <a:pt x="1753182" y="2878232"/>
                </a:cubicBezTo>
                <a:cubicBezTo>
                  <a:pt x="1359590" y="3102164"/>
                  <a:pt x="848387" y="2976294"/>
                  <a:pt x="619959" y="2599126"/>
                </a:cubicBezTo>
                <a:cubicBezTo>
                  <a:pt x="395565" y="2623918"/>
                  <a:pt x="184864" y="2492604"/>
                  <a:pt x="121706" y="2288535"/>
                </a:cubicBezTo>
                <a:cubicBezTo>
                  <a:pt x="75957" y="2140890"/>
                  <a:pt x="116399" y="1981548"/>
                  <a:pt x="228172" y="1869288"/>
                </a:cubicBezTo>
                <a:cubicBezTo>
                  <a:pt x="69588" y="1781230"/>
                  <a:pt x="-18726" y="1612251"/>
                  <a:pt x="3353" y="1439153"/>
                </a:cubicBezTo>
                <a:cubicBezTo>
                  <a:pt x="29253" y="1236481"/>
                  <a:pt x="199724" y="1077728"/>
                  <a:pt x="413928" y="1056835"/>
                </a:cubicBezTo>
                <a:cubicBezTo>
                  <a:pt x="415202" y="1053452"/>
                  <a:pt x="416582" y="1050141"/>
                  <a:pt x="417856" y="1046757"/>
                </a:cubicBezTo>
                <a:cubicBezTo>
                  <a:pt x="389090" y="847175"/>
                  <a:pt x="456175" y="645901"/>
                  <a:pt x="600747" y="497741"/>
                </a:cubicBezTo>
                <a:cubicBezTo>
                  <a:pt x="829174" y="263731"/>
                  <a:pt x="1199520" y="211573"/>
                  <a:pt x="1490469" y="372313"/>
                </a:cubicBezTo>
                <a:cubicBezTo>
                  <a:pt x="1668052" y="56498"/>
                  <a:pt x="2117689" y="-8754"/>
                  <a:pt x="2387514" y="242103"/>
                </a:cubicBezTo>
                <a:cubicBezTo>
                  <a:pt x="2455554" y="113437"/>
                  <a:pt x="2586221" y="24497"/>
                  <a:pt x="2737056" y="4340"/>
                </a:cubicBezTo>
                <a:cubicBezTo>
                  <a:pt x="2757807" y="1563"/>
                  <a:pt x="2778556" y="136"/>
                  <a:pt x="2799176" y="10"/>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Regular" panose="020B0500000000000000" pitchFamily="34" charset="-122"/>
              <a:ea typeface="等线" panose="02010600030101010101" pitchFamily="2" charset="-122"/>
              <a:cs typeface="+mn-cs"/>
            </a:endParaRPr>
          </a:p>
        </p:txBody>
      </p:sp>
      <p:sp>
        <p:nvSpPr>
          <p:cNvPr id="12" name="文本框 16">
            <a:extLst>
              <a:ext uri="{FF2B5EF4-FFF2-40B4-BE49-F238E27FC236}">
                <a16:creationId xmlns:a16="http://schemas.microsoft.com/office/drawing/2014/main" id="{54332260-24E7-4C32-B0F2-6C9371094666}"/>
              </a:ext>
            </a:extLst>
          </p:cNvPr>
          <p:cNvSpPr txBox="1"/>
          <p:nvPr/>
        </p:nvSpPr>
        <p:spPr>
          <a:xfrm>
            <a:off x="2847524" y="1768620"/>
            <a:ext cx="2348516" cy="1077218"/>
          </a:xfrm>
          <a:prstGeom prst="rect">
            <a:avLst/>
          </a:prstGeom>
          <a:noFill/>
        </p:spPr>
        <p:txBody>
          <a:bodyPr wrap="square" rtlCol="0">
            <a:spAutoFit/>
            <a:scene3d>
              <a:camera prst="orthographicFront"/>
              <a:lightRig rig="threePt" dir="t"/>
            </a:scene3d>
            <a:sp3d contourW="12700"/>
          </a:bodyPr>
          <a:lstStyle/>
          <a:p>
            <a:pPr lvl="0" algn="ctr">
              <a:defRPr/>
            </a:pPr>
            <a:r>
              <a:rPr lang="vi-VN" sz="3200" i="1" dirty="0">
                <a:solidFill>
                  <a:prstClr val="black"/>
                </a:solidFill>
                <a:latin typeface="Times New Roman" panose="02020603050405020304" pitchFamily="18" charset="0"/>
                <a:cs typeface="Times New Roman" panose="02020603050405020304" pitchFamily="18" charset="0"/>
              </a:rPr>
              <a:t>Học thầy hay học bạn</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 name="任意多边形: 形状 17">
            <a:extLst>
              <a:ext uri="{FF2B5EF4-FFF2-40B4-BE49-F238E27FC236}">
                <a16:creationId xmlns:a16="http://schemas.microsoft.com/office/drawing/2014/main" id="{0F05DCEA-ED14-40F8-A936-9FDC067EB95C}"/>
              </a:ext>
            </a:extLst>
          </p:cNvPr>
          <p:cNvSpPr/>
          <p:nvPr/>
        </p:nvSpPr>
        <p:spPr>
          <a:xfrm>
            <a:off x="6110952" y="2297670"/>
            <a:ext cx="3206291" cy="2682217"/>
          </a:xfrm>
          <a:custGeom>
            <a:avLst/>
            <a:gdLst>
              <a:gd name="connsiteX0" fmla="*/ 2799176 w 4591548"/>
              <a:gd name="connsiteY0" fmla="*/ 10 h 3179432"/>
              <a:gd name="connsiteX1" fmla="*/ 3170559 w 4591548"/>
              <a:gd name="connsiteY1" fmla="*/ 172142 h 3179432"/>
              <a:gd name="connsiteX2" fmla="*/ 3768165 w 4591548"/>
              <a:gd name="connsiteY2" fmla="*/ 40387 h 3179432"/>
              <a:gd name="connsiteX3" fmla="*/ 4071214 w 4591548"/>
              <a:gd name="connsiteY3" fmla="*/ 399826 h 3179432"/>
              <a:gd name="connsiteX4" fmla="*/ 4072854 w 4591548"/>
              <a:gd name="connsiteY4" fmla="*/ 400354 h 3179432"/>
              <a:gd name="connsiteX5" fmla="*/ 4138149 w 4591548"/>
              <a:gd name="connsiteY5" fmla="*/ 421375 h 3179432"/>
              <a:gd name="connsiteX6" fmla="*/ 4460136 w 4591548"/>
              <a:gd name="connsiteY6" fmla="*/ 748671 h 3179432"/>
              <a:gd name="connsiteX7" fmla="*/ 4442728 w 4591548"/>
              <a:gd name="connsiteY7" fmla="*/ 1126943 h 3179432"/>
              <a:gd name="connsiteX8" fmla="*/ 4569891 w 4591548"/>
              <a:gd name="connsiteY8" fmla="*/ 1705311 h 3179432"/>
              <a:gd name="connsiteX9" fmla="*/ 3974196 w 4591548"/>
              <a:gd name="connsiteY9" fmla="*/ 2211586 h 3179432"/>
              <a:gd name="connsiteX10" fmla="*/ 3760947 w 4591548"/>
              <a:gd name="connsiteY10" fmla="*/ 2645399 h 3179432"/>
              <a:gd name="connsiteX11" fmla="*/ 3034903 w 4591548"/>
              <a:gd name="connsiteY11" fmla="*/ 2697924 h 3179432"/>
              <a:gd name="connsiteX12" fmla="*/ 2516058 w 4591548"/>
              <a:gd name="connsiteY12" fmla="*/ 3160722 h 3179432"/>
              <a:gd name="connsiteX13" fmla="*/ 1753182 w 4591548"/>
              <a:gd name="connsiteY13" fmla="*/ 2878232 h 3179432"/>
              <a:gd name="connsiteX14" fmla="*/ 619959 w 4591548"/>
              <a:gd name="connsiteY14" fmla="*/ 2599126 h 3179432"/>
              <a:gd name="connsiteX15" fmla="*/ 121706 w 4591548"/>
              <a:gd name="connsiteY15" fmla="*/ 2288535 h 3179432"/>
              <a:gd name="connsiteX16" fmla="*/ 228172 w 4591548"/>
              <a:gd name="connsiteY16" fmla="*/ 1869288 h 3179432"/>
              <a:gd name="connsiteX17" fmla="*/ 3353 w 4591548"/>
              <a:gd name="connsiteY17" fmla="*/ 1439153 h 3179432"/>
              <a:gd name="connsiteX18" fmla="*/ 413928 w 4591548"/>
              <a:gd name="connsiteY18" fmla="*/ 1056835 h 3179432"/>
              <a:gd name="connsiteX19" fmla="*/ 417856 w 4591548"/>
              <a:gd name="connsiteY19" fmla="*/ 1046757 h 3179432"/>
              <a:gd name="connsiteX20" fmla="*/ 600747 w 4591548"/>
              <a:gd name="connsiteY20" fmla="*/ 497741 h 3179432"/>
              <a:gd name="connsiteX21" fmla="*/ 1490469 w 4591548"/>
              <a:gd name="connsiteY21" fmla="*/ 372313 h 3179432"/>
              <a:gd name="connsiteX22" fmla="*/ 2387514 w 4591548"/>
              <a:gd name="connsiteY22" fmla="*/ 242103 h 3179432"/>
              <a:gd name="connsiteX23" fmla="*/ 2737056 w 4591548"/>
              <a:gd name="connsiteY23" fmla="*/ 4340 h 3179432"/>
              <a:gd name="connsiteX24" fmla="*/ 2799176 w 4591548"/>
              <a:gd name="connsiteY24" fmla="*/ 10 h 3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548" h="3179432">
                <a:moveTo>
                  <a:pt x="2799176" y="10"/>
                </a:moveTo>
                <a:cubicBezTo>
                  <a:pt x="2943518" y="-875"/>
                  <a:pt x="3081581" y="62006"/>
                  <a:pt x="3170559" y="172142"/>
                </a:cubicBezTo>
                <a:cubicBezTo>
                  <a:pt x="3317254" y="9269"/>
                  <a:pt x="3559905" y="-44213"/>
                  <a:pt x="3768165" y="40387"/>
                </a:cubicBezTo>
                <a:cubicBezTo>
                  <a:pt x="3926854" y="104830"/>
                  <a:pt x="4040644" y="239749"/>
                  <a:pt x="4071214" y="399826"/>
                </a:cubicBezTo>
                <a:lnTo>
                  <a:pt x="4072854" y="400354"/>
                </a:lnTo>
                <a:lnTo>
                  <a:pt x="4138149" y="421375"/>
                </a:lnTo>
                <a:cubicBezTo>
                  <a:pt x="4289796" y="480412"/>
                  <a:pt x="4408124" y="599334"/>
                  <a:pt x="4460136" y="748671"/>
                </a:cubicBezTo>
                <a:cubicBezTo>
                  <a:pt x="4503337" y="872555"/>
                  <a:pt x="4497180" y="1007105"/>
                  <a:pt x="4442728" y="1126943"/>
                </a:cubicBezTo>
                <a:cubicBezTo>
                  <a:pt x="4576578" y="1291287"/>
                  <a:pt x="4623389" y="1504331"/>
                  <a:pt x="4569891" y="1705311"/>
                </a:cubicBezTo>
                <a:cubicBezTo>
                  <a:pt x="4498773" y="1972499"/>
                  <a:pt x="4263340" y="2172596"/>
                  <a:pt x="3974196" y="2211586"/>
                </a:cubicBezTo>
                <a:cubicBezTo>
                  <a:pt x="3972816" y="2378358"/>
                  <a:pt x="3895010" y="2536522"/>
                  <a:pt x="3760947" y="2645399"/>
                </a:cubicBezTo>
                <a:cubicBezTo>
                  <a:pt x="3557251" y="2810846"/>
                  <a:pt x="3263012" y="2832107"/>
                  <a:pt x="3034903" y="2697924"/>
                </a:cubicBezTo>
                <a:cubicBezTo>
                  <a:pt x="2961131" y="2928403"/>
                  <a:pt x="2763592" y="3104591"/>
                  <a:pt x="2516058" y="3160722"/>
                </a:cubicBezTo>
                <a:cubicBezTo>
                  <a:pt x="2224367" y="3226857"/>
                  <a:pt x="1919938" y="3114155"/>
                  <a:pt x="1753182" y="2878232"/>
                </a:cubicBezTo>
                <a:cubicBezTo>
                  <a:pt x="1359590" y="3102164"/>
                  <a:pt x="848387" y="2976294"/>
                  <a:pt x="619959" y="2599126"/>
                </a:cubicBezTo>
                <a:cubicBezTo>
                  <a:pt x="395565" y="2623918"/>
                  <a:pt x="184864" y="2492604"/>
                  <a:pt x="121706" y="2288535"/>
                </a:cubicBezTo>
                <a:cubicBezTo>
                  <a:pt x="75957" y="2140890"/>
                  <a:pt x="116399" y="1981548"/>
                  <a:pt x="228172" y="1869288"/>
                </a:cubicBezTo>
                <a:cubicBezTo>
                  <a:pt x="69588" y="1781230"/>
                  <a:pt x="-18726" y="1612251"/>
                  <a:pt x="3353" y="1439153"/>
                </a:cubicBezTo>
                <a:cubicBezTo>
                  <a:pt x="29253" y="1236481"/>
                  <a:pt x="199724" y="1077728"/>
                  <a:pt x="413928" y="1056835"/>
                </a:cubicBezTo>
                <a:cubicBezTo>
                  <a:pt x="415202" y="1053452"/>
                  <a:pt x="416582" y="1050141"/>
                  <a:pt x="417856" y="1046757"/>
                </a:cubicBezTo>
                <a:cubicBezTo>
                  <a:pt x="389090" y="847175"/>
                  <a:pt x="456175" y="645901"/>
                  <a:pt x="600747" y="497741"/>
                </a:cubicBezTo>
                <a:cubicBezTo>
                  <a:pt x="829174" y="263731"/>
                  <a:pt x="1199520" y="211573"/>
                  <a:pt x="1490469" y="372313"/>
                </a:cubicBezTo>
                <a:cubicBezTo>
                  <a:pt x="1668052" y="56498"/>
                  <a:pt x="2117689" y="-8754"/>
                  <a:pt x="2387514" y="242103"/>
                </a:cubicBezTo>
                <a:cubicBezTo>
                  <a:pt x="2455554" y="113437"/>
                  <a:pt x="2586221" y="24497"/>
                  <a:pt x="2737056" y="4340"/>
                </a:cubicBezTo>
                <a:cubicBezTo>
                  <a:pt x="2757807" y="1563"/>
                  <a:pt x="2778556" y="136"/>
                  <a:pt x="2799176" y="10"/>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Regular" panose="020B0500000000000000" pitchFamily="34" charset="-122"/>
              <a:ea typeface="等线" panose="02010600030101010101" pitchFamily="2" charset="-122"/>
              <a:cs typeface="+mn-cs"/>
            </a:endParaRPr>
          </a:p>
        </p:txBody>
      </p:sp>
      <p:sp>
        <p:nvSpPr>
          <p:cNvPr id="14" name="文本框 16">
            <a:extLst>
              <a:ext uri="{FF2B5EF4-FFF2-40B4-BE49-F238E27FC236}">
                <a16:creationId xmlns:a16="http://schemas.microsoft.com/office/drawing/2014/main" id="{C908A59D-1EF9-4161-9991-746112254D06}"/>
              </a:ext>
            </a:extLst>
          </p:cNvPr>
          <p:cNvSpPr txBox="1"/>
          <p:nvPr/>
        </p:nvSpPr>
        <p:spPr>
          <a:xfrm>
            <a:off x="6411172" y="2906829"/>
            <a:ext cx="2590105" cy="1569660"/>
          </a:xfrm>
          <a:prstGeom prst="rect">
            <a:avLst/>
          </a:prstGeom>
          <a:noFill/>
        </p:spPr>
        <p:txBody>
          <a:bodyPr wrap="square" rtlCol="0">
            <a:spAutoFit/>
            <a:scene3d>
              <a:camera prst="orthographicFront"/>
              <a:lightRig rig="threePt" dir="t"/>
            </a:scene3d>
            <a:sp3d contourW="12700"/>
          </a:bodyPr>
          <a:lstStyle/>
          <a:p>
            <a:pPr lvl="0" algn="just">
              <a:defRPr/>
            </a:pPr>
            <a:r>
              <a:rPr lang="vi-VN" sz="2400" i="1" dirty="0">
                <a:solidFill>
                  <a:prstClr val="black"/>
                </a:solidFill>
                <a:latin typeface="Times New Roman" panose="02020603050405020304" pitchFamily="18" charset="0"/>
                <a:cs typeface="Times New Roman" panose="02020603050405020304" pitchFamily="18" charset="0"/>
              </a:rPr>
              <a:t>Tác giả dẫn chứng bằng hai câu tục ngữ của cha ông ta</a:t>
            </a:r>
            <a:r>
              <a:rPr lang="en-US" sz="2400" i="1" dirty="0">
                <a:solidFill>
                  <a:prstClr val="black"/>
                </a:solidFill>
                <a:latin typeface="Times New Roman" panose="02020603050405020304" pitchFamily="18" charset="0"/>
                <a:cs typeface="Times New Roman" panose="02020603050405020304" pitchFamily="18" charset="0"/>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83369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4F899E2-53BF-4B54-9F13-05EEE0CF8E31}"/>
              </a:ext>
            </a:extLst>
          </p:cNvPr>
          <p:cNvSpPr/>
          <p:nvPr/>
        </p:nvSpPr>
        <p:spPr>
          <a:xfrm>
            <a:off x="570451" y="570451"/>
            <a:ext cx="11123802" cy="628754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a:cs typeface="+mn-cs"/>
            </a:endParaRPr>
          </a:p>
        </p:txBody>
      </p:sp>
      <p:pic>
        <p:nvPicPr>
          <p:cNvPr id="2" name="Picture 1">
            <a:extLst>
              <a:ext uri="{FF2B5EF4-FFF2-40B4-BE49-F238E27FC236}">
                <a16:creationId xmlns:a16="http://schemas.microsoft.com/office/drawing/2014/main" id="{3E164EEA-2532-4756-9848-7C0A3FBCF24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78" b="97778" l="9778" r="89778">
                        <a14:foregroundMark x1="25778" y1="48889" x2="25778" y2="48889"/>
                        <a14:foregroundMark x1="30667" y1="55556" x2="30667" y2="55556"/>
                        <a14:foregroundMark x1="28889" y1="56444" x2="28889" y2="56444"/>
                        <a14:foregroundMark x1="24889" y1="47556" x2="24889" y2="44889"/>
                        <a14:foregroundMark x1="23556" y1="40444" x2="23556" y2="40444"/>
                        <a14:foregroundMark x1="21333" y1="45778" x2="10667" y2="28000"/>
                        <a14:foregroundMark x1="61778" y1="88444" x2="61778" y2="88444"/>
                        <a14:foregroundMark x1="64889" y1="92889" x2="64889" y2="92889"/>
                        <a14:foregroundMark x1="64889" y1="93333" x2="66222" y2="93333"/>
                        <a14:foregroundMark x1="70667" y1="95556" x2="70667" y2="95556"/>
                        <a14:foregroundMark x1="56000" y1="97778" x2="56000" y2="97778"/>
                      </a14:backgroundRemoval>
                    </a14:imgEffect>
                  </a14:imgLayer>
                </a14:imgProps>
              </a:ext>
            </a:extLst>
          </a:blip>
          <a:stretch>
            <a:fillRect/>
          </a:stretch>
        </p:blipFill>
        <p:spPr>
          <a:xfrm>
            <a:off x="8951053" y="3104757"/>
            <a:ext cx="3753243" cy="3753243"/>
          </a:xfrm>
          <a:prstGeom prst="rect">
            <a:avLst/>
          </a:prstGeom>
        </p:spPr>
      </p:pic>
      <p:pic>
        <p:nvPicPr>
          <p:cNvPr id="4" name="Picture 3">
            <a:extLst>
              <a:ext uri="{FF2B5EF4-FFF2-40B4-BE49-F238E27FC236}">
                <a16:creationId xmlns:a16="http://schemas.microsoft.com/office/drawing/2014/main" id="{5B418F17-8F42-46AA-9251-4742303BE5F2}"/>
              </a:ext>
            </a:extLst>
          </p:cNvPr>
          <p:cNvPicPr>
            <a:picLocks noChangeAspect="1"/>
          </p:cNvPicPr>
          <p:nvPr/>
        </p:nvPicPr>
        <p:blipFill>
          <a:blip r:embed="rId4"/>
          <a:stretch>
            <a:fillRect/>
          </a:stretch>
        </p:blipFill>
        <p:spPr>
          <a:xfrm>
            <a:off x="9046182" y="-107761"/>
            <a:ext cx="3562983" cy="1492190"/>
          </a:xfrm>
          <a:prstGeom prst="rect">
            <a:avLst/>
          </a:prstGeom>
        </p:spPr>
      </p:pic>
      <p:grpSp>
        <p:nvGrpSpPr>
          <p:cNvPr id="7" name="组合 4">
            <a:extLst>
              <a:ext uri="{FF2B5EF4-FFF2-40B4-BE49-F238E27FC236}">
                <a16:creationId xmlns:a16="http://schemas.microsoft.com/office/drawing/2014/main" id="{15DCA92D-D3C2-4863-836C-B3EC5EB43218}"/>
              </a:ext>
            </a:extLst>
          </p:cNvPr>
          <p:cNvGrpSpPr/>
          <p:nvPr/>
        </p:nvGrpSpPr>
        <p:grpSpPr>
          <a:xfrm>
            <a:off x="-46140" y="3959825"/>
            <a:ext cx="4806892" cy="2898175"/>
            <a:chOff x="1156044" y="2056266"/>
            <a:chExt cx="9573176" cy="4252459"/>
          </a:xfrm>
        </p:grpSpPr>
        <p:pic>
          <p:nvPicPr>
            <p:cNvPr id="8" name="图片 5">
              <a:extLst>
                <a:ext uri="{FF2B5EF4-FFF2-40B4-BE49-F238E27FC236}">
                  <a16:creationId xmlns:a16="http://schemas.microsoft.com/office/drawing/2014/main" id="{8DA14D84-FC5A-450E-8362-1A5E455F78F0}"/>
                </a:ext>
              </a:extLst>
            </p:cNvPr>
            <p:cNvPicPr>
              <a:picLocks noChangeAspect="1"/>
            </p:cNvPicPr>
            <p:nvPr/>
          </p:nvPicPr>
          <p:blipFill>
            <a:blip r:embed="rId5"/>
            <a:stretch>
              <a:fillRect/>
            </a:stretch>
          </p:blipFill>
          <p:spPr>
            <a:xfrm>
              <a:off x="1156044" y="2413453"/>
              <a:ext cx="5169655" cy="3895272"/>
            </a:xfrm>
            <a:prstGeom prst="rect">
              <a:avLst/>
            </a:prstGeom>
          </p:spPr>
        </p:pic>
        <p:pic>
          <p:nvPicPr>
            <p:cNvPr id="9" name="图片 6">
              <a:extLst>
                <a:ext uri="{FF2B5EF4-FFF2-40B4-BE49-F238E27FC236}">
                  <a16:creationId xmlns:a16="http://schemas.microsoft.com/office/drawing/2014/main" id="{954D5A88-340B-46B5-9FFB-CB6ABDD6FD20}"/>
                </a:ext>
              </a:extLst>
            </p:cNvPr>
            <p:cNvPicPr>
              <a:picLocks noChangeAspect="1"/>
            </p:cNvPicPr>
            <p:nvPr/>
          </p:nvPicPr>
          <p:blipFill>
            <a:blip r:embed="rId6"/>
            <a:stretch>
              <a:fillRect/>
            </a:stretch>
          </p:blipFill>
          <p:spPr>
            <a:xfrm>
              <a:off x="6096000" y="2056266"/>
              <a:ext cx="4633220" cy="4178300"/>
            </a:xfrm>
            <a:prstGeom prst="rect">
              <a:avLst/>
            </a:prstGeom>
          </p:spPr>
        </p:pic>
      </p:grpSp>
      <p:sp>
        <p:nvSpPr>
          <p:cNvPr id="10" name="文本框 8">
            <a:extLst>
              <a:ext uri="{FF2B5EF4-FFF2-40B4-BE49-F238E27FC236}">
                <a16:creationId xmlns:a16="http://schemas.microsoft.com/office/drawing/2014/main" id="{024C9138-E191-4B7B-86E5-6E1D73B05B3C}"/>
              </a:ext>
            </a:extLst>
          </p:cNvPr>
          <p:cNvSpPr txBox="1"/>
          <p:nvPr/>
        </p:nvSpPr>
        <p:spPr>
          <a:xfrm>
            <a:off x="1584866" y="50542"/>
            <a:ext cx="2555508" cy="584775"/>
          </a:xfrm>
          <a:prstGeom prst="rect">
            <a:avLst/>
          </a:prstGeom>
          <a:noFill/>
        </p:spPr>
        <p:txBody>
          <a:bodyPr wrap="none" rtlCol="0">
            <a:spAutoFit/>
            <a:scene3d>
              <a:camera prst="orthographicFront"/>
              <a:lightRig rig="threePt" dir="t"/>
            </a:scene3d>
            <a:sp3d contourW="12700"/>
          </a:bodyPr>
          <a:lstStyle/>
          <a:p>
            <a:pPr lvl="0">
              <a:defRPr/>
            </a:pPr>
            <a:r>
              <a:rPr lang="nl-NL" sz="3200" b="1" dirty="0">
                <a:solidFill>
                  <a:srgbClr val="002060"/>
                </a:solidFill>
                <a:latin typeface="Times New Roman" panose="02020603050405020304" pitchFamily="18" charset="0"/>
                <a:cs typeface="Times New Roman" panose="02020603050405020304" pitchFamily="18" charset="0"/>
              </a:rPr>
              <a:t>1. Nêu vấn đề</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11" name="任意多边形: 形状 17">
            <a:extLst>
              <a:ext uri="{FF2B5EF4-FFF2-40B4-BE49-F238E27FC236}">
                <a16:creationId xmlns:a16="http://schemas.microsoft.com/office/drawing/2014/main" id="{6AC457DA-3A81-4322-B495-736C9C282FBC}"/>
              </a:ext>
            </a:extLst>
          </p:cNvPr>
          <p:cNvSpPr/>
          <p:nvPr/>
        </p:nvSpPr>
        <p:spPr>
          <a:xfrm>
            <a:off x="2317547" y="1078179"/>
            <a:ext cx="3206291" cy="2682217"/>
          </a:xfrm>
          <a:custGeom>
            <a:avLst/>
            <a:gdLst>
              <a:gd name="connsiteX0" fmla="*/ 2799176 w 4591548"/>
              <a:gd name="connsiteY0" fmla="*/ 10 h 3179432"/>
              <a:gd name="connsiteX1" fmla="*/ 3170559 w 4591548"/>
              <a:gd name="connsiteY1" fmla="*/ 172142 h 3179432"/>
              <a:gd name="connsiteX2" fmla="*/ 3768165 w 4591548"/>
              <a:gd name="connsiteY2" fmla="*/ 40387 h 3179432"/>
              <a:gd name="connsiteX3" fmla="*/ 4071214 w 4591548"/>
              <a:gd name="connsiteY3" fmla="*/ 399826 h 3179432"/>
              <a:gd name="connsiteX4" fmla="*/ 4072854 w 4591548"/>
              <a:gd name="connsiteY4" fmla="*/ 400354 h 3179432"/>
              <a:gd name="connsiteX5" fmla="*/ 4138149 w 4591548"/>
              <a:gd name="connsiteY5" fmla="*/ 421375 h 3179432"/>
              <a:gd name="connsiteX6" fmla="*/ 4460136 w 4591548"/>
              <a:gd name="connsiteY6" fmla="*/ 748671 h 3179432"/>
              <a:gd name="connsiteX7" fmla="*/ 4442728 w 4591548"/>
              <a:gd name="connsiteY7" fmla="*/ 1126943 h 3179432"/>
              <a:gd name="connsiteX8" fmla="*/ 4569891 w 4591548"/>
              <a:gd name="connsiteY8" fmla="*/ 1705311 h 3179432"/>
              <a:gd name="connsiteX9" fmla="*/ 3974196 w 4591548"/>
              <a:gd name="connsiteY9" fmla="*/ 2211586 h 3179432"/>
              <a:gd name="connsiteX10" fmla="*/ 3760947 w 4591548"/>
              <a:gd name="connsiteY10" fmla="*/ 2645399 h 3179432"/>
              <a:gd name="connsiteX11" fmla="*/ 3034903 w 4591548"/>
              <a:gd name="connsiteY11" fmla="*/ 2697924 h 3179432"/>
              <a:gd name="connsiteX12" fmla="*/ 2516058 w 4591548"/>
              <a:gd name="connsiteY12" fmla="*/ 3160722 h 3179432"/>
              <a:gd name="connsiteX13" fmla="*/ 1753182 w 4591548"/>
              <a:gd name="connsiteY13" fmla="*/ 2878232 h 3179432"/>
              <a:gd name="connsiteX14" fmla="*/ 619959 w 4591548"/>
              <a:gd name="connsiteY14" fmla="*/ 2599126 h 3179432"/>
              <a:gd name="connsiteX15" fmla="*/ 121706 w 4591548"/>
              <a:gd name="connsiteY15" fmla="*/ 2288535 h 3179432"/>
              <a:gd name="connsiteX16" fmla="*/ 228172 w 4591548"/>
              <a:gd name="connsiteY16" fmla="*/ 1869288 h 3179432"/>
              <a:gd name="connsiteX17" fmla="*/ 3353 w 4591548"/>
              <a:gd name="connsiteY17" fmla="*/ 1439153 h 3179432"/>
              <a:gd name="connsiteX18" fmla="*/ 413928 w 4591548"/>
              <a:gd name="connsiteY18" fmla="*/ 1056835 h 3179432"/>
              <a:gd name="connsiteX19" fmla="*/ 417856 w 4591548"/>
              <a:gd name="connsiteY19" fmla="*/ 1046757 h 3179432"/>
              <a:gd name="connsiteX20" fmla="*/ 600747 w 4591548"/>
              <a:gd name="connsiteY20" fmla="*/ 497741 h 3179432"/>
              <a:gd name="connsiteX21" fmla="*/ 1490469 w 4591548"/>
              <a:gd name="connsiteY21" fmla="*/ 372313 h 3179432"/>
              <a:gd name="connsiteX22" fmla="*/ 2387514 w 4591548"/>
              <a:gd name="connsiteY22" fmla="*/ 242103 h 3179432"/>
              <a:gd name="connsiteX23" fmla="*/ 2737056 w 4591548"/>
              <a:gd name="connsiteY23" fmla="*/ 4340 h 3179432"/>
              <a:gd name="connsiteX24" fmla="*/ 2799176 w 4591548"/>
              <a:gd name="connsiteY24" fmla="*/ 10 h 3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548" h="3179432">
                <a:moveTo>
                  <a:pt x="2799176" y="10"/>
                </a:moveTo>
                <a:cubicBezTo>
                  <a:pt x="2943518" y="-875"/>
                  <a:pt x="3081581" y="62006"/>
                  <a:pt x="3170559" y="172142"/>
                </a:cubicBezTo>
                <a:cubicBezTo>
                  <a:pt x="3317254" y="9269"/>
                  <a:pt x="3559905" y="-44213"/>
                  <a:pt x="3768165" y="40387"/>
                </a:cubicBezTo>
                <a:cubicBezTo>
                  <a:pt x="3926854" y="104830"/>
                  <a:pt x="4040644" y="239749"/>
                  <a:pt x="4071214" y="399826"/>
                </a:cubicBezTo>
                <a:lnTo>
                  <a:pt x="4072854" y="400354"/>
                </a:lnTo>
                <a:lnTo>
                  <a:pt x="4138149" y="421375"/>
                </a:lnTo>
                <a:cubicBezTo>
                  <a:pt x="4289796" y="480412"/>
                  <a:pt x="4408124" y="599334"/>
                  <a:pt x="4460136" y="748671"/>
                </a:cubicBezTo>
                <a:cubicBezTo>
                  <a:pt x="4503337" y="872555"/>
                  <a:pt x="4497180" y="1007105"/>
                  <a:pt x="4442728" y="1126943"/>
                </a:cubicBezTo>
                <a:cubicBezTo>
                  <a:pt x="4576578" y="1291287"/>
                  <a:pt x="4623389" y="1504331"/>
                  <a:pt x="4569891" y="1705311"/>
                </a:cubicBezTo>
                <a:cubicBezTo>
                  <a:pt x="4498773" y="1972499"/>
                  <a:pt x="4263340" y="2172596"/>
                  <a:pt x="3974196" y="2211586"/>
                </a:cubicBezTo>
                <a:cubicBezTo>
                  <a:pt x="3972816" y="2378358"/>
                  <a:pt x="3895010" y="2536522"/>
                  <a:pt x="3760947" y="2645399"/>
                </a:cubicBezTo>
                <a:cubicBezTo>
                  <a:pt x="3557251" y="2810846"/>
                  <a:pt x="3263012" y="2832107"/>
                  <a:pt x="3034903" y="2697924"/>
                </a:cubicBezTo>
                <a:cubicBezTo>
                  <a:pt x="2961131" y="2928403"/>
                  <a:pt x="2763592" y="3104591"/>
                  <a:pt x="2516058" y="3160722"/>
                </a:cubicBezTo>
                <a:cubicBezTo>
                  <a:pt x="2224367" y="3226857"/>
                  <a:pt x="1919938" y="3114155"/>
                  <a:pt x="1753182" y="2878232"/>
                </a:cubicBezTo>
                <a:cubicBezTo>
                  <a:pt x="1359590" y="3102164"/>
                  <a:pt x="848387" y="2976294"/>
                  <a:pt x="619959" y="2599126"/>
                </a:cubicBezTo>
                <a:cubicBezTo>
                  <a:pt x="395565" y="2623918"/>
                  <a:pt x="184864" y="2492604"/>
                  <a:pt x="121706" y="2288535"/>
                </a:cubicBezTo>
                <a:cubicBezTo>
                  <a:pt x="75957" y="2140890"/>
                  <a:pt x="116399" y="1981548"/>
                  <a:pt x="228172" y="1869288"/>
                </a:cubicBezTo>
                <a:cubicBezTo>
                  <a:pt x="69588" y="1781230"/>
                  <a:pt x="-18726" y="1612251"/>
                  <a:pt x="3353" y="1439153"/>
                </a:cubicBezTo>
                <a:cubicBezTo>
                  <a:pt x="29253" y="1236481"/>
                  <a:pt x="199724" y="1077728"/>
                  <a:pt x="413928" y="1056835"/>
                </a:cubicBezTo>
                <a:cubicBezTo>
                  <a:pt x="415202" y="1053452"/>
                  <a:pt x="416582" y="1050141"/>
                  <a:pt x="417856" y="1046757"/>
                </a:cubicBezTo>
                <a:cubicBezTo>
                  <a:pt x="389090" y="847175"/>
                  <a:pt x="456175" y="645901"/>
                  <a:pt x="600747" y="497741"/>
                </a:cubicBezTo>
                <a:cubicBezTo>
                  <a:pt x="829174" y="263731"/>
                  <a:pt x="1199520" y="211573"/>
                  <a:pt x="1490469" y="372313"/>
                </a:cubicBezTo>
                <a:cubicBezTo>
                  <a:pt x="1668052" y="56498"/>
                  <a:pt x="2117689" y="-8754"/>
                  <a:pt x="2387514" y="242103"/>
                </a:cubicBezTo>
                <a:cubicBezTo>
                  <a:pt x="2455554" y="113437"/>
                  <a:pt x="2586221" y="24497"/>
                  <a:pt x="2737056" y="4340"/>
                </a:cubicBezTo>
                <a:cubicBezTo>
                  <a:pt x="2757807" y="1563"/>
                  <a:pt x="2778556" y="136"/>
                  <a:pt x="2799176" y="10"/>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Regular" panose="020B0500000000000000" pitchFamily="34" charset="-122"/>
              <a:ea typeface="等线" panose="02010600030101010101" pitchFamily="2" charset="-122"/>
              <a:cs typeface="+mn-cs"/>
            </a:endParaRPr>
          </a:p>
        </p:txBody>
      </p:sp>
      <p:sp>
        <p:nvSpPr>
          <p:cNvPr id="12" name="文本框 16">
            <a:extLst>
              <a:ext uri="{FF2B5EF4-FFF2-40B4-BE49-F238E27FC236}">
                <a16:creationId xmlns:a16="http://schemas.microsoft.com/office/drawing/2014/main" id="{54332260-24E7-4C32-B0F2-6C9371094666}"/>
              </a:ext>
            </a:extLst>
          </p:cNvPr>
          <p:cNvSpPr txBox="1"/>
          <p:nvPr/>
        </p:nvSpPr>
        <p:spPr>
          <a:xfrm>
            <a:off x="2752393" y="1366897"/>
            <a:ext cx="2507504" cy="2062103"/>
          </a:xfrm>
          <a:prstGeom prst="rect">
            <a:avLst/>
          </a:prstGeom>
          <a:noFill/>
        </p:spPr>
        <p:txBody>
          <a:bodyPr wrap="square" rtlCol="0">
            <a:spAutoFit/>
            <a:scene3d>
              <a:camera prst="orthographicFront"/>
              <a:lightRig rig="threePt" dir="t"/>
            </a:scene3d>
            <a:sp3d contourW="12700"/>
          </a:bodyPr>
          <a:lstStyle/>
          <a:p>
            <a:pPr lvl="0" algn="ctr">
              <a:defRPr/>
            </a:pPr>
            <a:r>
              <a:rPr lang="en-US" sz="3200" i="1" dirty="0">
                <a:solidFill>
                  <a:prstClr val="black"/>
                </a:solidFill>
                <a:latin typeface="Times New Roman" panose="02020603050405020304" pitchFamily="18" charset="0"/>
                <a:cs typeface="Times New Roman" panose="02020603050405020304" pitchFamily="18" charset="0"/>
              </a:rPr>
              <a:t>N</a:t>
            </a:r>
            <a:r>
              <a:rPr lang="vi-VN" sz="3200" i="1" dirty="0">
                <a:solidFill>
                  <a:prstClr val="black"/>
                </a:solidFill>
                <a:latin typeface="Times New Roman" panose="02020603050405020304" pitchFamily="18" charset="0"/>
                <a:cs typeface="Times New Roman" panose="02020603050405020304" pitchFamily="18" charset="0"/>
              </a:rPr>
              <a:t>ói về vai trò của việc học từ thầy cô và bạn bè.</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 name="任意多边形: 形状 17">
            <a:extLst>
              <a:ext uri="{FF2B5EF4-FFF2-40B4-BE49-F238E27FC236}">
                <a16:creationId xmlns:a16="http://schemas.microsoft.com/office/drawing/2014/main" id="{0F05DCEA-ED14-40F8-A936-9FDC067EB95C}"/>
              </a:ext>
            </a:extLst>
          </p:cNvPr>
          <p:cNvSpPr/>
          <p:nvPr/>
        </p:nvSpPr>
        <p:spPr>
          <a:xfrm>
            <a:off x="6110952" y="2297670"/>
            <a:ext cx="3206291" cy="2682217"/>
          </a:xfrm>
          <a:custGeom>
            <a:avLst/>
            <a:gdLst>
              <a:gd name="connsiteX0" fmla="*/ 2799176 w 4591548"/>
              <a:gd name="connsiteY0" fmla="*/ 10 h 3179432"/>
              <a:gd name="connsiteX1" fmla="*/ 3170559 w 4591548"/>
              <a:gd name="connsiteY1" fmla="*/ 172142 h 3179432"/>
              <a:gd name="connsiteX2" fmla="*/ 3768165 w 4591548"/>
              <a:gd name="connsiteY2" fmla="*/ 40387 h 3179432"/>
              <a:gd name="connsiteX3" fmla="*/ 4071214 w 4591548"/>
              <a:gd name="connsiteY3" fmla="*/ 399826 h 3179432"/>
              <a:gd name="connsiteX4" fmla="*/ 4072854 w 4591548"/>
              <a:gd name="connsiteY4" fmla="*/ 400354 h 3179432"/>
              <a:gd name="connsiteX5" fmla="*/ 4138149 w 4591548"/>
              <a:gd name="connsiteY5" fmla="*/ 421375 h 3179432"/>
              <a:gd name="connsiteX6" fmla="*/ 4460136 w 4591548"/>
              <a:gd name="connsiteY6" fmla="*/ 748671 h 3179432"/>
              <a:gd name="connsiteX7" fmla="*/ 4442728 w 4591548"/>
              <a:gd name="connsiteY7" fmla="*/ 1126943 h 3179432"/>
              <a:gd name="connsiteX8" fmla="*/ 4569891 w 4591548"/>
              <a:gd name="connsiteY8" fmla="*/ 1705311 h 3179432"/>
              <a:gd name="connsiteX9" fmla="*/ 3974196 w 4591548"/>
              <a:gd name="connsiteY9" fmla="*/ 2211586 h 3179432"/>
              <a:gd name="connsiteX10" fmla="*/ 3760947 w 4591548"/>
              <a:gd name="connsiteY10" fmla="*/ 2645399 h 3179432"/>
              <a:gd name="connsiteX11" fmla="*/ 3034903 w 4591548"/>
              <a:gd name="connsiteY11" fmla="*/ 2697924 h 3179432"/>
              <a:gd name="connsiteX12" fmla="*/ 2516058 w 4591548"/>
              <a:gd name="connsiteY12" fmla="*/ 3160722 h 3179432"/>
              <a:gd name="connsiteX13" fmla="*/ 1753182 w 4591548"/>
              <a:gd name="connsiteY13" fmla="*/ 2878232 h 3179432"/>
              <a:gd name="connsiteX14" fmla="*/ 619959 w 4591548"/>
              <a:gd name="connsiteY14" fmla="*/ 2599126 h 3179432"/>
              <a:gd name="connsiteX15" fmla="*/ 121706 w 4591548"/>
              <a:gd name="connsiteY15" fmla="*/ 2288535 h 3179432"/>
              <a:gd name="connsiteX16" fmla="*/ 228172 w 4591548"/>
              <a:gd name="connsiteY16" fmla="*/ 1869288 h 3179432"/>
              <a:gd name="connsiteX17" fmla="*/ 3353 w 4591548"/>
              <a:gd name="connsiteY17" fmla="*/ 1439153 h 3179432"/>
              <a:gd name="connsiteX18" fmla="*/ 413928 w 4591548"/>
              <a:gd name="connsiteY18" fmla="*/ 1056835 h 3179432"/>
              <a:gd name="connsiteX19" fmla="*/ 417856 w 4591548"/>
              <a:gd name="connsiteY19" fmla="*/ 1046757 h 3179432"/>
              <a:gd name="connsiteX20" fmla="*/ 600747 w 4591548"/>
              <a:gd name="connsiteY20" fmla="*/ 497741 h 3179432"/>
              <a:gd name="connsiteX21" fmla="*/ 1490469 w 4591548"/>
              <a:gd name="connsiteY21" fmla="*/ 372313 h 3179432"/>
              <a:gd name="connsiteX22" fmla="*/ 2387514 w 4591548"/>
              <a:gd name="connsiteY22" fmla="*/ 242103 h 3179432"/>
              <a:gd name="connsiteX23" fmla="*/ 2737056 w 4591548"/>
              <a:gd name="connsiteY23" fmla="*/ 4340 h 3179432"/>
              <a:gd name="connsiteX24" fmla="*/ 2799176 w 4591548"/>
              <a:gd name="connsiteY24" fmla="*/ 10 h 3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548" h="3179432">
                <a:moveTo>
                  <a:pt x="2799176" y="10"/>
                </a:moveTo>
                <a:cubicBezTo>
                  <a:pt x="2943518" y="-875"/>
                  <a:pt x="3081581" y="62006"/>
                  <a:pt x="3170559" y="172142"/>
                </a:cubicBezTo>
                <a:cubicBezTo>
                  <a:pt x="3317254" y="9269"/>
                  <a:pt x="3559905" y="-44213"/>
                  <a:pt x="3768165" y="40387"/>
                </a:cubicBezTo>
                <a:cubicBezTo>
                  <a:pt x="3926854" y="104830"/>
                  <a:pt x="4040644" y="239749"/>
                  <a:pt x="4071214" y="399826"/>
                </a:cubicBezTo>
                <a:lnTo>
                  <a:pt x="4072854" y="400354"/>
                </a:lnTo>
                <a:lnTo>
                  <a:pt x="4138149" y="421375"/>
                </a:lnTo>
                <a:cubicBezTo>
                  <a:pt x="4289796" y="480412"/>
                  <a:pt x="4408124" y="599334"/>
                  <a:pt x="4460136" y="748671"/>
                </a:cubicBezTo>
                <a:cubicBezTo>
                  <a:pt x="4503337" y="872555"/>
                  <a:pt x="4497180" y="1007105"/>
                  <a:pt x="4442728" y="1126943"/>
                </a:cubicBezTo>
                <a:cubicBezTo>
                  <a:pt x="4576578" y="1291287"/>
                  <a:pt x="4623389" y="1504331"/>
                  <a:pt x="4569891" y="1705311"/>
                </a:cubicBezTo>
                <a:cubicBezTo>
                  <a:pt x="4498773" y="1972499"/>
                  <a:pt x="4263340" y="2172596"/>
                  <a:pt x="3974196" y="2211586"/>
                </a:cubicBezTo>
                <a:cubicBezTo>
                  <a:pt x="3972816" y="2378358"/>
                  <a:pt x="3895010" y="2536522"/>
                  <a:pt x="3760947" y="2645399"/>
                </a:cubicBezTo>
                <a:cubicBezTo>
                  <a:pt x="3557251" y="2810846"/>
                  <a:pt x="3263012" y="2832107"/>
                  <a:pt x="3034903" y="2697924"/>
                </a:cubicBezTo>
                <a:cubicBezTo>
                  <a:pt x="2961131" y="2928403"/>
                  <a:pt x="2763592" y="3104591"/>
                  <a:pt x="2516058" y="3160722"/>
                </a:cubicBezTo>
                <a:cubicBezTo>
                  <a:pt x="2224367" y="3226857"/>
                  <a:pt x="1919938" y="3114155"/>
                  <a:pt x="1753182" y="2878232"/>
                </a:cubicBezTo>
                <a:cubicBezTo>
                  <a:pt x="1359590" y="3102164"/>
                  <a:pt x="848387" y="2976294"/>
                  <a:pt x="619959" y="2599126"/>
                </a:cubicBezTo>
                <a:cubicBezTo>
                  <a:pt x="395565" y="2623918"/>
                  <a:pt x="184864" y="2492604"/>
                  <a:pt x="121706" y="2288535"/>
                </a:cubicBezTo>
                <a:cubicBezTo>
                  <a:pt x="75957" y="2140890"/>
                  <a:pt x="116399" y="1981548"/>
                  <a:pt x="228172" y="1869288"/>
                </a:cubicBezTo>
                <a:cubicBezTo>
                  <a:pt x="69588" y="1781230"/>
                  <a:pt x="-18726" y="1612251"/>
                  <a:pt x="3353" y="1439153"/>
                </a:cubicBezTo>
                <a:cubicBezTo>
                  <a:pt x="29253" y="1236481"/>
                  <a:pt x="199724" y="1077728"/>
                  <a:pt x="413928" y="1056835"/>
                </a:cubicBezTo>
                <a:cubicBezTo>
                  <a:pt x="415202" y="1053452"/>
                  <a:pt x="416582" y="1050141"/>
                  <a:pt x="417856" y="1046757"/>
                </a:cubicBezTo>
                <a:cubicBezTo>
                  <a:pt x="389090" y="847175"/>
                  <a:pt x="456175" y="645901"/>
                  <a:pt x="600747" y="497741"/>
                </a:cubicBezTo>
                <a:cubicBezTo>
                  <a:pt x="829174" y="263731"/>
                  <a:pt x="1199520" y="211573"/>
                  <a:pt x="1490469" y="372313"/>
                </a:cubicBezTo>
                <a:cubicBezTo>
                  <a:pt x="1668052" y="56498"/>
                  <a:pt x="2117689" y="-8754"/>
                  <a:pt x="2387514" y="242103"/>
                </a:cubicBezTo>
                <a:cubicBezTo>
                  <a:pt x="2455554" y="113437"/>
                  <a:pt x="2586221" y="24497"/>
                  <a:pt x="2737056" y="4340"/>
                </a:cubicBezTo>
                <a:cubicBezTo>
                  <a:pt x="2757807" y="1563"/>
                  <a:pt x="2778556" y="136"/>
                  <a:pt x="2799176" y="10"/>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Regular" panose="020B0500000000000000" pitchFamily="34" charset="-122"/>
              <a:ea typeface="等线" panose="02010600030101010101" pitchFamily="2" charset="-122"/>
              <a:cs typeface="+mn-cs"/>
            </a:endParaRPr>
          </a:p>
        </p:txBody>
      </p:sp>
      <p:sp>
        <p:nvSpPr>
          <p:cNvPr id="14" name="文本框 16">
            <a:extLst>
              <a:ext uri="{FF2B5EF4-FFF2-40B4-BE49-F238E27FC236}">
                <a16:creationId xmlns:a16="http://schemas.microsoft.com/office/drawing/2014/main" id="{C908A59D-1EF9-4161-9991-746112254D06}"/>
              </a:ext>
            </a:extLst>
          </p:cNvPr>
          <p:cNvSpPr txBox="1"/>
          <p:nvPr/>
        </p:nvSpPr>
        <p:spPr>
          <a:xfrm>
            <a:off x="6411172" y="2906829"/>
            <a:ext cx="2590105" cy="1569660"/>
          </a:xfrm>
          <a:prstGeom prst="rect">
            <a:avLst/>
          </a:prstGeom>
          <a:noFill/>
        </p:spPr>
        <p:txBody>
          <a:bodyPr wrap="square" rtlCol="0">
            <a:spAutoFit/>
            <a:scene3d>
              <a:camera prst="orthographicFront"/>
              <a:lightRig rig="threePt" dir="t"/>
            </a:scene3d>
            <a:sp3d contourW="12700"/>
          </a:bodyPr>
          <a:lstStyle/>
          <a:p>
            <a:pPr algn="just"/>
            <a:r>
              <a:rPr lang="vi-VN" sz="3200" dirty="0">
                <a:latin typeface="Times New Roman" panose="02020603050405020304" pitchFamily="18" charset="0"/>
                <a:cs typeface="Times New Roman" panose="02020603050405020304" pitchFamily="18" charset="0"/>
                <a:sym typeface="Wingdings" panose="05000000000000000000" pitchFamily="2" charset="2"/>
              </a:rPr>
              <a:t></a:t>
            </a:r>
            <a:r>
              <a:rPr lang="vi-VN" sz="3200" dirty="0">
                <a:latin typeface="Times New Roman" panose="02020603050405020304" pitchFamily="18" charset="0"/>
                <a:cs typeface="Times New Roman" panose="02020603050405020304" pitchFamily="18" charset="0"/>
              </a:rPr>
              <a:t> hai câu có cách hiểu trái ngược nhau</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04233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4F899E2-53BF-4B54-9F13-05EEE0CF8E31}"/>
              </a:ext>
            </a:extLst>
          </p:cNvPr>
          <p:cNvSpPr/>
          <p:nvPr/>
        </p:nvSpPr>
        <p:spPr>
          <a:xfrm>
            <a:off x="570451" y="570451"/>
            <a:ext cx="11123802" cy="628754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a:cs typeface="+mn-cs"/>
            </a:endParaRPr>
          </a:p>
        </p:txBody>
      </p:sp>
      <p:pic>
        <p:nvPicPr>
          <p:cNvPr id="2" name="Picture 1">
            <a:extLst>
              <a:ext uri="{FF2B5EF4-FFF2-40B4-BE49-F238E27FC236}">
                <a16:creationId xmlns:a16="http://schemas.microsoft.com/office/drawing/2014/main" id="{3E164EEA-2532-4756-9848-7C0A3FBCF24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78" b="97778" l="9778" r="89778">
                        <a14:foregroundMark x1="25778" y1="48889" x2="25778" y2="48889"/>
                        <a14:foregroundMark x1="30667" y1="55556" x2="30667" y2="55556"/>
                        <a14:foregroundMark x1="28889" y1="56444" x2="28889" y2="56444"/>
                        <a14:foregroundMark x1="24889" y1="47556" x2="24889" y2="44889"/>
                        <a14:foregroundMark x1="23556" y1="40444" x2="23556" y2="40444"/>
                        <a14:foregroundMark x1="21333" y1="45778" x2="10667" y2="28000"/>
                        <a14:foregroundMark x1="61778" y1="88444" x2="61778" y2="88444"/>
                        <a14:foregroundMark x1="64889" y1="92889" x2="64889" y2="92889"/>
                        <a14:foregroundMark x1="64889" y1="93333" x2="66222" y2="93333"/>
                        <a14:foregroundMark x1="70667" y1="95556" x2="70667" y2="95556"/>
                        <a14:foregroundMark x1="56000" y1="97778" x2="56000" y2="97778"/>
                      </a14:backgroundRemoval>
                    </a14:imgEffect>
                  </a14:imgLayer>
                </a14:imgProps>
              </a:ext>
            </a:extLst>
          </a:blip>
          <a:stretch>
            <a:fillRect/>
          </a:stretch>
        </p:blipFill>
        <p:spPr>
          <a:xfrm>
            <a:off x="7868306" y="3104757"/>
            <a:ext cx="3753243" cy="3753243"/>
          </a:xfrm>
          <a:prstGeom prst="rect">
            <a:avLst/>
          </a:prstGeom>
        </p:spPr>
      </p:pic>
      <p:pic>
        <p:nvPicPr>
          <p:cNvPr id="4" name="Picture 3">
            <a:extLst>
              <a:ext uri="{FF2B5EF4-FFF2-40B4-BE49-F238E27FC236}">
                <a16:creationId xmlns:a16="http://schemas.microsoft.com/office/drawing/2014/main" id="{5B418F17-8F42-46AA-9251-4742303BE5F2}"/>
              </a:ext>
            </a:extLst>
          </p:cNvPr>
          <p:cNvPicPr>
            <a:picLocks noChangeAspect="1"/>
          </p:cNvPicPr>
          <p:nvPr/>
        </p:nvPicPr>
        <p:blipFill>
          <a:blip r:embed="rId4"/>
          <a:stretch>
            <a:fillRect/>
          </a:stretch>
        </p:blipFill>
        <p:spPr>
          <a:xfrm>
            <a:off x="9046182" y="-107761"/>
            <a:ext cx="3562983" cy="1492190"/>
          </a:xfrm>
          <a:prstGeom prst="rect">
            <a:avLst/>
          </a:prstGeom>
        </p:spPr>
      </p:pic>
      <p:pic>
        <p:nvPicPr>
          <p:cNvPr id="5" name="图片 3">
            <a:extLst>
              <a:ext uri="{FF2B5EF4-FFF2-40B4-BE49-F238E27FC236}">
                <a16:creationId xmlns:a16="http://schemas.microsoft.com/office/drawing/2014/main" id="{CDAEB3F2-D2C9-495D-AFAB-41F306A25927}"/>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8776" y="2869035"/>
            <a:ext cx="3181091" cy="4112319"/>
          </a:xfrm>
          <a:prstGeom prst="rect">
            <a:avLst/>
          </a:prstGeom>
        </p:spPr>
      </p:pic>
      <p:graphicFrame>
        <p:nvGraphicFramePr>
          <p:cNvPr id="3" name="Table 2">
            <a:extLst>
              <a:ext uri="{FF2B5EF4-FFF2-40B4-BE49-F238E27FC236}">
                <a16:creationId xmlns:a16="http://schemas.microsoft.com/office/drawing/2014/main" id="{711A856F-8419-476C-BA3A-E7E929F181E7}"/>
              </a:ext>
            </a:extLst>
          </p:cNvPr>
          <p:cNvGraphicFramePr>
            <a:graphicFrameLocks noGrp="1"/>
          </p:cNvGraphicFramePr>
          <p:nvPr>
            <p:extLst>
              <p:ext uri="{D42A27DB-BD31-4B8C-83A1-F6EECF244321}">
                <p14:modId xmlns:p14="http://schemas.microsoft.com/office/powerpoint/2010/main" val="272445199"/>
              </p:ext>
            </p:extLst>
          </p:nvPr>
        </p:nvGraphicFramePr>
        <p:xfrm>
          <a:off x="2449585" y="1796206"/>
          <a:ext cx="6596598" cy="2870747"/>
        </p:xfrm>
        <a:graphic>
          <a:graphicData uri="http://schemas.openxmlformats.org/drawingml/2006/table">
            <a:tbl>
              <a:tblPr firstRow="1" firstCol="1" bandRow="1"/>
              <a:tblGrid>
                <a:gridCol w="1675969">
                  <a:extLst>
                    <a:ext uri="{9D8B030D-6E8A-4147-A177-3AD203B41FA5}">
                      <a16:colId xmlns:a16="http://schemas.microsoft.com/office/drawing/2014/main" val="1776489197"/>
                    </a:ext>
                  </a:extLst>
                </a:gridCol>
                <a:gridCol w="1832124">
                  <a:extLst>
                    <a:ext uri="{9D8B030D-6E8A-4147-A177-3AD203B41FA5}">
                      <a16:colId xmlns:a16="http://schemas.microsoft.com/office/drawing/2014/main" val="2739907629"/>
                    </a:ext>
                  </a:extLst>
                </a:gridCol>
                <a:gridCol w="1445911">
                  <a:extLst>
                    <a:ext uri="{9D8B030D-6E8A-4147-A177-3AD203B41FA5}">
                      <a16:colId xmlns:a16="http://schemas.microsoft.com/office/drawing/2014/main" val="1739169062"/>
                    </a:ext>
                  </a:extLst>
                </a:gridCol>
                <a:gridCol w="1642594">
                  <a:extLst>
                    <a:ext uri="{9D8B030D-6E8A-4147-A177-3AD203B41FA5}">
                      <a16:colId xmlns:a16="http://schemas.microsoft.com/office/drawing/2014/main" val="2295431722"/>
                    </a:ext>
                  </a:extLst>
                </a:gridCol>
              </a:tblGrid>
              <a:tr h="544600">
                <a:tc gridSpan="4">
                  <a:txBody>
                    <a:bodyPr/>
                    <a:lstStyle/>
                    <a:p>
                      <a:pPr algn="ctr">
                        <a:lnSpc>
                          <a:spcPct val="150000"/>
                        </a:lnSpc>
                        <a:spcAft>
                          <a:spcPts val="0"/>
                        </a:spcAft>
                      </a:pPr>
                      <a:r>
                        <a:rPr lang="vi-VN" sz="24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GIẢI QUYẾT VẤN ĐỀ</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88255106"/>
                  </a:ext>
                </a:extLst>
              </a:tr>
              <a:tr h="544600">
                <a:tc gridSpan="2">
                  <a:txBody>
                    <a:bodyPr/>
                    <a:lstStyle/>
                    <a:p>
                      <a:pPr algn="just">
                        <a:lnSpc>
                          <a:spcPct val="150000"/>
                        </a:lnSpc>
                        <a:spcAft>
                          <a:spcPts val="0"/>
                        </a:spcAft>
                      </a:pPr>
                      <a:r>
                        <a:rPr lang="vi-VN" sz="24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Ý kiến 1:………..</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just">
                        <a:lnSpc>
                          <a:spcPct val="150000"/>
                        </a:lnSpc>
                        <a:spcAft>
                          <a:spcPts val="0"/>
                        </a:spcAft>
                      </a:pPr>
                      <a:r>
                        <a:rPr lang="vi-VN" sz="24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Ý kiến 2:……..</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555932227"/>
                  </a:ext>
                </a:extLst>
              </a:tr>
              <a:tr h="1781547">
                <a:tc>
                  <a:txBody>
                    <a:bodyPr/>
                    <a:lstStyle/>
                    <a:p>
                      <a:pPr algn="just">
                        <a:lnSpc>
                          <a:spcPct val="150000"/>
                        </a:lnSpc>
                        <a:spcAft>
                          <a:spcPts val="0"/>
                        </a:spcAft>
                      </a:pPr>
                      <a:r>
                        <a:rPr lang="vi-VN" sz="24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Lí lẽ</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vi-VN" sz="24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vi-VN" sz="24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vi-VN" sz="24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Bằng chứng</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vi-VN" sz="24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vi-VN" sz="24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vi-VN" sz="24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Lí lẽ</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vi-VN" sz="24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vi-VN" sz="24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vi-VN" sz="24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Bằng chứng</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vi-VN" sz="24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p>
                      <a:pPr algn="just">
                        <a:lnSpc>
                          <a:spcPct val="150000"/>
                        </a:lnSpc>
                        <a:spcAft>
                          <a:spcPts val="0"/>
                        </a:spcAft>
                      </a:pPr>
                      <a:r>
                        <a:rPr lang="vi-VN" sz="24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a:t>
                      </a:r>
                      <a:endParaRPr lang="en-US" sz="2400" dirty="0">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1703447"/>
                  </a:ext>
                </a:extLst>
              </a:tr>
            </a:tbl>
          </a:graphicData>
        </a:graphic>
      </p:graphicFrame>
      <p:sp>
        <p:nvSpPr>
          <p:cNvPr id="8" name="文本框 8">
            <a:extLst>
              <a:ext uri="{FF2B5EF4-FFF2-40B4-BE49-F238E27FC236}">
                <a16:creationId xmlns:a16="http://schemas.microsoft.com/office/drawing/2014/main" id="{360855FE-F575-486A-8F99-3DCB6BF8A9C2}"/>
              </a:ext>
            </a:extLst>
          </p:cNvPr>
          <p:cNvSpPr txBox="1"/>
          <p:nvPr/>
        </p:nvSpPr>
        <p:spPr>
          <a:xfrm>
            <a:off x="4311288" y="872325"/>
            <a:ext cx="4084773" cy="584775"/>
          </a:xfrm>
          <a:prstGeom prst="rect">
            <a:avLst/>
          </a:prstGeom>
          <a:noFill/>
        </p:spPr>
        <p:txBody>
          <a:bodyPr wrap="none" rtlCol="0">
            <a:spAutoFit/>
            <a:scene3d>
              <a:camera prst="orthographicFront"/>
              <a:lightRig rig="threePt" dir="t"/>
            </a:scene3d>
            <a:sp3d contourW="12700"/>
          </a:bodyPr>
          <a:lstStyle/>
          <a:p>
            <a:pPr lvl="0">
              <a:defRPr/>
            </a:pPr>
            <a:r>
              <a:rPr lang="nl-NL" sz="3200" b="1" dirty="0">
                <a:solidFill>
                  <a:srgbClr val="002060"/>
                </a:solidFill>
                <a:latin typeface="Times New Roman" panose="02020603050405020304" pitchFamily="18" charset="0"/>
                <a:cs typeface="Times New Roman" panose="02020603050405020304" pitchFamily="18" charset="0"/>
              </a:rPr>
              <a:t>THẢO LUẬN NHÓM</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9" name="文本框 8">
            <a:extLst>
              <a:ext uri="{FF2B5EF4-FFF2-40B4-BE49-F238E27FC236}">
                <a16:creationId xmlns:a16="http://schemas.microsoft.com/office/drawing/2014/main" id="{6E52EFA3-9DC2-4371-9DD6-72DC30B8FD07}"/>
              </a:ext>
            </a:extLst>
          </p:cNvPr>
          <p:cNvSpPr txBox="1"/>
          <p:nvPr/>
        </p:nvSpPr>
        <p:spPr>
          <a:xfrm>
            <a:off x="1584866" y="50542"/>
            <a:ext cx="3682418" cy="584775"/>
          </a:xfrm>
          <a:prstGeom prst="rect">
            <a:avLst/>
          </a:prstGeom>
          <a:noFill/>
        </p:spPr>
        <p:txBody>
          <a:bodyPr wrap="none" rtlCol="0">
            <a:spAutoFit/>
            <a:scene3d>
              <a:camera prst="orthographicFront"/>
              <a:lightRig rig="threePt" dir="t"/>
            </a:scene3d>
            <a:sp3d contourW="12700"/>
          </a:bodyPr>
          <a:lstStyle/>
          <a:p>
            <a:pPr lvl="0">
              <a:defRPr/>
            </a:pPr>
            <a:r>
              <a:rPr lang="nl-NL" sz="3200" b="1" dirty="0">
                <a:solidFill>
                  <a:srgbClr val="002060"/>
                </a:solidFill>
                <a:latin typeface="Times New Roman" panose="02020603050405020304" pitchFamily="18" charset="0"/>
                <a:cs typeface="Times New Roman" panose="02020603050405020304" pitchFamily="18" charset="0"/>
              </a:rPr>
              <a:t>2. Giải quyết vấn đề</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61941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95C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4" name="矩形 3"/>
          <p:cNvSpPr/>
          <p:nvPr/>
        </p:nvSpPr>
        <p:spPr>
          <a:xfrm>
            <a:off x="653142" y="1172482"/>
            <a:ext cx="10784115" cy="5257346"/>
          </a:xfrm>
          <a:prstGeom prst="rect">
            <a:avLst/>
          </a:prstGeom>
          <a:solidFill>
            <a:srgbClr val="62A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3" name="矩形 2"/>
          <p:cNvSpPr/>
          <p:nvPr/>
        </p:nvSpPr>
        <p:spPr>
          <a:xfrm>
            <a:off x="769257" y="1172482"/>
            <a:ext cx="10548031" cy="5136243"/>
          </a:xfrm>
          <a:prstGeom prst="rect">
            <a:avLst/>
          </a:prstGeom>
          <a:solidFill>
            <a:srgbClr val="EEF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grpSp>
        <p:nvGrpSpPr>
          <p:cNvPr id="5" name="组合 4"/>
          <p:cNvGrpSpPr/>
          <p:nvPr/>
        </p:nvGrpSpPr>
        <p:grpSpPr>
          <a:xfrm>
            <a:off x="2553091" y="4805872"/>
            <a:ext cx="3569988" cy="1973038"/>
            <a:chOff x="1156044" y="2056266"/>
            <a:chExt cx="9573176" cy="4252459"/>
          </a:xfrm>
        </p:grpSpPr>
        <p:pic>
          <p:nvPicPr>
            <p:cNvPr id="6" name="图片 5"/>
            <p:cNvPicPr>
              <a:picLocks noChangeAspect="1"/>
            </p:cNvPicPr>
            <p:nvPr/>
          </p:nvPicPr>
          <p:blipFill>
            <a:blip r:embed="rId3"/>
            <a:stretch>
              <a:fillRect/>
            </a:stretch>
          </p:blipFill>
          <p:spPr>
            <a:xfrm>
              <a:off x="1156044" y="2413453"/>
              <a:ext cx="5169655" cy="3895272"/>
            </a:xfrm>
            <a:prstGeom prst="rect">
              <a:avLst/>
            </a:prstGeom>
          </p:spPr>
        </p:pic>
        <p:pic>
          <p:nvPicPr>
            <p:cNvPr id="7" name="图片 6"/>
            <p:cNvPicPr>
              <a:picLocks noChangeAspect="1"/>
            </p:cNvPicPr>
            <p:nvPr/>
          </p:nvPicPr>
          <p:blipFill>
            <a:blip r:embed="rId4"/>
            <a:stretch>
              <a:fillRect/>
            </a:stretch>
          </p:blipFill>
          <p:spPr>
            <a:xfrm>
              <a:off x="6096000" y="2056266"/>
              <a:ext cx="4633220" cy="4178300"/>
            </a:xfrm>
            <a:prstGeom prst="rect">
              <a:avLst/>
            </a:prstGeom>
          </p:spPr>
        </p:pic>
      </p:grpSp>
      <p:pic>
        <p:nvPicPr>
          <p:cNvPr id="8" name="图片 7"/>
          <p:cNvPicPr>
            <a:picLocks noChangeAspect="1"/>
          </p:cNvPicPr>
          <p:nvPr/>
        </p:nvPicPr>
        <p:blipFill>
          <a:blip r:embed="rId5"/>
          <a:stretch>
            <a:fillRect/>
          </a:stretch>
        </p:blipFill>
        <p:spPr>
          <a:xfrm>
            <a:off x="653142" y="304800"/>
            <a:ext cx="788196" cy="736145"/>
          </a:xfrm>
          <a:prstGeom prst="rect">
            <a:avLst/>
          </a:prstGeom>
        </p:spPr>
      </p:pic>
      <p:pic>
        <p:nvPicPr>
          <p:cNvPr id="17" name="图片 5">
            <a:extLst>
              <a:ext uri="{FF2B5EF4-FFF2-40B4-BE49-F238E27FC236}">
                <a16:creationId xmlns:a16="http://schemas.microsoft.com/office/drawing/2014/main" id="{B725310B-F4B3-49E5-AC48-7CBE12EF80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8030" y="1300394"/>
            <a:ext cx="1051153" cy="609159"/>
          </a:xfrm>
          <a:prstGeom prst="rect">
            <a:avLst/>
          </a:prstGeom>
        </p:spPr>
      </p:pic>
      <p:pic>
        <p:nvPicPr>
          <p:cNvPr id="18" name="图片 11">
            <a:extLst>
              <a:ext uri="{FF2B5EF4-FFF2-40B4-BE49-F238E27FC236}">
                <a16:creationId xmlns:a16="http://schemas.microsoft.com/office/drawing/2014/main" id="{DA40F3DF-EF9D-4FDA-8E1C-762B24D37F6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5170" y="3003317"/>
            <a:ext cx="1051153" cy="609159"/>
          </a:xfrm>
          <a:prstGeom prst="rect">
            <a:avLst/>
          </a:prstGeom>
        </p:spPr>
      </p:pic>
      <p:pic>
        <p:nvPicPr>
          <p:cNvPr id="19" name="图片 10">
            <a:extLst>
              <a:ext uri="{FF2B5EF4-FFF2-40B4-BE49-F238E27FC236}">
                <a16:creationId xmlns:a16="http://schemas.microsoft.com/office/drawing/2014/main" id="{C8A61589-0D07-47AE-AB3C-CE4FD37F2EA4}"/>
              </a:ext>
            </a:extLst>
          </p:cNvPr>
          <p:cNvPicPr>
            <a:picLocks noChangeAspect="1"/>
          </p:cNvPicPr>
          <p:nvPr/>
        </p:nvPicPr>
        <p:blipFill rotWithShape="1">
          <a:blip r:embed="rId7">
            <a:extLst>
              <a:ext uri="{28A0092B-C50C-407E-A947-70E740481C1C}">
                <a14:useLocalDpi xmlns:a14="http://schemas.microsoft.com/office/drawing/2010/main" val="0"/>
              </a:ext>
            </a:extLst>
          </a:blip>
          <a:srcRect l="24844" t="17454" r="27031" b="14722"/>
          <a:stretch/>
        </p:blipFill>
        <p:spPr>
          <a:xfrm>
            <a:off x="2718033" y="1434517"/>
            <a:ext cx="5749901" cy="3894375"/>
          </a:xfrm>
          <a:prstGeom prst="rect">
            <a:avLst/>
          </a:prstGeom>
        </p:spPr>
      </p:pic>
      <p:sp>
        <p:nvSpPr>
          <p:cNvPr id="20" name="文本框 1">
            <a:extLst>
              <a:ext uri="{FF2B5EF4-FFF2-40B4-BE49-F238E27FC236}">
                <a16:creationId xmlns:a16="http://schemas.microsoft.com/office/drawing/2014/main" id="{6FB246E8-2CC2-4505-8CEB-16E589CBD3D6}"/>
              </a:ext>
            </a:extLst>
          </p:cNvPr>
          <p:cNvSpPr txBox="1"/>
          <p:nvPr/>
        </p:nvSpPr>
        <p:spPr>
          <a:xfrm>
            <a:off x="3695919" y="2094395"/>
            <a:ext cx="3359223" cy="2062103"/>
          </a:xfrm>
          <a:prstGeom prst="rect">
            <a:avLst/>
          </a:prstGeom>
          <a:noFill/>
        </p:spPr>
        <p:txBody>
          <a:bodyPr wrap="square" rtlCol="0">
            <a:spAutoFit/>
            <a:scene3d>
              <a:camera prst="orthographicFront"/>
              <a:lightRig rig="threePt" dir="t"/>
            </a:scene3d>
            <a:sp3d contourW="12700"/>
          </a:bodyPr>
          <a:lstStyle/>
          <a:p>
            <a:pPr lvl="0" algn="ctr">
              <a:defRPr/>
            </a:pPr>
            <a:r>
              <a:rPr lang="vi-VN" sz="3200" b="1" dirty="0">
                <a:solidFill>
                  <a:srgbClr val="F94341">
                    <a:lumMod val="50000"/>
                  </a:srgbClr>
                </a:solidFill>
                <a:latin typeface="Times New Roman" panose="02020603050405020304" pitchFamily="18" charset="0"/>
                <a:cs typeface="Times New Roman" panose="02020603050405020304" pitchFamily="18" charset="0"/>
              </a:rPr>
              <a:t>Các ý kiến được tác giả nêu ra trong phần nào của đoạn văn?</a:t>
            </a:r>
            <a:endParaRPr kumimoji="0" lang="en-US" sz="6000" b="1" i="0" u="none" strike="noStrike" kern="1200" cap="none" spc="0" normalizeH="0" baseline="0" noProof="0" dirty="0">
              <a:ln>
                <a:noFill/>
              </a:ln>
              <a:solidFill>
                <a:srgbClr val="F94341">
                  <a:lumMod val="50000"/>
                </a:srgbClr>
              </a:solidFill>
              <a:effectLst/>
              <a:uLnTx/>
              <a:uFillTx/>
              <a:latin typeface="Times New Roman" panose="02020603050405020304" pitchFamily="18" charset="0"/>
              <a:ea typeface="+mn-ea"/>
              <a:cs typeface="Times New Roman" panose="02020603050405020304" pitchFamily="18" charset="0"/>
            </a:endParaRPr>
          </a:p>
        </p:txBody>
      </p:sp>
      <p:pic>
        <p:nvPicPr>
          <p:cNvPr id="22" name="图片 41">
            <a:extLst>
              <a:ext uri="{FF2B5EF4-FFF2-40B4-BE49-F238E27FC236}">
                <a16:creationId xmlns:a16="http://schemas.microsoft.com/office/drawing/2014/main" id="{0CB82869-9C16-41B9-9558-2A5BFBCBFE0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366008" y="524308"/>
            <a:ext cx="2852827" cy="1197220"/>
          </a:xfrm>
          <a:prstGeom prst="rect">
            <a:avLst/>
          </a:prstGeom>
        </p:spPr>
      </p:pic>
    </p:spTree>
    <p:extLst>
      <p:ext uri="{BB962C8B-B14F-4D97-AF65-F5344CB8AC3E}">
        <p14:creationId xmlns:p14="http://schemas.microsoft.com/office/powerpoint/2010/main" val="4073961202"/>
      </p:ext>
    </p:extLst>
  </p:cSld>
  <p:clrMapOvr>
    <a:masterClrMapping/>
  </p:clrMapOvr>
  <p:transition spd="slow" advClick="0">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95C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4" name="矩形 3"/>
          <p:cNvSpPr/>
          <p:nvPr/>
        </p:nvSpPr>
        <p:spPr>
          <a:xfrm>
            <a:off x="653142" y="1172482"/>
            <a:ext cx="10784115" cy="5257346"/>
          </a:xfrm>
          <a:prstGeom prst="rect">
            <a:avLst/>
          </a:prstGeom>
          <a:solidFill>
            <a:srgbClr val="62A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3" name="矩形 2"/>
          <p:cNvSpPr/>
          <p:nvPr/>
        </p:nvSpPr>
        <p:spPr>
          <a:xfrm>
            <a:off x="769257" y="1172482"/>
            <a:ext cx="10548031" cy="5136243"/>
          </a:xfrm>
          <a:prstGeom prst="rect">
            <a:avLst/>
          </a:prstGeom>
          <a:solidFill>
            <a:srgbClr val="EEF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grpSp>
        <p:nvGrpSpPr>
          <p:cNvPr id="5" name="组合 4"/>
          <p:cNvGrpSpPr/>
          <p:nvPr/>
        </p:nvGrpSpPr>
        <p:grpSpPr>
          <a:xfrm>
            <a:off x="2553091" y="4805872"/>
            <a:ext cx="3569988" cy="1973038"/>
            <a:chOff x="1156044" y="2056266"/>
            <a:chExt cx="9573176" cy="4252459"/>
          </a:xfrm>
        </p:grpSpPr>
        <p:pic>
          <p:nvPicPr>
            <p:cNvPr id="6" name="图片 5"/>
            <p:cNvPicPr>
              <a:picLocks noChangeAspect="1"/>
            </p:cNvPicPr>
            <p:nvPr/>
          </p:nvPicPr>
          <p:blipFill>
            <a:blip r:embed="rId3"/>
            <a:stretch>
              <a:fillRect/>
            </a:stretch>
          </p:blipFill>
          <p:spPr>
            <a:xfrm>
              <a:off x="1156044" y="2413453"/>
              <a:ext cx="5169655" cy="3895272"/>
            </a:xfrm>
            <a:prstGeom prst="rect">
              <a:avLst/>
            </a:prstGeom>
          </p:spPr>
        </p:pic>
        <p:pic>
          <p:nvPicPr>
            <p:cNvPr id="7" name="图片 6"/>
            <p:cNvPicPr>
              <a:picLocks noChangeAspect="1"/>
            </p:cNvPicPr>
            <p:nvPr/>
          </p:nvPicPr>
          <p:blipFill>
            <a:blip r:embed="rId4"/>
            <a:stretch>
              <a:fillRect/>
            </a:stretch>
          </p:blipFill>
          <p:spPr>
            <a:xfrm>
              <a:off x="6096000" y="2056266"/>
              <a:ext cx="4633220" cy="4178300"/>
            </a:xfrm>
            <a:prstGeom prst="rect">
              <a:avLst/>
            </a:prstGeom>
          </p:spPr>
        </p:pic>
      </p:grpSp>
      <p:pic>
        <p:nvPicPr>
          <p:cNvPr id="8" name="图片 7"/>
          <p:cNvPicPr>
            <a:picLocks noChangeAspect="1"/>
          </p:cNvPicPr>
          <p:nvPr/>
        </p:nvPicPr>
        <p:blipFill>
          <a:blip r:embed="rId5"/>
          <a:stretch>
            <a:fillRect/>
          </a:stretch>
        </p:blipFill>
        <p:spPr>
          <a:xfrm>
            <a:off x="653142" y="304800"/>
            <a:ext cx="788196" cy="736145"/>
          </a:xfrm>
          <a:prstGeom prst="rect">
            <a:avLst/>
          </a:prstGeom>
        </p:spPr>
      </p:pic>
      <p:pic>
        <p:nvPicPr>
          <p:cNvPr id="17" name="图片 5">
            <a:extLst>
              <a:ext uri="{FF2B5EF4-FFF2-40B4-BE49-F238E27FC236}">
                <a16:creationId xmlns:a16="http://schemas.microsoft.com/office/drawing/2014/main" id="{B725310B-F4B3-49E5-AC48-7CBE12EF80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8030" y="1300394"/>
            <a:ext cx="1051153" cy="609159"/>
          </a:xfrm>
          <a:prstGeom prst="rect">
            <a:avLst/>
          </a:prstGeom>
        </p:spPr>
      </p:pic>
      <p:pic>
        <p:nvPicPr>
          <p:cNvPr id="18" name="图片 11">
            <a:extLst>
              <a:ext uri="{FF2B5EF4-FFF2-40B4-BE49-F238E27FC236}">
                <a16:creationId xmlns:a16="http://schemas.microsoft.com/office/drawing/2014/main" id="{DA40F3DF-EF9D-4FDA-8E1C-762B24D37F6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5170" y="3003317"/>
            <a:ext cx="1051153" cy="609159"/>
          </a:xfrm>
          <a:prstGeom prst="rect">
            <a:avLst/>
          </a:prstGeom>
        </p:spPr>
      </p:pic>
      <p:pic>
        <p:nvPicPr>
          <p:cNvPr id="19" name="图片 10">
            <a:extLst>
              <a:ext uri="{FF2B5EF4-FFF2-40B4-BE49-F238E27FC236}">
                <a16:creationId xmlns:a16="http://schemas.microsoft.com/office/drawing/2014/main" id="{C8A61589-0D07-47AE-AB3C-CE4FD37F2EA4}"/>
              </a:ext>
            </a:extLst>
          </p:cNvPr>
          <p:cNvPicPr>
            <a:picLocks noChangeAspect="1"/>
          </p:cNvPicPr>
          <p:nvPr/>
        </p:nvPicPr>
        <p:blipFill rotWithShape="1">
          <a:blip r:embed="rId7">
            <a:extLst>
              <a:ext uri="{28A0092B-C50C-407E-A947-70E740481C1C}">
                <a14:useLocalDpi xmlns:a14="http://schemas.microsoft.com/office/drawing/2010/main" val="0"/>
              </a:ext>
            </a:extLst>
          </a:blip>
          <a:srcRect l="24844" t="17454" r="27031" b="14722"/>
          <a:stretch/>
        </p:blipFill>
        <p:spPr>
          <a:xfrm>
            <a:off x="874713" y="1327662"/>
            <a:ext cx="5948980" cy="4215281"/>
          </a:xfrm>
          <a:prstGeom prst="rect">
            <a:avLst/>
          </a:prstGeom>
        </p:spPr>
      </p:pic>
      <p:sp>
        <p:nvSpPr>
          <p:cNvPr id="20" name="文本框 1">
            <a:extLst>
              <a:ext uri="{FF2B5EF4-FFF2-40B4-BE49-F238E27FC236}">
                <a16:creationId xmlns:a16="http://schemas.microsoft.com/office/drawing/2014/main" id="{6FB246E8-2CC2-4505-8CEB-16E589CBD3D6}"/>
              </a:ext>
            </a:extLst>
          </p:cNvPr>
          <p:cNvSpPr txBox="1"/>
          <p:nvPr/>
        </p:nvSpPr>
        <p:spPr>
          <a:xfrm>
            <a:off x="1935678" y="1945273"/>
            <a:ext cx="3577022" cy="2554545"/>
          </a:xfrm>
          <a:prstGeom prst="rect">
            <a:avLst/>
          </a:prstGeom>
          <a:noFill/>
        </p:spPr>
        <p:txBody>
          <a:bodyPr wrap="square" rtlCol="0">
            <a:spAutoFit/>
            <a:scene3d>
              <a:camera prst="orthographicFront"/>
              <a:lightRig rig="threePt" dir="t"/>
            </a:scene3d>
            <a:sp3d contourW="12700"/>
          </a:bodyPr>
          <a:lstStyle/>
          <a:p>
            <a:pPr lvl="0" algn="ctr">
              <a:defRPr/>
            </a:pPr>
            <a:r>
              <a:rPr lang="vi-VN" sz="3200" b="1" dirty="0">
                <a:solidFill>
                  <a:srgbClr val="F94341">
                    <a:lumMod val="50000"/>
                  </a:srgbClr>
                </a:solidFill>
                <a:latin typeface="Times New Roman" panose="02020603050405020304" pitchFamily="18" charset="0"/>
                <a:cs typeface="Times New Roman" panose="02020603050405020304" pitchFamily="18" charset="0"/>
              </a:rPr>
              <a:t>Các dẫn chứng được được đưa ra nhằm mục đích gì? Có phù hợp không?</a:t>
            </a:r>
            <a:endParaRPr kumimoji="0" lang="en-US" sz="6000" b="1" i="0" u="none" strike="noStrike" kern="1200" cap="none" spc="0" normalizeH="0" baseline="0" noProof="0" dirty="0">
              <a:ln>
                <a:noFill/>
              </a:ln>
              <a:solidFill>
                <a:srgbClr val="F94341">
                  <a:lumMod val="50000"/>
                </a:srgbClr>
              </a:solidFill>
              <a:effectLst/>
              <a:uLnTx/>
              <a:uFillTx/>
              <a:latin typeface="Times New Roman" panose="02020603050405020304" pitchFamily="18" charset="0"/>
              <a:ea typeface="+mn-ea"/>
              <a:cs typeface="Times New Roman" panose="02020603050405020304" pitchFamily="18" charset="0"/>
            </a:endParaRPr>
          </a:p>
        </p:txBody>
      </p:sp>
      <p:pic>
        <p:nvPicPr>
          <p:cNvPr id="22" name="图片 41">
            <a:extLst>
              <a:ext uri="{FF2B5EF4-FFF2-40B4-BE49-F238E27FC236}">
                <a16:creationId xmlns:a16="http://schemas.microsoft.com/office/drawing/2014/main" id="{0CB82869-9C16-41B9-9558-2A5BFBCBFE0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366008" y="524308"/>
            <a:ext cx="2852827" cy="1197220"/>
          </a:xfrm>
          <a:prstGeom prst="rect">
            <a:avLst/>
          </a:prstGeom>
        </p:spPr>
      </p:pic>
      <p:pic>
        <p:nvPicPr>
          <p:cNvPr id="14" name="图片 10">
            <a:extLst>
              <a:ext uri="{FF2B5EF4-FFF2-40B4-BE49-F238E27FC236}">
                <a16:creationId xmlns:a16="http://schemas.microsoft.com/office/drawing/2014/main" id="{EAA08485-B906-47D7-A0CD-8F5438F43BD4}"/>
              </a:ext>
            </a:extLst>
          </p:cNvPr>
          <p:cNvPicPr>
            <a:picLocks noChangeAspect="1"/>
          </p:cNvPicPr>
          <p:nvPr/>
        </p:nvPicPr>
        <p:blipFill rotWithShape="1">
          <a:blip r:embed="rId7">
            <a:extLst>
              <a:ext uri="{28A0092B-C50C-407E-A947-70E740481C1C}">
                <a14:useLocalDpi xmlns:a14="http://schemas.microsoft.com/office/drawing/2010/main" val="0"/>
              </a:ext>
            </a:extLst>
          </a:blip>
          <a:srcRect l="24844" t="17454" r="27031" b="14722"/>
          <a:stretch/>
        </p:blipFill>
        <p:spPr>
          <a:xfrm>
            <a:off x="5917693" y="2245836"/>
            <a:ext cx="5749901" cy="3894375"/>
          </a:xfrm>
          <a:prstGeom prst="rect">
            <a:avLst/>
          </a:prstGeom>
        </p:spPr>
      </p:pic>
      <p:sp>
        <p:nvSpPr>
          <p:cNvPr id="15" name="文本框 1">
            <a:extLst>
              <a:ext uri="{FF2B5EF4-FFF2-40B4-BE49-F238E27FC236}">
                <a16:creationId xmlns:a16="http://schemas.microsoft.com/office/drawing/2014/main" id="{B0BFA0CB-665B-4002-9E82-0A198AA090C9}"/>
              </a:ext>
            </a:extLst>
          </p:cNvPr>
          <p:cNvSpPr txBox="1"/>
          <p:nvPr/>
        </p:nvSpPr>
        <p:spPr>
          <a:xfrm>
            <a:off x="6997378" y="2863447"/>
            <a:ext cx="3359223" cy="2062103"/>
          </a:xfrm>
          <a:prstGeom prst="rect">
            <a:avLst/>
          </a:prstGeom>
          <a:noFill/>
        </p:spPr>
        <p:txBody>
          <a:bodyPr wrap="square" rtlCol="0">
            <a:spAutoFit/>
            <a:scene3d>
              <a:camera prst="orthographicFront"/>
              <a:lightRig rig="threePt" dir="t"/>
            </a:scene3d>
            <a:sp3d contourW="12700"/>
          </a:bodyPr>
          <a:lstStyle/>
          <a:p>
            <a:pPr lvl="0" algn="ctr">
              <a:defRPr/>
            </a:pPr>
            <a:r>
              <a:rPr lang="vi-VN" sz="3200" b="1" dirty="0">
                <a:solidFill>
                  <a:srgbClr val="F94341">
                    <a:lumMod val="50000"/>
                  </a:srgbClr>
                </a:solidFill>
                <a:latin typeface="Times New Roman" panose="02020603050405020304" pitchFamily="18" charset="0"/>
                <a:cs typeface="Times New Roman" panose="02020603050405020304" pitchFamily="18" charset="0"/>
              </a:rPr>
              <a:t>Em có nhận xét gì về các lí lẽ, dẫn chứng mà tác giả đưa ra.</a:t>
            </a:r>
            <a:endParaRPr kumimoji="0" lang="en-US" sz="6000" b="1" i="0" u="none" strike="noStrike" kern="1200" cap="none" spc="0" normalizeH="0" baseline="0" noProof="0" dirty="0">
              <a:ln>
                <a:noFill/>
              </a:ln>
              <a:solidFill>
                <a:srgbClr val="F94341">
                  <a:lumMod val="50000"/>
                </a:srgbClr>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365539271"/>
      </p:ext>
    </p:extLst>
  </p:cSld>
  <p:clrMapOvr>
    <a:masterClrMapping/>
  </p:clrMapOvr>
  <p:transition spd="slow" advClick="0">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4F899E2-53BF-4B54-9F13-05EEE0CF8E31}"/>
              </a:ext>
            </a:extLst>
          </p:cNvPr>
          <p:cNvSpPr/>
          <p:nvPr/>
        </p:nvSpPr>
        <p:spPr>
          <a:xfrm>
            <a:off x="570451" y="635317"/>
            <a:ext cx="11123802" cy="628754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Helvetica"/>
              <a:cs typeface="+mn-cs"/>
            </a:endParaRPr>
          </a:p>
        </p:txBody>
      </p:sp>
      <p:pic>
        <p:nvPicPr>
          <p:cNvPr id="2" name="Picture 1">
            <a:extLst>
              <a:ext uri="{FF2B5EF4-FFF2-40B4-BE49-F238E27FC236}">
                <a16:creationId xmlns:a16="http://schemas.microsoft.com/office/drawing/2014/main" id="{3E164EEA-2532-4756-9848-7C0A3FBCF24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78" b="97778" l="9778" r="89778">
                        <a14:foregroundMark x1="25778" y1="48889" x2="25778" y2="48889"/>
                        <a14:foregroundMark x1="30667" y1="55556" x2="30667" y2="55556"/>
                        <a14:foregroundMark x1="28889" y1="56444" x2="28889" y2="56444"/>
                        <a14:foregroundMark x1="24889" y1="47556" x2="24889" y2="44889"/>
                        <a14:foregroundMark x1="23556" y1="40444" x2="23556" y2="40444"/>
                        <a14:foregroundMark x1="21333" y1="45778" x2="10667" y2="28000"/>
                        <a14:foregroundMark x1="61778" y1="88444" x2="61778" y2="88444"/>
                        <a14:foregroundMark x1="64889" y1="92889" x2="64889" y2="92889"/>
                        <a14:foregroundMark x1="64889" y1="93333" x2="66222" y2="93333"/>
                        <a14:foregroundMark x1="70667" y1="95556" x2="70667" y2="95556"/>
                        <a14:foregroundMark x1="56000" y1="97778" x2="56000" y2="97778"/>
                      </a14:backgroundRemoval>
                    </a14:imgEffect>
                  </a14:imgLayer>
                </a14:imgProps>
              </a:ext>
            </a:extLst>
          </a:blip>
          <a:stretch>
            <a:fillRect/>
          </a:stretch>
        </p:blipFill>
        <p:spPr>
          <a:xfrm>
            <a:off x="8951053" y="3104757"/>
            <a:ext cx="3753243" cy="3753243"/>
          </a:xfrm>
          <a:prstGeom prst="rect">
            <a:avLst/>
          </a:prstGeom>
        </p:spPr>
      </p:pic>
      <p:pic>
        <p:nvPicPr>
          <p:cNvPr id="4" name="Picture 3">
            <a:extLst>
              <a:ext uri="{FF2B5EF4-FFF2-40B4-BE49-F238E27FC236}">
                <a16:creationId xmlns:a16="http://schemas.microsoft.com/office/drawing/2014/main" id="{5B418F17-8F42-46AA-9251-4742303BE5F2}"/>
              </a:ext>
            </a:extLst>
          </p:cNvPr>
          <p:cNvPicPr>
            <a:picLocks noChangeAspect="1"/>
          </p:cNvPicPr>
          <p:nvPr/>
        </p:nvPicPr>
        <p:blipFill>
          <a:blip r:embed="rId4"/>
          <a:stretch>
            <a:fillRect/>
          </a:stretch>
        </p:blipFill>
        <p:spPr>
          <a:xfrm>
            <a:off x="9046182" y="-107761"/>
            <a:ext cx="3562983" cy="1492190"/>
          </a:xfrm>
          <a:prstGeom prst="rect">
            <a:avLst/>
          </a:prstGeom>
        </p:spPr>
      </p:pic>
      <p:sp>
        <p:nvSpPr>
          <p:cNvPr id="7" name="文本框 8">
            <a:extLst>
              <a:ext uri="{FF2B5EF4-FFF2-40B4-BE49-F238E27FC236}">
                <a16:creationId xmlns:a16="http://schemas.microsoft.com/office/drawing/2014/main" id="{5A3BE284-2EDA-4F07-AC81-C779F148985F}"/>
              </a:ext>
            </a:extLst>
          </p:cNvPr>
          <p:cNvSpPr txBox="1"/>
          <p:nvPr/>
        </p:nvSpPr>
        <p:spPr>
          <a:xfrm>
            <a:off x="1584866" y="50542"/>
            <a:ext cx="6833922" cy="584775"/>
          </a:xfrm>
          <a:prstGeom prst="rect">
            <a:avLst/>
          </a:prstGeom>
          <a:noFill/>
        </p:spPr>
        <p:txBody>
          <a:bodyPr wrap="none" rtlCol="0">
            <a:spAutoFit/>
            <a:scene3d>
              <a:camera prst="orthographicFront"/>
              <a:lightRig rig="threePt" dir="t"/>
            </a:scene3d>
            <a:sp3d contourW="12700"/>
          </a:bodyPr>
          <a:lstStyle/>
          <a:p>
            <a:pPr lvl="0">
              <a:defRPr/>
            </a:pPr>
            <a:r>
              <a:rPr lang="nl-NL" sz="3200" b="1" dirty="0">
                <a:solidFill>
                  <a:srgbClr val="002060"/>
                </a:solidFill>
                <a:latin typeface="Times New Roman" panose="02020603050405020304" pitchFamily="18" charset="0"/>
                <a:cs typeface="Times New Roman" panose="02020603050405020304" pitchFamily="18" charset="0"/>
              </a:rPr>
              <a:t>a. Ý kiến 1: Học từ thầy là quan trọng</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6E6FEF4B-7111-4D4F-98B2-1FD2CC5DCBAB}"/>
              </a:ext>
            </a:extLst>
          </p:cNvPr>
          <p:cNvSpPr/>
          <p:nvPr/>
        </p:nvSpPr>
        <p:spPr>
          <a:xfrm>
            <a:off x="570451" y="2237777"/>
            <a:ext cx="2323751" cy="1508881"/>
          </a:xfrm>
          <a:prstGeom prst="roundRect">
            <a:avLst>
              <a:gd name="adj" fmla="val 21840"/>
            </a:avLst>
          </a:prstGeom>
          <a:ln w="38100">
            <a:prstDash val="sysDot"/>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dirty="0" err="1">
                <a:solidFill>
                  <a:srgbClr val="000000"/>
                </a:solidFill>
                <a:latin typeface="Times New Roman" panose="02020603050405020304" pitchFamily="18" charset="0"/>
                <a:ea typeface="Times New Roman" panose="02020603050405020304" pitchFamily="18" charset="0"/>
              </a:rPr>
              <a:t>Mỗi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người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trong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đời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nếu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không</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có</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một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người</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thầy</a:t>
            </a:r>
            <a:endParaRPr lang="en-US" sz="2400" dirty="0"/>
          </a:p>
        </p:txBody>
      </p:sp>
      <p:sp>
        <p:nvSpPr>
          <p:cNvPr id="8" name="Rectangle: Rounded Corners 7">
            <a:extLst>
              <a:ext uri="{FF2B5EF4-FFF2-40B4-BE49-F238E27FC236}">
                <a16:creationId xmlns:a16="http://schemas.microsoft.com/office/drawing/2014/main" id="{54A05815-D322-4805-A65F-872217DD41C0}"/>
              </a:ext>
            </a:extLst>
          </p:cNvPr>
          <p:cNvSpPr/>
          <p:nvPr/>
        </p:nvSpPr>
        <p:spPr>
          <a:xfrm>
            <a:off x="3820730" y="1323377"/>
            <a:ext cx="3363986" cy="914400"/>
          </a:xfrm>
          <a:prstGeom prst="roundRect">
            <a:avLst>
              <a:gd name="adj" fmla="val 33486"/>
            </a:avLst>
          </a:prstGeom>
          <a:ln w="38100">
            <a:prstDash val="sysDot"/>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dirty="0" err="1">
                <a:solidFill>
                  <a:srgbClr val="000000"/>
                </a:solidFill>
                <a:latin typeface="Times New Roman" panose="02020603050405020304" pitchFamily="18" charset="0"/>
                <a:ea typeface="Times New Roman" panose="02020603050405020304" pitchFamily="18" charset="0"/>
              </a:rPr>
              <a:t>Hiểu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biết</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giàu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kinh</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nghiệm</a:t>
            </a:r>
            <a:endParaRPr lang="en-US" sz="2400" dirty="0"/>
          </a:p>
        </p:txBody>
      </p:sp>
      <p:sp>
        <p:nvSpPr>
          <p:cNvPr id="9" name="Rectangle: Rounded Corners 8">
            <a:extLst>
              <a:ext uri="{FF2B5EF4-FFF2-40B4-BE49-F238E27FC236}">
                <a16:creationId xmlns:a16="http://schemas.microsoft.com/office/drawing/2014/main" id="{5C689880-7A68-453C-9965-F57E2D125C23}"/>
              </a:ext>
            </a:extLst>
          </p:cNvPr>
          <p:cNvSpPr/>
          <p:nvPr/>
        </p:nvSpPr>
        <p:spPr>
          <a:xfrm>
            <a:off x="3926519" y="4598158"/>
            <a:ext cx="3363986" cy="914400"/>
          </a:xfrm>
          <a:prstGeom prst="roundRect">
            <a:avLst>
              <a:gd name="adj" fmla="val 38073"/>
            </a:avLst>
          </a:prstGeom>
          <a:ln w="38100">
            <a:prstDash val="sysDot"/>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dirty="0" err="1">
                <a:solidFill>
                  <a:srgbClr val="000000"/>
                </a:solidFill>
                <a:latin typeface="Times New Roman" panose="02020603050405020304" pitchFamily="18" charset="0"/>
                <a:ea typeface="Times New Roman" panose="02020603050405020304" pitchFamily="18" charset="0"/>
              </a:rPr>
              <a:t>Truyền</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thụ</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dìu</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dắt</a:t>
            </a:r>
            <a:r>
              <a:rPr lang="en-US" sz="2400" dirty="0">
                <a:solidFill>
                  <a:srgbClr val="000000"/>
                </a:solidFill>
                <a:latin typeface="Times New Roman" panose="02020603050405020304" pitchFamily="18" charset="0"/>
                <a:ea typeface="Times New Roman" panose="02020603050405020304" pitchFamily="18" charset="0"/>
              </a:rPr>
              <a:t> </a:t>
            </a:r>
            <a:endParaRPr lang="en-US" sz="2400" dirty="0"/>
          </a:p>
        </p:txBody>
      </p:sp>
      <p:sp>
        <p:nvSpPr>
          <p:cNvPr id="10" name="Rectangle: Rounded Corners 9">
            <a:extLst>
              <a:ext uri="{FF2B5EF4-FFF2-40B4-BE49-F238E27FC236}">
                <a16:creationId xmlns:a16="http://schemas.microsoft.com/office/drawing/2014/main" id="{4EB98A6A-C61B-4868-AF71-E0E3B9C1E20D}"/>
              </a:ext>
            </a:extLst>
          </p:cNvPr>
          <p:cNvSpPr/>
          <p:nvPr/>
        </p:nvSpPr>
        <p:spPr>
          <a:xfrm>
            <a:off x="8021985" y="2859938"/>
            <a:ext cx="2608977" cy="1138124"/>
          </a:xfrm>
          <a:prstGeom prst="roundRect">
            <a:avLst>
              <a:gd name="adj" fmla="val 32310"/>
            </a:avLst>
          </a:prstGeom>
          <a:ln w="38100">
            <a:prstDash val="sysDot"/>
          </a:ln>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err="1">
                <a:solidFill>
                  <a:srgbClr val="000000"/>
                </a:solidFill>
                <a:latin typeface="Times New Roman" panose="02020603050405020304" pitchFamily="18" charset="0"/>
                <a:ea typeface="Times New Roman" panose="02020603050405020304" pitchFamily="18" charset="0"/>
              </a:rPr>
              <a:t>Khó</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làm</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nên</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một</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việc</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gì</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xứng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đáng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dù</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cho</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đó</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là</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bất</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kì</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công</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việc</a:t>
            </a:r>
            <a:r>
              <a:rPr lang="en-US" dirty="0">
                <a:solidFill>
                  <a:srgbClr val="000000"/>
                </a:solidFill>
                <a:latin typeface="Times New Roman" panose="02020603050405020304" pitchFamily="18" charset="0"/>
                <a:ea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rPr>
              <a:t>nào</a:t>
            </a:r>
            <a:r>
              <a:rPr lang="en-US" dirty="0">
                <a:solidFill>
                  <a:srgbClr val="000000"/>
                </a:solidFill>
                <a:latin typeface="Times New Roman" panose="02020603050405020304" pitchFamily="18" charset="0"/>
                <a:ea typeface="Times New Roman" panose="02020603050405020304" pitchFamily="18" charset="0"/>
              </a:rPr>
              <a:t>.</a:t>
            </a:r>
            <a:endParaRPr lang="en-US" dirty="0"/>
          </a:p>
        </p:txBody>
      </p:sp>
      <p:cxnSp>
        <p:nvCxnSpPr>
          <p:cNvPr id="12" name="Straight Arrow Connector 11">
            <a:extLst>
              <a:ext uri="{FF2B5EF4-FFF2-40B4-BE49-F238E27FC236}">
                <a16:creationId xmlns:a16="http://schemas.microsoft.com/office/drawing/2014/main" id="{F6B095D8-7A7B-4A08-B658-38B487C323FD}"/>
              </a:ext>
            </a:extLst>
          </p:cNvPr>
          <p:cNvCxnSpPr>
            <a:cxnSpLocks/>
            <a:stCxn id="3" idx="3"/>
          </p:cNvCxnSpPr>
          <p:nvPr/>
        </p:nvCxnSpPr>
        <p:spPr>
          <a:xfrm flipV="1">
            <a:off x="2894202" y="2190988"/>
            <a:ext cx="1275127" cy="801230"/>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4F01EA7-7716-4554-8676-C1C3423072A4}"/>
              </a:ext>
            </a:extLst>
          </p:cNvPr>
          <p:cNvCxnSpPr>
            <a:cxnSpLocks/>
            <a:stCxn id="3" idx="3"/>
          </p:cNvCxnSpPr>
          <p:nvPr/>
        </p:nvCxnSpPr>
        <p:spPr>
          <a:xfrm>
            <a:off x="2894202" y="2992218"/>
            <a:ext cx="1341320" cy="1674796"/>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22" name="Right Brace 21">
            <a:extLst>
              <a:ext uri="{FF2B5EF4-FFF2-40B4-BE49-F238E27FC236}">
                <a16:creationId xmlns:a16="http://schemas.microsoft.com/office/drawing/2014/main" id="{7EAA7A4E-28C7-4790-970C-66CB4885A6BC}"/>
              </a:ext>
            </a:extLst>
          </p:cNvPr>
          <p:cNvSpPr/>
          <p:nvPr/>
        </p:nvSpPr>
        <p:spPr>
          <a:xfrm>
            <a:off x="7224312" y="1596643"/>
            <a:ext cx="417860" cy="3984771"/>
          </a:xfrm>
          <a:prstGeom prst="rightBrace">
            <a:avLst>
              <a:gd name="adj1" fmla="val 0"/>
              <a:gd name="adj2" fmla="val 50000"/>
            </a:avLst>
          </a:prstGeom>
          <a:ln w="57150"/>
        </p:spPr>
        <p:style>
          <a:lnRef idx="3">
            <a:schemeClr val="accent4"/>
          </a:lnRef>
          <a:fillRef idx="0">
            <a:schemeClr val="accent4"/>
          </a:fillRef>
          <a:effectRef idx="2">
            <a:schemeClr val="accent4"/>
          </a:effectRef>
          <a:fontRef idx="minor">
            <a:schemeClr val="tx1"/>
          </a:fontRef>
        </p:style>
        <p:txBody>
          <a:bodyPr rtlCol="0" anchor="ctr"/>
          <a:lstStyle/>
          <a:p>
            <a:pPr algn="ctr"/>
            <a:endParaRPr lang="en-US"/>
          </a:p>
        </p:txBody>
      </p:sp>
      <p:sp>
        <p:nvSpPr>
          <p:cNvPr id="30" name="Arrow: Right 29">
            <a:extLst>
              <a:ext uri="{FF2B5EF4-FFF2-40B4-BE49-F238E27FC236}">
                <a16:creationId xmlns:a16="http://schemas.microsoft.com/office/drawing/2014/main" id="{82A5520E-AA84-446B-A93A-A9EC4AC1702A}"/>
              </a:ext>
            </a:extLst>
          </p:cNvPr>
          <p:cNvSpPr/>
          <p:nvPr/>
        </p:nvSpPr>
        <p:spPr>
          <a:xfrm>
            <a:off x="1569916" y="609879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1590B9E1-58DF-466E-844F-4FE6D75D4969}"/>
              </a:ext>
            </a:extLst>
          </p:cNvPr>
          <p:cNvSpPr/>
          <p:nvPr/>
        </p:nvSpPr>
        <p:spPr>
          <a:xfrm>
            <a:off x="2680281" y="6107039"/>
            <a:ext cx="2080471" cy="484633"/>
          </a:xfrm>
          <a:prstGeom prst="roundRect">
            <a:avLst>
              <a:gd name="adj" fmla="val 38073"/>
            </a:avLst>
          </a:prstGeom>
          <a:ln w="38100">
            <a:prstDash val="sysDot"/>
          </a:ln>
        </p:spPr>
        <p:style>
          <a:lnRef idx="2">
            <a:schemeClr val="accent5"/>
          </a:lnRef>
          <a:fillRef idx="1">
            <a:schemeClr val="lt1"/>
          </a:fillRef>
          <a:effectRef idx="0">
            <a:schemeClr val="accent5"/>
          </a:effectRef>
          <a:fontRef idx="minor">
            <a:schemeClr val="dk1"/>
          </a:fontRef>
        </p:style>
        <p:txBody>
          <a:bodyPr rtlCol="0" anchor="ctr"/>
          <a:lstStyle/>
          <a:p>
            <a:pPr algn="ctr"/>
            <a:r>
              <a:rPr lang="en-US" sz="2400" dirty="0" err="1">
                <a:solidFill>
                  <a:srgbClr val="000000"/>
                </a:solidFill>
                <a:latin typeface="Times New Roman" panose="02020603050405020304" pitchFamily="18" charset="0"/>
                <a:ea typeface="Times New Roman" panose="02020603050405020304" pitchFamily="18" charset="0"/>
              </a:rPr>
              <a:t>Lí</a:t>
            </a:r>
            <a:r>
              <a:rPr lang="en-US" sz="2400" dirty="0">
                <a:solidFill>
                  <a:srgbClr val="000000"/>
                </a:solidFill>
                <a:latin typeface="Times New Roman" panose="02020603050405020304" pitchFamily="18" charset="0"/>
                <a:ea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rPr>
              <a:t>lẽ</a:t>
            </a:r>
            <a:endParaRPr lang="en-US" sz="2400" dirty="0"/>
          </a:p>
        </p:txBody>
      </p:sp>
    </p:spTree>
    <p:extLst>
      <p:ext uri="{BB962C8B-B14F-4D97-AF65-F5344CB8AC3E}">
        <p14:creationId xmlns:p14="http://schemas.microsoft.com/office/powerpoint/2010/main" val="21427211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barn(inVertical)">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barn(inVertical)">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arn(inVertical)">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barn(inVertical)">
                                      <p:cBhvr>
                                        <p:cTn id="43" dur="500"/>
                                        <p:tgtEl>
                                          <p:spTgt spid="30"/>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barn(inVertical)">
                                      <p:cBhvr>
                                        <p:cTn id="4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8" grpId="0" animBg="1"/>
      <p:bldP spid="9" grpId="0" animBg="1"/>
      <p:bldP spid="10" grpId="0" animBg="1"/>
      <p:bldP spid="22" grpId="0" animBg="1"/>
      <p:bldP spid="30" grpId="0" animBg="1"/>
      <p:bldP spid="3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1205A98A-B9DD-43BD-921F-D9300DBE25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308" y="1012934"/>
            <a:ext cx="5628612" cy="5958491"/>
          </a:xfrm>
          <a:prstGeom prst="rect">
            <a:avLst/>
          </a:prstGeom>
        </p:spPr>
      </p:pic>
      <p:pic>
        <p:nvPicPr>
          <p:cNvPr id="4" name="图片 8">
            <a:extLst>
              <a:ext uri="{FF2B5EF4-FFF2-40B4-BE49-F238E27FC236}">
                <a16:creationId xmlns:a16="http://schemas.microsoft.com/office/drawing/2014/main" id="{74005535-6B4D-47D7-8156-1EE71F9974F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148697" y="-534572"/>
            <a:ext cx="3095013" cy="3095013"/>
          </a:xfrm>
          <a:prstGeom prst="rect">
            <a:avLst/>
          </a:prstGeom>
        </p:spPr>
      </p:pic>
      <p:grpSp>
        <p:nvGrpSpPr>
          <p:cNvPr id="6" name="组合 5">
            <a:extLst>
              <a:ext uri="{FF2B5EF4-FFF2-40B4-BE49-F238E27FC236}">
                <a16:creationId xmlns:a16="http://schemas.microsoft.com/office/drawing/2014/main" id="{1636967B-2C92-43F1-B874-E3A1A2E4D14D}"/>
              </a:ext>
            </a:extLst>
          </p:cNvPr>
          <p:cNvGrpSpPr/>
          <p:nvPr/>
        </p:nvGrpSpPr>
        <p:grpSpPr>
          <a:xfrm>
            <a:off x="5486400" y="1353024"/>
            <a:ext cx="6217918" cy="4781042"/>
            <a:chOff x="52152" y="2069348"/>
            <a:chExt cx="4453661" cy="2481462"/>
          </a:xfrm>
        </p:grpSpPr>
        <p:pic>
          <p:nvPicPr>
            <p:cNvPr id="7" name="图片 8">
              <a:extLst>
                <a:ext uri="{FF2B5EF4-FFF2-40B4-BE49-F238E27FC236}">
                  <a16:creationId xmlns:a16="http://schemas.microsoft.com/office/drawing/2014/main" id="{2C817BA7-23D7-4D45-B6EE-82AAD540DB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52" y="2069348"/>
              <a:ext cx="4453661" cy="2481462"/>
            </a:xfrm>
            <a:prstGeom prst="rect">
              <a:avLst/>
            </a:prstGeom>
          </p:spPr>
        </p:pic>
        <p:sp>
          <p:nvSpPr>
            <p:cNvPr id="8" name="文本框 12">
              <a:extLst>
                <a:ext uri="{FF2B5EF4-FFF2-40B4-BE49-F238E27FC236}">
                  <a16:creationId xmlns:a16="http://schemas.microsoft.com/office/drawing/2014/main" id="{C0DA1077-58DB-4F5C-9547-1703E104C2BA}"/>
                </a:ext>
              </a:extLst>
            </p:cNvPr>
            <p:cNvSpPr txBox="1"/>
            <p:nvPr/>
          </p:nvSpPr>
          <p:spPr>
            <a:xfrm rot="21221573">
              <a:off x="545262" y="3028228"/>
              <a:ext cx="3370330" cy="52715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KHỞI ĐỘNG</a:t>
              </a:r>
              <a:endParaRPr kumimoji="0" lang="en-US" sz="6000" b="0" i="0" u="none" strike="noStrike" kern="1200" cap="none" spc="0" normalizeH="0" baseline="0" noProof="0" dirty="0">
                <a:ln>
                  <a:noFill/>
                </a:ln>
                <a:solidFill>
                  <a:prstClr val="white"/>
                </a:solidFill>
                <a:effectLst/>
                <a:uLnTx/>
                <a:uFillTx/>
                <a:latin typeface="等线 Light" panose="020F0302020204030204"/>
                <a:ea typeface="+mn-ea"/>
                <a:cs typeface="+mn-cs"/>
              </a:endParaRPr>
            </a:p>
          </p:txBody>
        </p:sp>
      </p:grpSp>
      <p:pic>
        <p:nvPicPr>
          <p:cNvPr id="3" name="Picture 2">
            <a:extLst>
              <a:ext uri="{FF2B5EF4-FFF2-40B4-BE49-F238E27FC236}">
                <a16:creationId xmlns:a16="http://schemas.microsoft.com/office/drawing/2014/main" id="{1A44CE1E-6FB5-40C0-BC14-FAFC3946F25E}"/>
              </a:ext>
            </a:extLst>
          </p:cNvPr>
          <p:cNvPicPr>
            <a:picLocks noChangeAspect="1"/>
          </p:cNvPicPr>
          <p:nvPr/>
        </p:nvPicPr>
        <p:blipFill>
          <a:blip r:embed="rId5"/>
          <a:stretch>
            <a:fillRect/>
          </a:stretch>
        </p:blipFill>
        <p:spPr>
          <a:xfrm>
            <a:off x="1379666" y="0"/>
            <a:ext cx="3560373" cy="1493649"/>
          </a:xfrm>
          <a:prstGeom prst="rect">
            <a:avLst/>
          </a:prstGeom>
        </p:spPr>
      </p:pic>
    </p:spTree>
    <p:extLst>
      <p:ext uri="{BB962C8B-B14F-4D97-AF65-F5344CB8AC3E}">
        <p14:creationId xmlns:p14="http://schemas.microsoft.com/office/powerpoint/2010/main" val="29451843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4F899E2-53BF-4B54-9F13-05EEE0CF8E31}"/>
              </a:ext>
            </a:extLst>
          </p:cNvPr>
          <p:cNvSpPr/>
          <p:nvPr/>
        </p:nvSpPr>
        <p:spPr>
          <a:xfrm>
            <a:off x="570451" y="635317"/>
            <a:ext cx="11123802" cy="628754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Helvetica"/>
              <a:cs typeface="+mn-cs"/>
            </a:endParaRPr>
          </a:p>
        </p:txBody>
      </p:sp>
      <p:pic>
        <p:nvPicPr>
          <p:cNvPr id="2" name="Picture 1">
            <a:extLst>
              <a:ext uri="{FF2B5EF4-FFF2-40B4-BE49-F238E27FC236}">
                <a16:creationId xmlns:a16="http://schemas.microsoft.com/office/drawing/2014/main" id="{3E164EEA-2532-4756-9848-7C0A3FBCF24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78" b="97778" l="9778" r="89778">
                        <a14:foregroundMark x1="25778" y1="48889" x2="25778" y2="48889"/>
                        <a14:foregroundMark x1="30667" y1="55556" x2="30667" y2="55556"/>
                        <a14:foregroundMark x1="28889" y1="56444" x2="28889" y2="56444"/>
                        <a14:foregroundMark x1="24889" y1="47556" x2="24889" y2="44889"/>
                        <a14:foregroundMark x1="23556" y1="40444" x2="23556" y2="40444"/>
                        <a14:foregroundMark x1="21333" y1="45778" x2="10667" y2="28000"/>
                        <a14:foregroundMark x1="61778" y1="88444" x2="61778" y2="88444"/>
                        <a14:foregroundMark x1="64889" y1="92889" x2="64889" y2="92889"/>
                        <a14:foregroundMark x1="64889" y1="93333" x2="66222" y2="93333"/>
                        <a14:foregroundMark x1="70667" y1="95556" x2="70667" y2="95556"/>
                        <a14:foregroundMark x1="56000" y1="97778" x2="56000" y2="97778"/>
                      </a14:backgroundRemoval>
                    </a14:imgEffect>
                  </a14:imgLayer>
                </a14:imgProps>
              </a:ext>
            </a:extLst>
          </a:blip>
          <a:stretch>
            <a:fillRect/>
          </a:stretch>
        </p:blipFill>
        <p:spPr>
          <a:xfrm>
            <a:off x="8951053" y="3104757"/>
            <a:ext cx="3753243" cy="3753243"/>
          </a:xfrm>
          <a:prstGeom prst="rect">
            <a:avLst/>
          </a:prstGeom>
        </p:spPr>
      </p:pic>
      <p:pic>
        <p:nvPicPr>
          <p:cNvPr id="4" name="Picture 3">
            <a:extLst>
              <a:ext uri="{FF2B5EF4-FFF2-40B4-BE49-F238E27FC236}">
                <a16:creationId xmlns:a16="http://schemas.microsoft.com/office/drawing/2014/main" id="{5B418F17-8F42-46AA-9251-4742303BE5F2}"/>
              </a:ext>
            </a:extLst>
          </p:cNvPr>
          <p:cNvPicPr>
            <a:picLocks noChangeAspect="1"/>
          </p:cNvPicPr>
          <p:nvPr/>
        </p:nvPicPr>
        <p:blipFill>
          <a:blip r:embed="rId4"/>
          <a:stretch>
            <a:fillRect/>
          </a:stretch>
        </p:blipFill>
        <p:spPr>
          <a:xfrm>
            <a:off x="9046182" y="-107761"/>
            <a:ext cx="3562983" cy="1492190"/>
          </a:xfrm>
          <a:prstGeom prst="rect">
            <a:avLst/>
          </a:prstGeom>
        </p:spPr>
      </p:pic>
      <p:sp>
        <p:nvSpPr>
          <p:cNvPr id="7" name="文本框 8">
            <a:extLst>
              <a:ext uri="{FF2B5EF4-FFF2-40B4-BE49-F238E27FC236}">
                <a16:creationId xmlns:a16="http://schemas.microsoft.com/office/drawing/2014/main" id="{5A3BE284-2EDA-4F07-AC81-C779F148985F}"/>
              </a:ext>
            </a:extLst>
          </p:cNvPr>
          <p:cNvSpPr txBox="1"/>
          <p:nvPr/>
        </p:nvSpPr>
        <p:spPr>
          <a:xfrm>
            <a:off x="1584866" y="50542"/>
            <a:ext cx="2106667" cy="584775"/>
          </a:xfrm>
          <a:prstGeom prst="rect">
            <a:avLst/>
          </a:prstGeom>
          <a:noFill/>
        </p:spPr>
        <p:txBody>
          <a:bodyPr wrap="none" rtlCol="0">
            <a:spAutoFit/>
            <a:scene3d>
              <a:camera prst="orthographicFront"/>
              <a:lightRig rig="threePt" dir="t"/>
            </a:scene3d>
            <a:sp3d contourW="12700"/>
          </a:bodyPr>
          <a:lstStyle/>
          <a:p>
            <a:pPr lvl="0">
              <a:defRPr/>
            </a:pPr>
            <a:r>
              <a:rPr lang="nl-NL" sz="3200" b="1" dirty="0">
                <a:solidFill>
                  <a:srgbClr val="002060"/>
                </a:solidFill>
                <a:latin typeface="Times New Roman" panose="02020603050405020304" pitchFamily="18" charset="0"/>
                <a:cs typeface="Times New Roman" panose="02020603050405020304" pitchFamily="18" charset="0"/>
              </a:rPr>
              <a:t>Dẫn chứng</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EAD53B81-B461-47BD-920C-58E4226187AD}"/>
              </a:ext>
            </a:extLst>
          </p:cNvPr>
          <p:cNvPicPr>
            <a:picLocks noChangeAspect="1"/>
          </p:cNvPicPr>
          <p:nvPr/>
        </p:nvPicPr>
        <p:blipFill>
          <a:blip r:embed="rId5"/>
          <a:stretch>
            <a:fillRect/>
          </a:stretch>
        </p:blipFill>
        <p:spPr>
          <a:xfrm>
            <a:off x="981459" y="1273124"/>
            <a:ext cx="4018379" cy="3663265"/>
          </a:xfrm>
          <a:prstGeom prst="rect">
            <a:avLst/>
          </a:prstGeom>
        </p:spPr>
      </p:pic>
      <p:sp>
        <p:nvSpPr>
          <p:cNvPr id="16" name="文本框 8">
            <a:extLst>
              <a:ext uri="{FF2B5EF4-FFF2-40B4-BE49-F238E27FC236}">
                <a16:creationId xmlns:a16="http://schemas.microsoft.com/office/drawing/2014/main" id="{39CF351D-3FFA-449C-BC00-CBDFDC8B91CB}"/>
              </a:ext>
            </a:extLst>
          </p:cNvPr>
          <p:cNvSpPr txBox="1"/>
          <p:nvPr/>
        </p:nvSpPr>
        <p:spPr>
          <a:xfrm>
            <a:off x="981459" y="5052465"/>
            <a:ext cx="4183902" cy="584775"/>
          </a:xfrm>
          <a:prstGeom prst="rect">
            <a:avLst/>
          </a:prstGeom>
          <a:noFill/>
        </p:spPr>
        <p:txBody>
          <a:bodyPr wrap="none" rtlCol="0">
            <a:spAutoFit/>
            <a:scene3d>
              <a:camera prst="orthographicFront"/>
              <a:lightRig rig="threePt" dir="t"/>
            </a:scene3d>
            <a:sp3d contourW="12700"/>
          </a:bodyPr>
          <a:lstStyle/>
          <a:p>
            <a:pPr lvl="0">
              <a:defRPr/>
            </a:pPr>
            <a:r>
              <a:rPr lang="vi-VN" sz="3200" b="1" dirty="0">
                <a:solidFill>
                  <a:srgbClr val="002060"/>
                </a:solidFill>
                <a:latin typeface="Times New Roman" panose="02020603050405020304" pitchFamily="18" charset="0"/>
                <a:cs typeface="Times New Roman" panose="02020603050405020304" pitchFamily="18" charset="0"/>
              </a:rPr>
              <a:t>Lê-ô-rơ-đô Đa Vin-chi </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pic>
        <p:nvPicPr>
          <p:cNvPr id="17" name="图片 3">
            <a:extLst>
              <a:ext uri="{FF2B5EF4-FFF2-40B4-BE49-F238E27FC236}">
                <a16:creationId xmlns:a16="http://schemas.microsoft.com/office/drawing/2014/main" id="{1408C086-CB93-4DC2-BB2C-A8ACE517B6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75007" y="819236"/>
            <a:ext cx="3568346" cy="2220655"/>
          </a:xfrm>
          <a:prstGeom prst="rect">
            <a:avLst/>
          </a:prstGeom>
        </p:spPr>
      </p:pic>
      <p:sp>
        <p:nvSpPr>
          <p:cNvPr id="18" name="文本框 4">
            <a:extLst>
              <a:ext uri="{FF2B5EF4-FFF2-40B4-BE49-F238E27FC236}">
                <a16:creationId xmlns:a16="http://schemas.microsoft.com/office/drawing/2014/main" id="{882320F8-2F98-4478-9886-295E4E16CF05}"/>
              </a:ext>
            </a:extLst>
          </p:cNvPr>
          <p:cNvSpPr txBox="1"/>
          <p:nvPr/>
        </p:nvSpPr>
        <p:spPr>
          <a:xfrm>
            <a:off x="5857087" y="1162126"/>
            <a:ext cx="3007015" cy="1384995"/>
          </a:xfrm>
          <a:prstGeom prst="rect">
            <a:avLst/>
          </a:prstGeom>
          <a:noFill/>
        </p:spPr>
        <p:txBody>
          <a:bodyPr wrap="square" rtlCol="0">
            <a:spAutoFit/>
          </a:bodyPr>
          <a:lstStyle/>
          <a:p>
            <a:pPr lvl="0" algn="just">
              <a:defRPr/>
            </a:pPr>
            <a:r>
              <a:rPr lang="en-US" sz="2800" i="1" dirty="0" err="1">
                <a:solidFill>
                  <a:prstClr val="black"/>
                </a:solidFill>
                <a:latin typeface="Times New Roman" panose="02020603050405020304" pitchFamily="18" charset="0"/>
                <a:cs typeface="Times New Roman" panose="02020603050405020304" pitchFamily="18" charset="0"/>
              </a:rPr>
              <a:t>Nếu</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không</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có</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sự</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dẫn</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dắt</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của</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thầy</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Ve</a:t>
            </a:r>
            <a:r>
              <a:rPr lang="en-US" sz="2800" i="1" dirty="0">
                <a:solidFill>
                  <a:prstClr val="black"/>
                </a:solidFill>
                <a:latin typeface="Times New Roman" panose="02020603050405020304" pitchFamily="18" charset="0"/>
                <a:cs typeface="Times New Roman" panose="02020603050405020304" pitchFamily="18" charset="0"/>
              </a:rPr>
              <a:t>-</a:t>
            </a:r>
            <a:r>
              <a:rPr lang="en-US" sz="2800" i="1" dirty="0" err="1">
                <a:solidFill>
                  <a:prstClr val="black"/>
                </a:solidFill>
                <a:latin typeface="Times New Roman" panose="02020603050405020304" pitchFamily="18" charset="0"/>
                <a:cs typeface="Times New Roman" panose="02020603050405020304" pitchFamily="18" charset="0"/>
              </a:rPr>
              <a:t>rốc</a:t>
            </a:r>
            <a:r>
              <a:rPr lang="en-US" sz="2800" i="1" dirty="0">
                <a:solidFill>
                  <a:prstClr val="black"/>
                </a:solidFill>
                <a:latin typeface="Times New Roman" panose="02020603050405020304" pitchFamily="18" charset="0"/>
                <a:cs typeface="Times New Roman" panose="02020603050405020304" pitchFamily="18" charset="0"/>
              </a:rPr>
              <a:t>-chi-ô</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19" name="图片 3">
            <a:extLst>
              <a:ext uri="{FF2B5EF4-FFF2-40B4-BE49-F238E27FC236}">
                <a16:creationId xmlns:a16="http://schemas.microsoft.com/office/drawing/2014/main" id="{E8E3A2A1-0D4E-4F8A-806E-4CCFA03EC8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68622" y="3624666"/>
            <a:ext cx="3568346" cy="2220655"/>
          </a:xfrm>
          <a:prstGeom prst="rect">
            <a:avLst/>
          </a:prstGeom>
        </p:spPr>
      </p:pic>
      <p:sp>
        <p:nvSpPr>
          <p:cNvPr id="20" name="文本框 4">
            <a:extLst>
              <a:ext uri="{FF2B5EF4-FFF2-40B4-BE49-F238E27FC236}">
                <a16:creationId xmlns:a16="http://schemas.microsoft.com/office/drawing/2014/main" id="{5D8ABB6E-A95C-42FA-AA35-4F1A18344C9C}"/>
              </a:ext>
            </a:extLst>
          </p:cNvPr>
          <p:cNvSpPr txBox="1"/>
          <p:nvPr/>
        </p:nvSpPr>
        <p:spPr>
          <a:xfrm>
            <a:off x="6132352" y="3959857"/>
            <a:ext cx="2818701" cy="1815882"/>
          </a:xfrm>
          <a:prstGeom prst="rect">
            <a:avLst/>
          </a:prstGeom>
          <a:noFill/>
        </p:spPr>
        <p:txBody>
          <a:bodyPr wrap="square" rtlCol="0">
            <a:spAutoFit/>
          </a:bodyPr>
          <a:lstStyle/>
          <a:p>
            <a:pPr lvl="0" algn="just">
              <a:defRPr/>
            </a:pPr>
            <a:r>
              <a:rPr lang="en-US" sz="2800" i="1" dirty="0" err="1">
                <a:solidFill>
                  <a:prstClr val="black"/>
                </a:solidFill>
                <a:latin typeface="Times New Roman" panose="02020603050405020304" pitchFamily="18" charset="0"/>
                <a:cs typeface="Times New Roman" panose="02020603050405020304" pitchFamily="18" charset="0"/>
              </a:rPr>
              <a:t>Dù</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có</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tài</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năng</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thiêm</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bẩm</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cũng</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khó</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mà</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thành</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công</a:t>
            </a:r>
            <a:r>
              <a:rPr lang="en-US" sz="2800" i="1" dirty="0">
                <a:solidFill>
                  <a:prstClr val="black"/>
                </a:solidFill>
                <a:latin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07280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par>
                                <p:cTn id="23" presetID="16" presetClass="entr" presetSubtype="21"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arn(inVertical)">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barn(inVertical)">
                                      <p:cBhvr>
                                        <p:cTn id="30" dur="500"/>
                                        <p:tgtEl>
                                          <p:spTgt spid="20"/>
                                        </p:tgtEl>
                                      </p:cBhvr>
                                    </p:animEffect>
                                  </p:childTnLst>
                                </p:cTn>
                              </p:par>
                              <p:par>
                                <p:cTn id="31" presetID="16" presetClass="entr" presetSubtype="21"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arn(inVertical)">
                                      <p:cBhvr>
                                        <p:cTn id="3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1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95C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4" name="矩形 3"/>
          <p:cNvSpPr/>
          <p:nvPr/>
        </p:nvSpPr>
        <p:spPr>
          <a:xfrm>
            <a:off x="653142" y="1172482"/>
            <a:ext cx="10784115" cy="5257346"/>
          </a:xfrm>
          <a:prstGeom prst="rect">
            <a:avLst/>
          </a:prstGeom>
          <a:solidFill>
            <a:srgbClr val="62A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3" name="矩形 2"/>
          <p:cNvSpPr/>
          <p:nvPr/>
        </p:nvSpPr>
        <p:spPr>
          <a:xfrm>
            <a:off x="737310" y="1178851"/>
            <a:ext cx="10548031" cy="5136243"/>
          </a:xfrm>
          <a:prstGeom prst="rect">
            <a:avLst/>
          </a:prstGeom>
          <a:solidFill>
            <a:srgbClr val="EEF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Helvetica"/>
                <a:cs typeface="Helvetica"/>
                <a:sym typeface="+mn-lt"/>
              </a:rPr>
              <a:t>               </a:t>
            </a:r>
            <a:endParaRPr kumimoji="0" lang="zh-CN" altLang="en-US" sz="1800" b="0" i="0" u="none" strike="noStrike" kern="1200" cap="none" spc="0" normalizeH="0" baseline="0" noProof="0" dirty="0">
              <a:ln>
                <a:noFill/>
              </a:ln>
              <a:solidFill>
                <a:prstClr val="white"/>
              </a:solidFill>
              <a:effectLst/>
              <a:uLnTx/>
              <a:uFillTx/>
              <a:latin typeface="Helvetica"/>
              <a:cs typeface="Helvetica"/>
              <a:sym typeface="+mn-lt"/>
            </a:endParaRPr>
          </a:p>
        </p:txBody>
      </p:sp>
      <p:grpSp>
        <p:nvGrpSpPr>
          <p:cNvPr id="5" name="组合 4"/>
          <p:cNvGrpSpPr/>
          <p:nvPr/>
        </p:nvGrpSpPr>
        <p:grpSpPr>
          <a:xfrm>
            <a:off x="4553417" y="5484677"/>
            <a:ext cx="2844800" cy="1263676"/>
            <a:chOff x="1156044" y="2056266"/>
            <a:chExt cx="9573176" cy="4252459"/>
          </a:xfrm>
        </p:grpSpPr>
        <p:pic>
          <p:nvPicPr>
            <p:cNvPr id="6" name="图片 5"/>
            <p:cNvPicPr>
              <a:picLocks noChangeAspect="1"/>
            </p:cNvPicPr>
            <p:nvPr/>
          </p:nvPicPr>
          <p:blipFill>
            <a:blip r:embed="rId8"/>
            <a:stretch>
              <a:fillRect/>
            </a:stretch>
          </p:blipFill>
          <p:spPr>
            <a:xfrm>
              <a:off x="1156044" y="2413453"/>
              <a:ext cx="5169655" cy="3895272"/>
            </a:xfrm>
            <a:prstGeom prst="rect">
              <a:avLst/>
            </a:prstGeom>
          </p:spPr>
        </p:pic>
        <p:pic>
          <p:nvPicPr>
            <p:cNvPr id="7" name="图片 6"/>
            <p:cNvPicPr>
              <a:picLocks noChangeAspect="1"/>
            </p:cNvPicPr>
            <p:nvPr/>
          </p:nvPicPr>
          <p:blipFill>
            <a:blip r:embed="rId9"/>
            <a:stretch>
              <a:fillRect/>
            </a:stretch>
          </p:blipFill>
          <p:spPr>
            <a:xfrm>
              <a:off x="6096000" y="2056266"/>
              <a:ext cx="4633220" cy="4178300"/>
            </a:xfrm>
            <a:prstGeom prst="rect">
              <a:avLst/>
            </a:prstGeom>
          </p:spPr>
        </p:pic>
      </p:grpSp>
      <p:pic>
        <p:nvPicPr>
          <p:cNvPr id="8" name="图片 7"/>
          <p:cNvPicPr>
            <a:picLocks noChangeAspect="1"/>
          </p:cNvPicPr>
          <p:nvPr/>
        </p:nvPicPr>
        <p:blipFill>
          <a:blip r:embed="rId10"/>
          <a:stretch>
            <a:fillRect/>
          </a:stretch>
        </p:blipFill>
        <p:spPr>
          <a:xfrm>
            <a:off x="653142" y="304800"/>
            <a:ext cx="788196" cy="736145"/>
          </a:xfrm>
          <a:prstGeom prst="rect">
            <a:avLst/>
          </a:prstGeom>
        </p:spPr>
      </p:pic>
      <p:sp>
        <p:nvSpPr>
          <p:cNvPr id="9" name="文本框 8"/>
          <p:cNvSpPr txBox="1"/>
          <p:nvPr/>
        </p:nvSpPr>
        <p:spPr>
          <a:xfrm>
            <a:off x="1441338" y="465923"/>
            <a:ext cx="7563289" cy="584775"/>
          </a:xfrm>
          <a:prstGeom prst="rect">
            <a:avLst/>
          </a:prstGeom>
          <a:noFill/>
        </p:spPr>
        <p:txBody>
          <a:bodyPr wrap="none" rtlCol="0">
            <a:spAutoFit/>
            <a:scene3d>
              <a:camera prst="orthographicFront"/>
              <a:lightRig rig="threePt" dir="t"/>
            </a:scene3d>
            <a:sp3d contourW="12700"/>
          </a:bodyPr>
          <a:lstStyle/>
          <a:p>
            <a:pPr lvl="0">
              <a:defRPr/>
            </a:pPr>
            <a:r>
              <a:rPr lang="nl-NL" sz="3200" b="1" dirty="0">
                <a:solidFill>
                  <a:srgbClr val="002060"/>
                </a:solidFill>
                <a:latin typeface="Times New Roman" panose="02020603050405020304" pitchFamily="18" charset="0"/>
                <a:cs typeface="Times New Roman" panose="02020603050405020304" pitchFamily="18" charset="0"/>
              </a:rPr>
              <a:t>b. Ý kiến 2: H ọc từ bạn cũng rất cần thiết</a:t>
            </a:r>
          </a:p>
        </p:txBody>
      </p:sp>
      <p:sp>
        <p:nvSpPr>
          <p:cNvPr id="14" name="文本框 8">
            <a:extLst>
              <a:ext uri="{FF2B5EF4-FFF2-40B4-BE49-F238E27FC236}">
                <a16:creationId xmlns:a16="http://schemas.microsoft.com/office/drawing/2014/main" id="{5CBCD38F-DAF2-402E-9307-02F89A3B0478}"/>
              </a:ext>
            </a:extLst>
          </p:cNvPr>
          <p:cNvSpPr txBox="1"/>
          <p:nvPr/>
        </p:nvSpPr>
        <p:spPr>
          <a:xfrm>
            <a:off x="5171686" y="1308774"/>
            <a:ext cx="971741" cy="584775"/>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Lí</a:t>
            </a:r>
            <a:r>
              <a:rPr kumimoji="0" lang="en-US" sz="32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lẽ</a:t>
            </a:r>
            <a:endParaRPr kumimoji="0" lang="en-US" sz="32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sp>
        <p:nvSpPr>
          <p:cNvPr id="15" name="MH_SubTitle_1">
            <a:extLst>
              <a:ext uri="{FF2B5EF4-FFF2-40B4-BE49-F238E27FC236}">
                <a16:creationId xmlns:a16="http://schemas.microsoft.com/office/drawing/2014/main" id="{08FBBFBF-FB61-405F-963A-B32C26E61624}"/>
              </a:ext>
            </a:extLst>
          </p:cNvPr>
          <p:cNvSpPr>
            <a:spLocks/>
          </p:cNvSpPr>
          <p:nvPr>
            <p:custDataLst>
              <p:tags r:id="rId1"/>
            </p:custDataLst>
          </p:nvPr>
        </p:nvSpPr>
        <p:spPr bwMode="auto">
          <a:xfrm>
            <a:off x="2634144" y="2266915"/>
            <a:ext cx="1166070" cy="868998"/>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chemeClr val="accent1"/>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mn-lt"/>
              </a:rPr>
              <a:t>01</a:t>
            </a:r>
            <a:endParaRPr kumimoji="0" lang="zh-CN" altLang="en-US" sz="32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mn-lt"/>
            </a:endParaRPr>
          </a:p>
        </p:txBody>
      </p:sp>
      <p:sp>
        <p:nvSpPr>
          <p:cNvPr id="16" name="MH_SubTitle_2">
            <a:extLst>
              <a:ext uri="{FF2B5EF4-FFF2-40B4-BE49-F238E27FC236}">
                <a16:creationId xmlns:a16="http://schemas.microsoft.com/office/drawing/2014/main" id="{D9608DDF-2DEF-4212-A08D-7E08900A64B9}"/>
              </a:ext>
            </a:extLst>
          </p:cNvPr>
          <p:cNvSpPr>
            <a:spLocks/>
          </p:cNvSpPr>
          <p:nvPr>
            <p:custDataLst>
              <p:tags r:id="rId2"/>
            </p:custDataLst>
          </p:nvPr>
        </p:nvSpPr>
        <p:spPr bwMode="auto">
          <a:xfrm>
            <a:off x="7728340" y="2213427"/>
            <a:ext cx="1238766" cy="1189215"/>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chemeClr val="accent2"/>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mn-lt"/>
              </a:rPr>
              <a:t>02</a:t>
            </a:r>
            <a:endParaRPr kumimoji="0" lang="zh-CN" altLang="en-US" sz="32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mn-lt"/>
            </a:endParaRPr>
          </a:p>
        </p:txBody>
      </p:sp>
      <p:sp>
        <p:nvSpPr>
          <p:cNvPr id="19" name="MH_Other_1">
            <a:extLst>
              <a:ext uri="{FF2B5EF4-FFF2-40B4-BE49-F238E27FC236}">
                <a16:creationId xmlns:a16="http://schemas.microsoft.com/office/drawing/2014/main" id="{CE04D797-45F0-4FDB-A23E-DBDC82FFBE18}"/>
              </a:ext>
            </a:extLst>
          </p:cNvPr>
          <p:cNvSpPr>
            <a:spLocks/>
          </p:cNvSpPr>
          <p:nvPr>
            <p:custDataLst>
              <p:tags r:id="rId3"/>
            </p:custDataLst>
          </p:nvPr>
        </p:nvSpPr>
        <p:spPr bwMode="auto">
          <a:xfrm>
            <a:off x="5586413" y="2694655"/>
            <a:ext cx="503238" cy="303213"/>
          </a:xfrm>
          <a:custGeom>
            <a:avLst/>
            <a:gdLst/>
            <a:ahLst/>
            <a:cxnLst/>
            <a:rect l="0" t="0" r="r" b="b"/>
            <a:pathLst>
              <a:path w="1446505" h="871962">
                <a:moveTo>
                  <a:pt x="14948" y="672743"/>
                </a:moveTo>
                <a:lnTo>
                  <a:pt x="14959" y="673023"/>
                </a:lnTo>
                <a:lnTo>
                  <a:pt x="14639" y="672880"/>
                </a:lnTo>
                <a:lnTo>
                  <a:pt x="14948" y="672743"/>
                </a:lnTo>
                <a:close/>
                <a:moveTo>
                  <a:pt x="834624" y="209741"/>
                </a:moveTo>
                <a:lnTo>
                  <a:pt x="840060" y="210194"/>
                </a:lnTo>
                <a:lnTo>
                  <a:pt x="840054" y="210017"/>
                </a:lnTo>
                <a:lnTo>
                  <a:pt x="834624" y="209741"/>
                </a:lnTo>
                <a:close/>
                <a:moveTo>
                  <a:pt x="677265" y="202293"/>
                </a:moveTo>
                <a:lnTo>
                  <a:pt x="674619" y="203138"/>
                </a:lnTo>
                <a:lnTo>
                  <a:pt x="682685" y="203138"/>
                </a:lnTo>
                <a:lnTo>
                  <a:pt x="692289" y="205065"/>
                </a:lnTo>
                <a:lnTo>
                  <a:pt x="713098" y="205969"/>
                </a:lnTo>
                <a:lnTo>
                  <a:pt x="737912" y="205969"/>
                </a:lnTo>
                <a:lnTo>
                  <a:pt x="724090" y="205255"/>
                </a:lnTo>
                <a:cubicBezTo>
                  <a:pt x="709457" y="205255"/>
                  <a:pt x="691897" y="205255"/>
                  <a:pt x="677265" y="202293"/>
                </a:cubicBezTo>
                <a:close/>
                <a:moveTo>
                  <a:pt x="155136" y="196074"/>
                </a:moveTo>
                <a:lnTo>
                  <a:pt x="138026" y="196393"/>
                </a:lnTo>
                <a:lnTo>
                  <a:pt x="133567" y="197091"/>
                </a:lnTo>
                <a:lnTo>
                  <a:pt x="135335" y="197174"/>
                </a:lnTo>
                <a:lnTo>
                  <a:pt x="155136" y="196074"/>
                </a:lnTo>
                <a:close/>
                <a:moveTo>
                  <a:pt x="848501" y="103952"/>
                </a:moveTo>
                <a:lnTo>
                  <a:pt x="846184" y="115586"/>
                </a:lnTo>
                <a:lnTo>
                  <a:pt x="845949" y="120471"/>
                </a:lnTo>
                <a:lnTo>
                  <a:pt x="848501" y="103952"/>
                </a:lnTo>
                <a:close/>
                <a:moveTo>
                  <a:pt x="917138" y="24840"/>
                </a:moveTo>
                <a:lnTo>
                  <a:pt x="902356" y="31086"/>
                </a:lnTo>
                <a:cubicBezTo>
                  <a:pt x="887676" y="42894"/>
                  <a:pt x="884740" y="45846"/>
                  <a:pt x="870061" y="54702"/>
                </a:cubicBezTo>
                <a:lnTo>
                  <a:pt x="854428" y="70133"/>
                </a:lnTo>
                <a:lnTo>
                  <a:pt x="854869" y="70510"/>
                </a:lnTo>
                <a:lnTo>
                  <a:pt x="899912" y="39042"/>
                </a:lnTo>
                <a:lnTo>
                  <a:pt x="917138" y="24840"/>
                </a:lnTo>
                <a:close/>
                <a:moveTo>
                  <a:pt x="947266" y="0"/>
                </a:moveTo>
                <a:cubicBezTo>
                  <a:pt x="970760" y="20626"/>
                  <a:pt x="994253" y="35359"/>
                  <a:pt x="1020683" y="53038"/>
                </a:cubicBezTo>
                <a:cubicBezTo>
                  <a:pt x="1052987" y="76611"/>
                  <a:pt x="1076481" y="103130"/>
                  <a:pt x="1108785" y="126702"/>
                </a:cubicBezTo>
                <a:cubicBezTo>
                  <a:pt x="1144025" y="153221"/>
                  <a:pt x="1179266" y="182686"/>
                  <a:pt x="1211569" y="212152"/>
                </a:cubicBezTo>
                <a:cubicBezTo>
                  <a:pt x="1243873" y="238671"/>
                  <a:pt x="1264430" y="256350"/>
                  <a:pt x="1296733" y="282870"/>
                </a:cubicBezTo>
                <a:cubicBezTo>
                  <a:pt x="1326100" y="303495"/>
                  <a:pt x="1349594" y="327068"/>
                  <a:pt x="1376024" y="347694"/>
                </a:cubicBezTo>
                <a:cubicBezTo>
                  <a:pt x="1387771" y="356534"/>
                  <a:pt x="1402455" y="374213"/>
                  <a:pt x="1414201" y="380106"/>
                </a:cubicBezTo>
                <a:cubicBezTo>
                  <a:pt x="1425948" y="388946"/>
                  <a:pt x="1434759" y="397785"/>
                  <a:pt x="1446505" y="403678"/>
                </a:cubicBezTo>
                <a:cubicBezTo>
                  <a:pt x="1440631" y="400731"/>
                  <a:pt x="1387771" y="450823"/>
                  <a:pt x="1381898" y="456716"/>
                </a:cubicBezTo>
                <a:cubicBezTo>
                  <a:pt x="1373088" y="465556"/>
                  <a:pt x="1361341" y="474395"/>
                  <a:pt x="1349594" y="483235"/>
                </a:cubicBezTo>
                <a:cubicBezTo>
                  <a:pt x="1348125" y="484708"/>
                  <a:pt x="1345189" y="489128"/>
                  <a:pt x="1341518" y="493180"/>
                </a:cubicBezTo>
                <a:lnTo>
                  <a:pt x="1340916" y="493553"/>
                </a:lnTo>
                <a:lnTo>
                  <a:pt x="1340916" y="494445"/>
                </a:lnTo>
                <a:lnTo>
                  <a:pt x="1288471" y="541789"/>
                </a:lnTo>
                <a:lnTo>
                  <a:pt x="1287387" y="542820"/>
                </a:lnTo>
                <a:lnTo>
                  <a:pt x="1286898" y="543210"/>
                </a:lnTo>
                <a:lnTo>
                  <a:pt x="1228712" y="595737"/>
                </a:lnTo>
                <a:cubicBezTo>
                  <a:pt x="1188927" y="626981"/>
                  <a:pt x="1147309" y="656291"/>
                  <a:pt x="1105508" y="685415"/>
                </a:cubicBezTo>
                <a:lnTo>
                  <a:pt x="996086" y="763384"/>
                </a:lnTo>
                <a:lnTo>
                  <a:pt x="982350" y="773340"/>
                </a:lnTo>
                <a:lnTo>
                  <a:pt x="979268" y="775631"/>
                </a:lnTo>
                <a:lnTo>
                  <a:pt x="865700" y="871962"/>
                </a:lnTo>
                <a:cubicBezTo>
                  <a:pt x="865700" y="871962"/>
                  <a:pt x="862767" y="871962"/>
                  <a:pt x="862767" y="869013"/>
                </a:cubicBezTo>
                <a:cubicBezTo>
                  <a:pt x="862400" y="864958"/>
                  <a:pt x="862079" y="858414"/>
                  <a:pt x="861730" y="850061"/>
                </a:cubicBezTo>
                <a:lnTo>
                  <a:pt x="860696" y="824566"/>
                </a:lnTo>
                <a:lnTo>
                  <a:pt x="860171" y="819545"/>
                </a:lnTo>
                <a:cubicBezTo>
                  <a:pt x="856321" y="782968"/>
                  <a:pt x="852105" y="741047"/>
                  <a:pt x="849722" y="700784"/>
                </a:cubicBezTo>
                <a:lnTo>
                  <a:pt x="849611" y="697427"/>
                </a:lnTo>
                <a:lnTo>
                  <a:pt x="845029" y="674079"/>
                </a:lnTo>
                <a:cubicBezTo>
                  <a:pt x="842531" y="664632"/>
                  <a:pt x="839632" y="656775"/>
                  <a:pt x="836257" y="651187"/>
                </a:cubicBezTo>
                <a:lnTo>
                  <a:pt x="824758" y="642013"/>
                </a:lnTo>
                <a:lnTo>
                  <a:pt x="671921" y="638721"/>
                </a:lnTo>
                <a:lnTo>
                  <a:pt x="528356" y="641913"/>
                </a:lnTo>
                <a:cubicBezTo>
                  <a:pt x="478488" y="643387"/>
                  <a:pt x="427886" y="646337"/>
                  <a:pt x="376918" y="649655"/>
                </a:cubicBezTo>
                <a:lnTo>
                  <a:pt x="238451" y="658625"/>
                </a:lnTo>
                <a:lnTo>
                  <a:pt x="223059" y="660199"/>
                </a:lnTo>
                <a:lnTo>
                  <a:pt x="172700" y="665923"/>
                </a:lnTo>
                <a:lnTo>
                  <a:pt x="146449" y="669200"/>
                </a:lnTo>
                <a:lnTo>
                  <a:pt x="130090" y="670766"/>
                </a:lnTo>
                <a:lnTo>
                  <a:pt x="119303" y="671992"/>
                </a:lnTo>
                <a:lnTo>
                  <a:pt x="86998" y="674891"/>
                </a:lnTo>
                <a:lnTo>
                  <a:pt x="69000" y="676614"/>
                </a:lnTo>
                <a:lnTo>
                  <a:pt x="68195" y="676578"/>
                </a:lnTo>
                <a:lnTo>
                  <a:pt x="65912" y="676783"/>
                </a:lnTo>
                <a:lnTo>
                  <a:pt x="19176" y="674995"/>
                </a:lnTo>
                <a:lnTo>
                  <a:pt x="17940" y="675462"/>
                </a:lnTo>
                <a:cubicBezTo>
                  <a:pt x="16473" y="675093"/>
                  <a:pt x="15006" y="674355"/>
                  <a:pt x="15006" y="674355"/>
                </a:cubicBezTo>
                <a:lnTo>
                  <a:pt x="14959" y="673023"/>
                </a:lnTo>
                <a:lnTo>
                  <a:pt x="17708" y="674252"/>
                </a:lnTo>
                <a:lnTo>
                  <a:pt x="17560" y="671576"/>
                </a:lnTo>
                <a:lnTo>
                  <a:pt x="14948" y="672743"/>
                </a:lnTo>
                <a:lnTo>
                  <a:pt x="6206" y="429559"/>
                </a:lnTo>
                <a:cubicBezTo>
                  <a:pt x="6206" y="391218"/>
                  <a:pt x="-5528" y="341079"/>
                  <a:pt x="3272" y="305686"/>
                </a:cubicBezTo>
                <a:cubicBezTo>
                  <a:pt x="3272" y="305686"/>
                  <a:pt x="6206" y="305686"/>
                  <a:pt x="6206" y="302737"/>
                </a:cubicBezTo>
                <a:lnTo>
                  <a:pt x="11451" y="302684"/>
                </a:lnTo>
                <a:lnTo>
                  <a:pt x="12668" y="299679"/>
                </a:lnTo>
                <a:cubicBezTo>
                  <a:pt x="30262" y="262607"/>
                  <a:pt x="74247" y="195655"/>
                  <a:pt x="85243" y="193442"/>
                </a:cubicBezTo>
                <a:cubicBezTo>
                  <a:pt x="126296" y="187540"/>
                  <a:pt x="168082" y="186802"/>
                  <a:pt x="209868" y="187171"/>
                </a:cubicBezTo>
                <a:cubicBezTo>
                  <a:pt x="251654" y="187540"/>
                  <a:pt x="293439" y="189016"/>
                  <a:pt x="334492" y="187540"/>
                </a:cubicBezTo>
                <a:cubicBezTo>
                  <a:pt x="378477" y="186065"/>
                  <a:pt x="422463" y="188278"/>
                  <a:pt x="466448" y="191229"/>
                </a:cubicBezTo>
                <a:lnTo>
                  <a:pt x="551013" y="196430"/>
                </a:lnTo>
                <a:lnTo>
                  <a:pt x="480232" y="195599"/>
                </a:lnTo>
                <a:lnTo>
                  <a:pt x="481623" y="195882"/>
                </a:lnTo>
                <a:lnTo>
                  <a:pt x="578188" y="200106"/>
                </a:lnTo>
                <a:cubicBezTo>
                  <a:pt x="600184" y="200106"/>
                  <a:pt x="622914" y="201572"/>
                  <a:pt x="645643" y="203037"/>
                </a:cubicBezTo>
                <a:lnTo>
                  <a:pt x="655856" y="203481"/>
                </a:lnTo>
                <a:lnTo>
                  <a:pt x="660021" y="200930"/>
                </a:lnTo>
                <a:lnTo>
                  <a:pt x="598403" y="199344"/>
                </a:lnTo>
                <a:lnTo>
                  <a:pt x="551013" y="196430"/>
                </a:lnTo>
                <a:lnTo>
                  <a:pt x="579343" y="196762"/>
                </a:lnTo>
                <a:lnTo>
                  <a:pt x="660120" y="200869"/>
                </a:lnTo>
                <a:lnTo>
                  <a:pt x="662632" y="199330"/>
                </a:lnTo>
                <a:lnTo>
                  <a:pt x="748123" y="203552"/>
                </a:lnTo>
                <a:lnTo>
                  <a:pt x="839975" y="207491"/>
                </a:lnTo>
                <a:lnTo>
                  <a:pt x="838933" y="174440"/>
                </a:lnTo>
                <a:lnTo>
                  <a:pt x="848356" y="92902"/>
                </a:lnTo>
                <a:lnTo>
                  <a:pt x="834829" y="81269"/>
                </a:lnTo>
                <a:cubicBezTo>
                  <a:pt x="834829" y="81269"/>
                  <a:pt x="834829" y="78317"/>
                  <a:pt x="834829" y="78317"/>
                </a:cubicBezTo>
                <a:cubicBezTo>
                  <a:pt x="867125" y="54702"/>
                  <a:pt x="902356" y="34038"/>
                  <a:pt x="931716" y="4518"/>
                </a:cubicBezTo>
                <a:cubicBezTo>
                  <a:pt x="931716" y="4518"/>
                  <a:pt x="932450" y="3780"/>
                  <a:pt x="933184" y="3411"/>
                </a:cubicBezTo>
                <a:cubicBezTo>
                  <a:pt x="933918" y="3042"/>
                  <a:pt x="934652" y="3042"/>
                  <a:pt x="934652" y="4518"/>
                </a:cubicBezTo>
                <a:lnTo>
                  <a:pt x="938382" y="7325"/>
                </a:lnTo>
                <a:lnTo>
                  <a:pt x="947266"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3">
            <a:schemeClr val="lt1"/>
          </a:lnRef>
          <a:fillRef idx="1">
            <a:schemeClr val="dk1"/>
          </a:fillRef>
          <a:effectRef idx="1">
            <a:schemeClr val="dk1"/>
          </a:effectRef>
          <a:fontRef idx="minor">
            <a:schemeClr val="lt1"/>
          </a:fontRef>
        </p:style>
        <p:txBody>
          <a:bodyPr>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a:ln>
                <a:noFill/>
              </a:ln>
              <a:solidFill>
                <a:srgbClr val="FFFFFF"/>
              </a:solidFill>
              <a:effectLst/>
              <a:uLnTx/>
              <a:uFillTx/>
              <a:latin typeface="Helvetica"/>
              <a:cs typeface="Helvetica"/>
              <a:sym typeface="+mn-lt"/>
            </a:endParaRPr>
          </a:p>
        </p:txBody>
      </p:sp>
      <p:sp>
        <p:nvSpPr>
          <p:cNvPr id="22" name="MH_Text_1">
            <a:extLst>
              <a:ext uri="{FF2B5EF4-FFF2-40B4-BE49-F238E27FC236}">
                <a16:creationId xmlns:a16="http://schemas.microsoft.com/office/drawing/2014/main" id="{E81980A6-155B-427A-8BA6-3A43688E1BCC}"/>
              </a:ext>
            </a:extLst>
          </p:cNvPr>
          <p:cNvSpPr txBox="1">
            <a:spLocks noChangeArrowheads="1"/>
          </p:cNvSpPr>
          <p:nvPr>
            <p:custDataLst>
              <p:tags r:id="rId4"/>
            </p:custDataLst>
          </p:nvPr>
        </p:nvSpPr>
        <p:spPr bwMode="auto">
          <a:xfrm>
            <a:off x="1836677" y="3722088"/>
            <a:ext cx="2550320"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scene3d>
              <a:camera prst="orthographicFront"/>
              <a:lightRig rig="threePt" dir="t"/>
            </a:scene3d>
            <a:sp3d contourW="12700"/>
          </a:bodyPr>
          <a:lstStyle>
            <a:defPPr>
              <a:defRPr lang="zh-CN"/>
            </a:defPPr>
            <a:lvl1pPr marL="0" indent="0" algn="ctr" eaLnBrk="1" hangingPunct="1">
              <a:lnSpc>
                <a:spcPct val="120000"/>
              </a:lnSpc>
              <a:buSzPct val="80000"/>
              <a:defRPr>
                <a:solidFill>
                  <a:srgbClr val="A7CA28"/>
                </a:solidFill>
                <a:latin typeface="华康少女文字W5(P)" panose="040F0500000000000000" pitchFamily="82" charset="-122"/>
                <a:ea typeface="华康少女文字W5(P)" panose="040F0500000000000000" pitchFamily="82" charset="-122"/>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lvl="0" algn="just">
              <a:lnSpc>
                <a:spcPct val="140000"/>
              </a:lnSpc>
              <a:defRPr/>
            </a:pPr>
            <a:r>
              <a:rPr lang="vi-VN" sz="2000" dirty="0">
                <a:solidFill>
                  <a:prstClr val="black"/>
                </a:solidFill>
                <a:latin typeface="Times New Roman" panose="02020603050405020304" pitchFamily="18" charset="0"/>
                <a:cs typeface="Times New Roman" panose="02020603050405020304" pitchFamily="18" charset="0"/>
              </a:rPr>
              <a:t>Thói thường người ta chỉ nhận những đấng bề trên là thầy .</a:t>
            </a:r>
            <a:endPar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mn-lt"/>
            </a:endParaRPr>
          </a:p>
        </p:txBody>
      </p:sp>
      <p:sp>
        <p:nvSpPr>
          <p:cNvPr id="23" name="MH_Text_2">
            <a:extLst>
              <a:ext uri="{FF2B5EF4-FFF2-40B4-BE49-F238E27FC236}">
                <a16:creationId xmlns:a16="http://schemas.microsoft.com/office/drawing/2014/main" id="{2DB260FA-18EC-4A07-8B92-833EF5DE5943}"/>
              </a:ext>
            </a:extLst>
          </p:cNvPr>
          <p:cNvSpPr txBox="1">
            <a:spLocks noChangeArrowheads="1"/>
          </p:cNvSpPr>
          <p:nvPr>
            <p:custDataLst>
              <p:tags r:id="rId5"/>
            </p:custDataLst>
          </p:nvPr>
        </p:nvSpPr>
        <p:spPr bwMode="auto">
          <a:xfrm>
            <a:off x="6845418" y="3779266"/>
            <a:ext cx="3144508"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scene3d>
              <a:camera prst="orthographicFront"/>
              <a:lightRig rig="threePt" dir="t"/>
            </a:scene3d>
            <a:sp3d contourW="12700"/>
          </a:bodyPr>
          <a:lstStyle>
            <a:lvl1pPr marL="285750" indent="-28575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gn="ju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lang="en-US" sz="2000" dirty="0">
                <a:solidFill>
                  <a:prstClr val="black"/>
                </a:solidFill>
                <a:latin typeface="Times New Roman" panose="02020603050405020304" pitchFamily="18" charset="0"/>
                <a:cs typeface="Times New Roman" panose="02020603050405020304" pitchFamily="18" charset="0"/>
              </a:rPr>
              <a:t>K</a:t>
            </a:r>
            <a:r>
              <a:rPr lang="vi-VN" sz="2000" dirty="0">
                <a:solidFill>
                  <a:prstClr val="black"/>
                </a:solidFill>
                <a:latin typeface="Times New Roman" panose="02020603050405020304" pitchFamily="18" charset="0"/>
                <a:cs typeface="Times New Roman" panose="02020603050405020304" pitchFamily="18" charset="0"/>
              </a:rPr>
              <a:t>hông nhận ra những người thầy trong những người bạn </a:t>
            </a:r>
            <a:r>
              <a:rPr lang="en-US" sz="2000" dirty="0" err="1">
                <a:solidFill>
                  <a:prstClr val="black"/>
                </a:solidFill>
                <a:latin typeface="Times New Roman" panose="02020603050405020304" pitchFamily="18" charset="0"/>
                <a:cs typeface="Times New Roman" panose="02020603050405020304" pitchFamily="18" charset="0"/>
              </a:rPr>
              <a:t>khác</a:t>
            </a:r>
            <a:r>
              <a:rPr lang="en-US" sz="2000" dirty="0">
                <a:solidFill>
                  <a:prstClr val="black"/>
                </a:solidFill>
                <a:latin typeface="Times New Roman" panose="02020603050405020304" pitchFamily="18" charset="0"/>
                <a:cs typeface="Times New Roman" panose="02020603050405020304" pitchFamily="18" charset="0"/>
              </a:rPr>
              <a:t>.</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29" name="图片 41">
            <a:extLst>
              <a:ext uri="{FF2B5EF4-FFF2-40B4-BE49-F238E27FC236}">
                <a16:creationId xmlns:a16="http://schemas.microsoft.com/office/drawing/2014/main" id="{9C8127A7-9ADD-442F-A65D-D21862725527}"/>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339173" y="719397"/>
            <a:ext cx="2852827" cy="1197220"/>
          </a:xfrm>
          <a:prstGeom prst="rect">
            <a:avLst/>
          </a:prstGeom>
        </p:spPr>
      </p:pic>
    </p:spTree>
    <p:extLst>
      <p:ext uri="{BB962C8B-B14F-4D97-AF65-F5344CB8AC3E}">
        <p14:creationId xmlns:p14="http://schemas.microsoft.com/office/powerpoint/2010/main" val="23244297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barn(inVertical)">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arn(inVertical)">
                                      <p:cBhvr>
                                        <p:cTn id="30" dur="500"/>
                                        <p:tgtEl>
                                          <p:spTgt spid="19"/>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barn(inVertical)">
                                      <p:cBhvr>
                                        <p:cTn id="3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animBg="1"/>
      <p:bldP spid="19" grpId="0" animBg="1"/>
      <p:bldP spid="22"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4F899E2-53BF-4B54-9F13-05EEE0CF8E31}"/>
              </a:ext>
            </a:extLst>
          </p:cNvPr>
          <p:cNvSpPr/>
          <p:nvPr/>
        </p:nvSpPr>
        <p:spPr>
          <a:xfrm>
            <a:off x="570451" y="635317"/>
            <a:ext cx="11123802" cy="628754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Helvetica"/>
              <a:cs typeface="+mn-cs"/>
            </a:endParaRPr>
          </a:p>
        </p:txBody>
      </p:sp>
      <p:pic>
        <p:nvPicPr>
          <p:cNvPr id="2" name="Picture 1">
            <a:extLst>
              <a:ext uri="{FF2B5EF4-FFF2-40B4-BE49-F238E27FC236}">
                <a16:creationId xmlns:a16="http://schemas.microsoft.com/office/drawing/2014/main" id="{3E164EEA-2532-4756-9848-7C0A3FBCF24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78" b="97778" l="9778" r="89778">
                        <a14:foregroundMark x1="25778" y1="48889" x2="25778" y2="48889"/>
                        <a14:foregroundMark x1="30667" y1="55556" x2="30667" y2="55556"/>
                        <a14:foregroundMark x1="28889" y1="56444" x2="28889" y2="56444"/>
                        <a14:foregroundMark x1="24889" y1="47556" x2="24889" y2="44889"/>
                        <a14:foregroundMark x1="23556" y1="40444" x2="23556" y2="40444"/>
                        <a14:foregroundMark x1="21333" y1="45778" x2="10667" y2="28000"/>
                        <a14:foregroundMark x1="61778" y1="88444" x2="61778" y2="88444"/>
                        <a14:foregroundMark x1="64889" y1="92889" x2="64889" y2="92889"/>
                        <a14:foregroundMark x1="64889" y1="93333" x2="66222" y2="93333"/>
                        <a14:foregroundMark x1="70667" y1="95556" x2="70667" y2="95556"/>
                        <a14:foregroundMark x1="56000" y1="97778" x2="56000" y2="97778"/>
                      </a14:backgroundRemoval>
                    </a14:imgEffect>
                  </a14:imgLayer>
                </a14:imgProps>
              </a:ext>
            </a:extLst>
          </a:blip>
          <a:stretch>
            <a:fillRect/>
          </a:stretch>
        </p:blipFill>
        <p:spPr>
          <a:xfrm>
            <a:off x="7029974" y="3104757"/>
            <a:ext cx="3753243" cy="3753243"/>
          </a:xfrm>
          <a:prstGeom prst="rect">
            <a:avLst/>
          </a:prstGeom>
        </p:spPr>
      </p:pic>
      <p:pic>
        <p:nvPicPr>
          <p:cNvPr id="4" name="Picture 3">
            <a:extLst>
              <a:ext uri="{FF2B5EF4-FFF2-40B4-BE49-F238E27FC236}">
                <a16:creationId xmlns:a16="http://schemas.microsoft.com/office/drawing/2014/main" id="{5B418F17-8F42-46AA-9251-4742303BE5F2}"/>
              </a:ext>
            </a:extLst>
          </p:cNvPr>
          <p:cNvPicPr>
            <a:picLocks noChangeAspect="1"/>
          </p:cNvPicPr>
          <p:nvPr/>
        </p:nvPicPr>
        <p:blipFill>
          <a:blip r:embed="rId4"/>
          <a:stretch>
            <a:fillRect/>
          </a:stretch>
        </p:blipFill>
        <p:spPr>
          <a:xfrm>
            <a:off x="8058566" y="261355"/>
            <a:ext cx="3562983" cy="1492190"/>
          </a:xfrm>
          <a:prstGeom prst="rect">
            <a:avLst/>
          </a:prstGeom>
        </p:spPr>
      </p:pic>
      <p:sp>
        <p:nvSpPr>
          <p:cNvPr id="7" name="文本框 8">
            <a:extLst>
              <a:ext uri="{FF2B5EF4-FFF2-40B4-BE49-F238E27FC236}">
                <a16:creationId xmlns:a16="http://schemas.microsoft.com/office/drawing/2014/main" id="{5A3BE284-2EDA-4F07-AC81-C779F148985F}"/>
              </a:ext>
            </a:extLst>
          </p:cNvPr>
          <p:cNvSpPr txBox="1"/>
          <p:nvPr/>
        </p:nvSpPr>
        <p:spPr>
          <a:xfrm>
            <a:off x="1651978" y="122393"/>
            <a:ext cx="2106667" cy="584775"/>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Dẫn chứng</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pic>
        <p:nvPicPr>
          <p:cNvPr id="17" name="图片 3">
            <a:extLst>
              <a:ext uri="{FF2B5EF4-FFF2-40B4-BE49-F238E27FC236}">
                <a16:creationId xmlns:a16="http://schemas.microsoft.com/office/drawing/2014/main" id="{1408C086-CB93-4DC2-BB2C-A8ACE517B6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5204" y="1852582"/>
            <a:ext cx="4797188" cy="3497828"/>
          </a:xfrm>
          <a:prstGeom prst="rect">
            <a:avLst/>
          </a:prstGeom>
        </p:spPr>
      </p:pic>
      <p:sp>
        <p:nvSpPr>
          <p:cNvPr id="18" name="文本框 4">
            <a:extLst>
              <a:ext uri="{FF2B5EF4-FFF2-40B4-BE49-F238E27FC236}">
                <a16:creationId xmlns:a16="http://schemas.microsoft.com/office/drawing/2014/main" id="{882320F8-2F98-4478-9886-295E4E16CF05}"/>
              </a:ext>
            </a:extLst>
          </p:cNvPr>
          <p:cNvSpPr txBox="1"/>
          <p:nvPr/>
        </p:nvSpPr>
        <p:spPr>
          <a:xfrm>
            <a:off x="3361869" y="2577111"/>
            <a:ext cx="3164766" cy="1384995"/>
          </a:xfrm>
          <a:prstGeom prst="rect">
            <a:avLst/>
          </a:prstGeom>
          <a:noFill/>
        </p:spPr>
        <p:txBody>
          <a:bodyPr wrap="square" rtlCol="0">
            <a:spAutoFit/>
          </a:bodyPr>
          <a:lstStyle/>
          <a:p>
            <a:pPr lvl="0" algn="just">
              <a:defRPr/>
            </a:pPr>
            <a:r>
              <a:rPr lang="en-US" sz="2800" i="1" dirty="0">
                <a:solidFill>
                  <a:prstClr val="black"/>
                </a:solidFill>
                <a:latin typeface="Times New Roman" panose="02020603050405020304" pitchFamily="18" charset="0"/>
                <a:cs typeface="Times New Roman" panose="02020603050405020304" pitchFamily="18" charset="0"/>
              </a:rPr>
              <a:t>Đ</a:t>
            </a:r>
            <a:r>
              <a:rPr lang="vi-VN" sz="2800" i="1" dirty="0">
                <a:solidFill>
                  <a:prstClr val="black"/>
                </a:solidFill>
                <a:latin typeface="Times New Roman" panose="02020603050405020304" pitchFamily="18" charset="0"/>
                <a:cs typeface="Times New Roman" panose="02020603050405020304" pitchFamily="18" charset="0"/>
              </a:rPr>
              <a:t>ưa ra những lợi ích của việc học từ những người bạn</a:t>
            </a:r>
            <a:r>
              <a:rPr lang="en-US" sz="2800" i="1" dirty="0">
                <a:solidFill>
                  <a:prstClr val="black"/>
                </a:solidFill>
                <a:latin typeface="Times New Roman" panose="02020603050405020304" pitchFamily="18" charset="0"/>
                <a:cs typeface="Times New Roman" panose="02020603050405020304" pitchFamily="18" charset="0"/>
              </a:rPr>
              <a:t>.</a:t>
            </a:r>
            <a:r>
              <a:rPr lang="vi-VN" sz="2800" i="1" dirty="0">
                <a:solidFill>
                  <a:prstClr val="black"/>
                </a:solidFill>
                <a:latin typeface="Times New Roman" panose="02020603050405020304" pitchFamily="18" charset="0"/>
                <a:cs typeface="Times New Roman" panose="02020603050405020304" pitchFamily="18" charset="0"/>
              </a:rPr>
              <a:t>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CD131BF9-A6FF-4828-9A37-C7098A64A7FE}"/>
              </a:ext>
            </a:extLst>
          </p:cNvPr>
          <p:cNvPicPr>
            <a:picLocks noChangeAspect="1"/>
          </p:cNvPicPr>
          <p:nvPr/>
        </p:nvPicPr>
        <p:blipFill>
          <a:blip r:embed="rId6"/>
          <a:stretch>
            <a:fillRect/>
          </a:stretch>
        </p:blipFill>
        <p:spPr>
          <a:xfrm>
            <a:off x="570451" y="4831507"/>
            <a:ext cx="4941116" cy="2091359"/>
          </a:xfrm>
          <a:prstGeom prst="rect">
            <a:avLst/>
          </a:prstGeom>
        </p:spPr>
      </p:pic>
    </p:spTree>
    <p:extLst>
      <p:ext uri="{BB962C8B-B14F-4D97-AF65-F5344CB8AC3E}">
        <p14:creationId xmlns:p14="http://schemas.microsoft.com/office/powerpoint/2010/main" val="16617300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par>
                                <p:cTn id="13" presetID="16" presetClass="entr" presetSubtype="21"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par>
                                <p:cTn id="16" presetID="16" presetClass="entr" presetSubtype="21"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95C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4" name="矩形 3"/>
          <p:cNvSpPr/>
          <p:nvPr/>
        </p:nvSpPr>
        <p:spPr>
          <a:xfrm>
            <a:off x="653142" y="1172482"/>
            <a:ext cx="10784115" cy="5257346"/>
          </a:xfrm>
          <a:prstGeom prst="rect">
            <a:avLst/>
          </a:prstGeom>
          <a:solidFill>
            <a:srgbClr val="62A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3" name="矩形 2"/>
          <p:cNvSpPr/>
          <p:nvPr/>
        </p:nvSpPr>
        <p:spPr>
          <a:xfrm>
            <a:off x="769257" y="1172482"/>
            <a:ext cx="10548031" cy="5136243"/>
          </a:xfrm>
          <a:prstGeom prst="rect">
            <a:avLst/>
          </a:prstGeom>
          <a:solidFill>
            <a:srgbClr val="EEF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grpSp>
        <p:nvGrpSpPr>
          <p:cNvPr id="5" name="组合 4"/>
          <p:cNvGrpSpPr/>
          <p:nvPr/>
        </p:nvGrpSpPr>
        <p:grpSpPr>
          <a:xfrm>
            <a:off x="2553091" y="4805872"/>
            <a:ext cx="3569988" cy="1973038"/>
            <a:chOff x="1156044" y="2056266"/>
            <a:chExt cx="9573176" cy="4252459"/>
          </a:xfrm>
        </p:grpSpPr>
        <p:pic>
          <p:nvPicPr>
            <p:cNvPr id="6" name="图片 5"/>
            <p:cNvPicPr>
              <a:picLocks noChangeAspect="1"/>
            </p:cNvPicPr>
            <p:nvPr/>
          </p:nvPicPr>
          <p:blipFill>
            <a:blip r:embed="rId3"/>
            <a:stretch>
              <a:fillRect/>
            </a:stretch>
          </p:blipFill>
          <p:spPr>
            <a:xfrm>
              <a:off x="1156044" y="2413453"/>
              <a:ext cx="5169655" cy="3895272"/>
            </a:xfrm>
            <a:prstGeom prst="rect">
              <a:avLst/>
            </a:prstGeom>
          </p:spPr>
        </p:pic>
        <p:pic>
          <p:nvPicPr>
            <p:cNvPr id="7" name="图片 6"/>
            <p:cNvPicPr>
              <a:picLocks noChangeAspect="1"/>
            </p:cNvPicPr>
            <p:nvPr/>
          </p:nvPicPr>
          <p:blipFill>
            <a:blip r:embed="rId4"/>
            <a:stretch>
              <a:fillRect/>
            </a:stretch>
          </p:blipFill>
          <p:spPr>
            <a:xfrm>
              <a:off x="6096000" y="2056266"/>
              <a:ext cx="4633220" cy="4178300"/>
            </a:xfrm>
            <a:prstGeom prst="rect">
              <a:avLst/>
            </a:prstGeom>
          </p:spPr>
        </p:pic>
      </p:grpSp>
      <p:pic>
        <p:nvPicPr>
          <p:cNvPr id="8" name="图片 7"/>
          <p:cNvPicPr>
            <a:picLocks noChangeAspect="1"/>
          </p:cNvPicPr>
          <p:nvPr/>
        </p:nvPicPr>
        <p:blipFill>
          <a:blip r:embed="rId5"/>
          <a:stretch>
            <a:fillRect/>
          </a:stretch>
        </p:blipFill>
        <p:spPr>
          <a:xfrm>
            <a:off x="653142" y="304800"/>
            <a:ext cx="788196" cy="736145"/>
          </a:xfrm>
          <a:prstGeom prst="rect">
            <a:avLst/>
          </a:prstGeom>
        </p:spPr>
      </p:pic>
      <p:pic>
        <p:nvPicPr>
          <p:cNvPr id="17" name="图片 5">
            <a:extLst>
              <a:ext uri="{FF2B5EF4-FFF2-40B4-BE49-F238E27FC236}">
                <a16:creationId xmlns:a16="http://schemas.microsoft.com/office/drawing/2014/main" id="{B725310B-F4B3-49E5-AC48-7CBE12EF80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8030" y="1300394"/>
            <a:ext cx="1051153" cy="609159"/>
          </a:xfrm>
          <a:prstGeom prst="rect">
            <a:avLst/>
          </a:prstGeom>
        </p:spPr>
      </p:pic>
      <p:pic>
        <p:nvPicPr>
          <p:cNvPr id="18" name="图片 11">
            <a:extLst>
              <a:ext uri="{FF2B5EF4-FFF2-40B4-BE49-F238E27FC236}">
                <a16:creationId xmlns:a16="http://schemas.microsoft.com/office/drawing/2014/main" id="{DA40F3DF-EF9D-4FDA-8E1C-762B24D37F6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5170" y="3003317"/>
            <a:ext cx="1051153" cy="609159"/>
          </a:xfrm>
          <a:prstGeom prst="rect">
            <a:avLst/>
          </a:prstGeom>
        </p:spPr>
      </p:pic>
      <p:pic>
        <p:nvPicPr>
          <p:cNvPr id="19" name="图片 10">
            <a:extLst>
              <a:ext uri="{FF2B5EF4-FFF2-40B4-BE49-F238E27FC236}">
                <a16:creationId xmlns:a16="http://schemas.microsoft.com/office/drawing/2014/main" id="{C8A61589-0D07-47AE-AB3C-CE4FD37F2EA4}"/>
              </a:ext>
            </a:extLst>
          </p:cNvPr>
          <p:cNvPicPr>
            <a:picLocks noChangeAspect="1"/>
          </p:cNvPicPr>
          <p:nvPr/>
        </p:nvPicPr>
        <p:blipFill rotWithShape="1">
          <a:blip r:embed="rId7">
            <a:extLst>
              <a:ext uri="{28A0092B-C50C-407E-A947-70E740481C1C}">
                <a14:useLocalDpi xmlns:a14="http://schemas.microsoft.com/office/drawing/2010/main" val="0"/>
              </a:ext>
            </a:extLst>
          </a:blip>
          <a:srcRect l="24844" t="17454" r="27031" b="14722"/>
          <a:stretch/>
        </p:blipFill>
        <p:spPr>
          <a:xfrm>
            <a:off x="2718033" y="1434517"/>
            <a:ext cx="5749901" cy="3894375"/>
          </a:xfrm>
          <a:prstGeom prst="rect">
            <a:avLst/>
          </a:prstGeom>
        </p:spPr>
      </p:pic>
      <p:sp>
        <p:nvSpPr>
          <p:cNvPr id="20" name="文本框 1">
            <a:extLst>
              <a:ext uri="{FF2B5EF4-FFF2-40B4-BE49-F238E27FC236}">
                <a16:creationId xmlns:a16="http://schemas.microsoft.com/office/drawing/2014/main" id="{6FB246E8-2CC2-4505-8CEB-16E589CBD3D6}"/>
              </a:ext>
            </a:extLst>
          </p:cNvPr>
          <p:cNvSpPr txBox="1"/>
          <p:nvPr/>
        </p:nvSpPr>
        <p:spPr>
          <a:xfrm>
            <a:off x="3695919" y="2094395"/>
            <a:ext cx="3359223" cy="2062103"/>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94341">
                    <a:lumMod val="50000"/>
                  </a:srgbClr>
                </a:solidFill>
                <a:effectLst/>
                <a:uLnTx/>
                <a:uFillTx/>
                <a:latin typeface="Times New Roman" panose="02020603050405020304" pitchFamily="18" charset="0"/>
                <a:cs typeface="Times New Roman" panose="02020603050405020304" pitchFamily="18" charset="0"/>
              </a:rPr>
              <a:t>Em có nhận xét gì về các lí lẽ, dẫn chứng mà tác giả đưa ra.</a:t>
            </a:r>
            <a:endParaRPr kumimoji="0" lang="en-US" sz="6000" b="1" i="0" u="none" strike="noStrike" kern="1200" cap="none" spc="0" normalizeH="0" baseline="0" noProof="0" dirty="0">
              <a:ln>
                <a:noFill/>
              </a:ln>
              <a:solidFill>
                <a:srgbClr val="F94341">
                  <a:lumMod val="50000"/>
                </a:srgbClr>
              </a:solidFill>
              <a:effectLst/>
              <a:uLnTx/>
              <a:uFillTx/>
              <a:latin typeface="Times New Roman" panose="02020603050405020304" pitchFamily="18" charset="0"/>
              <a:ea typeface="+mn-ea"/>
              <a:cs typeface="Times New Roman" panose="02020603050405020304" pitchFamily="18" charset="0"/>
            </a:endParaRPr>
          </a:p>
        </p:txBody>
      </p:sp>
      <p:pic>
        <p:nvPicPr>
          <p:cNvPr id="22" name="图片 41">
            <a:extLst>
              <a:ext uri="{FF2B5EF4-FFF2-40B4-BE49-F238E27FC236}">
                <a16:creationId xmlns:a16="http://schemas.microsoft.com/office/drawing/2014/main" id="{0CB82869-9C16-41B9-9558-2A5BFBCBFE0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366008" y="524308"/>
            <a:ext cx="2852827" cy="1197220"/>
          </a:xfrm>
          <a:prstGeom prst="rect">
            <a:avLst/>
          </a:prstGeom>
        </p:spPr>
      </p:pic>
    </p:spTree>
    <p:extLst>
      <p:ext uri="{BB962C8B-B14F-4D97-AF65-F5344CB8AC3E}">
        <p14:creationId xmlns:p14="http://schemas.microsoft.com/office/powerpoint/2010/main" val="812625247"/>
      </p:ext>
    </p:extLst>
  </p:cSld>
  <p:clrMapOvr>
    <a:masterClrMapping/>
  </p:clrMapOvr>
  <p:transition spd="slow" advClick="0">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95C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4" name="矩形 3"/>
          <p:cNvSpPr/>
          <p:nvPr/>
        </p:nvSpPr>
        <p:spPr>
          <a:xfrm>
            <a:off x="653142" y="1172482"/>
            <a:ext cx="10784115" cy="5257346"/>
          </a:xfrm>
          <a:prstGeom prst="rect">
            <a:avLst/>
          </a:prstGeom>
          <a:solidFill>
            <a:srgbClr val="62A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3" name="矩形 2"/>
          <p:cNvSpPr/>
          <p:nvPr/>
        </p:nvSpPr>
        <p:spPr>
          <a:xfrm>
            <a:off x="737310" y="1178851"/>
            <a:ext cx="10548031" cy="5136243"/>
          </a:xfrm>
          <a:prstGeom prst="rect">
            <a:avLst/>
          </a:prstGeom>
          <a:solidFill>
            <a:srgbClr val="EEF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Helvetica"/>
                <a:cs typeface="Helvetica"/>
                <a:sym typeface="+mn-lt"/>
              </a:rPr>
              <a:t>               </a:t>
            </a:r>
            <a:endParaRPr kumimoji="0" lang="zh-CN" altLang="en-US" sz="1800" b="0" i="0" u="none" strike="noStrike" kern="1200" cap="none" spc="0" normalizeH="0" baseline="0" noProof="0" dirty="0">
              <a:ln>
                <a:noFill/>
              </a:ln>
              <a:solidFill>
                <a:prstClr val="white"/>
              </a:solidFill>
              <a:effectLst/>
              <a:uLnTx/>
              <a:uFillTx/>
              <a:latin typeface="Helvetica"/>
              <a:cs typeface="Helvetica"/>
              <a:sym typeface="+mn-lt"/>
            </a:endParaRPr>
          </a:p>
        </p:txBody>
      </p:sp>
      <p:grpSp>
        <p:nvGrpSpPr>
          <p:cNvPr id="5" name="组合 4"/>
          <p:cNvGrpSpPr/>
          <p:nvPr/>
        </p:nvGrpSpPr>
        <p:grpSpPr>
          <a:xfrm>
            <a:off x="4127383" y="4605556"/>
            <a:ext cx="3270834" cy="2142797"/>
            <a:chOff x="1156044" y="2056266"/>
            <a:chExt cx="9573176" cy="4252459"/>
          </a:xfrm>
        </p:grpSpPr>
        <p:pic>
          <p:nvPicPr>
            <p:cNvPr id="6" name="图片 5"/>
            <p:cNvPicPr>
              <a:picLocks noChangeAspect="1"/>
            </p:cNvPicPr>
            <p:nvPr/>
          </p:nvPicPr>
          <p:blipFill>
            <a:blip r:embed="rId8"/>
            <a:stretch>
              <a:fillRect/>
            </a:stretch>
          </p:blipFill>
          <p:spPr>
            <a:xfrm>
              <a:off x="1156044" y="2413453"/>
              <a:ext cx="5169655" cy="3895272"/>
            </a:xfrm>
            <a:prstGeom prst="rect">
              <a:avLst/>
            </a:prstGeom>
          </p:spPr>
        </p:pic>
        <p:pic>
          <p:nvPicPr>
            <p:cNvPr id="7" name="图片 6"/>
            <p:cNvPicPr>
              <a:picLocks noChangeAspect="1"/>
            </p:cNvPicPr>
            <p:nvPr/>
          </p:nvPicPr>
          <p:blipFill>
            <a:blip r:embed="rId9"/>
            <a:stretch>
              <a:fillRect/>
            </a:stretch>
          </p:blipFill>
          <p:spPr>
            <a:xfrm>
              <a:off x="6096000" y="2056266"/>
              <a:ext cx="4633220" cy="4178300"/>
            </a:xfrm>
            <a:prstGeom prst="rect">
              <a:avLst/>
            </a:prstGeom>
          </p:spPr>
        </p:pic>
      </p:grpSp>
      <p:pic>
        <p:nvPicPr>
          <p:cNvPr id="8" name="图片 7"/>
          <p:cNvPicPr>
            <a:picLocks noChangeAspect="1"/>
          </p:cNvPicPr>
          <p:nvPr/>
        </p:nvPicPr>
        <p:blipFill>
          <a:blip r:embed="rId10"/>
          <a:stretch>
            <a:fillRect/>
          </a:stretch>
        </p:blipFill>
        <p:spPr>
          <a:xfrm>
            <a:off x="653142" y="304800"/>
            <a:ext cx="788196" cy="736145"/>
          </a:xfrm>
          <a:prstGeom prst="rect">
            <a:avLst/>
          </a:prstGeom>
        </p:spPr>
      </p:pic>
      <p:sp>
        <p:nvSpPr>
          <p:cNvPr id="14" name="文本框 8">
            <a:extLst>
              <a:ext uri="{FF2B5EF4-FFF2-40B4-BE49-F238E27FC236}">
                <a16:creationId xmlns:a16="http://schemas.microsoft.com/office/drawing/2014/main" id="{5CBCD38F-DAF2-402E-9307-02F89A3B0478}"/>
              </a:ext>
            </a:extLst>
          </p:cNvPr>
          <p:cNvSpPr txBox="1"/>
          <p:nvPr/>
        </p:nvSpPr>
        <p:spPr>
          <a:xfrm>
            <a:off x="4429231" y="1391146"/>
            <a:ext cx="3029997" cy="584775"/>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Lí</a:t>
            </a:r>
            <a:r>
              <a:rPr kumimoji="0" lang="en-US" sz="32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lẽ</a:t>
            </a:r>
            <a:r>
              <a:rPr kumimoji="0" lang="en-US" sz="32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dẫn</a:t>
            </a:r>
            <a:r>
              <a:rPr kumimoji="0" lang="en-US" sz="32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C00000"/>
                </a:solidFill>
                <a:effectLst/>
                <a:uLnTx/>
                <a:uFillTx/>
                <a:latin typeface="Times New Roman" panose="02020603050405020304" pitchFamily="18" charset="0"/>
                <a:cs typeface="Times New Roman" panose="02020603050405020304" pitchFamily="18" charset="0"/>
              </a:rPr>
              <a:t>chứng</a:t>
            </a:r>
            <a:endParaRPr kumimoji="0" lang="en-US" sz="32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sp>
        <p:nvSpPr>
          <p:cNvPr id="15" name="MH_SubTitle_1">
            <a:extLst>
              <a:ext uri="{FF2B5EF4-FFF2-40B4-BE49-F238E27FC236}">
                <a16:creationId xmlns:a16="http://schemas.microsoft.com/office/drawing/2014/main" id="{08FBBFBF-FB61-405F-963A-B32C26E61624}"/>
              </a:ext>
            </a:extLst>
          </p:cNvPr>
          <p:cNvSpPr>
            <a:spLocks/>
          </p:cNvSpPr>
          <p:nvPr>
            <p:custDataLst>
              <p:tags r:id="rId1"/>
            </p:custDataLst>
          </p:nvPr>
        </p:nvSpPr>
        <p:spPr bwMode="auto">
          <a:xfrm>
            <a:off x="2634144" y="2266915"/>
            <a:ext cx="1166070" cy="868998"/>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chemeClr val="accent1"/>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mn-lt"/>
              </a:rPr>
              <a:t>01</a:t>
            </a:r>
            <a:endParaRPr kumimoji="0" lang="zh-CN" altLang="en-US" sz="32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mn-lt"/>
            </a:endParaRPr>
          </a:p>
        </p:txBody>
      </p:sp>
      <p:sp>
        <p:nvSpPr>
          <p:cNvPr id="16" name="MH_SubTitle_2">
            <a:extLst>
              <a:ext uri="{FF2B5EF4-FFF2-40B4-BE49-F238E27FC236}">
                <a16:creationId xmlns:a16="http://schemas.microsoft.com/office/drawing/2014/main" id="{D9608DDF-2DEF-4212-A08D-7E08900A64B9}"/>
              </a:ext>
            </a:extLst>
          </p:cNvPr>
          <p:cNvSpPr>
            <a:spLocks/>
          </p:cNvSpPr>
          <p:nvPr>
            <p:custDataLst>
              <p:tags r:id="rId2"/>
            </p:custDataLst>
          </p:nvPr>
        </p:nvSpPr>
        <p:spPr bwMode="auto">
          <a:xfrm>
            <a:off x="7728340" y="2213427"/>
            <a:ext cx="1238766" cy="1189215"/>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chemeClr val="accent2"/>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mn-lt"/>
              </a:rPr>
              <a:t>02</a:t>
            </a:r>
            <a:endParaRPr kumimoji="0" lang="zh-CN" altLang="en-US" sz="32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mn-lt"/>
            </a:endParaRPr>
          </a:p>
        </p:txBody>
      </p:sp>
      <p:sp>
        <p:nvSpPr>
          <p:cNvPr id="19" name="MH_Other_1">
            <a:extLst>
              <a:ext uri="{FF2B5EF4-FFF2-40B4-BE49-F238E27FC236}">
                <a16:creationId xmlns:a16="http://schemas.microsoft.com/office/drawing/2014/main" id="{CE04D797-45F0-4FDB-A23E-DBDC82FFBE18}"/>
              </a:ext>
            </a:extLst>
          </p:cNvPr>
          <p:cNvSpPr>
            <a:spLocks/>
          </p:cNvSpPr>
          <p:nvPr>
            <p:custDataLst>
              <p:tags r:id="rId3"/>
            </p:custDataLst>
          </p:nvPr>
        </p:nvSpPr>
        <p:spPr bwMode="auto">
          <a:xfrm>
            <a:off x="5586413" y="2694655"/>
            <a:ext cx="503238" cy="303213"/>
          </a:xfrm>
          <a:custGeom>
            <a:avLst/>
            <a:gdLst/>
            <a:ahLst/>
            <a:cxnLst/>
            <a:rect l="0" t="0" r="r" b="b"/>
            <a:pathLst>
              <a:path w="1446505" h="871962">
                <a:moveTo>
                  <a:pt x="14948" y="672743"/>
                </a:moveTo>
                <a:lnTo>
                  <a:pt x="14959" y="673023"/>
                </a:lnTo>
                <a:lnTo>
                  <a:pt x="14639" y="672880"/>
                </a:lnTo>
                <a:lnTo>
                  <a:pt x="14948" y="672743"/>
                </a:lnTo>
                <a:close/>
                <a:moveTo>
                  <a:pt x="834624" y="209741"/>
                </a:moveTo>
                <a:lnTo>
                  <a:pt x="840060" y="210194"/>
                </a:lnTo>
                <a:lnTo>
                  <a:pt x="840054" y="210017"/>
                </a:lnTo>
                <a:lnTo>
                  <a:pt x="834624" y="209741"/>
                </a:lnTo>
                <a:close/>
                <a:moveTo>
                  <a:pt x="677265" y="202293"/>
                </a:moveTo>
                <a:lnTo>
                  <a:pt x="674619" y="203138"/>
                </a:lnTo>
                <a:lnTo>
                  <a:pt x="682685" y="203138"/>
                </a:lnTo>
                <a:lnTo>
                  <a:pt x="692289" y="205065"/>
                </a:lnTo>
                <a:lnTo>
                  <a:pt x="713098" y="205969"/>
                </a:lnTo>
                <a:lnTo>
                  <a:pt x="737912" y="205969"/>
                </a:lnTo>
                <a:lnTo>
                  <a:pt x="724090" y="205255"/>
                </a:lnTo>
                <a:cubicBezTo>
                  <a:pt x="709457" y="205255"/>
                  <a:pt x="691897" y="205255"/>
                  <a:pt x="677265" y="202293"/>
                </a:cubicBezTo>
                <a:close/>
                <a:moveTo>
                  <a:pt x="155136" y="196074"/>
                </a:moveTo>
                <a:lnTo>
                  <a:pt x="138026" y="196393"/>
                </a:lnTo>
                <a:lnTo>
                  <a:pt x="133567" y="197091"/>
                </a:lnTo>
                <a:lnTo>
                  <a:pt x="135335" y="197174"/>
                </a:lnTo>
                <a:lnTo>
                  <a:pt x="155136" y="196074"/>
                </a:lnTo>
                <a:close/>
                <a:moveTo>
                  <a:pt x="848501" y="103952"/>
                </a:moveTo>
                <a:lnTo>
                  <a:pt x="846184" y="115586"/>
                </a:lnTo>
                <a:lnTo>
                  <a:pt x="845949" y="120471"/>
                </a:lnTo>
                <a:lnTo>
                  <a:pt x="848501" y="103952"/>
                </a:lnTo>
                <a:close/>
                <a:moveTo>
                  <a:pt x="917138" y="24840"/>
                </a:moveTo>
                <a:lnTo>
                  <a:pt x="902356" y="31086"/>
                </a:lnTo>
                <a:cubicBezTo>
                  <a:pt x="887676" y="42894"/>
                  <a:pt x="884740" y="45846"/>
                  <a:pt x="870061" y="54702"/>
                </a:cubicBezTo>
                <a:lnTo>
                  <a:pt x="854428" y="70133"/>
                </a:lnTo>
                <a:lnTo>
                  <a:pt x="854869" y="70510"/>
                </a:lnTo>
                <a:lnTo>
                  <a:pt x="899912" y="39042"/>
                </a:lnTo>
                <a:lnTo>
                  <a:pt x="917138" y="24840"/>
                </a:lnTo>
                <a:close/>
                <a:moveTo>
                  <a:pt x="947266" y="0"/>
                </a:moveTo>
                <a:cubicBezTo>
                  <a:pt x="970760" y="20626"/>
                  <a:pt x="994253" y="35359"/>
                  <a:pt x="1020683" y="53038"/>
                </a:cubicBezTo>
                <a:cubicBezTo>
                  <a:pt x="1052987" y="76611"/>
                  <a:pt x="1076481" y="103130"/>
                  <a:pt x="1108785" y="126702"/>
                </a:cubicBezTo>
                <a:cubicBezTo>
                  <a:pt x="1144025" y="153221"/>
                  <a:pt x="1179266" y="182686"/>
                  <a:pt x="1211569" y="212152"/>
                </a:cubicBezTo>
                <a:cubicBezTo>
                  <a:pt x="1243873" y="238671"/>
                  <a:pt x="1264430" y="256350"/>
                  <a:pt x="1296733" y="282870"/>
                </a:cubicBezTo>
                <a:cubicBezTo>
                  <a:pt x="1326100" y="303495"/>
                  <a:pt x="1349594" y="327068"/>
                  <a:pt x="1376024" y="347694"/>
                </a:cubicBezTo>
                <a:cubicBezTo>
                  <a:pt x="1387771" y="356534"/>
                  <a:pt x="1402455" y="374213"/>
                  <a:pt x="1414201" y="380106"/>
                </a:cubicBezTo>
                <a:cubicBezTo>
                  <a:pt x="1425948" y="388946"/>
                  <a:pt x="1434759" y="397785"/>
                  <a:pt x="1446505" y="403678"/>
                </a:cubicBezTo>
                <a:cubicBezTo>
                  <a:pt x="1440631" y="400731"/>
                  <a:pt x="1387771" y="450823"/>
                  <a:pt x="1381898" y="456716"/>
                </a:cubicBezTo>
                <a:cubicBezTo>
                  <a:pt x="1373088" y="465556"/>
                  <a:pt x="1361341" y="474395"/>
                  <a:pt x="1349594" y="483235"/>
                </a:cubicBezTo>
                <a:cubicBezTo>
                  <a:pt x="1348125" y="484708"/>
                  <a:pt x="1345189" y="489128"/>
                  <a:pt x="1341518" y="493180"/>
                </a:cubicBezTo>
                <a:lnTo>
                  <a:pt x="1340916" y="493553"/>
                </a:lnTo>
                <a:lnTo>
                  <a:pt x="1340916" y="494445"/>
                </a:lnTo>
                <a:lnTo>
                  <a:pt x="1288471" y="541789"/>
                </a:lnTo>
                <a:lnTo>
                  <a:pt x="1287387" y="542820"/>
                </a:lnTo>
                <a:lnTo>
                  <a:pt x="1286898" y="543210"/>
                </a:lnTo>
                <a:lnTo>
                  <a:pt x="1228712" y="595737"/>
                </a:lnTo>
                <a:cubicBezTo>
                  <a:pt x="1188927" y="626981"/>
                  <a:pt x="1147309" y="656291"/>
                  <a:pt x="1105508" y="685415"/>
                </a:cubicBezTo>
                <a:lnTo>
                  <a:pt x="996086" y="763384"/>
                </a:lnTo>
                <a:lnTo>
                  <a:pt x="982350" y="773340"/>
                </a:lnTo>
                <a:lnTo>
                  <a:pt x="979268" y="775631"/>
                </a:lnTo>
                <a:lnTo>
                  <a:pt x="865700" y="871962"/>
                </a:lnTo>
                <a:cubicBezTo>
                  <a:pt x="865700" y="871962"/>
                  <a:pt x="862767" y="871962"/>
                  <a:pt x="862767" y="869013"/>
                </a:cubicBezTo>
                <a:cubicBezTo>
                  <a:pt x="862400" y="864958"/>
                  <a:pt x="862079" y="858414"/>
                  <a:pt x="861730" y="850061"/>
                </a:cubicBezTo>
                <a:lnTo>
                  <a:pt x="860696" y="824566"/>
                </a:lnTo>
                <a:lnTo>
                  <a:pt x="860171" y="819545"/>
                </a:lnTo>
                <a:cubicBezTo>
                  <a:pt x="856321" y="782968"/>
                  <a:pt x="852105" y="741047"/>
                  <a:pt x="849722" y="700784"/>
                </a:cubicBezTo>
                <a:lnTo>
                  <a:pt x="849611" y="697427"/>
                </a:lnTo>
                <a:lnTo>
                  <a:pt x="845029" y="674079"/>
                </a:lnTo>
                <a:cubicBezTo>
                  <a:pt x="842531" y="664632"/>
                  <a:pt x="839632" y="656775"/>
                  <a:pt x="836257" y="651187"/>
                </a:cubicBezTo>
                <a:lnTo>
                  <a:pt x="824758" y="642013"/>
                </a:lnTo>
                <a:lnTo>
                  <a:pt x="671921" y="638721"/>
                </a:lnTo>
                <a:lnTo>
                  <a:pt x="528356" y="641913"/>
                </a:lnTo>
                <a:cubicBezTo>
                  <a:pt x="478488" y="643387"/>
                  <a:pt x="427886" y="646337"/>
                  <a:pt x="376918" y="649655"/>
                </a:cubicBezTo>
                <a:lnTo>
                  <a:pt x="238451" y="658625"/>
                </a:lnTo>
                <a:lnTo>
                  <a:pt x="223059" y="660199"/>
                </a:lnTo>
                <a:lnTo>
                  <a:pt x="172700" y="665923"/>
                </a:lnTo>
                <a:lnTo>
                  <a:pt x="146449" y="669200"/>
                </a:lnTo>
                <a:lnTo>
                  <a:pt x="130090" y="670766"/>
                </a:lnTo>
                <a:lnTo>
                  <a:pt x="119303" y="671992"/>
                </a:lnTo>
                <a:lnTo>
                  <a:pt x="86998" y="674891"/>
                </a:lnTo>
                <a:lnTo>
                  <a:pt x="69000" y="676614"/>
                </a:lnTo>
                <a:lnTo>
                  <a:pt x="68195" y="676578"/>
                </a:lnTo>
                <a:lnTo>
                  <a:pt x="65912" y="676783"/>
                </a:lnTo>
                <a:lnTo>
                  <a:pt x="19176" y="674995"/>
                </a:lnTo>
                <a:lnTo>
                  <a:pt x="17940" y="675462"/>
                </a:lnTo>
                <a:cubicBezTo>
                  <a:pt x="16473" y="675093"/>
                  <a:pt x="15006" y="674355"/>
                  <a:pt x="15006" y="674355"/>
                </a:cubicBezTo>
                <a:lnTo>
                  <a:pt x="14959" y="673023"/>
                </a:lnTo>
                <a:lnTo>
                  <a:pt x="17708" y="674252"/>
                </a:lnTo>
                <a:lnTo>
                  <a:pt x="17560" y="671576"/>
                </a:lnTo>
                <a:lnTo>
                  <a:pt x="14948" y="672743"/>
                </a:lnTo>
                <a:lnTo>
                  <a:pt x="6206" y="429559"/>
                </a:lnTo>
                <a:cubicBezTo>
                  <a:pt x="6206" y="391218"/>
                  <a:pt x="-5528" y="341079"/>
                  <a:pt x="3272" y="305686"/>
                </a:cubicBezTo>
                <a:cubicBezTo>
                  <a:pt x="3272" y="305686"/>
                  <a:pt x="6206" y="305686"/>
                  <a:pt x="6206" y="302737"/>
                </a:cubicBezTo>
                <a:lnTo>
                  <a:pt x="11451" y="302684"/>
                </a:lnTo>
                <a:lnTo>
                  <a:pt x="12668" y="299679"/>
                </a:lnTo>
                <a:cubicBezTo>
                  <a:pt x="30262" y="262607"/>
                  <a:pt x="74247" y="195655"/>
                  <a:pt x="85243" y="193442"/>
                </a:cubicBezTo>
                <a:cubicBezTo>
                  <a:pt x="126296" y="187540"/>
                  <a:pt x="168082" y="186802"/>
                  <a:pt x="209868" y="187171"/>
                </a:cubicBezTo>
                <a:cubicBezTo>
                  <a:pt x="251654" y="187540"/>
                  <a:pt x="293439" y="189016"/>
                  <a:pt x="334492" y="187540"/>
                </a:cubicBezTo>
                <a:cubicBezTo>
                  <a:pt x="378477" y="186065"/>
                  <a:pt x="422463" y="188278"/>
                  <a:pt x="466448" y="191229"/>
                </a:cubicBezTo>
                <a:lnTo>
                  <a:pt x="551013" y="196430"/>
                </a:lnTo>
                <a:lnTo>
                  <a:pt x="480232" y="195599"/>
                </a:lnTo>
                <a:lnTo>
                  <a:pt x="481623" y="195882"/>
                </a:lnTo>
                <a:lnTo>
                  <a:pt x="578188" y="200106"/>
                </a:lnTo>
                <a:cubicBezTo>
                  <a:pt x="600184" y="200106"/>
                  <a:pt x="622914" y="201572"/>
                  <a:pt x="645643" y="203037"/>
                </a:cubicBezTo>
                <a:lnTo>
                  <a:pt x="655856" y="203481"/>
                </a:lnTo>
                <a:lnTo>
                  <a:pt x="660021" y="200930"/>
                </a:lnTo>
                <a:lnTo>
                  <a:pt x="598403" y="199344"/>
                </a:lnTo>
                <a:lnTo>
                  <a:pt x="551013" y="196430"/>
                </a:lnTo>
                <a:lnTo>
                  <a:pt x="579343" y="196762"/>
                </a:lnTo>
                <a:lnTo>
                  <a:pt x="660120" y="200869"/>
                </a:lnTo>
                <a:lnTo>
                  <a:pt x="662632" y="199330"/>
                </a:lnTo>
                <a:lnTo>
                  <a:pt x="748123" y="203552"/>
                </a:lnTo>
                <a:lnTo>
                  <a:pt x="839975" y="207491"/>
                </a:lnTo>
                <a:lnTo>
                  <a:pt x="838933" y="174440"/>
                </a:lnTo>
                <a:lnTo>
                  <a:pt x="848356" y="92902"/>
                </a:lnTo>
                <a:lnTo>
                  <a:pt x="834829" y="81269"/>
                </a:lnTo>
                <a:cubicBezTo>
                  <a:pt x="834829" y="81269"/>
                  <a:pt x="834829" y="78317"/>
                  <a:pt x="834829" y="78317"/>
                </a:cubicBezTo>
                <a:cubicBezTo>
                  <a:pt x="867125" y="54702"/>
                  <a:pt x="902356" y="34038"/>
                  <a:pt x="931716" y="4518"/>
                </a:cubicBezTo>
                <a:cubicBezTo>
                  <a:pt x="931716" y="4518"/>
                  <a:pt x="932450" y="3780"/>
                  <a:pt x="933184" y="3411"/>
                </a:cubicBezTo>
                <a:cubicBezTo>
                  <a:pt x="933918" y="3042"/>
                  <a:pt x="934652" y="3042"/>
                  <a:pt x="934652" y="4518"/>
                </a:cubicBezTo>
                <a:lnTo>
                  <a:pt x="938382" y="7325"/>
                </a:lnTo>
                <a:lnTo>
                  <a:pt x="947266"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3">
            <a:schemeClr val="lt1"/>
          </a:lnRef>
          <a:fillRef idx="1">
            <a:schemeClr val="dk1"/>
          </a:fillRef>
          <a:effectRef idx="1">
            <a:schemeClr val="dk1"/>
          </a:effectRef>
          <a:fontRef idx="minor">
            <a:schemeClr val="lt1"/>
          </a:fontRef>
        </p:style>
        <p:txBody>
          <a:bodyPr>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a:ln>
                <a:noFill/>
              </a:ln>
              <a:solidFill>
                <a:srgbClr val="FFFFFF"/>
              </a:solidFill>
              <a:effectLst/>
              <a:uLnTx/>
              <a:uFillTx/>
              <a:latin typeface="Helvetica"/>
              <a:cs typeface="Helvetica"/>
              <a:sym typeface="+mn-lt"/>
            </a:endParaRPr>
          </a:p>
        </p:txBody>
      </p:sp>
      <p:sp>
        <p:nvSpPr>
          <p:cNvPr id="22" name="MH_Text_1">
            <a:extLst>
              <a:ext uri="{FF2B5EF4-FFF2-40B4-BE49-F238E27FC236}">
                <a16:creationId xmlns:a16="http://schemas.microsoft.com/office/drawing/2014/main" id="{E81980A6-155B-427A-8BA6-3A43688E1BCC}"/>
              </a:ext>
            </a:extLst>
          </p:cNvPr>
          <p:cNvSpPr txBox="1">
            <a:spLocks noChangeArrowheads="1"/>
          </p:cNvSpPr>
          <p:nvPr>
            <p:custDataLst>
              <p:tags r:id="rId4"/>
            </p:custDataLst>
          </p:nvPr>
        </p:nvSpPr>
        <p:spPr bwMode="auto">
          <a:xfrm>
            <a:off x="1836677" y="3722088"/>
            <a:ext cx="2550320"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scene3d>
              <a:camera prst="orthographicFront"/>
              <a:lightRig rig="threePt" dir="t"/>
            </a:scene3d>
            <a:sp3d contourW="12700"/>
          </a:bodyPr>
          <a:lstStyle>
            <a:defPPr>
              <a:defRPr lang="zh-CN"/>
            </a:defPPr>
            <a:lvl1pPr marL="0" indent="0" algn="ctr" eaLnBrk="1" hangingPunct="1">
              <a:lnSpc>
                <a:spcPct val="120000"/>
              </a:lnSpc>
              <a:buSzPct val="80000"/>
              <a:defRPr>
                <a:solidFill>
                  <a:srgbClr val="A7CA28"/>
                </a:solidFill>
                <a:latin typeface="华康少女文字W5(P)" panose="040F0500000000000000" pitchFamily="82" charset="-122"/>
                <a:ea typeface="华康少女文字W5(P)" panose="040F0500000000000000" pitchFamily="82" charset="-122"/>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marL="0" marR="0" lvl="0" indent="0" algn="just" defTabSz="914400" rtl="0" eaLnBrk="1" fontAlgn="auto" latinLnBrk="0" hangingPunct="1">
              <a:lnSpc>
                <a:spcPct val="140000"/>
              </a:lnSpc>
              <a:spcBef>
                <a:spcPts val="0"/>
              </a:spcBef>
              <a:spcAft>
                <a:spcPts val="0"/>
              </a:spcAft>
              <a:buClrTx/>
              <a:buSzPct val="80000"/>
              <a:buFontTx/>
              <a:buNone/>
              <a:tabLst/>
              <a:defRPr/>
            </a:pPr>
            <a:r>
              <a:rPr kumimoji="0" lang="vi-VN" sz="2000" b="0" i="0" u="none" strike="noStrike" kern="1200" cap="none" spc="0" normalizeH="0" baseline="0" noProof="0" dirty="0">
                <a:ln>
                  <a:noFill/>
                </a:ln>
                <a:solidFill>
                  <a:prstClr val="black"/>
                </a:solidFill>
                <a:effectLst/>
                <a:uLnTx/>
                <a:uFillTx/>
                <a:latin typeface="Times New Roman" panose="02020603050405020304" pitchFamily="18" charset="0"/>
                <a:ea typeface="华康少女文字W5(P)" panose="040F0500000000000000" pitchFamily="82" charset="-122"/>
                <a:cs typeface="Times New Roman" panose="02020603050405020304" pitchFamily="18" charset="0"/>
              </a:rPr>
              <a:t>Những lí lẽ, dẫn chứng ngắn gọn, chọn lọc, cụ thể</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华康少女文字W5(P)" panose="040F0500000000000000" pitchFamily="82" charset="-122"/>
                <a:cs typeface="Times New Roman" panose="02020603050405020304" pitchFamily="18" charset="0"/>
              </a:rPr>
              <a:t>.</a:t>
            </a:r>
            <a:endParaRPr kumimoji="0" lang="zh-CN"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mn-lt"/>
            </a:endParaRPr>
          </a:p>
        </p:txBody>
      </p:sp>
      <p:sp>
        <p:nvSpPr>
          <p:cNvPr id="23" name="MH_Text_2">
            <a:extLst>
              <a:ext uri="{FF2B5EF4-FFF2-40B4-BE49-F238E27FC236}">
                <a16:creationId xmlns:a16="http://schemas.microsoft.com/office/drawing/2014/main" id="{2DB260FA-18EC-4A07-8B92-833EF5DE5943}"/>
              </a:ext>
            </a:extLst>
          </p:cNvPr>
          <p:cNvSpPr txBox="1">
            <a:spLocks noChangeArrowheads="1"/>
          </p:cNvSpPr>
          <p:nvPr>
            <p:custDataLst>
              <p:tags r:id="rId5"/>
            </p:custDataLst>
          </p:nvPr>
        </p:nvSpPr>
        <p:spPr bwMode="auto">
          <a:xfrm>
            <a:off x="6845418" y="3779266"/>
            <a:ext cx="3144508"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scene3d>
              <a:camera prst="orthographicFront"/>
              <a:lightRig rig="threePt" dir="t"/>
            </a:scene3d>
            <a:sp3d contourW="12700"/>
          </a:bodyPr>
          <a:lstStyle>
            <a:lvl1pPr marL="285750" indent="-28575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285750" marR="0" lvl="0" indent="-28575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T</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ính</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thuyết</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phục</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của</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văn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000" b="0" i="0" u="none" strike="noStrike" kern="1200" cap="none" spc="0" normalizeH="0" baseline="0" noProof="0" dirty="0" err="1">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bản</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p>
        </p:txBody>
      </p:sp>
      <p:pic>
        <p:nvPicPr>
          <p:cNvPr id="29" name="图片 41">
            <a:extLst>
              <a:ext uri="{FF2B5EF4-FFF2-40B4-BE49-F238E27FC236}">
                <a16:creationId xmlns:a16="http://schemas.microsoft.com/office/drawing/2014/main" id="{9C8127A7-9ADD-442F-A65D-D21862725527}"/>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339173" y="719397"/>
            <a:ext cx="2852827" cy="1197220"/>
          </a:xfrm>
          <a:prstGeom prst="rect">
            <a:avLst/>
          </a:prstGeom>
        </p:spPr>
      </p:pic>
    </p:spTree>
    <p:extLst>
      <p:ext uri="{BB962C8B-B14F-4D97-AF65-F5344CB8AC3E}">
        <p14:creationId xmlns:p14="http://schemas.microsoft.com/office/powerpoint/2010/main" val="35290112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barn(inVertical)">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arn(inVertical)">
                                      <p:cBhvr>
                                        <p:cTn id="30" dur="500"/>
                                        <p:tgtEl>
                                          <p:spTgt spid="19"/>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barn(inVertical)">
                                      <p:cBhvr>
                                        <p:cTn id="3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animBg="1"/>
      <p:bldP spid="16" grpId="0" animBg="1"/>
      <p:bldP spid="19" grpId="0" animBg="1"/>
      <p:bldP spid="22"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95C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4" name="矩形 3"/>
          <p:cNvSpPr/>
          <p:nvPr/>
        </p:nvSpPr>
        <p:spPr>
          <a:xfrm>
            <a:off x="653142" y="1172482"/>
            <a:ext cx="10784115" cy="5257346"/>
          </a:xfrm>
          <a:prstGeom prst="rect">
            <a:avLst/>
          </a:prstGeom>
          <a:solidFill>
            <a:srgbClr val="62A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3" name="矩形 2"/>
          <p:cNvSpPr/>
          <p:nvPr/>
        </p:nvSpPr>
        <p:spPr>
          <a:xfrm>
            <a:off x="769257" y="1172482"/>
            <a:ext cx="10548031" cy="5136243"/>
          </a:xfrm>
          <a:prstGeom prst="rect">
            <a:avLst/>
          </a:prstGeom>
          <a:solidFill>
            <a:srgbClr val="EEF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grpSp>
        <p:nvGrpSpPr>
          <p:cNvPr id="5" name="组合 4"/>
          <p:cNvGrpSpPr/>
          <p:nvPr/>
        </p:nvGrpSpPr>
        <p:grpSpPr>
          <a:xfrm>
            <a:off x="2553091" y="4805872"/>
            <a:ext cx="3569988" cy="1973038"/>
            <a:chOff x="1156044" y="2056266"/>
            <a:chExt cx="9573176" cy="4252459"/>
          </a:xfrm>
        </p:grpSpPr>
        <p:pic>
          <p:nvPicPr>
            <p:cNvPr id="6" name="图片 5"/>
            <p:cNvPicPr>
              <a:picLocks noChangeAspect="1"/>
            </p:cNvPicPr>
            <p:nvPr/>
          </p:nvPicPr>
          <p:blipFill>
            <a:blip r:embed="rId3"/>
            <a:stretch>
              <a:fillRect/>
            </a:stretch>
          </p:blipFill>
          <p:spPr>
            <a:xfrm>
              <a:off x="1156044" y="2413453"/>
              <a:ext cx="5169655" cy="3895272"/>
            </a:xfrm>
            <a:prstGeom prst="rect">
              <a:avLst/>
            </a:prstGeom>
          </p:spPr>
        </p:pic>
        <p:pic>
          <p:nvPicPr>
            <p:cNvPr id="7" name="图片 6"/>
            <p:cNvPicPr>
              <a:picLocks noChangeAspect="1"/>
            </p:cNvPicPr>
            <p:nvPr/>
          </p:nvPicPr>
          <p:blipFill>
            <a:blip r:embed="rId4"/>
            <a:stretch>
              <a:fillRect/>
            </a:stretch>
          </p:blipFill>
          <p:spPr>
            <a:xfrm>
              <a:off x="6096000" y="2056266"/>
              <a:ext cx="4633220" cy="4178300"/>
            </a:xfrm>
            <a:prstGeom prst="rect">
              <a:avLst/>
            </a:prstGeom>
          </p:spPr>
        </p:pic>
      </p:grpSp>
      <p:pic>
        <p:nvPicPr>
          <p:cNvPr id="8" name="图片 7"/>
          <p:cNvPicPr>
            <a:picLocks noChangeAspect="1"/>
          </p:cNvPicPr>
          <p:nvPr/>
        </p:nvPicPr>
        <p:blipFill>
          <a:blip r:embed="rId5"/>
          <a:stretch>
            <a:fillRect/>
          </a:stretch>
        </p:blipFill>
        <p:spPr>
          <a:xfrm>
            <a:off x="653142" y="304800"/>
            <a:ext cx="788196" cy="736145"/>
          </a:xfrm>
          <a:prstGeom prst="rect">
            <a:avLst/>
          </a:prstGeom>
        </p:spPr>
      </p:pic>
      <p:pic>
        <p:nvPicPr>
          <p:cNvPr id="17" name="图片 5">
            <a:extLst>
              <a:ext uri="{FF2B5EF4-FFF2-40B4-BE49-F238E27FC236}">
                <a16:creationId xmlns:a16="http://schemas.microsoft.com/office/drawing/2014/main" id="{B725310B-F4B3-49E5-AC48-7CBE12EF80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8030" y="1300394"/>
            <a:ext cx="1051153" cy="609159"/>
          </a:xfrm>
          <a:prstGeom prst="rect">
            <a:avLst/>
          </a:prstGeom>
        </p:spPr>
      </p:pic>
      <p:pic>
        <p:nvPicPr>
          <p:cNvPr id="18" name="图片 11">
            <a:extLst>
              <a:ext uri="{FF2B5EF4-FFF2-40B4-BE49-F238E27FC236}">
                <a16:creationId xmlns:a16="http://schemas.microsoft.com/office/drawing/2014/main" id="{DA40F3DF-EF9D-4FDA-8E1C-762B24D37F6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5170" y="3003317"/>
            <a:ext cx="1051153" cy="609159"/>
          </a:xfrm>
          <a:prstGeom prst="rect">
            <a:avLst/>
          </a:prstGeom>
        </p:spPr>
      </p:pic>
      <p:pic>
        <p:nvPicPr>
          <p:cNvPr id="19" name="图片 10">
            <a:extLst>
              <a:ext uri="{FF2B5EF4-FFF2-40B4-BE49-F238E27FC236}">
                <a16:creationId xmlns:a16="http://schemas.microsoft.com/office/drawing/2014/main" id="{C8A61589-0D07-47AE-AB3C-CE4FD37F2EA4}"/>
              </a:ext>
            </a:extLst>
          </p:cNvPr>
          <p:cNvPicPr>
            <a:picLocks noChangeAspect="1"/>
          </p:cNvPicPr>
          <p:nvPr/>
        </p:nvPicPr>
        <p:blipFill rotWithShape="1">
          <a:blip r:embed="rId7">
            <a:extLst>
              <a:ext uri="{28A0092B-C50C-407E-A947-70E740481C1C}">
                <a14:useLocalDpi xmlns:a14="http://schemas.microsoft.com/office/drawing/2010/main" val="0"/>
              </a:ext>
            </a:extLst>
          </a:blip>
          <a:srcRect l="24844" t="17454" r="27031" b="14722"/>
          <a:stretch/>
        </p:blipFill>
        <p:spPr>
          <a:xfrm>
            <a:off x="2718033" y="1434517"/>
            <a:ext cx="5749901" cy="3894375"/>
          </a:xfrm>
          <a:prstGeom prst="rect">
            <a:avLst/>
          </a:prstGeom>
        </p:spPr>
      </p:pic>
      <p:sp>
        <p:nvSpPr>
          <p:cNvPr id="20" name="文本框 1">
            <a:extLst>
              <a:ext uri="{FF2B5EF4-FFF2-40B4-BE49-F238E27FC236}">
                <a16:creationId xmlns:a16="http://schemas.microsoft.com/office/drawing/2014/main" id="{6FB246E8-2CC2-4505-8CEB-16E589CBD3D6}"/>
              </a:ext>
            </a:extLst>
          </p:cNvPr>
          <p:cNvSpPr txBox="1"/>
          <p:nvPr/>
        </p:nvSpPr>
        <p:spPr>
          <a:xfrm>
            <a:off x="3695919" y="2094395"/>
            <a:ext cx="3359223" cy="2062103"/>
          </a:xfrm>
          <a:prstGeom prst="rect">
            <a:avLst/>
          </a:prstGeom>
          <a:noFill/>
        </p:spPr>
        <p:txBody>
          <a:bodyPr wrap="square" rtlCol="0">
            <a:spAutoFit/>
            <a:scene3d>
              <a:camera prst="orthographicFront"/>
              <a:lightRig rig="threePt" dir="t"/>
            </a:scene3d>
            <a:sp3d contourW="12700"/>
          </a:bodyPr>
          <a:lstStyle/>
          <a:p>
            <a:pPr lvl="0" algn="ctr">
              <a:defRPr/>
            </a:pPr>
            <a:r>
              <a:rPr lang="vi-VN" sz="3200" b="1" dirty="0">
                <a:solidFill>
                  <a:srgbClr val="F94341">
                    <a:lumMod val="50000"/>
                  </a:srgbClr>
                </a:solidFill>
                <a:latin typeface="Times New Roman" panose="02020603050405020304" pitchFamily="18" charset="0"/>
                <a:cs typeface="Times New Roman" panose="02020603050405020304" pitchFamily="18" charset="0"/>
              </a:rPr>
              <a:t>Các từ “mặt khác”, “hơn nữa” có tác dụng gì trong văn bản?</a:t>
            </a:r>
            <a:endParaRPr kumimoji="0" lang="en-US" sz="6000" b="1" i="0" u="none" strike="noStrike" kern="1200" cap="none" spc="0" normalizeH="0" baseline="0" noProof="0" dirty="0">
              <a:ln>
                <a:noFill/>
              </a:ln>
              <a:solidFill>
                <a:srgbClr val="F94341">
                  <a:lumMod val="50000"/>
                </a:srgbClr>
              </a:solidFill>
              <a:effectLst/>
              <a:uLnTx/>
              <a:uFillTx/>
              <a:latin typeface="Times New Roman" panose="02020603050405020304" pitchFamily="18" charset="0"/>
              <a:ea typeface="+mn-ea"/>
              <a:cs typeface="Times New Roman" panose="02020603050405020304" pitchFamily="18" charset="0"/>
            </a:endParaRPr>
          </a:p>
        </p:txBody>
      </p:sp>
      <p:pic>
        <p:nvPicPr>
          <p:cNvPr id="22" name="图片 41">
            <a:extLst>
              <a:ext uri="{FF2B5EF4-FFF2-40B4-BE49-F238E27FC236}">
                <a16:creationId xmlns:a16="http://schemas.microsoft.com/office/drawing/2014/main" id="{0CB82869-9C16-41B9-9558-2A5BFBCBFE0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366008" y="524308"/>
            <a:ext cx="2852827" cy="1197220"/>
          </a:xfrm>
          <a:prstGeom prst="rect">
            <a:avLst/>
          </a:prstGeom>
        </p:spPr>
      </p:pic>
    </p:spTree>
    <p:extLst>
      <p:ext uri="{BB962C8B-B14F-4D97-AF65-F5344CB8AC3E}">
        <p14:creationId xmlns:p14="http://schemas.microsoft.com/office/powerpoint/2010/main" val="2931594983"/>
      </p:ext>
    </p:extLst>
  </p:cSld>
  <p:clrMapOvr>
    <a:masterClrMapping/>
  </p:clrMapOvr>
  <p:transition spd="slow" advClick="0">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4F899E2-53BF-4B54-9F13-05EEE0CF8E31}"/>
              </a:ext>
            </a:extLst>
          </p:cNvPr>
          <p:cNvSpPr/>
          <p:nvPr/>
        </p:nvSpPr>
        <p:spPr>
          <a:xfrm>
            <a:off x="534099" y="635317"/>
            <a:ext cx="11123802" cy="628754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Helvetica"/>
              <a:cs typeface="+mn-cs"/>
            </a:endParaRPr>
          </a:p>
        </p:txBody>
      </p:sp>
      <p:pic>
        <p:nvPicPr>
          <p:cNvPr id="2" name="Picture 1">
            <a:extLst>
              <a:ext uri="{FF2B5EF4-FFF2-40B4-BE49-F238E27FC236}">
                <a16:creationId xmlns:a16="http://schemas.microsoft.com/office/drawing/2014/main" id="{3E164EEA-2532-4756-9848-7C0A3FBCF24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78" b="97778" l="9778" r="89778">
                        <a14:foregroundMark x1="25778" y1="48889" x2="25778" y2="48889"/>
                        <a14:foregroundMark x1="30667" y1="55556" x2="30667" y2="55556"/>
                        <a14:foregroundMark x1="28889" y1="56444" x2="28889" y2="56444"/>
                        <a14:foregroundMark x1="24889" y1="47556" x2="24889" y2="44889"/>
                        <a14:foregroundMark x1="23556" y1="40444" x2="23556" y2="40444"/>
                        <a14:foregroundMark x1="21333" y1="45778" x2="10667" y2="28000"/>
                        <a14:foregroundMark x1="61778" y1="88444" x2="61778" y2="88444"/>
                        <a14:foregroundMark x1="64889" y1="92889" x2="64889" y2="92889"/>
                        <a14:foregroundMark x1="64889" y1="93333" x2="66222" y2="93333"/>
                        <a14:foregroundMark x1="70667" y1="95556" x2="70667" y2="95556"/>
                        <a14:foregroundMark x1="56000" y1="97778" x2="56000" y2="97778"/>
                      </a14:backgroundRemoval>
                    </a14:imgEffect>
                  </a14:imgLayer>
                </a14:imgProps>
              </a:ext>
            </a:extLst>
          </a:blip>
          <a:stretch>
            <a:fillRect/>
          </a:stretch>
        </p:blipFill>
        <p:spPr>
          <a:xfrm>
            <a:off x="8504970" y="3050308"/>
            <a:ext cx="3753243" cy="3753243"/>
          </a:xfrm>
          <a:prstGeom prst="rect">
            <a:avLst/>
          </a:prstGeom>
        </p:spPr>
      </p:pic>
      <p:pic>
        <p:nvPicPr>
          <p:cNvPr id="4" name="Picture 3">
            <a:extLst>
              <a:ext uri="{FF2B5EF4-FFF2-40B4-BE49-F238E27FC236}">
                <a16:creationId xmlns:a16="http://schemas.microsoft.com/office/drawing/2014/main" id="{5B418F17-8F42-46AA-9251-4742303BE5F2}"/>
              </a:ext>
            </a:extLst>
          </p:cNvPr>
          <p:cNvPicPr>
            <a:picLocks noChangeAspect="1"/>
          </p:cNvPicPr>
          <p:nvPr/>
        </p:nvPicPr>
        <p:blipFill>
          <a:blip r:embed="rId4"/>
          <a:stretch>
            <a:fillRect/>
          </a:stretch>
        </p:blipFill>
        <p:spPr>
          <a:xfrm>
            <a:off x="8058566" y="261355"/>
            <a:ext cx="3562983" cy="1492190"/>
          </a:xfrm>
          <a:prstGeom prst="rect">
            <a:avLst/>
          </a:prstGeom>
        </p:spPr>
      </p:pic>
      <p:sp>
        <p:nvSpPr>
          <p:cNvPr id="7" name="文本框 8">
            <a:extLst>
              <a:ext uri="{FF2B5EF4-FFF2-40B4-BE49-F238E27FC236}">
                <a16:creationId xmlns:a16="http://schemas.microsoft.com/office/drawing/2014/main" id="{5A3BE284-2EDA-4F07-AC81-C779F148985F}"/>
              </a:ext>
            </a:extLst>
          </p:cNvPr>
          <p:cNvSpPr txBox="1"/>
          <p:nvPr/>
        </p:nvSpPr>
        <p:spPr>
          <a:xfrm>
            <a:off x="1651978" y="122393"/>
            <a:ext cx="2106667" cy="584775"/>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Dẫn chứng</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pic>
        <p:nvPicPr>
          <p:cNvPr id="17" name="图片 3">
            <a:extLst>
              <a:ext uri="{FF2B5EF4-FFF2-40B4-BE49-F238E27FC236}">
                <a16:creationId xmlns:a16="http://schemas.microsoft.com/office/drawing/2014/main" id="{1408C086-CB93-4DC2-BB2C-A8ACE517B6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34411" y="1220092"/>
            <a:ext cx="3141800" cy="2698269"/>
          </a:xfrm>
          <a:prstGeom prst="rect">
            <a:avLst/>
          </a:prstGeom>
        </p:spPr>
      </p:pic>
      <p:sp>
        <p:nvSpPr>
          <p:cNvPr id="18" name="文本框 4">
            <a:extLst>
              <a:ext uri="{FF2B5EF4-FFF2-40B4-BE49-F238E27FC236}">
                <a16:creationId xmlns:a16="http://schemas.microsoft.com/office/drawing/2014/main" id="{882320F8-2F98-4478-9886-295E4E16CF05}"/>
              </a:ext>
            </a:extLst>
          </p:cNvPr>
          <p:cNvSpPr txBox="1"/>
          <p:nvPr/>
        </p:nvSpPr>
        <p:spPr>
          <a:xfrm>
            <a:off x="1428083" y="1661286"/>
            <a:ext cx="2072685" cy="1815882"/>
          </a:xfrm>
          <a:prstGeom prst="rect">
            <a:avLst/>
          </a:prstGeom>
          <a:noFill/>
        </p:spPr>
        <p:txBody>
          <a:bodyPr wrap="square" rtlCol="0">
            <a:spAutoFit/>
          </a:bodyPr>
          <a:lstStyle/>
          <a:p>
            <a:pPr lvl="0" algn="ctr">
              <a:defRPr/>
            </a:pPr>
            <a:r>
              <a:rPr lang="en-US" sz="2800" i="1" dirty="0" err="1">
                <a:solidFill>
                  <a:prstClr val="black"/>
                </a:solidFill>
                <a:latin typeface="Times New Roman" panose="02020603050405020304" pitchFamily="18" charset="0"/>
                <a:cs typeface="Times New Roman" panose="02020603050405020304" pitchFamily="18" charset="0"/>
              </a:rPr>
              <a:t>Tạo</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nên</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sự</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liên</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kết</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nối</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các</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đoạn</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văn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CD131BF9-A6FF-4828-9A37-C7098A64A7FE}"/>
              </a:ext>
            </a:extLst>
          </p:cNvPr>
          <p:cNvPicPr>
            <a:picLocks noChangeAspect="1"/>
          </p:cNvPicPr>
          <p:nvPr/>
        </p:nvPicPr>
        <p:blipFill>
          <a:blip r:embed="rId6"/>
          <a:stretch>
            <a:fillRect/>
          </a:stretch>
        </p:blipFill>
        <p:spPr>
          <a:xfrm>
            <a:off x="2195026" y="4766641"/>
            <a:ext cx="4941116" cy="2091359"/>
          </a:xfrm>
          <a:prstGeom prst="rect">
            <a:avLst/>
          </a:prstGeom>
        </p:spPr>
      </p:pic>
      <p:pic>
        <p:nvPicPr>
          <p:cNvPr id="9" name="图片 3">
            <a:extLst>
              <a:ext uri="{FF2B5EF4-FFF2-40B4-BE49-F238E27FC236}">
                <a16:creationId xmlns:a16="http://schemas.microsoft.com/office/drawing/2014/main" id="{0214DFAC-C127-4FD4-A3C6-4F7069BEF8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5584" y="1471761"/>
            <a:ext cx="3141800" cy="2698269"/>
          </a:xfrm>
          <a:prstGeom prst="rect">
            <a:avLst/>
          </a:prstGeom>
        </p:spPr>
      </p:pic>
      <p:sp>
        <p:nvSpPr>
          <p:cNvPr id="10" name="文本框 4">
            <a:extLst>
              <a:ext uri="{FF2B5EF4-FFF2-40B4-BE49-F238E27FC236}">
                <a16:creationId xmlns:a16="http://schemas.microsoft.com/office/drawing/2014/main" id="{1425B2A8-C95A-4B99-8AE7-B91B593B0156}"/>
              </a:ext>
            </a:extLst>
          </p:cNvPr>
          <p:cNvSpPr txBox="1"/>
          <p:nvPr/>
        </p:nvSpPr>
        <p:spPr>
          <a:xfrm>
            <a:off x="4959256" y="1912955"/>
            <a:ext cx="2072685" cy="1384995"/>
          </a:xfrm>
          <a:prstGeom prst="rect">
            <a:avLst/>
          </a:prstGeom>
          <a:noFill/>
        </p:spPr>
        <p:txBody>
          <a:bodyPr wrap="square" rtlCol="0">
            <a:spAutoFit/>
          </a:bodyPr>
          <a:lstStyle/>
          <a:p>
            <a:pPr lvl="0" algn="just">
              <a:defRPr/>
            </a:pPr>
            <a:r>
              <a:rPr lang="en-US" sz="2800" i="1" dirty="0" err="1">
                <a:solidFill>
                  <a:prstClr val="black"/>
                </a:solidFill>
                <a:latin typeface="Times New Roman" panose="02020603050405020304" pitchFamily="18" charset="0"/>
                <a:cs typeface="Times New Roman" panose="02020603050405020304" pitchFamily="18" charset="0"/>
              </a:rPr>
              <a:t>Làm</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cho</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văn</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bản</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có</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tính</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liên</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kết</a:t>
            </a:r>
            <a:r>
              <a:rPr lang="en-US" sz="2800" i="1" dirty="0">
                <a:solidFill>
                  <a:prstClr val="black"/>
                </a:solidFill>
                <a:latin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11" name="图片 3">
            <a:extLst>
              <a:ext uri="{FF2B5EF4-FFF2-40B4-BE49-F238E27FC236}">
                <a16:creationId xmlns:a16="http://schemas.microsoft.com/office/drawing/2014/main" id="{7B3EFF62-A621-4481-9A49-3899354D5E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58566" y="1300295"/>
            <a:ext cx="3497343" cy="3003620"/>
          </a:xfrm>
          <a:prstGeom prst="rect">
            <a:avLst/>
          </a:prstGeom>
        </p:spPr>
      </p:pic>
      <p:sp>
        <p:nvSpPr>
          <p:cNvPr id="12" name="文本框 4">
            <a:extLst>
              <a:ext uri="{FF2B5EF4-FFF2-40B4-BE49-F238E27FC236}">
                <a16:creationId xmlns:a16="http://schemas.microsoft.com/office/drawing/2014/main" id="{E3E8BA82-46B0-40F6-BC95-9B5E4B2D859F}"/>
              </a:ext>
            </a:extLst>
          </p:cNvPr>
          <p:cNvSpPr txBox="1"/>
          <p:nvPr/>
        </p:nvSpPr>
        <p:spPr>
          <a:xfrm>
            <a:off x="8253788" y="1882608"/>
            <a:ext cx="2636645" cy="1815882"/>
          </a:xfrm>
          <a:prstGeom prst="rect">
            <a:avLst/>
          </a:prstGeom>
          <a:noFill/>
        </p:spPr>
        <p:txBody>
          <a:bodyPr wrap="square" rtlCol="0">
            <a:spAutoFit/>
          </a:bodyPr>
          <a:lstStyle/>
          <a:p>
            <a:pPr lvl="0" algn="ctr">
              <a:defRPr/>
            </a:pPr>
            <a:r>
              <a:rPr lang="en-US" sz="2800" i="1" dirty="0">
                <a:solidFill>
                  <a:prstClr val="black"/>
                </a:solidFill>
                <a:latin typeface="Times New Roman" panose="02020603050405020304" pitchFamily="18" charset="0"/>
                <a:cs typeface="Times New Roman" panose="02020603050405020304" pitchFamily="18" charset="0"/>
              </a:rPr>
              <a:t>P</a:t>
            </a:r>
            <a:r>
              <a:rPr lang="vi-VN" sz="2800" i="1" dirty="0">
                <a:solidFill>
                  <a:prstClr val="black"/>
                </a:solidFill>
                <a:latin typeface="Times New Roman" panose="02020603050405020304" pitchFamily="18" charset="0"/>
                <a:cs typeface="Times New Roman" panose="02020603050405020304" pitchFamily="18" charset="0"/>
              </a:rPr>
              <a:t>hát triển mạch văn theo hướng mở rộng hoặc đối nghịch</a:t>
            </a:r>
            <a:r>
              <a:rPr lang="en-US" sz="2800" i="1" dirty="0">
                <a:solidFill>
                  <a:prstClr val="black"/>
                </a:solidFill>
                <a:latin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97895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par>
                                <p:cTn id="13" presetID="16" presetClass="entr" presetSubtype="21"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barn(inVertical)">
                                      <p:cBhvr>
                                        <p:cTn id="15" dur="500"/>
                                        <p:tgtEl>
                                          <p:spTgt spid="1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par>
                                <p:cTn id="21" presetID="16" presetClass="entr" presetSubtype="21"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par>
                                <p:cTn id="29" presetID="16" presetClass="entr" presetSubtype="21"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p:bldP spid="10"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4F899E2-53BF-4B54-9F13-05EEE0CF8E31}"/>
              </a:ext>
            </a:extLst>
          </p:cNvPr>
          <p:cNvSpPr/>
          <p:nvPr/>
        </p:nvSpPr>
        <p:spPr>
          <a:xfrm>
            <a:off x="570451" y="570451"/>
            <a:ext cx="11123802" cy="628754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a:cs typeface="+mn-cs"/>
            </a:endParaRPr>
          </a:p>
        </p:txBody>
      </p:sp>
      <p:sp>
        <p:nvSpPr>
          <p:cNvPr id="9" name="文本框 8">
            <a:extLst>
              <a:ext uri="{FF2B5EF4-FFF2-40B4-BE49-F238E27FC236}">
                <a16:creationId xmlns:a16="http://schemas.microsoft.com/office/drawing/2014/main" id="{6E52EFA3-9DC2-4371-9DD6-72DC30B8FD07}"/>
              </a:ext>
            </a:extLst>
          </p:cNvPr>
          <p:cNvSpPr txBox="1"/>
          <p:nvPr/>
        </p:nvSpPr>
        <p:spPr>
          <a:xfrm>
            <a:off x="1584866" y="50542"/>
            <a:ext cx="3363421" cy="584775"/>
          </a:xfrm>
          <a:prstGeom prst="rect">
            <a:avLst/>
          </a:prstGeom>
          <a:noFill/>
        </p:spPr>
        <p:txBody>
          <a:bodyPr wrap="none" rtlCol="0">
            <a:spAutoFit/>
            <a:scene3d>
              <a:camera prst="orthographicFront"/>
              <a:lightRig rig="threePt" dir="t"/>
            </a:scene3d>
            <a:sp3d contourW="12700"/>
          </a:bodyPr>
          <a:lstStyle/>
          <a:p>
            <a:pPr lvl="0">
              <a:defRPr/>
            </a:pPr>
            <a:r>
              <a:rPr lang="nl-NL" sz="3200" b="1" dirty="0">
                <a:solidFill>
                  <a:srgbClr val="002060"/>
                </a:solidFill>
                <a:latin typeface="Times New Roman" panose="02020603050405020304" pitchFamily="18" charset="0"/>
                <a:cs typeface="Times New Roman" panose="02020603050405020304" pitchFamily="18" charset="0"/>
              </a:rPr>
              <a:t>3. Kết thúc vấn đề</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B43AE6FB-41B9-41D9-9E34-CDD03973FF2B}"/>
              </a:ext>
            </a:extLst>
          </p:cNvPr>
          <p:cNvPicPr>
            <a:picLocks noChangeAspect="1"/>
          </p:cNvPicPr>
          <p:nvPr/>
        </p:nvPicPr>
        <p:blipFill>
          <a:blip r:embed="rId2"/>
          <a:stretch>
            <a:fillRect/>
          </a:stretch>
        </p:blipFill>
        <p:spPr>
          <a:xfrm>
            <a:off x="570451" y="570451"/>
            <a:ext cx="8548434" cy="6287549"/>
          </a:xfrm>
          <a:prstGeom prst="rect">
            <a:avLst/>
          </a:prstGeom>
        </p:spPr>
      </p:pic>
      <p:pic>
        <p:nvPicPr>
          <p:cNvPr id="10" name="Picture 9">
            <a:extLst>
              <a:ext uri="{FF2B5EF4-FFF2-40B4-BE49-F238E27FC236}">
                <a16:creationId xmlns:a16="http://schemas.microsoft.com/office/drawing/2014/main" id="{637F3C93-D87E-46B4-8DFC-93C16F78E104}"/>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778" b="97778" l="9778" r="89778">
                        <a14:foregroundMark x1="25778" y1="48889" x2="25778" y2="48889"/>
                        <a14:foregroundMark x1="30667" y1="55556" x2="30667" y2="55556"/>
                        <a14:foregroundMark x1="28889" y1="56444" x2="28889" y2="56444"/>
                        <a14:foregroundMark x1="24889" y1="47556" x2="24889" y2="44889"/>
                        <a14:foregroundMark x1="23556" y1="40444" x2="23556" y2="40444"/>
                        <a14:foregroundMark x1="21333" y1="45778" x2="10667" y2="28000"/>
                        <a14:foregroundMark x1="61778" y1="88444" x2="61778" y2="88444"/>
                        <a14:foregroundMark x1="64889" y1="92889" x2="64889" y2="92889"/>
                        <a14:foregroundMark x1="64889" y1="93333" x2="66222" y2="93333"/>
                        <a14:foregroundMark x1="70667" y1="95556" x2="70667" y2="95556"/>
                        <a14:foregroundMark x1="56000" y1="97778" x2="56000" y2="97778"/>
                      </a14:backgroundRemoval>
                    </a14:imgEffect>
                  </a14:imgLayer>
                </a14:imgProps>
              </a:ext>
            </a:extLst>
          </a:blip>
          <a:stretch>
            <a:fillRect/>
          </a:stretch>
        </p:blipFill>
        <p:spPr>
          <a:xfrm>
            <a:off x="8671364" y="2962144"/>
            <a:ext cx="3753243" cy="3753243"/>
          </a:xfrm>
          <a:prstGeom prst="rect">
            <a:avLst/>
          </a:prstGeom>
        </p:spPr>
      </p:pic>
      <p:pic>
        <p:nvPicPr>
          <p:cNvPr id="11" name="Picture 10">
            <a:extLst>
              <a:ext uri="{FF2B5EF4-FFF2-40B4-BE49-F238E27FC236}">
                <a16:creationId xmlns:a16="http://schemas.microsoft.com/office/drawing/2014/main" id="{1F565273-40D4-4134-AEDC-35848CE116A4}"/>
              </a:ext>
            </a:extLst>
          </p:cNvPr>
          <p:cNvPicPr>
            <a:picLocks noChangeAspect="1"/>
          </p:cNvPicPr>
          <p:nvPr/>
        </p:nvPicPr>
        <p:blipFill>
          <a:blip r:embed="rId5"/>
          <a:stretch>
            <a:fillRect/>
          </a:stretch>
        </p:blipFill>
        <p:spPr>
          <a:xfrm>
            <a:off x="8671364" y="0"/>
            <a:ext cx="3562983" cy="1492190"/>
          </a:xfrm>
          <a:prstGeom prst="rect">
            <a:avLst/>
          </a:prstGeom>
        </p:spPr>
      </p:pic>
    </p:spTree>
    <p:extLst>
      <p:ext uri="{BB962C8B-B14F-4D97-AF65-F5344CB8AC3E}">
        <p14:creationId xmlns:p14="http://schemas.microsoft.com/office/powerpoint/2010/main" val="37672599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4F899E2-53BF-4B54-9F13-05EEE0CF8E31}"/>
              </a:ext>
            </a:extLst>
          </p:cNvPr>
          <p:cNvSpPr/>
          <p:nvPr/>
        </p:nvSpPr>
        <p:spPr>
          <a:xfrm>
            <a:off x="570451" y="635317"/>
            <a:ext cx="11123802" cy="628754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Helvetica"/>
              <a:cs typeface="+mn-cs"/>
            </a:endParaRPr>
          </a:p>
        </p:txBody>
      </p:sp>
      <p:pic>
        <p:nvPicPr>
          <p:cNvPr id="2" name="Picture 1">
            <a:extLst>
              <a:ext uri="{FF2B5EF4-FFF2-40B4-BE49-F238E27FC236}">
                <a16:creationId xmlns:a16="http://schemas.microsoft.com/office/drawing/2014/main" id="{3E164EEA-2532-4756-9848-7C0A3FBCF24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78" b="97778" l="9778" r="89778">
                        <a14:foregroundMark x1="25778" y1="48889" x2="25778" y2="48889"/>
                        <a14:foregroundMark x1="30667" y1="55556" x2="30667" y2="55556"/>
                        <a14:foregroundMark x1="28889" y1="56444" x2="28889" y2="56444"/>
                        <a14:foregroundMark x1="24889" y1="47556" x2="24889" y2="44889"/>
                        <a14:foregroundMark x1="23556" y1="40444" x2="23556" y2="40444"/>
                        <a14:foregroundMark x1="21333" y1="45778" x2="10667" y2="28000"/>
                        <a14:foregroundMark x1="61778" y1="88444" x2="61778" y2="88444"/>
                        <a14:foregroundMark x1="64889" y1="92889" x2="64889" y2="92889"/>
                        <a14:foregroundMark x1="64889" y1="93333" x2="66222" y2="93333"/>
                        <a14:foregroundMark x1="70667" y1="95556" x2="70667" y2="95556"/>
                        <a14:foregroundMark x1="56000" y1="97778" x2="56000" y2="97778"/>
                      </a14:backgroundRemoval>
                    </a14:imgEffect>
                  </a14:imgLayer>
                </a14:imgProps>
              </a:ext>
            </a:extLst>
          </a:blip>
          <a:stretch>
            <a:fillRect/>
          </a:stretch>
        </p:blipFill>
        <p:spPr>
          <a:xfrm>
            <a:off x="8951053" y="3104757"/>
            <a:ext cx="3753243" cy="3753243"/>
          </a:xfrm>
          <a:prstGeom prst="rect">
            <a:avLst/>
          </a:prstGeom>
        </p:spPr>
      </p:pic>
      <p:pic>
        <p:nvPicPr>
          <p:cNvPr id="4" name="Picture 3">
            <a:extLst>
              <a:ext uri="{FF2B5EF4-FFF2-40B4-BE49-F238E27FC236}">
                <a16:creationId xmlns:a16="http://schemas.microsoft.com/office/drawing/2014/main" id="{5B418F17-8F42-46AA-9251-4742303BE5F2}"/>
              </a:ext>
            </a:extLst>
          </p:cNvPr>
          <p:cNvPicPr>
            <a:picLocks noChangeAspect="1"/>
          </p:cNvPicPr>
          <p:nvPr/>
        </p:nvPicPr>
        <p:blipFill>
          <a:blip r:embed="rId4"/>
          <a:stretch>
            <a:fillRect/>
          </a:stretch>
        </p:blipFill>
        <p:spPr>
          <a:xfrm>
            <a:off x="9046182" y="-107761"/>
            <a:ext cx="3562983" cy="1492190"/>
          </a:xfrm>
          <a:prstGeom prst="rect">
            <a:avLst/>
          </a:prstGeom>
        </p:spPr>
      </p:pic>
      <p:sp>
        <p:nvSpPr>
          <p:cNvPr id="7" name="文本框 8">
            <a:extLst>
              <a:ext uri="{FF2B5EF4-FFF2-40B4-BE49-F238E27FC236}">
                <a16:creationId xmlns:a16="http://schemas.microsoft.com/office/drawing/2014/main" id="{5A3BE284-2EDA-4F07-AC81-C779F148985F}"/>
              </a:ext>
            </a:extLst>
          </p:cNvPr>
          <p:cNvSpPr txBox="1"/>
          <p:nvPr/>
        </p:nvSpPr>
        <p:spPr>
          <a:xfrm>
            <a:off x="1584866" y="50542"/>
            <a:ext cx="3363421" cy="584775"/>
          </a:xfrm>
          <a:prstGeom prst="rect">
            <a:avLst/>
          </a:prstGeom>
          <a:noFill/>
        </p:spPr>
        <p:txBody>
          <a:bodyPr wrap="none" rtlCol="0">
            <a:spAutoFit/>
            <a:scene3d>
              <a:camera prst="orthographicFront"/>
              <a:lightRig rig="threePt" dir="t"/>
            </a:scene3d>
            <a:sp3d contourW="12700"/>
          </a:bodyPr>
          <a:lstStyle/>
          <a:p>
            <a:pPr lvl="0">
              <a:defRPr/>
            </a:pPr>
            <a:r>
              <a:rPr lang="nl-NL" sz="3200" b="1" dirty="0">
                <a:solidFill>
                  <a:srgbClr val="002060"/>
                </a:solidFill>
                <a:latin typeface="Times New Roman" panose="02020603050405020304" pitchFamily="18" charset="0"/>
                <a:cs typeface="Times New Roman" panose="02020603050405020304" pitchFamily="18" charset="0"/>
              </a:rPr>
              <a:t>3. Kết thúc vấn đề</a:t>
            </a:r>
          </a:p>
        </p:txBody>
      </p:sp>
      <p:pic>
        <p:nvPicPr>
          <p:cNvPr id="3" name="Picture 2">
            <a:extLst>
              <a:ext uri="{FF2B5EF4-FFF2-40B4-BE49-F238E27FC236}">
                <a16:creationId xmlns:a16="http://schemas.microsoft.com/office/drawing/2014/main" id="{86463486-E256-4603-ABA5-C634E4E41723}"/>
              </a:ext>
            </a:extLst>
          </p:cNvPr>
          <p:cNvPicPr>
            <a:picLocks noChangeAspect="1"/>
          </p:cNvPicPr>
          <p:nvPr/>
        </p:nvPicPr>
        <p:blipFill>
          <a:blip r:embed="rId5"/>
          <a:stretch>
            <a:fillRect/>
          </a:stretch>
        </p:blipFill>
        <p:spPr>
          <a:xfrm>
            <a:off x="570451" y="635317"/>
            <a:ext cx="2600325" cy="1762125"/>
          </a:xfrm>
          <a:prstGeom prst="rect">
            <a:avLst/>
          </a:prstGeom>
        </p:spPr>
      </p:pic>
      <p:pic>
        <p:nvPicPr>
          <p:cNvPr id="8" name="图片 3">
            <a:extLst>
              <a:ext uri="{FF2B5EF4-FFF2-40B4-BE49-F238E27FC236}">
                <a16:creationId xmlns:a16="http://schemas.microsoft.com/office/drawing/2014/main" id="{BD5C4EAD-F977-4658-953D-6CE03FFEF7A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40948" y="2397442"/>
            <a:ext cx="3141800" cy="2698269"/>
          </a:xfrm>
          <a:prstGeom prst="rect">
            <a:avLst/>
          </a:prstGeom>
        </p:spPr>
      </p:pic>
      <p:sp>
        <p:nvSpPr>
          <p:cNvPr id="9" name="文本框 4">
            <a:extLst>
              <a:ext uri="{FF2B5EF4-FFF2-40B4-BE49-F238E27FC236}">
                <a16:creationId xmlns:a16="http://schemas.microsoft.com/office/drawing/2014/main" id="{06250EB7-08F8-4721-B188-1042A30A6289}"/>
              </a:ext>
            </a:extLst>
          </p:cNvPr>
          <p:cNvSpPr txBox="1"/>
          <p:nvPr/>
        </p:nvSpPr>
        <p:spPr>
          <a:xfrm>
            <a:off x="3333285" y="2838635"/>
            <a:ext cx="2561380" cy="1815882"/>
          </a:xfrm>
          <a:prstGeom prst="rect">
            <a:avLst/>
          </a:prstGeom>
          <a:noFill/>
        </p:spPr>
        <p:txBody>
          <a:bodyPr wrap="square" rtlCol="0">
            <a:spAutoFit/>
          </a:bodyPr>
          <a:lstStyle/>
          <a:p>
            <a:pPr lvl="0" algn="ctr">
              <a:defRPr/>
            </a:pPr>
            <a:r>
              <a:rPr lang="vi-VN" sz="2800" i="1" dirty="0">
                <a:solidFill>
                  <a:prstClr val="black"/>
                </a:solidFill>
                <a:latin typeface="Times New Roman" panose="02020603050405020304" pitchFamily="18" charset="0"/>
                <a:cs typeface="Times New Roman" panose="02020603050405020304" pitchFamily="18" charset="0"/>
              </a:rPr>
              <a:t>Người thầy như ngọn hải đăng soi đường, chỉ lối</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0009C238-C5B9-4B4B-9139-3C1E3E896E55}"/>
              </a:ext>
            </a:extLst>
          </p:cNvPr>
          <p:cNvPicPr>
            <a:picLocks noChangeAspect="1"/>
          </p:cNvPicPr>
          <p:nvPr/>
        </p:nvPicPr>
        <p:blipFill>
          <a:blip r:embed="rId7"/>
          <a:stretch>
            <a:fillRect/>
          </a:stretch>
        </p:blipFill>
        <p:spPr>
          <a:xfrm>
            <a:off x="6681478" y="1384084"/>
            <a:ext cx="3562984" cy="2698269"/>
          </a:xfrm>
          <a:prstGeom prst="rect">
            <a:avLst/>
          </a:prstGeom>
        </p:spPr>
      </p:pic>
      <p:pic>
        <p:nvPicPr>
          <p:cNvPr id="10" name="Picture 9">
            <a:extLst>
              <a:ext uri="{FF2B5EF4-FFF2-40B4-BE49-F238E27FC236}">
                <a16:creationId xmlns:a16="http://schemas.microsoft.com/office/drawing/2014/main" id="{146719CD-83B5-4886-8333-2BD8291AA312}"/>
              </a:ext>
            </a:extLst>
          </p:cNvPr>
          <p:cNvPicPr>
            <a:picLocks noChangeAspect="1"/>
          </p:cNvPicPr>
          <p:nvPr/>
        </p:nvPicPr>
        <p:blipFill>
          <a:blip r:embed="rId8"/>
          <a:stretch>
            <a:fillRect/>
          </a:stretch>
        </p:blipFill>
        <p:spPr>
          <a:xfrm>
            <a:off x="470075" y="4766891"/>
            <a:ext cx="4944285" cy="2091109"/>
          </a:xfrm>
          <a:prstGeom prst="rect">
            <a:avLst/>
          </a:prstGeom>
        </p:spPr>
      </p:pic>
      <p:pic>
        <p:nvPicPr>
          <p:cNvPr id="11" name="图片 3">
            <a:extLst>
              <a:ext uri="{FF2B5EF4-FFF2-40B4-BE49-F238E27FC236}">
                <a16:creationId xmlns:a16="http://schemas.microsoft.com/office/drawing/2014/main" id="{6A058E3E-E214-4BF9-93AA-8A42A9E4339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82748" y="4192164"/>
            <a:ext cx="3141800" cy="2698269"/>
          </a:xfrm>
          <a:prstGeom prst="rect">
            <a:avLst/>
          </a:prstGeom>
        </p:spPr>
      </p:pic>
      <p:sp>
        <p:nvSpPr>
          <p:cNvPr id="12" name="文本框 4">
            <a:extLst>
              <a:ext uri="{FF2B5EF4-FFF2-40B4-BE49-F238E27FC236}">
                <a16:creationId xmlns:a16="http://schemas.microsoft.com/office/drawing/2014/main" id="{84EFC2F4-6E3A-4883-A587-E7C91C2FACDA}"/>
              </a:ext>
            </a:extLst>
          </p:cNvPr>
          <p:cNvSpPr txBox="1"/>
          <p:nvPr/>
        </p:nvSpPr>
        <p:spPr>
          <a:xfrm>
            <a:off x="6475085" y="4633357"/>
            <a:ext cx="2561380" cy="1384995"/>
          </a:xfrm>
          <a:prstGeom prst="rect">
            <a:avLst/>
          </a:prstGeom>
          <a:noFill/>
        </p:spPr>
        <p:txBody>
          <a:bodyPr wrap="square" rtlCol="0">
            <a:spAutoFit/>
          </a:bodyPr>
          <a:lstStyle/>
          <a:p>
            <a:pPr lvl="0" algn="ctr">
              <a:defRPr/>
            </a:pPr>
            <a:r>
              <a:rPr lang="en-US" sz="2800" i="1" dirty="0">
                <a:solidFill>
                  <a:prstClr val="black"/>
                </a:solidFill>
                <a:latin typeface="Times New Roman" panose="02020603050405020304" pitchFamily="18" charset="0"/>
                <a:cs typeface="Times New Roman" panose="02020603050405020304" pitchFamily="18" charset="0"/>
              </a:rPr>
              <a:t>=&gt;</a:t>
            </a:r>
            <a:r>
              <a:rPr lang="vi-VN" sz="2800" i="1" dirty="0">
                <a:solidFill>
                  <a:prstClr val="black"/>
                </a:solidFill>
                <a:latin typeface="Times New Roman" panose="02020603050405020304" pitchFamily="18" charset="0"/>
                <a:cs typeface="Times New Roman" panose="02020603050405020304" pitchFamily="18" charset="0"/>
              </a:rPr>
              <a:t> vai trò định hướng của người thầy</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958793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par>
                                <p:cTn id="21" presetID="16" presetClass="entr" presetSubtype="21"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par>
                                <p:cTn id="29" presetID="16" presetClass="entr" presetSubtype="21"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4F899E2-53BF-4B54-9F13-05EEE0CF8E31}"/>
              </a:ext>
            </a:extLst>
          </p:cNvPr>
          <p:cNvSpPr/>
          <p:nvPr/>
        </p:nvSpPr>
        <p:spPr>
          <a:xfrm>
            <a:off x="570451" y="635317"/>
            <a:ext cx="11123802" cy="628754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Helvetica"/>
              <a:cs typeface="+mn-cs"/>
            </a:endParaRPr>
          </a:p>
        </p:txBody>
      </p:sp>
      <p:pic>
        <p:nvPicPr>
          <p:cNvPr id="2" name="Picture 1">
            <a:extLst>
              <a:ext uri="{FF2B5EF4-FFF2-40B4-BE49-F238E27FC236}">
                <a16:creationId xmlns:a16="http://schemas.microsoft.com/office/drawing/2014/main" id="{3E164EEA-2532-4756-9848-7C0A3FBCF24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78" b="97778" l="9778" r="89778">
                        <a14:foregroundMark x1="25778" y1="48889" x2="25778" y2="48889"/>
                        <a14:foregroundMark x1="30667" y1="55556" x2="30667" y2="55556"/>
                        <a14:foregroundMark x1="28889" y1="56444" x2="28889" y2="56444"/>
                        <a14:foregroundMark x1="24889" y1="47556" x2="24889" y2="44889"/>
                        <a14:foregroundMark x1="23556" y1="40444" x2="23556" y2="40444"/>
                        <a14:foregroundMark x1="21333" y1="45778" x2="10667" y2="28000"/>
                        <a14:foregroundMark x1="61778" y1="88444" x2="61778" y2="88444"/>
                        <a14:foregroundMark x1="64889" y1="92889" x2="64889" y2="92889"/>
                        <a14:foregroundMark x1="64889" y1="93333" x2="66222" y2="93333"/>
                        <a14:foregroundMark x1="70667" y1="95556" x2="70667" y2="95556"/>
                        <a14:foregroundMark x1="56000" y1="97778" x2="56000" y2="97778"/>
                      </a14:backgroundRemoval>
                    </a14:imgEffect>
                  </a14:imgLayer>
                </a14:imgProps>
              </a:ext>
            </a:extLst>
          </a:blip>
          <a:stretch>
            <a:fillRect/>
          </a:stretch>
        </p:blipFill>
        <p:spPr>
          <a:xfrm>
            <a:off x="8951053" y="3104757"/>
            <a:ext cx="3753243" cy="3753243"/>
          </a:xfrm>
          <a:prstGeom prst="rect">
            <a:avLst/>
          </a:prstGeom>
        </p:spPr>
      </p:pic>
      <p:pic>
        <p:nvPicPr>
          <p:cNvPr id="4" name="Picture 3">
            <a:extLst>
              <a:ext uri="{FF2B5EF4-FFF2-40B4-BE49-F238E27FC236}">
                <a16:creationId xmlns:a16="http://schemas.microsoft.com/office/drawing/2014/main" id="{5B418F17-8F42-46AA-9251-4742303BE5F2}"/>
              </a:ext>
            </a:extLst>
          </p:cNvPr>
          <p:cNvPicPr>
            <a:picLocks noChangeAspect="1"/>
          </p:cNvPicPr>
          <p:nvPr/>
        </p:nvPicPr>
        <p:blipFill>
          <a:blip r:embed="rId4"/>
          <a:stretch>
            <a:fillRect/>
          </a:stretch>
        </p:blipFill>
        <p:spPr>
          <a:xfrm>
            <a:off x="9046182" y="-107761"/>
            <a:ext cx="3562983" cy="1492190"/>
          </a:xfrm>
          <a:prstGeom prst="rect">
            <a:avLst/>
          </a:prstGeom>
        </p:spPr>
      </p:pic>
      <p:sp>
        <p:nvSpPr>
          <p:cNvPr id="7" name="文本框 8">
            <a:extLst>
              <a:ext uri="{FF2B5EF4-FFF2-40B4-BE49-F238E27FC236}">
                <a16:creationId xmlns:a16="http://schemas.microsoft.com/office/drawing/2014/main" id="{5A3BE284-2EDA-4F07-AC81-C779F148985F}"/>
              </a:ext>
            </a:extLst>
          </p:cNvPr>
          <p:cNvSpPr txBox="1"/>
          <p:nvPr/>
        </p:nvSpPr>
        <p:spPr>
          <a:xfrm>
            <a:off x="1584866" y="50542"/>
            <a:ext cx="3363421" cy="584775"/>
          </a:xfrm>
          <a:prstGeom prst="rect">
            <a:avLst/>
          </a:prstGeom>
          <a:noFill/>
        </p:spPr>
        <p:txBody>
          <a:bodyPr wrap="none" rtlCol="0">
            <a:spAutoFit/>
            <a:scene3d>
              <a:camera prst="orthographicFront"/>
              <a:lightRig rig="threePt" dir="t"/>
            </a:scene3d>
            <a:sp3d contourW="12700"/>
          </a:bodyPr>
          <a:lstStyle/>
          <a:p>
            <a:pPr lvl="0">
              <a:defRPr/>
            </a:pPr>
            <a:r>
              <a:rPr lang="nl-NL" sz="3200" b="1" dirty="0">
                <a:solidFill>
                  <a:srgbClr val="002060"/>
                </a:solidFill>
                <a:latin typeface="Times New Roman" panose="02020603050405020304" pitchFamily="18" charset="0"/>
                <a:cs typeface="Times New Roman" panose="02020603050405020304" pitchFamily="18" charset="0"/>
              </a:rPr>
              <a:t>3. Kết thúc vấn đề</a:t>
            </a:r>
          </a:p>
        </p:txBody>
      </p:sp>
      <p:pic>
        <p:nvPicPr>
          <p:cNvPr id="8" name="图片 3">
            <a:extLst>
              <a:ext uri="{FF2B5EF4-FFF2-40B4-BE49-F238E27FC236}">
                <a16:creationId xmlns:a16="http://schemas.microsoft.com/office/drawing/2014/main" id="{BD5C4EAD-F977-4658-953D-6CE03FFEF7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9774" y="1040236"/>
            <a:ext cx="4124586" cy="2984732"/>
          </a:xfrm>
          <a:prstGeom prst="rect">
            <a:avLst/>
          </a:prstGeom>
        </p:spPr>
      </p:pic>
      <p:sp>
        <p:nvSpPr>
          <p:cNvPr id="9" name="文本框 4">
            <a:extLst>
              <a:ext uri="{FF2B5EF4-FFF2-40B4-BE49-F238E27FC236}">
                <a16:creationId xmlns:a16="http://schemas.microsoft.com/office/drawing/2014/main" id="{06250EB7-08F8-4721-B188-1042A30A6289}"/>
              </a:ext>
            </a:extLst>
          </p:cNvPr>
          <p:cNvSpPr txBox="1"/>
          <p:nvPr/>
        </p:nvSpPr>
        <p:spPr>
          <a:xfrm>
            <a:off x="1373849" y="1378395"/>
            <a:ext cx="3136735" cy="2246769"/>
          </a:xfrm>
          <a:prstGeom prst="rect">
            <a:avLst/>
          </a:prstGeom>
          <a:noFill/>
        </p:spPr>
        <p:txBody>
          <a:bodyPr wrap="square" rtlCol="0">
            <a:spAutoFit/>
          </a:bodyPr>
          <a:lstStyle/>
          <a:p>
            <a:pPr lvl="0" algn="ctr">
              <a:defRPr/>
            </a:pPr>
            <a:r>
              <a:rPr lang="en-US" sz="2800" i="1" dirty="0">
                <a:solidFill>
                  <a:prstClr val="black"/>
                </a:solidFill>
                <a:latin typeface="Times New Roman" panose="02020603050405020304" pitchFamily="18" charset="0"/>
                <a:cs typeface="Times New Roman" panose="02020603050405020304" pitchFamily="18" charset="0"/>
              </a:rPr>
              <a:t>B</a:t>
            </a:r>
            <a:r>
              <a:rPr lang="vi-VN" sz="2800" i="1" dirty="0">
                <a:solidFill>
                  <a:prstClr val="black"/>
                </a:solidFill>
                <a:latin typeface="Times New Roman" panose="02020603050405020304" pitchFamily="18" charset="0"/>
                <a:cs typeface="Times New Roman" panose="02020603050405020304" pitchFamily="18" charset="0"/>
              </a:rPr>
              <a:t>ạn là những người đồng hành quan trọng để cùng ta chinh phục chân trời tri thức</a:t>
            </a:r>
            <a:r>
              <a:rPr lang="en-US" sz="2800" i="1" dirty="0">
                <a:solidFill>
                  <a:prstClr val="black"/>
                </a:solidFill>
                <a:latin typeface="Times New Roman" panose="02020603050405020304" pitchFamily="18"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146719CD-83B5-4886-8333-2BD8291AA312}"/>
              </a:ext>
            </a:extLst>
          </p:cNvPr>
          <p:cNvPicPr>
            <a:picLocks noChangeAspect="1"/>
          </p:cNvPicPr>
          <p:nvPr/>
        </p:nvPicPr>
        <p:blipFill>
          <a:blip r:embed="rId6"/>
          <a:stretch>
            <a:fillRect/>
          </a:stretch>
        </p:blipFill>
        <p:spPr>
          <a:xfrm>
            <a:off x="470075" y="4716349"/>
            <a:ext cx="4944285" cy="2091109"/>
          </a:xfrm>
          <a:prstGeom prst="rect">
            <a:avLst/>
          </a:prstGeom>
        </p:spPr>
      </p:pic>
      <p:pic>
        <p:nvPicPr>
          <p:cNvPr id="11" name="图片 3">
            <a:extLst>
              <a:ext uri="{FF2B5EF4-FFF2-40B4-BE49-F238E27FC236}">
                <a16:creationId xmlns:a16="http://schemas.microsoft.com/office/drawing/2014/main" id="{B834B254-5370-40E1-9C9C-735DDE5C7D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28218" y="1547525"/>
            <a:ext cx="4124586" cy="2984732"/>
          </a:xfrm>
          <a:prstGeom prst="rect">
            <a:avLst/>
          </a:prstGeom>
        </p:spPr>
      </p:pic>
      <p:sp>
        <p:nvSpPr>
          <p:cNvPr id="12" name="文本框 4">
            <a:extLst>
              <a:ext uri="{FF2B5EF4-FFF2-40B4-BE49-F238E27FC236}">
                <a16:creationId xmlns:a16="http://schemas.microsoft.com/office/drawing/2014/main" id="{C1D6CBFE-A045-4D7A-9C7D-C2737DA93099}"/>
              </a:ext>
            </a:extLst>
          </p:cNvPr>
          <p:cNvSpPr txBox="1"/>
          <p:nvPr/>
        </p:nvSpPr>
        <p:spPr>
          <a:xfrm>
            <a:off x="5912293" y="1885684"/>
            <a:ext cx="3136735" cy="1954125"/>
          </a:xfrm>
          <a:prstGeom prst="rect">
            <a:avLst/>
          </a:prstGeom>
          <a:noFill/>
        </p:spPr>
        <p:txBody>
          <a:bodyPr wrap="square" rtlCol="0">
            <a:spAutoFit/>
          </a:bodyPr>
          <a:lstStyle/>
          <a:p>
            <a:pPr algn="just">
              <a:lnSpc>
                <a:spcPct val="150000"/>
              </a:lnSpc>
              <a:spcAft>
                <a:spcPts val="0"/>
              </a:spcAft>
            </a:pP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Wingdings" panose="05000000000000000000" pitchFamily="2" charset="2"/>
              </a:rPr>
              <a:t></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Vai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trò</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đồng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cộng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bạn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bè</a:t>
            </a:r>
            <a:endParaRPr lang="en-US" sz="2400" dirty="0">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195876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arn(inVertical)">
                                      <p:cBhvr>
                                        <p:cTn id="20" dur="500"/>
                                        <p:tgtEl>
                                          <p:spTgt spid="12"/>
                                        </p:tgtEl>
                                      </p:cBhvr>
                                    </p:animEffect>
                                  </p:childTnLst>
                                </p:cTn>
                              </p:par>
                              <p:par>
                                <p:cTn id="21" presetID="16" presetClass="entr" presetSubtype="21"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195">
            <a:extLst>
              <a:ext uri="{FF2B5EF4-FFF2-40B4-BE49-F238E27FC236}">
                <a16:creationId xmlns:a16="http://schemas.microsoft.com/office/drawing/2014/main" id="{D44C7609-68FC-4AD4-A5FA-FFE890428ED4}"/>
              </a:ext>
            </a:extLst>
          </p:cNvPr>
          <p:cNvSpPr/>
          <p:nvPr>
            <p:custDataLst>
              <p:tags r:id="rId1"/>
            </p:custDataLst>
          </p:nvPr>
        </p:nvSpPr>
        <p:spPr>
          <a:xfrm>
            <a:off x="1259587" y="0"/>
            <a:ext cx="2979127" cy="1059036"/>
          </a:xfrm>
          <a:custGeom>
            <a:avLst/>
            <a:gdLst>
              <a:gd name="connsiteX0" fmla="*/ 0 w 1782331"/>
              <a:gd name="connsiteY0" fmla="*/ 76468 h 343228"/>
              <a:gd name="connsiteX1" fmla="*/ 76468 w 1782331"/>
              <a:gd name="connsiteY1" fmla="*/ 0 h 343228"/>
              <a:gd name="connsiteX2" fmla="*/ 1705863 w 1782331"/>
              <a:gd name="connsiteY2" fmla="*/ 0 h 343228"/>
              <a:gd name="connsiteX3" fmla="*/ 1782331 w 1782331"/>
              <a:gd name="connsiteY3" fmla="*/ 76468 h 343228"/>
              <a:gd name="connsiteX4" fmla="*/ 1782331 w 1782331"/>
              <a:gd name="connsiteY4" fmla="*/ 266760 h 343228"/>
              <a:gd name="connsiteX5" fmla="*/ 1705863 w 1782331"/>
              <a:gd name="connsiteY5" fmla="*/ 343228 h 343228"/>
              <a:gd name="connsiteX6" fmla="*/ 76468 w 1782331"/>
              <a:gd name="connsiteY6" fmla="*/ 343228 h 343228"/>
              <a:gd name="connsiteX7" fmla="*/ 0 w 1782331"/>
              <a:gd name="connsiteY7" fmla="*/ 266760 h 343228"/>
              <a:gd name="connsiteX8" fmla="*/ 0 w 1782331"/>
              <a:gd name="connsiteY8" fmla="*/ 76468 h 343228"/>
              <a:gd name="connsiteX0" fmla="*/ 0 w 1782331"/>
              <a:gd name="connsiteY0" fmla="*/ 76481 h 343241"/>
              <a:gd name="connsiteX1" fmla="*/ 76468 w 1782331"/>
              <a:gd name="connsiteY1" fmla="*/ 13 h 343241"/>
              <a:gd name="connsiteX2" fmla="*/ 892773 w 1782331"/>
              <a:gd name="connsiteY2" fmla="*/ 64307 h 343241"/>
              <a:gd name="connsiteX3" fmla="*/ 1705863 w 1782331"/>
              <a:gd name="connsiteY3" fmla="*/ 13 h 343241"/>
              <a:gd name="connsiteX4" fmla="*/ 1782331 w 1782331"/>
              <a:gd name="connsiteY4" fmla="*/ 76481 h 343241"/>
              <a:gd name="connsiteX5" fmla="*/ 1782331 w 1782331"/>
              <a:gd name="connsiteY5" fmla="*/ 266773 h 343241"/>
              <a:gd name="connsiteX6" fmla="*/ 1705863 w 1782331"/>
              <a:gd name="connsiteY6" fmla="*/ 343241 h 343241"/>
              <a:gd name="connsiteX7" fmla="*/ 76468 w 1782331"/>
              <a:gd name="connsiteY7" fmla="*/ 343241 h 343241"/>
              <a:gd name="connsiteX8" fmla="*/ 0 w 1782331"/>
              <a:gd name="connsiteY8" fmla="*/ 266773 h 343241"/>
              <a:gd name="connsiteX9" fmla="*/ 0 w 1782331"/>
              <a:gd name="connsiteY9" fmla="*/ 76481 h 343241"/>
              <a:gd name="connsiteX0" fmla="*/ 0 w 1782331"/>
              <a:gd name="connsiteY0" fmla="*/ 76481 h 343241"/>
              <a:gd name="connsiteX1" fmla="*/ 76468 w 1782331"/>
              <a:gd name="connsiteY1" fmla="*/ 13 h 343241"/>
              <a:gd name="connsiteX2" fmla="*/ 892773 w 1782331"/>
              <a:gd name="connsiteY2" fmla="*/ 64307 h 343241"/>
              <a:gd name="connsiteX3" fmla="*/ 1705863 w 1782331"/>
              <a:gd name="connsiteY3" fmla="*/ 13 h 343241"/>
              <a:gd name="connsiteX4" fmla="*/ 1782331 w 1782331"/>
              <a:gd name="connsiteY4" fmla="*/ 76481 h 343241"/>
              <a:gd name="connsiteX5" fmla="*/ 1782331 w 1782331"/>
              <a:gd name="connsiteY5" fmla="*/ 266773 h 343241"/>
              <a:gd name="connsiteX6" fmla="*/ 1705863 w 1782331"/>
              <a:gd name="connsiteY6" fmla="*/ 343241 h 343241"/>
              <a:gd name="connsiteX7" fmla="*/ 847677 w 1782331"/>
              <a:gd name="connsiteY7" fmla="*/ 308828 h 343241"/>
              <a:gd name="connsiteX8" fmla="*/ 76468 w 1782331"/>
              <a:gd name="connsiteY8" fmla="*/ 343241 h 343241"/>
              <a:gd name="connsiteX9" fmla="*/ 0 w 1782331"/>
              <a:gd name="connsiteY9" fmla="*/ 266773 h 343241"/>
              <a:gd name="connsiteX10" fmla="*/ 0 w 1782331"/>
              <a:gd name="connsiteY10" fmla="*/ 76481 h 34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2331" h="343241">
                <a:moveTo>
                  <a:pt x="0" y="76481"/>
                </a:moveTo>
                <a:cubicBezTo>
                  <a:pt x="0" y="34249"/>
                  <a:pt x="34236" y="13"/>
                  <a:pt x="76468" y="13"/>
                </a:cubicBezTo>
                <a:cubicBezTo>
                  <a:pt x="346416" y="-1078"/>
                  <a:pt x="622825" y="65398"/>
                  <a:pt x="892773" y="64307"/>
                </a:cubicBezTo>
                <a:cubicBezTo>
                  <a:pt x="1165957" y="65398"/>
                  <a:pt x="1432679" y="-1078"/>
                  <a:pt x="1705863" y="13"/>
                </a:cubicBezTo>
                <a:cubicBezTo>
                  <a:pt x="1748095" y="13"/>
                  <a:pt x="1782331" y="34249"/>
                  <a:pt x="1782331" y="76481"/>
                </a:cubicBezTo>
                <a:lnTo>
                  <a:pt x="1782331" y="266773"/>
                </a:lnTo>
                <a:cubicBezTo>
                  <a:pt x="1782331" y="309005"/>
                  <a:pt x="1748095" y="343241"/>
                  <a:pt x="1705863" y="343241"/>
                </a:cubicBezTo>
                <a:cubicBezTo>
                  <a:pt x="1420927" y="342504"/>
                  <a:pt x="1132613" y="309565"/>
                  <a:pt x="847677" y="308828"/>
                </a:cubicBezTo>
                <a:lnTo>
                  <a:pt x="76468" y="343241"/>
                </a:lnTo>
                <a:cubicBezTo>
                  <a:pt x="34236" y="343241"/>
                  <a:pt x="0" y="309005"/>
                  <a:pt x="0" y="266773"/>
                </a:cubicBezTo>
                <a:lnTo>
                  <a:pt x="0" y="76481"/>
                </a:lnTo>
                <a:close/>
              </a:path>
            </a:pathLst>
          </a:custGeom>
          <a:solidFill>
            <a:schemeClr val="accent2"/>
          </a:solidFill>
          <a:ln w="19050">
            <a:solidFill>
              <a:srgbClr val="FFFFFF"/>
            </a:solidFill>
          </a:ln>
          <a:effectLst>
            <a:outerShdw blurRad="762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FFFFFF"/>
              </a:solidFill>
              <a:effectLst/>
              <a:uLnTx/>
              <a:uFillTx/>
              <a:latin typeface="等线" panose="020F0502020204030204"/>
              <a:ea typeface="等线" panose="02010600030101010101" pitchFamily="2" charset="-122"/>
              <a:cs typeface="+mn-ea"/>
              <a:sym typeface="+mn-lt"/>
            </a:endParaRPr>
          </a:p>
        </p:txBody>
      </p:sp>
      <p:pic>
        <p:nvPicPr>
          <p:cNvPr id="2" name="图片 3">
            <a:extLst>
              <a:ext uri="{FF2B5EF4-FFF2-40B4-BE49-F238E27FC236}">
                <a16:creationId xmlns:a16="http://schemas.microsoft.com/office/drawing/2014/main" id="{1205A98A-B9DD-43BD-921F-D9300DBE25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3305" y="883461"/>
            <a:ext cx="5628612" cy="5250605"/>
          </a:xfrm>
          <a:prstGeom prst="rect">
            <a:avLst/>
          </a:prstGeom>
        </p:spPr>
      </p:pic>
      <p:pic>
        <p:nvPicPr>
          <p:cNvPr id="4" name="图片 8">
            <a:extLst>
              <a:ext uri="{FF2B5EF4-FFF2-40B4-BE49-F238E27FC236}">
                <a16:creationId xmlns:a16="http://schemas.microsoft.com/office/drawing/2014/main" id="{74005535-6B4D-47D7-8156-1EE71F9974F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148697" y="-534572"/>
            <a:ext cx="3095013" cy="3095013"/>
          </a:xfrm>
          <a:prstGeom prst="rect">
            <a:avLst/>
          </a:prstGeom>
        </p:spPr>
      </p:pic>
      <p:grpSp>
        <p:nvGrpSpPr>
          <p:cNvPr id="6" name="组合 5">
            <a:extLst>
              <a:ext uri="{FF2B5EF4-FFF2-40B4-BE49-F238E27FC236}">
                <a16:creationId xmlns:a16="http://schemas.microsoft.com/office/drawing/2014/main" id="{1636967B-2C92-43F1-B874-E3A1A2E4D14D}"/>
              </a:ext>
            </a:extLst>
          </p:cNvPr>
          <p:cNvGrpSpPr/>
          <p:nvPr/>
        </p:nvGrpSpPr>
        <p:grpSpPr>
          <a:xfrm>
            <a:off x="6948480" y="1353024"/>
            <a:ext cx="4755839" cy="4781042"/>
            <a:chOff x="1099385" y="2069348"/>
            <a:chExt cx="3406428" cy="2481462"/>
          </a:xfrm>
        </p:grpSpPr>
        <p:pic>
          <p:nvPicPr>
            <p:cNvPr id="7" name="图片 8">
              <a:extLst>
                <a:ext uri="{FF2B5EF4-FFF2-40B4-BE49-F238E27FC236}">
                  <a16:creationId xmlns:a16="http://schemas.microsoft.com/office/drawing/2014/main" id="{2C817BA7-23D7-4D45-B6EE-82AAD540DB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9385" y="2069348"/>
              <a:ext cx="3406428" cy="2481462"/>
            </a:xfrm>
            <a:prstGeom prst="rect">
              <a:avLst/>
            </a:prstGeom>
          </p:spPr>
        </p:pic>
        <p:sp>
          <p:nvSpPr>
            <p:cNvPr id="8" name="文本框 12">
              <a:extLst>
                <a:ext uri="{FF2B5EF4-FFF2-40B4-BE49-F238E27FC236}">
                  <a16:creationId xmlns:a16="http://schemas.microsoft.com/office/drawing/2014/main" id="{C0DA1077-58DB-4F5C-9547-1703E104C2BA}"/>
                </a:ext>
              </a:extLst>
            </p:cNvPr>
            <p:cNvSpPr txBox="1"/>
            <p:nvPr/>
          </p:nvSpPr>
          <p:spPr>
            <a:xfrm rot="21221573">
              <a:off x="1451049" y="2783774"/>
              <a:ext cx="2477416" cy="942481"/>
            </a:xfrm>
            <a:prstGeom prst="rect">
              <a:avLst/>
            </a:prstGeom>
            <a:noFill/>
          </p:spPr>
          <p:txBody>
            <a:bodyPr wrap="square" rtlCol="0">
              <a:spAutoFit/>
            </a:bodyPr>
            <a:lstStyle/>
            <a:p>
              <a:pPr lvl="0" algn="just">
                <a:defRPr/>
              </a:pPr>
              <a:r>
                <a:rPr lang="vi-VN" sz="2800" i="1" dirty="0">
                  <a:solidFill>
                    <a:prstClr val="white"/>
                  </a:solidFill>
                  <a:latin typeface="Times New Roman" panose="02020603050405020304" pitchFamily="18" charset="0"/>
                </a:rPr>
                <a:t>Đọc những câu tục ngữ nói về tầm quan trọng của việc học đối với mỗi người </a:t>
              </a:r>
              <a:r>
                <a:rPr lang="en-US" sz="2800" i="1" dirty="0">
                  <a:solidFill>
                    <a:prstClr val="white"/>
                  </a:solidFill>
                  <a:latin typeface="Times New Roman" panose="02020603050405020304" pitchFamily="18" charset="0"/>
                </a:rPr>
                <a:t>.</a:t>
              </a:r>
              <a:endParaRPr kumimoji="0" lang="en-US" sz="2800" b="0" i="0" u="none" strike="noStrike" kern="1200" cap="none" spc="0" normalizeH="0" baseline="0" noProof="0" dirty="0">
                <a:ln>
                  <a:noFill/>
                </a:ln>
                <a:solidFill>
                  <a:prstClr val="white"/>
                </a:solidFill>
                <a:effectLst/>
                <a:uLnTx/>
                <a:uFillTx/>
                <a:latin typeface="等线 Light" panose="020F0302020204030204"/>
                <a:ea typeface="+mn-ea"/>
                <a:cs typeface="+mn-cs"/>
              </a:endParaRPr>
            </a:p>
          </p:txBody>
        </p:sp>
      </p:grpSp>
      <p:sp>
        <p:nvSpPr>
          <p:cNvPr id="9" name="矩形 69">
            <a:extLst>
              <a:ext uri="{FF2B5EF4-FFF2-40B4-BE49-F238E27FC236}">
                <a16:creationId xmlns:a16="http://schemas.microsoft.com/office/drawing/2014/main" id="{2E07B123-41D4-40FB-912E-8E9C2349CCED}"/>
              </a:ext>
            </a:extLst>
          </p:cNvPr>
          <p:cNvSpPr>
            <a:spLocks noChangeArrowheads="1"/>
          </p:cNvSpPr>
          <p:nvPr/>
        </p:nvSpPr>
        <p:spPr bwMode="auto">
          <a:xfrm>
            <a:off x="1441723" y="175575"/>
            <a:ext cx="2507418" cy="7078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err="1">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Kh</a:t>
            </a:r>
            <a:r>
              <a:rPr lang="en-US" altLang="zh-CN" sz="4000" b="1" dirty="0" err="1">
                <a:ln w="6350">
                  <a:solidFill>
                    <a:prstClr val="white"/>
                  </a:solidFill>
                </a:ln>
                <a:solidFill>
                  <a:prstClr val="white"/>
                </a:solidFill>
                <a:effectLst>
                  <a:outerShdw blurRad="38100" dist="38100" dir="2700000" algn="tl">
                    <a:srgbClr val="000000">
                      <a:alpha val="43137"/>
                    </a:srgbClr>
                  </a:outerShdw>
                </a:effectLst>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ởi</a:t>
            </a:r>
            <a:r>
              <a:rPr lang="en-US" altLang="zh-CN" sz="4000" b="1" dirty="0">
                <a:ln w="6350">
                  <a:solidFill>
                    <a:prstClr val="white"/>
                  </a:solidFill>
                </a:ln>
                <a:solidFill>
                  <a:prstClr val="white"/>
                </a:solidFill>
                <a:effectLst>
                  <a:outerShdw blurRad="38100" dist="38100" dir="2700000" algn="tl">
                    <a:srgbClr val="000000">
                      <a:alpha val="43137"/>
                    </a:srgbClr>
                  </a:outerShdw>
                </a:effectLst>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 </a:t>
            </a:r>
            <a:r>
              <a:rPr lang="en-US" altLang="zh-CN" sz="4000" b="1" dirty="0" err="1">
                <a:ln w="6350">
                  <a:solidFill>
                    <a:prstClr val="white"/>
                  </a:solidFill>
                </a:ln>
                <a:solidFill>
                  <a:prstClr val="white"/>
                </a:solidFill>
                <a:effectLst>
                  <a:outerShdw blurRad="38100" dist="38100" dir="2700000" algn="tl">
                    <a:srgbClr val="000000">
                      <a:alpha val="43137"/>
                    </a:srgbClr>
                  </a:outerShdw>
                </a:effectLst>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động</a:t>
            </a:r>
            <a:endParaRPr kumimoji="0" lang="en-US" altLang="zh-CN" sz="4000" b="1" i="0" u="none" strike="noStrike" kern="1200" cap="none" spc="0" normalizeH="0" baseline="0" noProof="0" dirty="0">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endParaRPr>
          </a:p>
        </p:txBody>
      </p:sp>
    </p:spTree>
    <p:extLst>
      <p:ext uri="{BB962C8B-B14F-4D97-AF65-F5344CB8AC3E}">
        <p14:creationId xmlns:p14="http://schemas.microsoft.com/office/powerpoint/2010/main" val="7185618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4F899E2-53BF-4B54-9F13-05EEE0CF8E31}"/>
              </a:ext>
            </a:extLst>
          </p:cNvPr>
          <p:cNvSpPr/>
          <p:nvPr/>
        </p:nvSpPr>
        <p:spPr>
          <a:xfrm>
            <a:off x="570451" y="570451"/>
            <a:ext cx="11123802" cy="628754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a:cs typeface="+mn-cs"/>
            </a:endParaRPr>
          </a:p>
        </p:txBody>
      </p:sp>
      <p:pic>
        <p:nvPicPr>
          <p:cNvPr id="2" name="Picture 1">
            <a:extLst>
              <a:ext uri="{FF2B5EF4-FFF2-40B4-BE49-F238E27FC236}">
                <a16:creationId xmlns:a16="http://schemas.microsoft.com/office/drawing/2014/main" id="{3E164EEA-2532-4756-9848-7C0A3FBCF24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78" b="97778" l="9778" r="89778">
                        <a14:foregroundMark x1="25778" y1="48889" x2="25778" y2="48889"/>
                        <a14:foregroundMark x1="30667" y1="55556" x2="30667" y2="55556"/>
                        <a14:foregroundMark x1="28889" y1="56444" x2="28889" y2="56444"/>
                        <a14:foregroundMark x1="24889" y1="47556" x2="24889" y2="44889"/>
                        <a14:foregroundMark x1="23556" y1="40444" x2="23556" y2="40444"/>
                        <a14:foregroundMark x1="21333" y1="45778" x2="10667" y2="28000"/>
                        <a14:foregroundMark x1="61778" y1="88444" x2="61778" y2="88444"/>
                        <a14:foregroundMark x1="64889" y1="92889" x2="64889" y2="92889"/>
                        <a14:foregroundMark x1="64889" y1="93333" x2="66222" y2="93333"/>
                        <a14:foregroundMark x1="70667" y1="95556" x2="70667" y2="95556"/>
                        <a14:foregroundMark x1="56000" y1="97778" x2="56000" y2="97778"/>
                      </a14:backgroundRemoval>
                    </a14:imgEffect>
                  </a14:imgLayer>
                </a14:imgProps>
              </a:ext>
            </a:extLst>
          </a:blip>
          <a:stretch>
            <a:fillRect/>
          </a:stretch>
        </p:blipFill>
        <p:spPr>
          <a:xfrm>
            <a:off x="8951053" y="3104757"/>
            <a:ext cx="3753243" cy="3753243"/>
          </a:xfrm>
          <a:prstGeom prst="rect">
            <a:avLst/>
          </a:prstGeom>
        </p:spPr>
      </p:pic>
      <p:pic>
        <p:nvPicPr>
          <p:cNvPr id="4" name="Picture 3">
            <a:extLst>
              <a:ext uri="{FF2B5EF4-FFF2-40B4-BE49-F238E27FC236}">
                <a16:creationId xmlns:a16="http://schemas.microsoft.com/office/drawing/2014/main" id="{5B418F17-8F42-46AA-9251-4742303BE5F2}"/>
              </a:ext>
            </a:extLst>
          </p:cNvPr>
          <p:cNvPicPr>
            <a:picLocks noChangeAspect="1"/>
          </p:cNvPicPr>
          <p:nvPr/>
        </p:nvPicPr>
        <p:blipFill>
          <a:blip r:embed="rId4"/>
          <a:stretch>
            <a:fillRect/>
          </a:stretch>
        </p:blipFill>
        <p:spPr>
          <a:xfrm>
            <a:off x="9046182" y="-107761"/>
            <a:ext cx="3562983" cy="1492190"/>
          </a:xfrm>
          <a:prstGeom prst="rect">
            <a:avLst/>
          </a:prstGeom>
        </p:spPr>
      </p:pic>
      <p:grpSp>
        <p:nvGrpSpPr>
          <p:cNvPr id="7" name="组合 4">
            <a:extLst>
              <a:ext uri="{FF2B5EF4-FFF2-40B4-BE49-F238E27FC236}">
                <a16:creationId xmlns:a16="http://schemas.microsoft.com/office/drawing/2014/main" id="{15DCA92D-D3C2-4863-836C-B3EC5EB43218}"/>
              </a:ext>
            </a:extLst>
          </p:cNvPr>
          <p:cNvGrpSpPr/>
          <p:nvPr/>
        </p:nvGrpSpPr>
        <p:grpSpPr>
          <a:xfrm>
            <a:off x="1767151" y="3959825"/>
            <a:ext cx="4806892" cy="2898175"/>
            <a:chOff x="1156044" y="2056266"/>
            <a:chExt cx="9573176" cy="4252459"/>
          </a:xfrm>
        </p:grpSpPr>
        <p:pic>
          <p:nvPicPr>
            <p:cNvPr id="8" name="图片 5">
              <a:extLst>
                <a:ext uri="{FF2B5EF4-FFF2-40B4-BE49-F238E27FC236}">
                  <a16:creationId xmlns:a16="http://schemas.microsoft.com/office/drawing/2014/main" id="{8DA14D84-FC5A-450E-8362-1A5E455F78F0}"/>
                </a:ext>
              </a:extLst>
            </p:cNvPr>
            <p:cNvPicPr>
              <a:picLocks noChangeAspect="1"/>
            </p:cNvPicPr>
            <p:nvPr/>
          </p:nvPicPr>
          <p:blipFill>
            <a:blip r:embed="rId5"/>
            <a:stretch>
              <a:fillRect/>
            </a:stretch>
          </p:blipFill>
          <p:spPr>
            <a:xfrm>
              <a:off x="1156044" y="2413453"/>
              <a:ext cx="5169655" cy="3895272"/>
            </a:xfrm>
            <a:prstGeom prst="rect">
              <a:avLst/>
            </a:prstGeom>
          </p:spPr>
        </p:pic>
        <p:pic>
          <p:nvPicPr>
            <p:cNvPr id="9" name="图片 6">
              <a:extLst>
                <a:ext uri="{FF2B5EF4-FFF2-40B4-BE49-F238E27FC236}">
                  <a16:creationId xmlns:a16="http://schemas.microsoft.com/office/drawing/2014/main" id="{954D5A88-340B-46B5-9FFB-CB6ABDD6FD20}"/>
                </a:ext>
              </a:extLst>
            </p:cNvPr>
            <p:cNvPicPr>
              <a:picLocks noChangeAspect="1"/>
            </p:cNvPicPr>
            <p:nvPr/>
          </p:nvPicPr>
          <p:blipFill>
            <a:blip r:embed="rId6"/>
            <a:stretch>
              <a:fillRect/>
            </a:stretch>
          </p:blipFill>
          <p:spPr>
            <a:xfrm>
              <a:off x="6096000" y="2056266"/>
              <a:ext cx="4633220" cy="4178300"/>
            </a:xfrm>
            <a:prstGeom prst="rect">
              <a:avLst/>
            </a:prstGeom>
          </p:spPr>
        </p:pic>
      </p:grpSp>
      <p:sp>
        <p:nvSpPr>
          <p:cNvPr id="10" name="文本框 8">
            <a:extLst>
              <a:ext uri="{FF2B5EF4-FFF2-40B4-BE49-F238E27FC236}">
                <a16:creationId xmlns:a16="http://schemas.microsoft.com/office/drawing/2014/main" id="{024C9138-E191-4B7B-86E5-6E1D73B05B3C}"/>
              </a:ext>
            </a:extLst>
          </p:cNvPr>
          <p:cNvSpPr txBox="1"/>
          <p:nvPr/>
        </p:nvSpPr>
        <p:spPr>
          <a:xfrm>
            <a:off x="1584866" y="50542"/>
            <a:ext cx="2972289" cy="584775"/>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Hai câu</a:t>
            </a:r>
            <a:r>
              <a:rPr kumimoji="0" lang="nl-NL" sz="3200" b="1" i="0"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tục ngữ</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11" name="任意多边形: 形状 17">
            <a:extLst>
              <a:ext uri="{FF2B5EF4-FFF2-40B4-BE49-F238E27FC236}">
                <a16:creationId xmlns:a16="http://schemas.microsoft.com/office/drawing/2014/main" id="{6AC457DA-3A81-4322-B495-736C9C282FBC}"/>
              </a:ext>
            </a:extLst>
          </p:cNvPr>
          <p:cNvSpPr/>
          <p:nvPr/>
        </p:nvSpPr>
        <p:spPr>
          <a:xfrm>
            <a:off x="2317547" y="1078179"/>
            <a:ext cx="3206291" cy="2682217"/>
          </a:xfrm>
          <a:custGeom>
            <a:avLst/>
            <a:gdLst>
              <a:gd name="connsiteX0" fmla="*/ 2799176 w 4591548"/>
              <a:gd name="connsiteY0" fmla="*/ 10 h 3179432"/>
              <a:gd name="connsiteX1" fmla="*/ 3170559 w 4591548"/>
              <a:gd name="connsiteY1" fmla="*/ 172142 h 3179432"/>
              <a:gd name="connsiteX2" fmla="*/ 3768165 w 4591548"/>
              <a:gd name="connsiteY2" fmla="*/ 40387 h 3179432"/>
              <a:gd name="connsiteX3" fmla="*/ 4071214 w 4591548"/>
              <a:gd name="connsiteY3" fmla="*/ 399826 h 3179432"/>
              <a:gd name="connsiteX4" fmla="*/ 4072854 w 4591548"/>
              <a:gd name="connsiteY4" fmla="*/ 400354 h 3179432"/>
              <a:gd name="connsiteX5" fmla="*/ 4138149 w 4591548"/>
              <a:gd name="connsiteY5" fmla="*/ 421375 h 3179432"/>
              <a:gd name="connsiteX6" fmla="*/ 4460136 w 4591548"/>
              <a:gd name="connsiteY6" fmla="*/ 748671 h 3179432"/>
              <a:gd name="connsiteX7" fmla="*/ 4442728 w 4591548"/>
              <a:gd name="connsiteY7" fmla="*/ 1126943 h 3179432"/>
              <a:gd name="connsiteX8" fmla="*/ 4569891 w 4591548"/>
              <a:gd name="connsiteY8" fmla="*/ 1705311 h 3179432"/>
              <a:gd name="connsiteX9" fmla="*/ 3974196 w 4591548"/>
              <a:gd name="connsiteY9" fmla="*/ 2211586 h 3179432"/>
              <a:gd name="connsiteX10" fmla="*/ 3760947 w 4591548"/>
              <a:gd name="connsiteY10" fmla="*/ 2645399 h 3179432"/>
              <a:gd name="connsiteX11" fmla="*/ 3034903 w 4591548"/>
              <a:gd name="connsiteY11" fmla="*/ 2697924 h 3179432"/>
              <a:gd name="connsiteX12" fmla="*/ 2516058 w 4591548"/>
              <a:gd name="connsiteY12" fmla="*/ 3160722 h 3179432"/>
              <a:gd name="connsiteX13" fmla="*/ 1753182 w 4591548"/>
              <a:gd name="connsiteY13" fmla="*/ 2878232 h 3179432"/>
              <a:gd name="connsiteX14" fmla="*/ 619959 w 4591548"/>
              <a:gd name="connsiteY14" fmla="*/ 2599126 h 3179432"/>
              <a:gd name="connsiteX15" fmla="*/ 121706 w 4591548"/>
              <a:gd name="connsiteY15" fmla="*/ 2288535 h 3179432"/>
              <a:gd name="connsiteX16" fmla="*/ 228172 w 4591548"/>
              <a:gd name="connsiteY16" fmla="*/ 1869288 h 3179432"/>
              <a:gd name="connsiteX17" fmla="*/ 3353 w 4591548"/>
              <a:gd name="connsiteY17" fmla="*/ 1439153 h 3179432"/>
              <a:gd name="connsiteX18" fmla="*/ 413928 w 4591548"/>
              <a:gd name="connsiteY18" fmla="*/ 1056835 h 3179432"/>
              <a:gd name="connsiteX19" fmla="*/ 417856 w 4591548"/>
              <a:gd name="connsiteY19" fmla="*/ 1046757 h 3179432"/>
              <a:gd name="connsiteX20" fmla="*/ 600747 w 4591548"/>
              <a:gd name="connsiteY20" fmla="*/ 497741 h 3179432"/>
              <a:gd name="connsiteX21" fmla="*/ 1490469 w 4591548"/>
              <a:gd name="connsiteY21" fmla="*/ 372313 h 3179432"/>
              <a:gd name="connsiteX22" fmla="*/ 2387514 w 4591548"/>
              <a:gd name="connsiteY22" fmla="*/ 242103 h 3179432"/>
              <a:gd name="connsiteX23" fmla="*/ 2737056 w 4591548"/>
              <a:gd name="connsiteY23" fmla="*/ 4340 h 3179432"/>
              <a:gd name="connsiteX24" fmla="*/ 2799176 w 4591548"/>
              <a:gd name="connsiteY24" fmla="*/ 10 h 3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548" h="3179432">
                <a:moveTo>
                  <a:pt x="2799176" y="10"/>
                </a:moveTo>
                <a:cubicBezTo>
                  <a:pt x="2943518" y="-875"/>
                  <a:pt x="3081581" y="62006"/>
                  <a:pt x="3170559" y="172142"/>
                </a:cubicBezTo>
                <a:cubicBezTo>
                  <a:pt x="3317254" y="9269"/>
                  <a:pt x="3559905" y="-44213"/>
                  <a:pt x="3768165" y="40387"/>
                </a:cubicBezTo>
                <a:cubicBezTo>
                  <a:pt x="3926854" y="104830"/>
                  <a:pt x="4040644" y="239749"/>
                  <a:pt x="4071214" y="399826"/>
                </a:cubicBezTo>
                <a:lnTo>
                  <a:pt x="4072854" y="400354"/>
                </a:lnTo>
                <a:lnTo>
                  <a:pt x="4138149" y="421375"/>
                </a:lnTo>
                <a:cubicBezTo>
                  <a:pt x="4289796" y="480412"/>
                  <a:pt x="4408124" y="599334"/>
                  <a:pt x="4460136" y="748671"/>
                </a:cubicBezTo>
                <a:cubicBezTo>
                  <a:pt x="4503337" y="872555"/>
                  <a:pt x="4497180" y="1007105"/>
                  <a:pt x="4442728" y="1126943"/>
                </a:cubicBezTo>
                <a:cubicBezTo>
                  <a:pt x="4576578" y="1291287"/>
                  <a:pt x="4623389" y="1504331"/>
                  <a:pt x="4569891" y="1705311"/>
                </a:cubicBezTo>
                <a:cubicBezTo>
                  <a:pt x="4498773" y="1972499"/>
                  <a:pt x="4263340" y="2172596"/>
                  <a:pt x="3974196" y="2211586"/>
                </a:cubicBezTo>
                <a:cubicBezTo>
                  <a:pt x="3972816" y="2378358"/>
                  <a:pt x="3895010" y="2536522"/>
                  <a:pt x="3760947" y="2645399"/>
                </a:cubicBezTo>
                <a:cubicBezTo>
                  <a:pt x="3557251" y="2810846"/>
                  <a:pt x="3263012" y="2832107"/>
                  <a:pt x="3034903" y="2697924"/>
                </a:cubicBezTo>
                <a:cubicBezTo>
                  <a:pt x="2961131" y="2928403"/>
                  <a:pt x="2763592" y="3104591"/>
                  <a:pt x="2516058" y="3160722"/>
                </a:cubicBezTo>
                <a:cubicBezTo>
                  <a:pt x="2224367" y="3226857"/>
                  <a:pt x="1919938" y="3114155"/>
                  <a:pt x="1753182" y="2878232"/>
                </a:cubicBezTo>
                <a:cubicBezTo>
                  <a:pt x="1359590" y="3102164"/>
                  <a:pt x="848387" y="2976294"/>
                  <a:pt x="619959" y="2599126"/>
                </a:cubicBezTo>
                <a:cubicBezTo>
                  <a:pt x="395565" y="2623918"/>
                  <a:pt x="184864" y="2492604"/>
                  <a:pt x="121706" y="2288535"/>
                </a:cubicBezTo>
                <a:cubicBezTo>
                  <a:pt x="75957" y="2140890"/>
                  <a:pt x="116399" y="1981548"/>
                  <a:pt x="228172" y="1869288"/>
                </a:cubicBezTo>
                <a:cubicBezTo>
                  <a:pt x="69588" y="1781230"/>
                  <a:pt x="-18726" y="1612251"/>
                  <a:pt x="3353" y="1439153"/>
                </a:cubicBezTo>
                <a:cubicBezTo>
                  <a:pt x="29253" y="1236481"/>
                  <a:pt x="199724" y="1077728"/>
                  <a:pt x="413928" y="1056835"/>
                </a:cubicBezTo>
                <a:cubicBezTo>
                  <a:pt x="415202" y="1053452"/>
                  <a:pt x="416582" y="1050141"/>
                  <a:pt x="417856" y="1046757"/>
                </a:cubicBezTo>
                <a:cubicBezTo>
                  <a:pt x="389090" y="847175"/>
                  <a:pt x="456175" y="645901"/>
                  <a:pt x="600747" y="497741"/>
                </a:cubicBezTo>
                <a:cubicBezTo>
                  <a:pt x="829174" y="263731"/>
                  <a:pt x="1199520" y="211573"/>
                  <a:pt x="1490469" y="372313"/>
                </a:cubicBezTo>
                <a:cubicBezTo>
                  <a:pt x="1668052" y="56498"/>
                  <a:pt x="2117689" y="-8754"/>
                  <a:pt x="2387514" y="242103"/>
                </a:cubicBezTo>
                <a:cubicBezTo>
                  <a:pt x="2455554" y="113437"/>
                  <a:pt x="2586221" y="24497"/>
                  <a:pt x="2737056" y="4340"/>
                </a:cubicBezTo>
                <a:cubicBezTo>
                  <a:pt x="2757807" y="1563"/>
                  <a:pt x="2778556" y="136"/>
                  <a:pt x="2799176" y="10"/>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Regular" panose="020B0500000000000000" pitchFamily="34" charset="-122"/>
              <a:ea typeface="等线" panose="02010600030101010101" pitchFamily="2" charset="-122"/>
              <a:cs typeface="+mn-cs"/>
            </a:endParaRPr>
          </a:p>
        </p:txBody>
      </p:sp>
      <p:sp>
        <p:nvSpPr>
          <p:cNvPr id="12" name="文本框 16">
            <a:extLst>
              <a:ext uri="{FF2B5EF4-FFF2-40B4-BE49-F238E27FC236}">
                <a16:creationId xmlns:a16="http://schemas.microsoft.com/office/drawing/2014/main" id="{54332260-24E7-4C32-B0F2-6C9371094666}"/>
              </a:ext>
            </a:extLst>
          </p:cNvPr>
          <p:cNvSpPr txBox="1"/>
          <p:nvPr/>
        </p:nvSpPr>
        <p:spPr>
          <a:xfrm>
            <a:off x="2738288" y="1366897"/>
            <a:ext cx="2348516" cy="2062103"/>
          </a:xfrm>
          <a:prstGeom prst="rect">
            <a:avLst/>
          </a:prstGeom>
          <a:noFill/>
        </p:spPr>
        <p:txBody>
          <a:bodyPr wrap="square" rtlCol="0">
            <a:spAutoFit/>
            <a:scene3d>
              <a:camera prst="orthographicFront"/>
              <a:lightRig rig="threePt" dir="t"/>
            </a:scene3d>
            <a:sp3d contourW="12700"/>
          </a:bodyPr>
          <a:lstStyle/>
          <a:p>
            <a:pPr lvl="0" algn="ctr">
              <a:defRPr/>
            </a:pPr>
            <a:r>
              <a:rPr lang="en-US" sz="3200" i="1" dirty="0">
                <a:solidFill>
                  <a:prstClr val="black"/>
                </a:solidFill>
                <a:latin typeface="Times New Roman" panose="02020603050405020304" pitchFamily="18" charset="0"/>
                <a:cs typeface="Times New Roman" panose="02020603050405020304" pitchFamily="18" charset="0"/>
              </a:rPr>
              <a:t>K</a:t>
            </a:r>
            <a:r>
              <a:rPr lang="vi-VN" sz="3200" i="1" dirty="0">
                <a:solidFill>
                  <a:prstClr val="black"/>
                </a:solidFill>
                <a:latin typeface="Times New Roman" panose="02020603050405020304" pitchFamily="18" charset="0"/>
                <a:cs typeface="Times New Roman" panose="02020603050405020304" pitchFamily="18" charset="0"/>
              </a:rPr>
              <a:t>hông mâu thuẫn mà bổ sung nghĩa cho nhau</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 name="任意多边形: 形状 17">
            <a:extLst>
              <a:ext uri="{FF2B5EF4-FFF2-40B4-BE49-F238E27FC236}">
                <a16:creationId xmlns:a16="http://schemas.microsoft.com/office/drawing/2014/main" id="{0F05DCEA-ED14-40F8-A936-9FDC067EB95C}"/>
              </a:ext>
            </a:extLst>
          </p:cNvPr>
          <p:cNvSpPr/>
          <p:nvPr/>
        </p:nvSpPr>
        <p:spPr>
          <a:xfrm>
            <a:off x="6646442" y="1763648"/>
            <a:ext cx="3206291" cy="2682217"/>
          </a:xfrm>
          <a:custGeom>
            <a:avLst/>
            <a:gdLst>
              <a:gd name="connsiteX0" fmla="*/ 2799176 w 4591548"/>
              <a:gd name="connsiteY0" fmla="*/ 10 h 3179432"/>
              <a:gd name="connsiteX1" fmla="*/ 3170559 w 4591548"/>
              <a:gd name="connsiteY1" fmla="*/ 172142 h 3179432"/>
              <a:gd name="connsiteX2" fmla="*/ 3768165 w 4591548"/>
              <a:gd name="connsiteY2" fmla="*/ 40387 h 3179432"/>
              <a:gd name="connsiteX3" fmla="*/ 4071214 w 4591548"/>
              <a:gd name="connsiteY3" fmla="*/ 399826 h 3179432"/>
              <a:gd name="connsiteX4" fmla="*/ 4072854 w 4591548"/>
              <a:gd name="connsiteY4" fmla="*/ 400354 h 3179432"/>
              <a:gd name="connsiteX5" fmla="*/ 4138149 w 4591548"/>
              <a:gd name="connsiteY5" fmla="*/ 421375 h 3179432"/>
              <a:gd name="connsiteX6" fmla="*/ 4460136 w 4591548"/>
              <a:gd name="connsiteY6" fmla="*/ 748671 h 3179432"/>
              <a:gd name="connsiteX7" fmla="*/ 4442728 w 4591548"/>
              <a:gd name="connsiteY7" fmla="*/ 1126943 h 3179432"/>
              <a:gd name="connsiteX8" fmla="*/ 4569891 w 4591548"/>
              <a:gd name="connsiteY8" fmla="*/ 1705311 h 3179432"/>
              <a:gd name="connsiteX9" fmla="*/ 3974196 w 4591548"/>
              <a:gd name="connsiteY9" fmla="*/ 2211586 h 3179432"/>
              <a:gd name="connsiteX10" fmla="*/ 3760947 w 4591548"/>
              <a:gd name="connsiteY10" fmla="*/ 2645399 h 3179432"/>
              <a:gd name="connsiteX11" fmla="*/ 3034903 w 4591548"/>
              <a:gd name="connsiteY11" fmla="*/ 2697924 h 3179432"/>
              <a:gd name="connsiteX12" fmla="*/ 2516058 w 4591548"/>
              <a:gd name="connsiteY12" fmla="*/ 3160722 h 3179432"/>
              <a:gd name="connsiteX13" fmla="*/ 1753182 w 4591548"/>
              <a:gd name="connsiteY13" fmla="*/ 2878232 h 3179432"/>
              <a:gd name="connsiteX14" fmla="*/ 619959 w 4591548"/>
              <a:gd name="connsiteY14" fmla="*/ 2599126 h 3179432"/>
              <a:gd name="connsiteX15" fmla="*/ 121706 w 4591548"/>
              <a:gd name="connsiteY15" fmla="*/ 2288535 h 3179432"/>
              <a:gd name="connsiteX16" fmla="*/ 228172 w 4591548"/>
              <a:gd name="connsiteY16" fmla="*/ 1869288 h 3179432"/>
              <a:gd name="connsiteX17" fmla="*/ 3353 w 4591548"/>
              <a:gd name="connsiteY17" fmla="*/ 1439153 h 3179432"/>
              <a:gd name="connsiteX18" fmla="*/ 413928 w 4591548"/>
              <a:gd name="connsiteY18" fmla="*/ 1056835 h 3179432"/>
              <a:gd name="connsiteX19" fmla="*/ 417856 w 4591548"/>
              <a:gd name="connsiteY19" fmla="*/ 1046757 h 3179432"/>
              <a:gd name="connsiteX20" fmla="*/ 600747 w 4591548"/>
              <a:gd name="connsiteY20" fmla="*/ 497741 h 3179432"/>
              <a:gd name="connsiteX21" fmla="*/ 1490469 w 4591548"/>
              <a:gd name="connsiteY21" fmla="*/ 372313 h 3179432"/>
              <a:gd name="connsiteX22" fmla="*/ 2387514 w 4591548"/>
              <a:gd name="connsiteY22" fmla="*/ 242103 h 3179432"/>
              <a:gd name="connsiteX23" fmla="*/ 2737056 w 4591548"/>
              <a:gd name="connsiteY23" fmla="*/ 4340 h 3179432"/>
              <a:gd name="connsiteX24" fmla="*/ 2799176 w 4591548"/>
              <a:gd name="connsiteY24" fmla="*/ 10 h 3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548" h="3179432">
                <a:moveTo>
                  <a:pt x="2799176" y="10"/>
                </a:moveTo>
                <a:cubicBezTo>
                  <a:pt x="2943518" y="-875"/>
                  <a:pt x="3081581" y="62006"/>
                  <a:pt x="3170559" y="172142"/>
                </a:cubicBezTo>
                <a:cubicBezTo>
                  <a:pt x="3317254" y="9269"/>
                  <a:pt x="3559905" y="-44213"/>
                  <a:pt x="3768165" y="40387"/>
                </a:cubicBezTo>
                <a:cubicBezTo>
                  <a:pt x="3926854" y="104830"/>
                  <a:pt x="4040644" y="239749"/>
                  <a:pt x="4071214" y="399826"/>
                </a:cubicBezTo>
                <a:lnTo>
                  <a:pt x="4072854" y="400354"/>
                </a:lnTo>
                <a:lnTo>
                  <a:pt x="4138149" y="421375"/>
                </a:lnTo>
                <a:cubicBezTo>
                  <a:pt x="4289796" y="480412"/>
                  <a:pt x="4408124" y="599334"/>
                  <a:pt x="4460136" y="748671"/>
                </a:cubicBezTo>
                <a:cubicBezTo>
                  <a:pt x="4503337" y="872555"/>
                  <a:pt x="4497180" y="1007105"/>
                  <a:pt x="4442728" y="1126943"/>
                </a:cubicBezTo>
                <a:cubicBezTo>
                  <a:pt x="4576578" y="1291287"/>
                  <a:pt x="4623389" y="1504331"/>
                  <a:pt x="4569891" y="1705311"/>
                </a:cubicBezTo>
                <a:cubicBezTo>
                  <a:pt x="4498773" y="1972499"/>
                  <a:pt x="4263340" y="2172596"/>
                  <a:pt x="3974196" y="2211586"/>
                </a:cubicBezTo>
                <a:cubicBezTo>
                  <a:pt x="3972816" y="2378358"/>
                  <a:pt x="3895010" y="2536522"/>
                  <a:pt x="3760947" y="2645399"/>
                </a:cubicBezTo>
                <a:cubicBezTo>
                  <a:pt x="3557251" y="2810846"/>
                  <a:pt x="3263012" y="2832107"/>
                  <a:pt x="3034903" y="2697924"/>
                </a:cubicBezTo>
                <a:cubicBezTo>
                  <a:pt x="2961131" y="2928403"/>
                  <a:pt x="2763592" y="3104591"/>
                  <a:pt x="2516058" y="3160722"/>
                </a:cubicBezTo>
                <a:cubicBezTo>
                  <a:pt x="2224367" y="3226857"/>
                  <a:pt x="1919938" y="3114155"/>
                  <a:pt x="1753182" y="2878232"/>
                </a:cubicBezTo>
                <a:cubicBezTo>
                  <a:pt x="1359590" y="3102164"/>
                  <a:pt x="848387" y="2976294"/>
                  <a:pt x="619959" y="2599126"/>
                </a:cubicBezTo>
                <a:cubicBezTo>
                  <a:pt x="395565" y="2623918"/>
                  <a:pt x="184864" y="2492604"/>
                  <a:pt x="121706" y="2288535"/>
                </a:cubicBezTo>
                <a:cubicBezTo>
                  <a:pt x="75957" y="2140890"/>
                  <a:pt x="116399" y="1981548"/>
                  <a:pt x="228172" y="1869288"/>
                </a:cubicBezTo>
                <a:cubicBezTo>
                  <a:pt x="69588" y="1781230"/>
                  <a:pt x="-18726" y="1612251"/>
                  <a:pt x="3353" y="1439153"/>
                </a:cubicBezTo>
                <a:cubicBezTo>
                  <a:pt x="29253" y="1236481"/>
                  <a:pt x="199724" y="1077728"/>
                  <a:pt x="413928" y="1056835"/>
                </a:cubicBezTo>
                <a:cubicBezTo>
                  <a:pt x="415202" y="1053452"/>
                  <a:pt x="416582" y="1050141"/>
                  <a:pt x="417856" y="1046757"/>
                </a:cubicBezTo>
                <a:cubicBezTo>
                  <a:pt x="389090" y="847175"/>
                  <a:pt x="456175" y="645901"/>
                  <a:pt x="600747" y="497741"/>
                </a:cubicBezTo>
                <a:cubicBezTo>
                  <a:pt x="829174" y="263731"/>
                  <a:pt x="1199520" y="211573"/>
                  <a:pt x="1490469" y="372313"/>
                </a:cubicBezTo>
                <a:cubicBezTo>
                  <a:pt x="1668052" y="56498"/>
                  <a:pt x="2117689" y="-8754"/>
                  <a:pt x="2387514" y="242103"/>
                </a:cubicBezTo>
                <a:cubicBezTo>
                  <a:pt x="2455554" y="113437"/>
                  <a:pt x="2586221" y="24497"/>
                  <a:pt x="2737056" y="4340"/>
                </a:cubicBezTo>
                <a:cubicBezTo>
                  <a:pt x="2757807" y="1563"/>
                  <a:pt x="2778556" y="136"/>
                  <a:pt x="2799176" y="10"/>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Regular" panose="020B0500000000000000" pitchFamily="34" charset="-122"/>
              <a:ea typeface="等线" panose="02010600030101010101" pitchFamily="2" charset="-122"/>
              <a:cs typeface="+mn-cs"/>
            </a:endParaRPr>
          </a:p>
        </p:txBody>
      </p:sp>
      <p:sp>
        <p:nvSpPr>
          <p:cNvPr id="14" name="文本框 16">
            <a:extLst>
              <a:ext uri="{FF2B5EF4-FFF2-40B4-BE49-F238E27FC236}">
                <a16:creationId xmlns:a16="http://schemas.microsoft.com/office/drawing/2014/main" id="{C908A59D-1EF9-4161-9991-746112254D06}"/>
              </a:ext>
            </a:extLst>
          </p:cNvPr>
          <p:cNvSpPr txBox="1"/>
          <p:nvPr/>
        </p:nvSpPr>
        <p:spPr>
          <a:xfrm>
            <a:off x="6946662" y="2372807"/>
            <a:ext cx="2590105" cy="1200329"/>
          </a:xfrm>
          <a:prstGeom prst="rect">
            <a:avLst/>
          </a:prstGeom>
          <a:noFill/>
        </p:spPr>
        <p:txBody>
          <a:bodyPr wrap="square" rtlCol="0">
            <a:spAutoFit/>
            <a:scene3d>
              <a:camera prst="orthographicFront"/>
              <a:lightRig rig="threePt" dir="t"/>
            </a:scene3d>
            <a:sp3d contourW="12700"/>
          </a:bodyPr>
          <a:lstStyle/>
          <a:p>
            <a:pPr lvl="0" algn="just">
              <a:defRPr/>
            </a:pPr>
            <a:r>
              <a:rPr lang="en-US" sz="2400" i="1" dirty="0">
                <a:solidFill>
                  <a:prstClr val="black"/>
                </a:solidFill>
                <a:latin typeface="Times New Roman" panose="02020603050405020304" pitchFamily="18" charset="0"/>
                <a:cs typeface="Times New Roman" panose="02020603050405020304" pitchFamily="18" charset="0"/>
              </a:rPr>
              <a:t>L</a:t>
            </a:r>
            <a:r>
              <a:rPr lang="vi-VN" sz="2400" i="1" dirty="0">
                <a:solidFill>
                  <a:prstClr val="black"/>
                </a:solidFill>
                <a:latin typeface="Times New Roman" panose="02020603050405020304" pitchFamily="18" charset="0"/>
                <a:cs typeface="Times New Roman" panose="02020603050405020304" pitchFamily="18" charset="0"/>
              </a:rPr>
              <a:t>àm cho nhận thức về việc học thêm toàn diện.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0844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4F899E2-53BF-4B54-9F13-05EEE0CF8E31}"/>
              </a:ext>
            </a:extLst>
          </p:cNvPr>
          <p:cNvSpPr/>
          <p:nvPr/>
        </p:nvSpPr>
        <p:spPr>
          <a:xfrm>
            <a:off x="570451" y="570451"/>
            <a:ext cx="11123802" cy="628754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a:cs typeface="+mn-cs"/>
            </a:endParaRPr>
          </a:p>
        </p:txBody>
      </p:sp>
      <p:pic>
        <p:nvPicPr>
          <p:cNvPr id="2" name="Picture 1">
            <a:extLst>
              <a:ext uri="{FF2B5EF4-FFF2-40B4-BE49-F238E27FC236}">
                <a16:creationId xmlns:a16="http://schemas.microsoft.com/office/drawing/2014/main" id="{3E164EEA-2532-4756-9848-7C0A3FBCF24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78" b="97778" l="9778" r="89778">
                        <a14:foregroundMark x1="25778" y1="48889" x2="25778" y2="48889"/>
                        <a14:foregroundMark x1="30667" y1="55556" x2="30667" y2="55556"/>
                        <a14:foregroundMark x1="28889" y1="56444" x2="28889" y2="56444"/>
                        <a14:foregroundMark x1="24889" y1="47556" x2="24889" y2="44889"/>
                        <a14:foregroundMark x1="23556" y1="40444" x2="23556" y2="40444"/>
                        <a14:foregroundMark x1="21333" y1="45778" x2="10667" y2="28000"/>
                        <a14:foregroundMark x1="61778" y1="88444" x2="61778" y2="88444"/>
                        <a14:foregroundMark x1="64889" y1="92889" x2="64889" y2="92889"/>
                        <a14:foregroundMark x1="64889" y1="93333" x2="66222" y2="93333"/>
                        <a14:foregroundMark x1="70667" y1="95556" x2="70667" y2="95556"/>
                        <a14:foregroundMark x1="56000" y1="97778" x2="56000" y2="97778"/>
                      </a14:backgroundRemoval>
                    </a14:imgEffect>
                  </a14:imgLayer>
                </a14:imgProps>
              </a:ext>
            </a:extLst>
          </a:blip>
          <a:stretch>
            <a:fillRect/>
          </a:stretch>
        </p:blipFill>
        <p:spPr>
          <a:xfrm>
            <a:off x="8951053" y="3104757"/>
            <a:ext cx="3753243" cy="3753243"/>
          </a:xfrm>
          <a:prstGeom prst="rect">
            <a:avLst/>
          </a:prstGeom>
        </p:spPr>
      </p:pic>
      <p:pic>
        <p:nvPicPr>
          <p:cNvPr id="4" name="Picture 3">
            <a:extLst>
              <a:ext uri="{FF2B5EF4-FFF2-40B4-BE49-F238E27FC236}">
                <a16:creationId xmlns:a16="http://schemas.microsoft.com/office/drawing/2014/main" id="{5B418F17-8F42-46AA-9251-4742303BE5F2}"/>
              </a:ext>
            </a:extLst>
          </p:cNvPr>
          <p:cNvPicPr>
            <a:picLocks noChangeAspect="1"/>
          </p:cNvPicPr>
          <p:nvPr/>
        </p:nvPicPr>
        <p:blipFill>
          <a:blip r:embed="rId4"/>
          <a:stretch>
            <a:fillRect/>
          </a:stretch>
        </p:blipFill>
        <p:spPr>
          <a:xfrm>
            <a:off x="9046182" y="-107761"/>
            <a:ext cx="3562983" cy="1492190"/>
          </a:xfrm>
          <a:prstGeom prst="rect">
            <a:avLst/>
          </a:prstGeom>
        </p:spPr>
      </p:pic>
      <p:grpSp>
        <p:nvGrpSpPr>
          <p:cNvPr id="7" name="组合 4">
            <a:extLst>
              <a:ext uri="{FF2B5EF4-FFF2-40B4-BE49-F238E27FC236}">
                <a16:creationId xmlns:a16="http://schemas.microsoft.com/office/drawing/2014/main" id="{15DCA92D-D3C2-4863-836C-B3EC5EB43218}"/>
              </a:ext>
            </a:extLst>
          </p:cNvPr>
          <p:cNvGrpSpPr/>
          <p:nvPr/>
        </p:nvGrpSpPr>
        <p:grpSpPr>
          <a:xfrm>
            <a:off x="1454170" y="3959825"/>
            <a:ext cx="4806892" cy="2898175"/>
            <a:chOff x="1156044" y="2056266"/>
            <a:chExt cx="9573176" cy="4252459"/>
          </a:xfrm>
        </p:grpSpPr>
        <p:pic>
          <p:nvPicPr>
            <p:cNvPr id="8" name="图片 5">
              <a:extLst>
                <a:ext uri="{FF2B5EF4-FFF2-40B4-BE49-F238E27FC236}">
                  <a16:creationId xmlns:a16="http://schemas.microsoft.com/office/drawing/2014/main" id="{8DA14D84-FC5A-450E-8362-1A5E455F78F0}"/>
                </a:ext>
              </a:extLst>
            </p:cNvPr>
            <p:cNvPicPr>
              <a:picLocks noChangeAspect="1"/>
            </p:cNvPicPr>
            <p:nvPr/>
          </p:nvPicPr>
          <p:blipFill>
            <a:blip r:embed="rId5"/>
            <a:stretch>
              <a:fillRect/>
            </a:stretch>
          </p:blipFill>
          <p:spPr>
            <a:xfrm>
              <a:off x="1156044" y="2413453"/>
              <a:ext cx="5169655" cy="3895272"/>
            </a:xfrm>
            <a:prstGeom prst="rect">
              <a:avLst/>
            </a:prstGeom>
          </p:spPr>
        </p:pic>
        <p:pic>
          <p:nvPicPr>
            <p:cNvPr id="9" name="图片 6">
              <a:extLst>
                <a:ext uri="{FF2B5EF4-FFF2-40B4-BE49-F238E27FC236}">
                  <a16:creationId xmlns:a16="http://schemas.microsoft.com/office/drawing/2014/main" id="{954D5A88-340B-46B5-9FFB-CB6ABDD6FD20}"/>
                </a:ext>
              </a:extLst>
            </p:cNvPr>
            <p:cNvPicPr>
              <a:picLocks noChangeAspect="1"/>
            </p:cNvPicPr>
            <p:nvPr/>
          </p:nvPicPr>
          <p:blipFill>
            <a:blip r:embed="rId6"/>
            <a:stretch>
              <a:fillRect/>
            </a:stretch>
          </p:blipFill>
          <p:spPr>
            <a:xfrm>
              <a:off x="6096000" y="2056266"/>
              <a:ext cx="4633220" cy="4178300"/>
            </a:xfrm>
            <a:prstGeom prst="rect">
              <a:avLst/>
            </a:prstGeom>
          </p:spPr>
        </p:pic>
      </p:grpSp>
      <p:sp>
        <p:nvSpPr>
          <p:cNvPr id="10" name="文本框 8">
            <a:extLst>
              <a:ext uri="{FF2B5EF4-FFF2-40B4-BE49-F238E27FC236}">
                <a16:creationId xmlns:a16="http://schemas.microsoft.com/office/drawing/2014/main" id="{024C9138-E191-4B7B-86E5-6E1D73B05B3C}"/>
              </a:ext>
            </a:extLst>
          </p:cNvPr>
          <p:cNvSpPr txBox="1"/>
          <p:nvPr/>
        </p:nvSpPr>
        <p:spPr>
          <a:xfrm>
            <a:off x="1584866" y="50542"/>
            <a:ext cx="2972289" cy="584775"/>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Hai câu</a:t>
            </a:r>
            <a:r>
              <a:rPr kumimoji="0" lang="nl-NL" sz="3200" b="1" i="0"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tục ngữ</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11" name="任意多边形: 形状 17">
            <a:extLst>
              <a:ext uri="{FF2B5EF4-FFF2-40B4-BE49-F238E27FC236}">
                <a16:creationId xmlns:a16="http://schemas.microsoft.com/office/drawing/2014/main" id="{6AC457DA-3A81-4322-B495-736C9C282FBC}"/>
              </a:ext>
            </a:extLst>
          </p:cNvPr>
          <p:cNvSpPr/>
          <p:nvPr/>
        </p:nvSpPr>
        <p:spPr>
          <a:xfrm>
            <a:off x="2317547" y="1078179"/>
            <a:ext cx="3206291" cy="2682217"/>
          </a:xfrm>
          <a:custGeom>
            <a:avLst/>
            <a:gdLst>
              <a:gd name="connsiteX0" fmla="*/ 2799176 w 4591548"/>
              <a:gd name="connsiteY0" fmla="*/ 10 h 3179432"/>
              <a:gd name="connsiteX1" fmla="*/ 3170559 w 4591548"/>
              <a:gd name="connsiteY1" fmla="*/ 172142 h 3179432"/>
              <a:gd name="connsiteX2" fmla="*/ 3768165 w 4591548"/>
              <a:gd name="connsiteY2" fmla="*/ 40387 h 3179432"/>
              <a:gd name="connsiteX3" fmla="*/ 4071214 w 4591548"/>
              <a:gd name="connsiteY3" fmla="*/ 399826 h 3179432"/>
              <a:gd name="connsiteX4" fmla="*/ 4072854 w 4591548"/>
              <a:gd name="connsiteY4" fmla="*/ 400354 h 3179432"/>
              <a:gd name="connsiteX5" fmla="*/ 4138149 w 4591548"/>
              <a:gd name="connsiteY5" fmla="*/ 421375 h 3179432"/>
              <a:gd name="connsiteX6" fmla="*/ 4460136 w 4591548"/>
              <a:gd name="connsiteY6" fmla="*/ 748671 h 3179432"/>
              <a:gd name="connsiteX7" fmla="*/ 4442728 w 4591548"/>
              <a:gd name="connsiteY7" fmla="*/ 1126943 h 3179432"/>
              <a:gd name="connsiteX8" fmla="*/ 4569891 w 4591548"/>
              <a:gd name="connsiteY8" fmla="*/ 1705311 h 3179432"/>
              <a:gd name="connsiteX9" fmla="*/ 3974196 w 4591548"/>
              <a:gd name="connsiteY9" fmla="*/ 2211586 h 3179432"/>
              <a:gd name="connsiteX10" fmla="*/ 3760947 w 4591548"/>
              <a:gd name="connsiteY10" fmla="*/ 2645399 h 3179432"/>
              <a:gd name="connsiteX11" fmla="*/ 3034903 w 4591548"/>
              <a:gd name="connsiteY11" fmla="*/ 2697924 h 3179432"/>
              <a:gd name="connsiteX12" fmla="*/ 2516058 w 4591548"/>
              <a:gd name="connsiteY12" fmla="*/ 3160722 h 3179432"/>
              <a:gd name="connsiteX13" fmla="*/ 1753182 w 4591548"/>
              <a:gd name="connsiteY13" fmla="*/ 2878232 h 3179432"/>
              <a:gd name="connsiteX14" fmla="*/ 619959 w 4591548"/>
              <a:gd name="connsiteY14" fmla="*/ 2599126 h 3179432"/>
              <a:gd name="connsiteX15" fmla="*/ 121706 w 4591548"/>
              <a:gd name="connsiteY15" fmla="*/ 2288535 h 3179432"/>
              <a:gd name="connsiteX16" fmla="*/ 228172 w 4591548"/>
              <a:gd name="connsiteY16" fmla="*/ 1869288 h 3179432"/>
              <a:gd name="connsiteX17" fmla="*/ 3353 w 4591548"/>
              <a:gd name="connsiteY17" fmla="*/ 1439153 h 3179432"/>
              <a:gd name="connsiteX18" fmla="*/ 413928 w 4591548"/>
              <a:gd name="connsiteY18" fmla="*/ 1056835 h 3179432"/>
              <a:gd name="connsiteX19" fmla="*/ 417856 w 4591548"/>
              <a:gd name="connsiteY19" fmla="*/ 1046757 h 3179432"/>
              <a:gd name="connsiteX20" fmla="*/ 600747 w 4591548"/>
              <a:gd name="connsiteY20" fmla="*/ 497741 h 3179432"/>
              <a:gd name="connsiteX21" fmla="*/ 1490469 w 4591548"/>
              <a:gd name="connsiteY21" fmla="*/ 372313 h 3179432"/>
              <a:gd name="connsiteX22" fmla="*/ 2387514 w 4591548"/>
              <a:gd name="connsiteY22" fmla="*/ 242103 h 3179432"/>
              <a:gd name="connsiteX23" fmla="*/ 2737056 w 4591548"/>
              <a:gd name="connsiteY23" fmla="*/ 4340 h 3179432"/>
              <a:gd name="connsiteX24" fmla="*/ 2799176 w 4591548"/>
              <a:gd name="connsiteY24" fmla="*/ 10 h 3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548" h="3179432">
                <a:moveTo>
                  <a:pt x="2799176" y="10"/>
                </a:moveTo>
                <a:cubicBezTo>
                  <a:pt x="2943518" y="-875"/>
                  <a:pt x="3081581" y="62006"/>
                  <a:pt x="3170559" y="172142"/>
                </a:cubicBezTo>
                <a:cubicBezTo>
                  <a:pt x="3317254" y="9269"/>
                  <a:pt x="3559905" y="-44213"/>
                  <a:pt x="3768165" y="40387"/>
                </a:cubicBezTo>
                <a:cubicBezTo>
                  <a:pt x="3926854" y="104830"/>
                  <a:pt x="4040644" y="239749"/>
                  <a:pt x="4071214" y="399826"/>
                </a:cubicBezTo>
                <a:lnTo>
                  <a:pt x="4072854" y="400354"/>
                </a:lnTo>
                <a:lnTo>
                  <a:pt x="4138149" y="421375"/>
                </a:lnTo>
                <a:cubicBezTo>
                  <a:pt x="4289796" y="480412"/>
                  <a:pt x="4408124" y="599334"/>
                  <a:pt x="4460136" y="748671"/>
                </a:cubicBezTo>
                <a:cubicBezTo>
                  <a:pt x="4503337" y="872555"/>
                  <a:pt x="4497180" y="1007105"/>
                  <a:pt x="4442728" y="1126943"/>
                </a:cubicBezTo>
                <a:cubicBezTo>
                  <a:pt x="4576578" y="1291287"/>
                  <a:pt x="4623389" y="1504331"/>
                  <a:pt x="4569891" y="1705311"/>
                </a:cubicBezTo>
                <a:cubicBezTo>
                  <a:pt x="4498773" y="1972499"/>
                  <a:pt x="4263340" y="2172596"/>
                  <a:pt x="3974196" y="2211586"/>
                </a:cubicBezTo>
                <a:cubicBezTo>
                  <a:pt x="3972816" y="2378358"/>
                  <a:pt x="3895010" y="2536522"/>
                  <a:pt x="3760947" y="2645399"/>
                </a:cubicBezTo>
                <a:cubicBezTo>
                  <a:pt x="3557251" y="2810846"/>
                  <a:pt x="3263012" y="2832107"/>
                  <a:pt x="3034903" y="2697924"/>
                </a:cubicBezTo>
                <a:cubicBezTo>
                  <a:pt x="2961131" y="2928403"/>
                  <a:pt x="2763592" y="3104591"/>
                  <a:pt x="2516058" y="3160722"/>
                </a:cubicBezTo>
                <a:cubicBezTo>
                  <a:pt x="2224367" y="3226857"/>
                  <a:pt x="1919938" y="3114155"/>
                  <a:pt x="1753182" y="2878232"/>
                </a:cubicBezTo>
                <a:cubicBezTo>
                  <a:pt x="1359590" y="3102164"/>
                  <a:pt x="848387" y="2976294"/>
                  <a:pt x="619959" y="2599126"/>
                </a:cubicBezTo>
                <a:cubicBezTo>
                  <a:pt x="395565" y="2623918"/>
                  <a:pt x="184864" y="2492604"/>
                  <a:pt x="121706" y="2288535"/>
                </a:cubicBezTo>
                <a:cubicBezTo>
                  <a:pt x="75957" y="2140890"/>
                  <a:pt x="116399" y="1981548"/>
                  <a:pt x="228172" y="1869288"/>
                </a:cubicBezTo>
                <a:cubicBezTo>
                  <a:pt x="69588" y="1781230"/>
                  <a:pt x="-18726" y="1612251"/>
                  <a:pt x="3353" y="1439153"/>
                </a:cubicBezTo>
                <a:cubicBezTo>
                  <a:pt x="29253" y="1236481"/>
                  <a:pt x="199724" y="1077728"/>
                  <a:pt x="413928" y="1056835"/>
                </a:cubicBezTo>
                <a:cubicBezTo>
                  <a:pt x="415202" y="1053452"/>
                  <a:pt x="416582" y="1050141"/>
                  <a:pt x="417856" y="1046757"/>
                </a:cubicBezTo>
                <a:cubicBezTo>
                  <a:pt x="389090" y="847175"/>
                  <a:pt x="456175" y="645901"/>
                  <a:pt x="600747" y="497741"/>
                </a:cubicBezTo>
                <a:cubicBezTo>
                  <a:pt x="829174" y="263731"/>
                  <a:pt x="1199520" y="211573"/>
                  <a:pt x="1490469" y="372313"/>
                </a:cubicBezTo>
                <a:cubicBezTo>
                  <a:pt x="1668052" y="56498"/>
                  <a:pt x="2117689" y="-8754"/>
                  <a:pt x="2387514" y="242103"/>
                </a:cubicBezTo>
                <a:cubicBezTo>
                  <a:pt x="2455554" y="113437"/>
                  <a:pt x="2586221" y="24497"/>
                  <a:pt x="2737056" y="4340"/>
                </a:cubicBezTo>
                <a:cubicBezTo>
                  <a:pt x="2757807" y="1563"/>
                  <a:pt x="2778556" y="136"/>
                  <a:pt x="2799176" y="10"/>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Regular" panose="020B0500000000000000" pitchFamily="34" charset="-122"/>
              <a:ea typeface="等线" panose="02010600030101010101" pitchFamily="2" charset="-122"/>
              <a:cs typeface="+mn-cs"/>
            </a:endParaRPr>
          </a:p>
        </p:txBody>
      </p:sp>
      <p:sp>
        <p:nvSpPr>
          <p:cNvPr id="12" name="文本框 16">
            <a:extLst>
              <a:ext uri="{FF2B5EF4-FFF2-40B4-BE49-F238E27FC236}">
                <a16:creationId xmlns:a16="http://schemas.microsoft.com/office/drawing/2014/main" id="{54332260-24E7-4C32-B0F2-6C9371094666}"/>
              </a:ext>
            </a:extLst>
          </p:cNvPr>
          <p:cNvSpPr txBox="1"/>
          <p:nvPr/>
        </p:nvSpPr>
        <p:spPr>
          <a:xfrm>
            <a:off x="2738288" y="1366897"/>
            <a:ext cx="2348516" cy="1569660"/>
          </a:xfrm>
          <a:prstGeom prst="rect">
            <a:avLst/>
          </a:prstGeom>
          <a:noFill/>
        </p:spPr>
        <p:txBody>
          <a:bodyPr wrap="square" rtlCol="0">
            <a:spAutoFit/>
            <a:scene3d>
              <a:camera prst="orthographicFront"/>
              <a:lightRig rig="threePt" dir="t"/>
            </a:scene3d>
            <a:sp3d contourW="12700"/>
          </a:bodyPr>
          <a:lstStyle/>
          <a:p>
            <a:pPr lvl="0" algn="ctr">
              <a:defRPr/>
            </a:pPr>
            <a:r>
              <a:rPr lang="en-US" sz="3200" i="1" dirty="0" err="1">
                <a:solidFill>
                  <a:prstClr val="black"/>
                </a:solidFill>
                <a:latin typeface="Times New Roman" panose="02020603050405020304" pitchFamily="18" charset="0"/>
                <a:cs typeface="Times New Roman" panose="02020603050405020304" pitchFamily="18" charset="0"/>
              </a:rPr>
              <a:t>Học</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thầy</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và</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học</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bạn</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đều</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quan</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trọng</a:t>
            </a:r>
            <a:r>
              <a:rPr lang="en-US" sz="3200" i="1" dirty="0">
                <a:solidFill>
                  <a:prstClr val="black"/>
                </a:solidFill>
                <a:latin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13" name="任意多边形: 形状 17">
            <a:extLst>
              <a:ext uri="{FF2B5EF4-FFF2-40B4-BE49-F238E27FC236}">
                <a16:creationId xmlns:a16="http://schemas.microsoft.com/office/drawing/2014/main" id="{0F05DCEA-ED14-40F8-A936-9FDC067EB95C}"/>
              </a:ext>
            </a:extLst>
          </p:cNvPr>
          <p:cNvSpPr/>
          <p:nvPr/>
        </p:nvSpPr>
        <p:spPr>
          <a:xfrm>
            <a:off x="6110952" y="2297670"/>
            <a:ext cx="3206291" cy="2682217"/>
          </a:xfrm>
          <a:custGeom>
            <a:avLst/>
            <a:gdLst>
              <a:gd name="connsiteX0" fmla="*/ 2799176 w 4591548"/>
              <a:gd name="connsiteY0" fmla="*/ 10 h 3179432"/>
              <a:gd name="connsiteX1" fmla="*/ 3170559 w 4591548"/>
              <a:gd name="connsiteY1" fmla="*/ 172142 h 3179432"/>
              <a:gd name="connsiteX2" fmla="*/ 3768165 w 4591548"/>
              <a:gd name="connsiteY2" fmla="*/ 40387 h 3179432"/>
              <a:gd name="connsiteX3" fmla="*/ 4071214 w 4591548"/>
              <a:gd name="connsiteY3" fmla="*/ 399826 h 3179432"/>
              <a:gd name="connsiteX4" fmla="*/ 4072854 w 4591548"/>
              <a:gd name="connsiteY4" fmla="*/ 400354 h 3179432"/>
              <a:gd name="connsiteX5" fmla="*/ 4138149 w 4591548"/>
              <a:gd name="connsiteY5" fmla="*/ 421375 h 3179432"/>
              <a:gd name="connsiteX6" fmla="*/ 4460136 w 4591548"/>
              <a:gd name="connsiteY6" fmla="*/ 748671 h 3179432"/>
              <a:gd name="connsiteX7" fmla="*/ 4442728 w 4591548"/>
              <a:gd name="connsiteY7" fmla="*/ 1126943 h 3179432"/>
              <a:gd name="connsiteX8" fmla="*/ 4569891 w 4591548"/>
              <a:gd name="connsiteY8" fmla="*/ 1705311 h 3179432"/>
              <a:gd name="connsiteX9" fmla="*/ 3974196 w 4591548"/>
              <a:gd name="connsiteY9" fmla="*/ 2211586 h 3179432"/>
              <a:gd name="connsiteX10" fmla="*/ 3760947 w 4591548"/>
              <a:gd name="connsiteY10" fmla="*/ 2645399 h 3179432"/>
              <a:gd name="connsiteX11" fmla="*/ 3034903 w 4591548"/>
              <a:gd name="connsiteY11" fmla="*/ 2697924 h 3179432"/>
              <a:gd name="connsiteX12" fmla="*/ 2516058 w 4591548"/>
              <a:gd name="connsiteY12" fmla="*/ 3160722 h 3179432"/>
              <a:gd name="connsiteX13" fmla="*/ 1753182 w 4591548"/>
              <a:gd name="connsiteY13" fmla="*/ 2878232 h 3179432"/>
              <a:gd name="connsiteX14" fmla="*/ 619959 w 4591548"/>
              <a:gd name="connsiteY14" fmla="*/ 2599126 h 3179432"/>
              <a:gd name="connsiteX15" fmla="*/ 121706 w 4591548"/>
              <a:gd name="connsiteY15" fmla="*/ 2288535 h 3179432"/>
              <a:gd name="connsiteX16" fmla="*/ 228172 w 4591548"/>
              <a:gd name="connsiteY16" fmla="*/ 1869288 h 3179432"/>
              <a:gd name="connsiteX17" fmla="*/ 3353 w 4591548"/>
              <a:gd name="connsiteY17" fmla="*/ 1439153 h 3179432"/>
              <a:gd name="connsiteX18" fmla="*/ 413928 w 4591548"/>
              <a:gd name="connsiteY18" fmla="*/ 1056835 h 3179432"/>
              <a:gd name="connsiteX19" fmla="*/ 417856 w 4591548"/>
              <a:gd name="connsiteY19" fmla="*/ 1046757 h 3179432"/>
              <a:gd name="connsiteX20" fmla="*/ 600747 w 4591548"/>
              <a:gd name="connsiteY20" fmla="*/ 497741 h 3179432"/>
              <a:gd name="connsiteX21" fmla="*/ 1490469 w 4591548"/>
              <a:gd name="connsiteY21" fmla="*/ 372313 h 3179432"/>
              <a:gd name="connsiteX22" fmla="*/ 2387514 w 4591548"/>
              <a:gd name="connsiteY22" fmla="*/ 242103 h 3179432"/>
              <a:gd name="connsiteX23" fmla="*/ 2737056 w 4591548"/>
              <a:gd name="connsiteY23" fmla="*/ 4340 h 3179432"/>
              <a:gd name="connsiteX24" fmla="*/ 2799176 w 4591548"/>
              <a:gd name="connsiteY24" fmla="*/ 10 h 3179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91548" h="3179432">
                <a:moveTo>
                  <a:pt x="2799176" y="10"/>
                </a:moveTo>
                <a:cubicBezTo>
                  <a:pt x="2943518" y="-875"/>
                  <a:pt x="3081581" y="62006"/>
                  <a:pt x="3170559" y="172142"/>
                </a:cubicBezTo>
                <a:cubicBezTo>
                  <a:pt x="3317254" y="9269"/>
                  <a:pt x="3559905" y="-44213"/>
                  <a:pt x="3768165" y="40387"/>
                </a:cubicBezTo>
                <a:cubicBezTo>
                  <a:pt x="3926854" y="104830"/>
                  <a:pt x="4040644" y="239749"/>
                  <a:pt x="4071214" y="399826"/>
                </a:cubicBezTo>
                <a:lnTo>
                  <a:pt x="4072854" y="400354"/>
                </a:lnTo>
                <a:lnTo>
                  <a:pt x="4138149" y="421375"/>
                </a:lnTo>
                <a:cubicBezTo>
                  <a:pt x="4289796" y="480412"/>
                  <a:pt x="4408124" y="599334"/>
                  <a:pt x="4460136" y="748671"/>
                </a:cubicBezTo>
                <a:cubicBezTo>
                  <a:pt x="4503337" y="872555"/>
                  <a:pt x="4497180" y="1007105"/>
                  <a:pt x="4442728" y="1126943"/>
                </a:cubicBezTo>
                <a:cubicBezTo>
                  <a:pt x="4576578" y="1291287"/>
                  <a:pt x="4623389" y="1504331"/>
                  <a:pt x="4569891" y="1705311"/>
                </a:cubicBezTo>
                <a:cubicBezTo>
                  <a:pt x="4498773" y="1972499"/>
                  <a:pt x="4263340" y="2172596"/>
                  <a:pt x="3974196" y="2211586"/>
                </a:cubicBezTo>
                <a:cubicBezTo>
                  <a:pt x="3972816" y="2378358"/>
                  <a:pt x="3895010" y="2536522"/>
                  <a:pt x="3760947" y="2645399"/>
                </a:cubicBezTo>
                <a:cubicBezTo>
                  <a:pt x="3557251" y="2810846"/>
                  <a:pt x="3263012" y="2832107"/>
                  <a:pt x="3034903" y="2697924"/>
                </a:cubicBezTo>
                <a:cubicBezTo>
                  <a:pt x="2961131" y="2928403"/>
                  <a:pt x="2763592" y="3104591"/>
                  <a:pt x="2516058" y="3160722"/>
                </a:cubicBezTo>
                <a:cubicBezTo>
                  <a:pt x="2224367" y="3226857"/>
                  <a:pt x="1919938" y="3114155"/>
                  <a:pt x="1753182" y="2878232"/>
                </a:cubicBezTo>
                <a:cubicBezTo>
                  <a:pt x="1359590" y="3102164"/>
                  <a:pt x="848387" y="2976294"/>
                  <a:pt x="619959" y="2599126"/>
                </a:cubicBezTo>
                <a:cubicBezTo>
                  <a:pt x="395565" y="2623918"/>
                  <a:pt x="184864" y="2492604"/>
                  <a:pt x="121706" y="2288535"/>
                </a:cubicBezTo>
                <a:cubicBezTo>
                  <a:pt x="75957" y="2140890"/>
                  <a:pt x="116399" y="1981548"/>
                  <a:pt x="228172" y="1869288"/>
                </a:cubicBezTo>
                <a:cubicBezTo>
                  <a:pt x="69588" y="1781230"/>
                  <a:pt x="-18726" y="1612251"/>
                  <a:pt x="3353" y="1439153"/>
                </a:cubicBezTo>
                <a:cubicBezTo>
                  <a:pt x="29253" y="1236481"/>
                  <a:pt x="199724" y="1077728"/>
                  <a:pt x="413928" y="1056835"/>
                </a:cubicBezTo>
                <a:cubicBezTo>
                  <a:pt x="415202" y="1053452"/>
                  <a:pt x="416582" y="1050141"/>
                  <a:pt x="417856" y="1046757"/>
                </a:cubicBezTo>
                <a:cubicBezTo>
                  <a:pt x="389090" y="847175"/>
                  <a:pt x="456175" y="645901"/>
                  <a:pt x="600747" y="497741"/>
                </a:cubicBezTo>
                <a:cubicBezTo>
                  <a:pt x="829174" y="263731"/>
                  <a:pt x="1199520" y="211573"/>
                  <a:pt x="1490469" y="372313"/>
                </a:cubicBezTo>
                <a:cubicBezTo>
                  <a:pt x="1668052" y="56498"/>
                  <a:pt x="2117689" y="-8754"/>
                  <a:pt x="2387514" y="242103"/>
                </a:cubicBezTo>
                <a:cubicBezTo>
                  <a:pt x="2455554" y="113437"/>
                  <a:pt x="2586221" y="24497"/>
                  <a:pt x="2737056" y="4340"/>
                </a:cubicBezTo>
                <a:cubicBezTo>
                  <a:pt x="2757807" y="1563"/>
                  <a:pt x="2778556" y="136"/>
                  <a:pt x="2799176" y="10"/>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思源黑体 CN Regular" panose="020B0500000000000000" pitchFamily="34" charset="-122"/>
              <a:ea typeface="等线" panose="02010600030101010101" pitchFamily="2" charset="-122"/>
              <a:cs typeface="+mn-cs"/>
            </a:endParaRPr>
          </a:p>
        </p:txBody>
      </p:sp>
      <p:sp>
        <p:nvSpPr>
          <p:cNvPr id="14" name="文本框 16">
            <a:extLst>
              <a:ext uri="{FF2B5EF4-FFF2-40B4-BE49-F238E27FC236}">
                <a16:creationId xmlns:a16="http://schemas.microsoft.com/office/drawing/2014/main" id="{C908A59D-1EF9-4161-9991-746112254D06}"/>
              </a:ext>
            </a:extLst>
          </p:cNvPr>
          <p:cNvSpPr txBox="1"/>
          <p:nvPr/>
        </p:nvSpPr>
        <p:spPr>
          <a:xfrm>
            <a:off x="6411172" y="2906829"/>
            <a:ext cx="2590105" cy="1569660"/>
          </a:xfrm>
          <a:prstGeom prst="rect">
            <a:avLst/>
          </a:prstGeom>
          <a:noFill/>
        </p:spPr>
        <p:txBody>
          <a:bodyPr wrap="square" rtlCol="0">
            <a:spAutoFit/>
            <a:scene3d>
              <a:camera prst="orthographicFront"/>
              <a:lightRig rig="threePt" dir="t"/>
            </a:scene3d>
            <a:sp3d contourW="12700"/>
          </a:bodyPr>
          <a:lstStyle/>
          <a:p>
            <a:pPr lvl="0" algn="just">
              <a:defRPr/>
            </a:pPr>
            <a:r>
              <a:rPr lang="en-US" sz="2400" i="1" dirty="0">
                <a:solidFill>
                  <a:prstClr val="black"/>
                </a:solidFill>
                <a:latin typeface="Times New Roman" panose="02020603050405020304" pitchFamily="18" charset="0"/>
                <a:cs typeface="Times New Roman" panose="02020603050405020304" pitchFamily="18" charset="0"/>
              </a:rPr>
              <a:t>G</a:t>
            </a:r>
            <a:r>
              <a:rPr lang="vi-VN" sz="2400" i="1" dirty="0">
                <a:solidFill>
                  <a:prstClr val="black"/>
                </a:solidFill>
                <a:latin typeface="Times New Roman" panose="02020603050405020304" pitchFamily="18" charset="0"/>
                <a:cs typeface="Times New Roman" panose="02020603050405020304" pitchFamily="18" charset="0"/>
              </a:rPr>
              <a:t>iúp chúng ta hiểu mọi vấn đề được sâu sắc và toàn diện hơn.</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7918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95C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4" name="矩形 3"/>
          <p:cNvSpPr/>
          <p:nvPr/>
        </p:nvSpPr>
        <p:spPr>
          <a:xfrm>
            <a:off x="653142" y="1172482"/>
            <a:ext cx="10784115" cy="5257346"/>
          </a:xfrm>
          <a:prstGeom prst="rect">
            <a:avLst/>
          </a:prstGeom>
          <a:solidFill>
            <a:srgbClr val="62A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3" name="矩形 2"/>
          <p:cNvSpPr/>
          <p:nvPr/>
        </p:nvSpPr>
        <p:spPr>
          <a:xfrm>
            <a:off x="769257" y="1172482"/>
            <a:ext cx="10548031" cy="5136243"/>
          </a:xfrm>
          <a:prstGeom prst="rect">
            <a:avLst/>
          </a:prstGeom>
          <a:solidFill>
            <a:srgbClr val="EEF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grpSp>
        <p:nvGrpSpPr>
          <p:cNvPr id="5" name="组合 4"/>
          <p:cNvGrpSpPr/>
          <p:nvPr/>
        </p:nvGrpSpPr>
        <p:grpSpPr>
          <a:xfrm>
            <a:off x="2553091" y="4805872"/>
            <a:ext cx="3569988" cy="1973038"/>
            <a:chOff x="1156044" y="2056266"/>
            <a:chExt cx="9573176" cy="4252459"/>
          </a:xfrm>
        </p:grpSpPr>
        <p:pic>
          <p:nvPicPr>
            <p:cNvPr id="6" name="图片 5"/>
            <p:cNvPicPr>
              <a:picLocks noChangeAspect="1"/>
            </p:cNvPicPr>
            <p:nvPr/>
          </p:nvPicPr>
          <p:blipFill>
            <a:blip r:embed="rId3"/>
            <a:stretch>
              <a:fillRect/>
            </a:stretch>
          </p:blipFill>
          <p:spPr>
            <a:xfrm>
              <a:off x="1156044" y="2413453"/>
              <a:ext cx="5169655" cy="3895272"/>
            </a:xfrm>
            <a:prstGeom prst="rect">
              <a:avLst/>
            </a:prstGeom>
          </p:spPr>
        </p:pic>
        <p:pic>
          <p:nvPicPr>
            <p:cNvPr id="7" name="图片 6"/>
            <p:cNvPicPr>
              <a:picLocks noChangeAspect="1"/>
            </p:cNvPicPr>
            <p:nvPr/>
          </p:nvPicPr>
          <p:blipFill>
            <a:blip r:embed="rId4"/>
            <a:stretch>
              <a:fillRect/>
            </a:stretch>
          </p:blipFill>
          <p:spPr>
            <a:xfrm>
              <a:off x="6096000" y="2056266"/>
              <a:ext cx="4633220" cy="4178300"/>
            </a:xfrm>
            <a:prstGeom prst="rect">
              <a:avLst/>
            </a:prstGeom>
          </p:spPr>
        </p:pic>
      </p:grpSp>
      <p:pic>
        <p:nvPicPr>
          <p:cNvPr id="8" name="图片 7"/>
          <p:cNvPicPr>
            <a:picLocks noChangeAspect="1"/>
          </p:cNvPicPr>
          <p:nvPr/>
        </p:nvPicPr>
        <p:blipFill>
          <a:blip r:embed="rId5"/>
          <a:stretch>
            <a:fillRect/>
          </a:stretch>
        </p:blipFill>
        <p:spPr>
          <a:xfrm>
            <a:off x="653142" y="304800"/>
            <a:ext cx="788196" cy="736145"/>
          </a:xfrm>
          <a:prstGeom prst="rect">
            <a:avLst/>
          </a:prstGeom>
        </p:spPr>
      </p:pic>
      <p:pic>
        <p:nvPicPr>
          <p:cNvPr id="17" name="图片 5">
            <a:extLst>
              <a:ext uri="{FF2B5EF4-FFF2-40B4-BE49-F238E27FC236}">
                <a16:creationId xmlns:a16="http://schemas.microsoft.com/office/drawing/2014/main" id="{B725310B-F4B3-49E5-AC48-7CBE12EF80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8030" y="1300394"/>
            <a:ext cx="1051153" cy="609159"/>
          </a:xfrm>
          <a:prstGeom prst="rect">
            <a:avLst/>
          </a:prstGeom>
        </p:spPr>
      </p:pic>
      <p:pic>
        <p:nvPicPr>
          <p:cNvPr id="18" name="图片 11">
            <a:extLst>
              <a:ext uri="{FF2B5EF4-FFF2-40B4-BE49-F238E27FC236}">
                <a16:creationId xmlns:a16="http://schemas.microsoft.com/office/drawing/2014/main" id="{DA40F3DF-EF9D-4FDA-8E1C-762B24D37F6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5170" y="3003317"/>
            <a:ext cx="1051153" cy="609159"/>
          </a:xfrm>
          <a:prstGeom prst="rect">
            <a:avLst/>
          </a:prstGeom>
        </p:spPr>
      </p:pic>
      <p:pic>
        <p:nvPicPr>
          <p:cNvPr id="19" name="图片 10">
            <a:extLst>
              <a:ext uri="{FF2B5EF4-FFF2-40B4-BE49-F238E27FC236}">
                <a16:creationId xmlns:a16="http://schemas.microsoft.com/office/drawing/2014/main" id="{C8A61589-0D07-47AE-AB3C-CE4FD37F2EA4}"/>
              </a:ext>
            </a:extLst>
          </p:cNvPr>
          <p:cNvPicPr>
            <a:picLocks noChangeAspect="1"/>
          </p:cNvPicPr>
          <p:nvPr/>
        </p:nvPicPr>
        <p:blipFill rotWithShape="1">
          <a:blip r:embed="rId7">
            <a:extLst>
              <a:ext uri="{28A0092B-C50C-407E-A947-70E740481C1C}">
                <a14:useLocalDpi xmlns:a14="http://schemas.microsoft.com/office/drawing/2010/main" val="0"/>
              </a:ext>
            </a:extLst>
          </a:blip>
          <a:srcRect l="24844" t="17454" r="27031" b="14722"/>
          <a:stretch/>
        </p:blipFill>
        <p:spPr>
          <a:xfrm>
            <a:off x="2718033" y="1434517"/>
            <a:ext cx="6087589" cy="4123089"/>
          </a:xfrm>
          <a:prstGeom prst="rect">
            <a:avLst/>
          </a:prstGeom>
        </p:spPr>
      </p:pic>
      <p:sp>
        <p:nvSpPr>
          <p:cNvPr id="20" name="文本框 1">
            <a:extLst>
              <a:ext uri="{FF2B5EF4-FFF2-40B4-BE49-F238E27FC236}">
                <a16:creationId xmlns:a16="http://schemas.microsoft.com/office/drawing/2014/main" id="{6FB246E8-2CC2-4505-8CEB-16E589CBD3D6}"/>
              </a:ext>
            </a:extLst>
          </p:cNvPr>
          <p:cNvSpPr txBox="1"/>
          <p:nvPr/>
        </p:nvSpPr>
        <p:spPr>
          <a:xfrm>
            <a:off x="3695919" y="2094395"/>
            <a:ext cx="3359223" cy="2062103"/>
          </a:xfrm>
          <a:prstGeom prst="rect">
            <a:avLst/>
          </a:prstGeom>
          <a:noFill/>
        </p:spPr>
        <p:txBody>
          <a:bodyPr wrap="square" rtlCol="0">
            <a:spAutoFit/>
            <a:scene3d>
              <a:camera prst="orthographicFront"/>
              <a:lightRig rig="threePt" dir="t"/>
            </a:scene3d>
            <a:sp3d contourW="12700"/>
          </a:bodyPr>
          <a:lstStyle/>
          <a:p>
            <a:pPr lvl="0" algn="ctr">
              <a:defRPr/>
            </a:pPr>
            <a:r>
              <a:rPr lang="vi-VN" sz="3200" b="1" dirty="0">
                <a:solidFill>
                  <a:srgbClr val="F94341">
                    <a:lumMod val="50000"/>
                  </a:srgbClr>
                </a:solidFill>
                <a:latin typeface="Times New Roman" panose="02020603050405020304" pitchFamily="18" charset="0"/>
                <a:cs typeface="Times New Roman" panose="02020603050405020304" pitchFamily="18" charset="0"/>
              </a:rPr>
              <a:t>Theo em, làm thế nào để việc “học thầy, học bạn” được hiệu quả?</a:t>
            </a:r>
            <a:endParaRPr kumimoji="0" lang="en-US" sz="6000" b="1" i="0" u="none" strike="noStrike" kern="1200" cap="none" spc="0" normalizeH="0" baseline="0" noProof="0" dirty="0">
              <a:ln>
                <a:noFill/>
              </a:ln>
              <a:solidFill>
                <a:srgbClr val="F94341">
                  <a:lumMod val="50000"/>
                </a:srgbClr>
              </a:solidFill>
              <a:effectLst/>
              <a:uLnTx/>
              <a:uFillTx/>
              <a:latin typeface="Times New Roman" panose="02020603050405020304" pitchFamily="18" charset="0"/>
              <a:ea typeface="+mn-ea"/>
              <a:cs typeface="Times New Roman" panose="02020603050405020304" pitchFamily="18" charset="0"/>
            </a:endParaRPr>
          </a:p>
        </p:txBody>
      </p:sp>
      <p:pic>
        <p:nvPicPr>
          <p:cNvPr id="22" name="图片 41">
            <a:extLst>
              <a:ext uri="{FF2B5EF4-FFF2-40B4-BE49-F238E27FC236}">
                <a16:creationId xmlns:a16="http://schemas.microsoft.com/office/drawing/2014/main" id="{0CB82869-9C16-41B9-9558-2A5BFBCBFE0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366008" y="524308"/>
            <a:ext cx="2852827" cy="1197220"/>
          </a:xfrm>
          <a:prstGeom prst="rect">
            <a:avLst/>
          </a:prstGeom>
        </p:spPr>
      </p:pic>
    </p:spTree>
    <p:extLst>
      <p:ext uri="{BB962C8B-B14F-4D97-AF65-F5344CB8AC3E}">
        <p14:creationId xmlns:p14="http://schemas.microsoft.com/office/powerpoint/2010/main" val="1797212086"/>
      </p:ext>
    </p:extLst>
  </p:cSld>
  <p:clrMapOvr>
    <a:masterClrMapping/>
  </p:clrMapOvr>
  <p:transition spd="slow" advClick="0">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95C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4" name="矩形 3"/>
          <p:cNvSpPr/>
          <p:nvPr/>
        </p:nvSpPr>
        <p:spPr>
          <a:xfrm>
            <a:off x="653142" y="1172482"/>
            <a:ext cx="10784115" cy="5257346"/>
          </a:xfrm>
          <a:prstGeom prst="rect">
            <a:avLst/>
          </a:prstGeom>
          <a:solidFill>
            <a:srgbClr val="62A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3" name="矩形 2"/>
          <p:cNvSpPr/>
          <p:nvPr/>
        </p:nvSpPr>
        <p:spPr>
          <a:xfrm>
            <a:off x="771183" y="1141789"/>
            <a:ext cx="10548031" cy="5136243"/>
          </a:xfrm>
          <a:prstGeom prst="rect">
            <a:avLst/>
          </a:prstGeom>
          <a:solidFill>
            <a:srgbClr val="EEF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sym typeface="+mn-lt"/>
            </a:endParaRPr>
          </a:p>
        </p:txBody>
      </p:sp>
      <p:pic>
        <p:nvPicPr>
          <p:cNvPr id="8" name="图片 7"/>
          <p:cNvPicPr>
            <a:picLocks noChangeAspect="1"/>
          </p:cNvPicPr>
          <p:nvPr/>
        </p:nvPicPr>
        <p:blipFill>
          <a:blip r:embed="rId3"/>
          <a:stretch>
            <a:fillRect/>
          </a:stretch>
        </p:blipFill>
        <p:spPr>
          <a:xfrm>
            <a:off x="653142" y="304800"/>
            <a:ext cx="788196" cy="736145"/>
          </a:xfrm>
          <a:prstGeom prst="rect">
            <a:avLst/>
          </a:prstGeom>
        </p:spPr>
      </p:pic>
      <p:sp>
        <p:nvSpPr>
          <p:cNvPr id="9" name="文本框 8"/>
          <p:cNvSpPr txBox="1"/>
          <p:nvPr/>
        </p:nvSpPr>
        <p:spPr>
          <a:xfrm>
            <a:off x="1441338" y="465923"/>
            <a:ext cx="1906291" cy="584775"/>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4.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Bài</a:t>
            </a:r>
            <a:r>
              <a:rPr kumimoji="0" lang="en-US"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2060"/>
                </a:solidFill>
                <a:effectLst/>
                <a:uLnTx/>
                <a:uFillTx/>
                <a:latin typeface="Times New Roman" panose="02020603050405020304" pitchFamily="18" charset="0"/>
                <a:cs typeface="Times New Roman" panose="02020603050405020304" pitchFamily="18" charset="0"/>
              </a:rPr>
              <a:t>học</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21" name="椭圆 14">
            <a:extLst>
              <a:ext uri="{FF2B5EF4-FFF2-40B4-BE49-F238E27FC236}">
                <a16:creationId xmlns:a16="http://schemas.microsoft.com/office/drawing/2014/main" id="{B31828D5-4967-4589-836A-7CC3E5322FD6}"/>
              </a:ext>
            </a:extLst>
          </p:cNvPr>
          <p:cNvSpPr/>
          <p:nvPr/>
        </p:nvSpPr>
        <p:spPr>
          <a:xfrm>
            <a:off x="4613241" y="2270263"/>
            <a:ext cx="3169852" cy="31698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20F0502020204030204"/>
              <a:cs typeface="Helvetica"/>
              <a:sym typeface="+mn-lt"/>
            </a:endParaRPr>
          </a:p>
        </p:txBody>
      </p:sp>
      <p:pic>
        <p:nvPicPr>
          <p:cNvPr id="22" name="图片 1">
            <a:extLst>
              <a:ext uri="{FF2B5EF4-FFF2-40B4-BE49-F238E27FC236}">
                <a16:creationId xmlns:a16="http://schemas.microsoft.com/office/drawing/2014/main" id="{CBB014B5-A93F-41D4-BEDE-DB7B2FFDDFFF}"/>
              </a:ext>
            </a:extLst>
          </p:cNvPr>
          <p:cNvPicPr>
            <a:picLocks noChangeAspect="1"/>
          </p:cNvPicPr>
          <p:nvPr/>
        </p:nvPicPr>
        <p:blipFill>
          <a:blip r:embed="rId4" cstate="hqprint">
            <a:extLst>
              <a:ext uri="{28A0092B-C50C-407E-A947-70E740481C1C}">
                <a14:useLocalDpi xmlns:a14="http://schemas.microsoft.com/office/drawing/2010/main" val="0"/>
              </a:ext>
            </a:extLst>
          </a:blip>
          <a:srcRect/>
          <a:stretch/>
        </p:blipFill>
        <p:spPr>
          <a:xfrm>
            <a:off x="4868462" y="2525484"/>
            <a:ext cx="2659409" cy="2659409"/>
          </a:xfrm>
          <a:prstGeom prst="ellipse">
            <a:avLst/>
          </a:prstGeom>
        </p:spPr>
      </p:pic>
      <p:sp>
        <p:nvSpPr>
          <p:cNvPr id="23" name="矩形 4">
            <a:extLst>
              <a:ext uri="{FF2B5EF4-FFF2-40B4-BE49-F238E27FC236}">
                <a16:creationId xmlns:a16="http://schemas.microsoft.com/office/drawing/2014/main" id="{49BF7DD8-2F6F-42F0-91E1-D40879B46D00}"/>
              </a:ext>
            </a:extLst>
          </p:cNvPr>
          <p:cNvSpPr/>
          <p:nvPr/>
        </p:nvSpPr>
        <p:spPr>
          <a:xfrm>
            <a:off x="7783091" y="1903168"/>
            <a:ext cx="3426999" cy="1323439"/>
          </a:xfrm>
          <a:prstGeom prst="rect">
            <a:avLst/>
          </a:prstGeom>
        </p:spPr>
        <p:txBody>
          <a:bodyPr wrap="square">
            <a:spAutoFit/>
          </a:bodyPr>
          <a:lstStyle/>
          <a:p>
            <a:pPr lvl="0" algn="just">
              <a:defRPr/>
            </a:pPr>
            <a:r>
              <a:rPr lang="en-US" sz="2000" i="1" dirty="0">
                <a:solidFill>
                  <a:prstClr val="black"/>
                </a:solidFill>
                <a:latin typeface="Times New Roman" panose="02020603050405020304" pitchFamily="18" charset="0"/>
                <a:cs typeface="Times New Roman" panose="02020603050405020304" pitchFamily="18" charset="0"/>
              </a:rPr>
              <a:t>T</a:t>
            </a:r>
            <a:r>
              <a:rPr lang="vi-VN" sz="2000" i="1" dirty="0">
                <a:solidFill>
                  <a:prstClr val="black"/>
                </a:solidFill>
                <a:latin typeface="Times New Roman" panose="02020603050405020304" pitchFamily="18" charset="0"/>
                <a:cs typeface="Times New Roman" panose="02020603050405020304" pitchFamily="18" charset="0"/>
              </a:rPr>
              <a:t>ri thức là vô cùng vô tận, ngoài tri thức về sách vở còn có kĩ năng sống, hiểu biết xã hội…</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4" name="矩形 7">
            <a:extLst>
              <a:ext uri="{FF2B5EF4-FFF2-40B4-BE49-F238E27FC236}">
                <a16:creationId xmlns:a16="http://schemas.microsoft.com/office/drawing/2014/main" id="{30F6D43A-587F-459C-89F8-E9D048B4E195}"/>
              </a:ext>
            </a:extLst>
          </p:cNvPr>
          <p:cNvSpPr/>
          <p:nvPr/>
        </p:nvSpPr>
        <p:spPr>
          <a:xfrm>
            <a:off x="8017807" y="4565504"/>
            <a:ext cx="3169852" cy="1015663"/>
          </a:xfrm>
          <a:prstGeom prst="rect">
            <a:avLst/>
          </a:prstGeom>
        </p:spPr>
        <p:txBody>
          <a:bodyPr wrap="square">
            <a:spAutoFit/>
          </a:bodyPr>
          <a:lstStyle/>
          <a:p>
            <a:pPr lvl="0" algn="just">
              <a:defRPr/>
            </a:pPr>
            <a:r>
              <a:rPr lang="vi-VN" sz="2000" i="1" dirty="0">
                <a:solidFill>
                  <a:prstClr val="black"/>
                </a:solidFill>
                <a:latin typeface="Times New Roman" panose="02020603050405020304" pitchFamily="18" charset="0"/>
                <a:cs typeface="Times New Roman" panose="02020603050405020304" pitchFamily="18" charset="0"/>
              </a:rPr>
              <a:t>Mỗi người nên có ít nhất một người bạn để cùng học tập, vui chơi và tiến bộ</a:t>
            </a:r>
            <a:r>
              <a:rPr lang="en-US" sz="2000" i="1" dirty="0">
                <a:solidFill>
                  <a:prstClr val="black"/>
                </a:solidFill>
                <a:latin typeface="Times New Roman" panose="02020603050405020304" pitchFamily="18" charset="0"/>
                <a:cs typeface="Times New Roman" panose="02020603050405020304" pitchFamily="18" charset="0"/>
              </a:rPr>
              <a:t>.</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5" name="矩形 10">
            <a:extLst>
              <a:ext uri="{FF2B5EF4-FFF2-40B4-BE49-F238E27FC236}">
                <a16:creationId xmlns:a16="http://schemas.microsoft.com/office/drawing/2014/main" id="{E7BCB6BA-039C-42C2-B4E1-2AC0DB1CB5F2}"/>
              </a:ext>
            </a:extLst>
          </p:cNvPr>
          <p:cNvSpPr/>
          <p:nvPr/>
        </p:nvSpPr>
        <p:spPr>
          <a:xfrm flipH="1">
            <a:off x="942799" y="1903168"/>
            <a:ext cx="3561317" cy="1323439"/>
          </a:xfrm>
          <a:prstGeom prst="rect">
            <a:avLst/>
          </a:prstGeom>
        </p:spPr>
        <p:txBody>
          <a:bodyPr wrap="square">
            <a:spAutoFit/>
          </a:bodyPr>
          <a:lstStyle/>
          <a:p>
            <a:pPr lvl="0" algn="just">
              <a:defRPr/>
            </a:pPr>
            <a:r>
              <a:rPr lang="vi-VN" sz="2000" i="1" dirty="0">
                <a:solidFill>
                  <a:prstClr val="black"/>
                </a:solidFill>
                <a:latin typeface="Times New Roman" panose="02020603050405020304" pitchFamily="18" charset="0"/>
                <a:cs typeface="Times New Roman" panose="02020603050405020304" pitchFamily="18" charset="0"/>
              </a:rPr>
              <a:t>Bên cạnh cách hướng dẫn, gợi ý của thầy thì cũng nên biết cách lắng nghe bạn để học hỏi cái hay của bạn bè</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26" name="矩形 13">
            <a:extLst>
              <a:ext uri="{FF2B5EF4-FFF2-40B4-BE49-F238E27FC236}">
                <a16:creationId xmlns:a16="http://schemas.microsoft.com/office/drawing/2014/main" id="{454B4595-39D0-490B-8DD1-EC1AA5DDAEA0}"/>
              </a:ext>
            </a:extLst>
          </p:cNvPr>
          <p:cNvSpPr/>
          <p:nvPr/>
        </p:nvSpPr>
        <p:spPr>
          <a:xfrm flipH="1">
            <a:off x="896180" y="4866300"/>
            <a:ext cx="3575201" cy="1015663"/>
          </a:xfrm>
          <a:prstGeom prst="rect">
            <a:avLst/>
          </a:prstGeom>
        </p:spPr>
        <p:txBody>
          <a:bodyPr wrap="square">
            <a:spAutoFit/>
          </a:bodyPr>
          <a:lstStyle/>
          <a:p>
            <a:pPr lvl="0" algn="just">
              <a:defRPr/>
            </a:pPr>
            <a:r>
              <a:rPr lang="vi-VN" sz="2000" i="1" dirty="0">
                <a:solidFill>
                  <a:prstClr val="black"/>
                </a:solidFill>
                <a:latin typeface="Times New Roman" panose="02020603050405020304" pitchFamily="18" charset="0"/>
                <a:cs typeface="Times New Roman" panose="02020603050405020304" pitchFamily="18" charset="0"/>
              </a:rPr>
              <a:t>Nên mạnh dạn hỏi thầy cô những vấn đề còn băn khoăn để mở mang thêm vốn hiểu biết</a:t>
            </a:r>
            <a:r>
              <a:rPr lang="en-US" sz="2000" i="1" dirty="0">
                <a:solidFill>
                  <a:prstClr val="black"/>
                </a:solidFill>
                <a:latin typeface="Times New Roman" panose="02020603050405020304" pitchFamily="18" charset="0"/>
                <a:cs typeface="Times New Roman" panose="02020603050405020304" pitchFamily="18" charset="0"/>
              </a:rPr>
              <a:t>.</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27" name="图片 16">
            <a:extLst>
              <a:ext uri="{FF2B5EF4-FFF2-40B4-BE49-F238E27FC236}">
                <a16:creationId xmlns:a16="http://schemas.microsoft.com/office/drawing/2014/main" id="{4F230279-DFF1-4167-B2D9-AB823B6467E3}"/>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613240" y="2184343"/>
            <a:ext cx="1066800" cy="1066800"/>
          </a:xfrm>
          <a:prstGeom prst="rect">
            <a:avLst/>
          </a:prstGeom>
        </p:spPr>
      </p:pic>
      <p:pic>
        <p:nvPicPr>
          <p:cNvPr id="28" name="图片 17">
            <a:extLst>
              <a:ext uri="{FF2B5EF4-FFF2-40B4-BE49-F238E27FC236}">
                <a16:creationId xmlns:a16="http://schemas.microsoft.com/office/drawing/2014/main" id="{5FAC341D-2A4D-4CD3-BE9E-FD61577148F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4335062" y="4257730"/>
            <a:ext cx="1066800" cy="1066800"/>
          </a:xfrm>
          <a:prstGeom prst="rect">
            <a:avLst/>
          </a:prstGeom>
        </p:spPr>
      </p:pic>
      <p:pic>
        <p:nvPicPr>
          <p:cNvPr id="37" name="图片 18">
            <a:extLst>
              <a:ext uri="{FF2B5EF4-FFF2-40B4-BE49-F238E27FC236}">
                <a16:creationId xmlns:a16="http://schemas.microsoft.com/office/drawing/2014/main" id="{1DFA248C-5354-4F84-B9DD-962161A0611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716294" y="2184343"/>
            <a:ext cx="1066800" cy="1066800"/>
          </a:xfrm>
          <a:prstGeom prst="rect">
            <a:avLst/>
          </a:prstGeom>
        </p:spPr>
      </p:pic>
      <p:pic>
        <p:nvPicPr>
          <p:cNvPr id="39" name="图片 19">
            <a:extLst>
              <a:ext uri="{FF2B5EF4-FFF2-40B4-BE49-F238E27FC236}">
                <a16:creationId xmlns:a16="http://schemas.microsoft.com/office/drawing/2014/main" id="{6C7BD494-A15C-46AC-93C1-F24BF8E362D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982218" y="4286227"/>
            <a:ext cx="1066800" cy="1066800"/>
          </a:xfrm>
          <a:prstGeom prst="rect">
            <a:avLst/>
          </a:prstGeom>
        </p:spPr>
      </p:pic>
      <p:pic>
        <p:nvPicPr>
          <p:cNvPr id="41" name="图片 41">
            <a:extLst>
              <a:ext uri="{FF2B5EF4-FFF2-40B4-BE49-F238E27FC236}">
                <a16:creationId xmlns:a16="http://schemas.microsoft.com/office/drawing/2014/main" id="{C0BCA120-5789-467A-B4FF-6768C822F3D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88277" y="188750"/>
            <a:ext cx="2852827" cy="1197220"/>
          </a:xfrm>
          <a:prstGeom prst="rect">
            <a:avLst/>
          </a:prstGeom>
        </p:spPr>
      </p:pic>
    </p:spTree>
    <p:extLst>
      <p:ext uri="{BB962C8B-B14F-4D97-AF65-F5344CB8AC3E}">
        <p14:creationId xmlns:p14="http://schemas.microsoft.com/office/powerpoint/2010/main" val="7774146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randombar(horizontal)">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arn(inVertical)">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barn(inVertical)">
                                      <p:cBhvr>
                                        <p:cTn id="25" dur="500"/>
                                        <p:tgtEl>
                                          <p:spTgt spid="25"/>
                                        </p:tgtEl>
                                      </p:cBhvr>
                                    </p:animEffect>
                                  </p:childTnLst>
                                </p:cTn>
                              </p:par>
                              <p:par>
                                <p:cTn id="26" presetID="16" presetClass="entr" presetSubtype="21" fill="hold" nodeType="with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barn(inVertical)">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barn(inVertical)">
                                      <p:cBhvr>
                                        <p:cTn id="33" dur="500"/>
                                        <p:tgtEl>
                                          <p:spTgt spid="23"/>
                                        </p:tgtEl>
                                      </p:cBhvr>
                                    </p:animEffect>
                                  </p:childTnLst>
                                </p:cTn>
                              </p:par>
                              <p:par>
                                <p:cTn id="34" presetID="16" presetClass="entr" presetSubtype="21" fill="hold"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barn(inVertical)">
                                      <p:cBhvr>
                                        <p:cTn id="36" dur="500"/>
                                        <p:tgtEl>
                                          <p:spTgt spid="37"/>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barn(inVertical)">
                                      <p:cBhvr>
                                        <p:cTn id="41" dur="500"/>
                                        <p:tgtEl>
                                          <p:spTgt spid="24"/>
                                        </p:tgtEl>
                                      </p:cBhvr>
                                    </p:animEffect>
                                  </p:childTnLst>
                                </p:cTn>
                              </p:par>
                              <p:par>
                                <p:cTn id="42" presetID="16" presetClass="entr" presetSubtype="21"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barn(inVertical)">
                                      <p:cBhvr>
                                        <p:cTn id="44" dur="500"/>
                                        <p:tgtEl>
                                          <p:spTgt spid="39"/>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barn(inVertical)">
                                      <p:cBhvr>
                                        <p:cTn id="49" dur="500"/>
                                        <p:tgtEl>
                                          <p:spTgt spid="28"/>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barn(inVertical)">
                                      <p:cBhvr>
                                        <p:cTn id="5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1" grpId="0" animBg="1"/>
      <p:bldP spid="23" grpId="0"/>
      <p:bldP spid="24" grpId="0"/>
      <p:bldP spid="25" grpId="0"/>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4F899E2-53BF-4B54-9F13-05EEE0CF8E31}"/>
              </a:ext>
            </a:extLst>
          </p:cNvPr>
          <p:cNvSpPr/>
          <p:nvPr/>
        </p:nvSpPr>
        <p:spPr>
          <a:xfrm>
            <a:off x="612396" y="637563"/>
            <a:ext cx="10838575" cy="622043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a:cs typeface="+mn-cs"/>
            </a:endParaRPr>
          </a:p>
        </p:txBody>
      </p:sp>
      <p:pic>
        <p:nvPicPr>
          <p:cNvPr id="2" name="Picture 1">
            <a:extLst>
              <a:ext uri="{FF2B5EF4-FFF2-40B4-BE49-F238E27FC236}">
                <a16:creationId xmlns:a16="http://schemas.microsoft.com/office/drawing/2014/main" id="{3E164EEA-2532-4756-9848-7C0A3FBCF24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778" b="97778" l="9778" r="89778">
                        <a14:foregroundMark x1="25778" y1="48889" x2="25778" y2="48889"/>
                        <a14:foregroundMark x1="30667" y1="55556" x2="30667" y2="55556"/>
                        <a14:foregroundMark x1="28889" y1="56444" x2="28889" y2="56444"/>
                        <a14:foregroundMark x1="24889" y1="47556" x2="24889" y2="44889"/>
                        <a14:foregroundMark x1="23556" y1="40444" x2="23556" y2="40444"/>
                        <a14:foregroundMark x1="21333" y1="45778" x2="10667" y2="28000"/>
                        <a14:foregroundMark x1="61778" y1="88444" x2="61778" y2="88444"/>
                        <a14:foregroundMark x1="64889" y1="92889" x2="64889" y2="92889"/>
                        <a14:foregroundMark x1="64889" y1="93333" x2="66222" y2="93333"/>
                        <a14:foregroundMark x1="70667" y1="95556" x2="70667" y2="95556"/>
                        <a14:foregroundMark x1="56000" y1="97778" x2="56000" y2="97778"/>
                      </a14:backgroundRemoval>
                    </a14:imgEffect>
                  </a14:imgLayer>
                </a14:imgProps>
              </a:ext>
            </a:extLst>
          </a:blip>
          <a:stretch>
            <a:fillRect/>
          </a:stretch>
        </p:blipFill>
        <p:spPr>
          <a:xfrm>
            <a:off x="7826361" y="2911214"/>
            <a:ext cx="3753243" cy="3753243"/>
          </a:xfrm>
          <a:prstGeom prst="rect">
            <a:avLst/>
          </a:prstGeom>
        </p:spPr>
      </p:pic>
      <p:pic>
        <p:nvPicPr>
          <p:cNvPr id="4" name="Picture 3">
            <a:extLst>
              <a:ext uri="{FF2B5EF4-FFF2-40B4-BE49-F238E27FC236}">
                <a16:creationId xmlns:a16="http://schemas.microsoft.com/office/drawing/2014/main" id="{5B418F17-8F42-46AA-9251-4742303BE5F2}"/>
              </a:ext>
            </a:extLst>
          </p:cNvPr>
          <p:cNvPicPr>
            <a:picLocks noChangeAspect="1"/>
          </p:cNvPicPr>
          <p:nvPr/>
        </p:nvPicPr>
        <p:blipFill>
          <a:blip r:embed="rId5"/>
          <a:stretch>
            <a:fillRect/>
          </a:stretch>
        </p:blipFill>
        <p:spPr>
          <a:xfrm>
            <a:off x="9046182" y="-107761"/>
            <a:ext cx="3562983" cy="1492190"/>
          </a:xfrm>
          <a:prstGeom prst="rect">
            <a:avLst/>
          </a:prstGeom>
        </p:spPr>
      </p:pic>
      <p:sp>
        <p:nvSpPr>
          <p:cNvPr id="7" name="圆角矩形 195">
            <a:extLst>
              <a:ext uri="{FF2B5EF4-FFF2-40B4-BE49-F238E27FC236}">
                <a16:creationId xmlns:a16="http://schemas.microsoft.com/office/drawing/2014/main" id="{23111665-A891-44E9-8910-E5D37AE035C8}"/>
              </a:ext>
            </a:extLst>
          </p:cNvPr>
          <p:cNvSpPr/>
          <p:nvPr>
            <p:custDataLst>
              <p:tags r:id="rId1"/>
            </p:custDataLst>
          </p:nvPr>
        </p:nvSpPr>
        <p:spPr>
          <a:xfrm>
            <a:off x="3793062" y="2432807"/>
            <a:ext cx="3562983" cy="1059036"/>
          </a:xfrm>
          <a:custGeom>
            <a:avLst/>
            <a:gdLst>
              <a:gd name="connsiteX0" fmla="*/ 0 w 1782331"/>
              <a:gd name="connsiteY0" fmla="*/ 76468 h 343228"/>
              <a:gd name="connsiteX1" fmla="*/ 76468 w 1782331"/>
              <a:gd name="connsiteY1" fmla="*/ 0 h 343228"/>
              <a:gd name="connsiteX2" fmla="*/ 1705863 w 1782331"/>
              <a:gd name="connsiteY2" fmla="*/ 0 h 343228"/>
              <a:gd name="connsiteX3" fmla="*/ 1782331 w 1782331"/>
              <a:gd name="connsiteY3" fmla="*/ 76468 h 343228"/>
              <a:gd name="connsiteX4" fmla="*/ 1782331 w 1782331"/>
              <a:gd name="connsiteY4" fmla="*/ 266760 h 343228"/>
              <a:gd name="connsiteX5" fmla="*/ 1705863 w 1782331"/>
              <a:gd name="connsiteY5" fmla="*/ 343228 h 343228"/>
              <a:gd name="connsiteX6" fmla="*/ 76468 w 1782331"/>
              <a:gd name="connsiteY6" fmla="*/ 343228 h 343228"/>
              <a:gd name="connsiteX7" fmla="*/ 0 w 1782331"/>
              <a:gd name="connsiteY7" fmla="*/ 266760 h 343228"/>
              <a:gd name="connsiteX8" fmla="*/ 0 w 1782331"/>
              <a:gd name="connsiteY8" fmla="*/ 76468 h 343228"/>
              <a:gd name="connsiteX0" fmla="*/ 0 w 1782331"/>
              <a:gd name="connsiteY0" fmla="*/ 76481 h 343241"/>
              <a:gd name="connsiteX1" fmla="*/ 76468 w 1782331"/>
              <a:gd name="connsiteY1" fmla="*/ 13 h 343241"/>
              <a:gd name="connsiteX2" fmla="*/ 892773 w 1782331"/>
              <a:gd name="connsiteY2" fmla="*/ 64307 h 343241"/>
              <a:gd name="connsiteX3" fmla="*/ 1705863 w 1782331"/>
              <a:gd name="connsiteY3" fmla="*/ 13 h 343241"/>
              <a:gd name="connsiteX4" fmla="*/ 1782331 w 1782331"/>
              <a:gd name="connsiteY4" fmla="*/ 76481 h 343241"/>
              <a:gd name="connsiteX5" fmla="*/ 1782331 w 1782331"/>
              <a:gd name="connsiteY5" fmla="*/ 266773 h 343241"/>
              <a:gd name="connsiteX6" fmla="*/ 1705863 w 1782331"/>
              <a:gd name="connsiteY6" fmla="*/ 343241 h 343241"/>
              <a:gd name="connsiteX7" fmla="*/ 76468 w 1782331"/>
              <a:gd name="connsiteY7" fmla="*/ 343241 h 343241"/>
              <a:gd name="connsiteX8" fmla="*/ 0 w 1782331"/>
              <a:gd name="connsiteY8" fmla="*/ 266773 h 343241"/>
              <a:gd name="connsiteX9" fmla="*/ 0 w 1782331"/>
              <a:gd name="connsiteY9" fmla="*/ 76481 h 343241"/>
              <a:gd name="connsiteX0" fmla="*/ 0 w 1782331"/>
              <a:gd name="connsiteY0" fmla="*/ 76481 h 343241"/>
              <a:gd name="connsiteX1" fmla="*/ 76468 w 1782331"/>
              <a:gd name="connsiteY1" fmla="*/ 13 h 343241"/>
              <a:gd name="connsiteX2" fmla="*/ 892773 w 1782331"/>
              <a:gd name="connsiteY2" fmla="*/ 64307 h 343241"/>
              <a:gd name="connsiteX3" fmla="*/ 1705863 w 1782331"/>
              <a:gd name="connsiteY3" fmla="*/ 13 h 343241"/>
              <a:gd name="connsiteX4" fmla="*/ 1782331 w 1782331"/>
              <a:gd name="connsiteY4" fmla="*/ 76481 h 343241"/>
              <a:gd name="connsiteX5" fmla="*/ 1782331 w 1782331"/>
              <a:gd name="connsiteY5" fmla="*/ 266773 h 343241"/>
              <a:gd name="connsiteX6" fmla="*/ 1705863 w 1782331"/>
              <a:gd name="connsiteY6" fmla="*/ 343241 h 343241"/>
              <a:gd name="connsiteX7" fmla="*/ 847677 w 1782331"/>
              <a:gd name="connsiteY7" fmla="*/ 308828 h 343241"/>
              <a:gd name="connsiteX8" fmla="*/ 76468 w 1782331"/>
              <a:gd name="connsiteY8" fmla="*/ 343241 h 343241"/>
              <a:gd name="connsiteX9" fmla="*/ 0 w 1782331"/>
              <a:gd name="connsiteY9" fmla="*/ 266773 h 343241"/>
              <a:gd name="connsiteX10" fmla="*/ 0 w 1782331"/>
              <a:gd name="connsiteY10" fmla="*/ 76481 h 34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2331" h="343241">
                <a:moveTo>
                  <a:pt x="0" y="76481"/>
                </a:moveTo>
                <a:cubicBezTo>
                  <a:pt x="0" y="34249"/>
                  <a:pt x="34236" y="13"/>
                  <a:pt x="76468" y="13"/>
                </a:cubicBezTo>
                <a:cubicBezTo>
                  <a:pt x="346416" y="-1078"/>
                  <a:pt x="622825" y="65398"/>
                  <a:pt x="892773" y="64307"/>
                </a:cubicBezTo>
                <a:cubicBezTo>
                  <a:pt x="1165957" y="65398"/>
                  <a:pt x="1432679" y="-1078"/>
                  <a:pt x="1705863" y="13"/>
                </a:cubicBezTo>
                <a:cubicBezTo>
                  <a:pt x="1748095" y="13"/>
                  <a:pt x="1782331" y="34249"/>
                  <a:pt x="1782331" y="76481"/>
                </a:cubicBezTo>
                <a:lnTo>
                  <a:pt x="1782331" y="266773"/>
                </a:lnTo>
                <a:cubicBezTo>
                  <a:pt x="1782331" y="309005"/>
                  <a:pt x="1748095" y="343241"/>
                  <a:pt x="1705863" y="343241"/>
                </a:cubicBezTo>
                <a:cubicBezTo>
                  <a:pt x="1420927" y="342504"/>
                  <a:pt x="1132613" y="309565"/>
                  <a:pt x="847677" y="308828"/>
                </a:cubicBezTo>
                <a:lnTo>
                  <a:pt x="76468" y="343241"/>
                </a:lnTo>
                <a:cubicBezTo>
                  <a:pt x="34236" y="343241"/>
                  <a:pt x="0" y="309005"/>
                  <a:pt x="0" y="266773"/>
                </a:cubicBezTo>
                <a:lnTo>
                  <a:pt x="0" y="76481"/>
                </a:lnTo>
                <a:close/>
              </a:path>
            </a:pathLst>
          </a:custGeom>
          <a:solidFill>
            <a:schemeClr val="accent2"/>
          </a:solidFill>
          <a:ln w="19050">
            <a:solidFill>
              <a:srgbClr val="FFFFFF"/>
            </a:solidFill>
          </a:ln>
          <a:effectLst>
            <a:outerShdw blurRad="762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FFFFFF"/>
              </a:solidFill>
              <a:effectLst/>
              <a:uLnTx/>
              <a:uFillTx/>
              <a:latin typeface="等线" panose="020F0502020204030204"/>
              <a:ea typeface="等线" panose="02010600030101010101" pitchFamily="2" charset="-122"/>
              <a:cs typeface="Helvetica"/>
              <a:sym typeface="+mn-lt"/>
            </a:endParaRPr>
          </a:p>
        </p:txBody>
      </p:sp>
      <p:sp>
        <p:nvSpPr>
          <p:cNvPr id="8" name="矩形 69">
            <a:extLst>
              <a:ext uri="{FF2B5EF4-FFF2-40B4-BE49-F238E27FC236}">
                <a16:creationId xmlns:a16="http://schemas.microsoft.com/office/drawing/2014/main" id="{B685322C-B46C-44F1-A1BD-E9945424D83C}"/>
              </a:ext>
            </a:extLst>
          </p:cNvPr>
          <p:cNvSpPr>
            <a:spLocks noChangeArrowheads="1"/>
          </p:cNvSpPr>
          <p:nvPr/>
        </p:nvSpPr>
        <p:spPr bwMode="auto">
          <a:xfrm>
            <a:off x="3793062" y="2608382"/>
            <a:ext cx="3253690" cy="7078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III. </a:t>
            </a:r>
            <a:r>
              <a:rPr kumimoji="0" lang="en-US" altLang="zh-CN" sz="4000" b="1" i="0" u="none" strike="noStrike" kern="1200" cap="none" spc="0" normalizeH="0" baseline="0" noProof="0" dirty="0" err="1">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Tổng</a:t>
            </a:r>
            <a:r>
              <a:rPr kumimoji="0" lang="en-US" altLang="zh-CN" sz="4000" b="1" i="0" u="none" strike="noStrike" kern="1200" cap="none" spc="0" normalizeH="0" baseline="0" noProof="0" dirty="0">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 </a:t>
            </a:r>
            <a:r>
              <a:rPr kumimoji="0" lang="en-US" altLang="zh-CN" sz="4000" b="1" i="0" u="none" strike="noStrike" kern="1200" cap="none" spc="0" normalizeH="0" baseline="0" noProof="0" dirty="0" err="1">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kết</a:t>
            </a:r>
            <a:endParaRPr kumimoji="0" lang="en-US" altLang="zh-CN" sz="4000" b="1" i="0" u="none" strike="noStrike" kern="1200" cap="none" spc="0" normalizeH="0" baseline="0" noProof="0" dirty="0">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endParaRPr>
          </a:p>
        </p:txBody>
      </p:sp>
      <p:pic>
        <p:nvPicPr>
          <p:cNvPr id="9" name="Picture 8">
            <a:extLst>
              <a:ext uri="{FF2B5EF4-FFF2-40B4-BE49-F238E27FC236}">
                <a16:creationId xmlns:a16="http://schemas.microsoft.com/office/drawing/2014/main" id="{D047C7B1-985C-40DD-BA10-11A7CFA42E38}"/>
              </a:ext>
            </a:extLst>
          </p:cNvPr>
          <p:cNvPicPr>
            <a:picLocks noChangeAspect="1"/>
          </p:cNvPicPr>
          <p:nvPr/>
        </p:nvPicPr>
        <p:blipFill>
          <a:blip r:embed="rId5"/>
          <a:stretch>
            <a:fillRect/>
          </a:stretch>
        </p:blipFill>
        <p:spPr>
          <a:xfrm>
            <a:off x="612396" y="-73252"/>
            <a:ext cx="3562983" cy="1492190"/>
          </a:xfrm>
          <a:prstGeom prst="rect">
            <a:avLst/>
          </a:prstGeom>
        </p:spPr>
      </p:pic>
      <p:grpSp>
        <p:nvGrpSpPr>
          <p:cNvPr id="10" name="组合 4">
            <a:extLst>
              <a:ext uri="{FF2B5EF4-FFF2-40B4-BE49-F238E27FC236}">
                <a16:creationId xmlns:a16="http://schemas.microsoft.com/office/drawing/2014/main" id="{F5446186-CA3E-450D-B872-2714569D074E}"/>
              </a:ext>
            </a:extLst>
          </p:cNvPr>
          <p:cNvGrpSpPr/>
          <p:nvPr/>
        </p:nvGrpSpPr>
        <p:grpSpPr>
          <a:xfrm>
            <a:off x="612396" y="4395831"/>
            <a:ext cx="4806892" cy="2390862"/>
            <a:chOff x="1156044" y="2056266"/>
            <a:chExt cx="9573176" cy="4252459"/>
          </a:xfrm>
        </p:grpSpPr>
        <p:pic>
          <p:nvPicPr>
            <p:cNvPr id="11" name="图片 5">
              <a:extLst>
                <a:ext uri="{FF2B5EF4-FFF2-40B4-BE49-F238E27FC236}">
                  <a16:creationId xmlns:a16="http://schemas.microsoft.com/office/drawing/2014/main" id="{1DA9918F-0652-45D0-B04A-590290BEC084}"/>
                </a:ext>
              </a:extLst>
            </p:cNvPr>
            <p:cNvPicPr>
              <a:picLocks noChangeAspect="1"/>
            </p:cNvPicPr>
            <p:nvPr/>
          </p:nvPicPr>
          <p:blipFill>
            <a:blip r:embed="rId6"/>
            <a:stretch>
              <a:fillRect/>
            </a:stretch>
          </p:blipFill>
          <p:spPr>
            <a:xfrm>
              <a:off x="1156044" y="2413453"/>
              <a:ext cx="5169655" cy="3895272"/>
            </a:xfrm>
            <a:prstGeom prst="rect">
              <a:avLst/>
            </a:prstGeom>
          </p:spPr>
        </p:pic>
        <p:pic>
          <p:nvPicPr>
            <p:cNvPr id="12" name="图片 6">
              <a:extLst>
                <a:ext uri="{FF2B5EF4-FFF2-40B4-BE49-F238E27FC236}">
                  <a16:creationId xmlns:a16="http://schemas.microsoft.com/office/drawing/2014/main" id="{6244DC94-5620-41A5-AF9C-F7305C41A5ED}"/>
                </a:ext>
              </a:extLst>
            </p:cNvPr>
            <p:cNvPicPr>
              <a:picLocks noChangeAspect="1"/>
            </p:cNvPicPr>
            <p:nvPr/>
          </p:nvPicPr>
          <p:blipFill>
            <a:blip r:embed="rId7"/>
            <a:stretch>
              <a:fillRect/>
            </a:stretch>
          </p:blipFill>
          <p:spPr>
            <a:xfrm>
              <a:off x="6096000" y="2056266"/>
              <a:ext cx="4633220" cy="4178300"/>
            </a:xfrm>
            <a:prstGeom prst="rect">
              <a:avLst/>
            </a:prstGeom>
          </p:spPr>
        </p:pic>
      </p:grpSp>
      <p:pic>
        <p:nvPicPr>
          <p:cNvPr id="13" name="Picture 12">
            <a:extLst>
              <a:ext uri="{FF2B5EF4-FFF2-40B4-BE49-F238E27FC236}">
                <a16:creationId xmlns:a16="http://schemas.microsoft.com/office/drawing/2014/main" id="{ECCB993F-AD83-4846-A100-62A1A512B5FE}"/>
              </a:ext>
            </a:extLst>
          </p:cNvPr>
          <p:cNvPicPr>
            <a:picLocks noChangeAspect="1"/>
          </p:cNvPicPr>
          <p:nvPr/>
        </p:nvPicPr>
        <p:blipFill>
          <a:blip r:embed="rId8"/>
          <a:stretch>
            <a:fillRect/>
          </a:stretch>
        </p:blipFill>
        <p:spPr>
          <a:xfrm>
            <a:off x="612396" y="931927"/>
            <a:ext cx="1432684" cy="1383912"/>
          </a:xfrm>
          <a:prstGeom prst="rect">
            <a:avLst/>
          </a:prstGeom>
        </p:spPr>
      </p:pic>
      <p:pic>
        <p:nvPicPr>
          <p:cNvPr id="14" name="Picture 13">
            <a:extLst>
              <a:ext uri="{FF2B5EF4-FFF2-40B4-BE49-F238E27FC236}">
                <a16:creationId xmlns:a16="http://schemas.microsoft.com/office/drawing/2014/main" id="{4F11C6DA-018A-4A63-8A07-8D94C1788150}"/>
              </a:ext>
            </a:extLst>
          </p:cNvPr>
          <p:cNvPicPr>
            <a:picLocks noChangeAspect="1"/>
          </p:cNvPicPr>
          <p:nvPr/>
        </p:nvPicPr>
        <p:blipFill>
          <a:blip r:embed="rId8"/>
          <a:stretch>
            <a:fillRect/>
          </a:stretch>
        </p:blipFill>
        <p:spPr>
          <a:xfrm>
            <a:off x="2231745" y="1437797"/>
            <a:ext cx="1432684" cy="1383912"/>
          </a:xfrm>
          <a:prstGeom prst="rect">
            <a:avLst/>
          </a:prstGeom>
        </p:spPr>
      </p:pic>
    </p:spTree>
    <p:extLst>
      <p:ext uri="{BB962C8B-B14F-4D97-AF65-F5344CB8AC3E}">
        <p14:creationId xmlns:p14="http://schemas.microsoft.com/office/powerpoint/2010/main" val="14720240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95C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4" name="矩形 3"/>
          <p:cNvSpPr/>
          <p:nvPr/>
        </p:nvSpPr>
        <p:spPr>
          <a:xfrm>
            <a:off x="653142" y="1172482"/>
            <a:ext cx="10784115" cy="5257346"/>
          </a:xfrm>
          <a:prstGeom prst="rect">
            <a:avLst/>
          </a:prstGeom>
          <a:solidFill>
            <a:srgbClr val="62A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3" name="矩形 2"/>
          <p:cNvSpPr/>
          <p:nvPr/>
        </p:nvSpPr>
        <p:spPr>
          <a:xfrm>
            <a:off x="769257" y="1172482"/>
            <a:ext cx="10548031" cy="5136243"/>
          </a:xfrm>
          <a:prstGeom prst="rect">
            <a:avLst/>
          </a:prstGeom>
          <a:solidFill>
            <a:srgbClr val="EEF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sym typeface="+mn-lt"/>
            </a:endParaRPr>
          </a:p>
        </p:txBody>
      </p:sp>
      <p:pic>
        <p:nvPicPr>
          <p:cNvPr id="8" name="图片 7"/>
          <p:cNvPicPr>
            <a:picLocks noChangeAspect="1"/>
          </p:cNvPicPr>
          <p:nvPr/>
        </p:nvPicPr>
        <p:blipFill>
          <a:blip r:embed="rId4"/>
          <a:stretch>
            <a:fillRect/>
          </a:stretch>
        </p:blipFill>
        <p:spPr>
          <a:xfrm>
            <a:off x="653142" y="304800"/>
            <a:ext cx="788196" cy="736145"/>
          </a:xfrm>
          <a:prstGeom prst="rect">
            <a:avLst/>
          </a:prstGeom>
        </p:spPr>
      </p:pic>
      <p:pic>
        <p:nvPicPr>
          <p:cNvPr id="18" name="图片 3">
            <a:extLst>
              <a:ext uri="{FF2B5EF4-FFF2-40B4-BE49-F238E27FC236}">
                <a16:creationId xmlns:a16="http://schemas.microsoft.com/office/drawing/2014/main" id="{DE0C8E6A-4898-4778-80D2-371DDCF6C47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11802" y="2008126"/>
            <a:ext cx="4643409" cy="3697842"/>
          </a:xfrm>
          <a:prstGeom prst="rect">
            <a:avLst/>
          </a:prstGeom>
        </p:spPr>
      </p:pic>
      <p:grpSp>
        <p:nvGrpSpPr>
          <p:cNvPr id="19" name="组合 4">
            <a:extLst>
              <a:ext uri="{FF2B5EF4-FFF2-40B4-BE49-F238E27FC236}">
                <a16:creationId xmlns:a16="http://schemas.microsoft.com/office/drawing/2014/main" id="{D638BD73-EF22-48FE-A32E-35052AEFB880}"/>
              </a:ext>
            </a:extLst>
          </p:cNvPr>
          <p:cNvGrpSpPr/>
          <p:nvPr/>
        </p:nvGrpSpPr>
        <p:grpSpPr>
          <a:xfrm>
            <a:off x="5434819" y="1327726"/>
            <a:ext cx="4596752" cy="3615401"/>
            <a:chOff x="965544" y="2642178"/>
            <a:chExt cx="3643900" cy="3364487"/>
          </a:xfrm>
        </p:grpSpPr>
        <p:pic>
          <p:nvPicPr>
            <p:cNvPr id="20" name="图片 5">
              <a:extLst>
                <a:ext uri="{FF2B5EF4-FFF2-40B4-BE49-F238E27FC236}">
                  <a16:creationId xmlns:a16="http://schemas.microsoft.com/office/drawing/2014/main" id="{694695F6-3983-4D59-AD63-2FA71C3018F5}"/>
                </a:ext>
              </a:extLst>
            </p:cNvPr>
            <p:cNvPicPr>
              <a:picLocks noChangeAspect="1"/>
            </p:cNvPicPr>
            <p:nvPr/>
          </p:nvPicPr>
          <p:blipFill>
            <a:blip r:embed="rId6"/>
            <a:stretch>
              <a:fillRect/>
            </a:stretch>
          </p:blipFill>
          <p:spPr>
            <a:xfrm>
              <a:off x="1220099" y="2642178"/>
              <a:ext cx="2089416" cy="2326850"/>
            </a:xfrm>
            <a:prstGeom prst="rect">
              <a:avLst/>
            </a:prstGeom>
          </p:spPr>
        </p:pic>
        <p:sp>
          <p:nvSpPr>
            <p:cNvPr id="29" name="文本框 6">
              <a:extLst>
                <a:ext uri="{FF2B5EF4-FFF2-40B4-BE49-F238E27FC236}">
                  <a16:creationId xmlns:a16="http://schemas.microsoft.com/office/drawing/2014/main" id="{12379F4B-9D30-476B-A04A-0CB58C2A59A9}"/>
                </a:ext>
              </a:extLst>
            </p:cNvPr>
            <p:cNvSpPr txBox="1"/>
            <p:nvPr/>
          </p:nvSpPr>
          <p:spPr>
            <a:xfrm rot="21230952">
              <a:off x="965544" y="3341578"/>
              <a:ext cx="2598527" cy="429625"/>
            </a:xfrm>
            <a:prstGeom prst="rect">
              <a:avLst/>
            </a:prstGeom>
            <a:noFill/>
          </p:spPr>
          <p:txBody>
            <a:bodyPr wrap="square" rtlCol="0">
              <a:spAutoFit/>
            </a:bodyPr>
            <a:lstStyle/>
            <a:p>
              <a:pPr lvl="0" algn="ctr">
                <a:defRPr/>
              </a:pPr>
              <a:r>
                <a:rPr lang="en-US" altLang="zh-CN" sz="2400" b="1" dirty="0">
                  <a:solidFill>
                    <a:prstClr val="black">
                      <a:lumMod val="95000"/>
                      <a:lumOff val="5000"/>
                    </a:prstClr>
                  </a:solidFill>
                  <a:latin typeface="字魂27号-布丁体" panose="00000500000000000000" pitchFamily="2" charset="-122"/>
                  <a:ea typeface="字魂27号-布丁体" panose="00000500000000000000" pitchFamily="2" charset="-122"/>
                </a:rPr>
                <a:t>1. </a:t>
              </a:r>
              <a:r>
                <a:rPr lang="en-US" altLang="zh-CN" sz="2400" b="1" dirty="0" err="1">
                  <a:solidFill>
                    <a:prstClr val="black">
                      <a:lumMod val="95000"/>
                      <a:lumOff val="5000"/>
                    </a:prstClr>
                  </a:solidFill>
                  <a:latin typeface="字魂27号-布丁体" panose="00000500000000000000" pitchFamily="2" charset="-122"/>
                  <a:ea typeface="字魂27号-布丁体" panose="00000500000000000000" pitchFamily="2" charset="-122"/>
                </a:rPr>
                <a:t>Nội</a:t>
              </a:r>
              <a:r>
                <a:rPr lang="en-US" altLang="zh-CN" sz="2400" b="1" dirty="0">
                  <a:solidFill>
                    <a:prstClr val="black">
                      <a:lumMod val="95000"/>
                      <a:lumOff val="5000"/>
                    </a:prstClr>
                  </a:solidFill>
                  <a:latin typeface="字魂27号-布丁体" panose="00000500000000000000" pitchFamily="2" charset="-122"/>
                  <a:ea typeface="字魂27号-布丁体" panose="00000500000000000000" pitchFamily="2" charset="-122"/>
                </a:rPr>
                <a:t> dung </a:t>
              </a:r>
            </a:p>
          </p:txBody>
        </p:sp>
        <p:sp>
          <p:nvSpPr>
            <p:cNvPr id="30" name="文本框 7">
              <a:extLst>
                <a:ext uri="{FF2B5EF4-FFF2-40B4-BE49-F238E27FC236}">
                  <a16:creationId xmlns:a16="http://schemas.microsoft.com/office/drawing/2014/main" id="{40A6C03F-7A8D-459A-B51B-017B27F45CD9}"/>
                </a:ext>
              </a:extLst>
            </p:cNvPr>
            <p:cNvSpPr txBox="1"/>
            <p:nvPr/>
          </p:nvSpPr>
          <p:spPr>
            <a:xfrm>
              <a:off x="1972742" y="5061490"/>
              <a:ext cx="2636702" cy="945175"/>
            </a:xfrm>
            <a:prstGeom prst="rect">
              <a:avLst/>
            </a:prstGeom>
            <a:noFill/>
          </p:spPr>
          <p:txBody>
            <a:bodyPr wrap="square" rtlCol="0">
              <a:spAutoFit/>
            </a:bodyPr>
            <a:lstStyle/>
            <a:p>
              <a:pPr lvl="0" algn="just">
                <a:defRPr/>
              </a:pPr>
              <a:r>
                <a:rPr lang="vi-VN" sz="2000" b="1" dirty="0">
                  <a:solidFill>
                    <a:srgbClr val="C00000"/>
                  </a:solidFill>
                  <a:latin typeface="Times New Roman" panose="02020603050405020304" pitchFamily="18" charset="0"/>
                  <a:cs typeface="Times New Roman" panose="02020603050405020304" pitchFamily="18" charset="0"/>
                </a:rPr>
                <a:t>VB bàn về vấn đề tầm quan trọng của việc học từ  thầy cô giáo và học từ bạn bè.</a:t>
              </a:r>
              <a:endParaRPr kumimoji="0" lang="en-US" sz="20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grpSp>
      <p:sp>
        <p:nvSpPr>
          <p:cNvPr id="31" name="MH_SubTitle_4">
            <a:extLst>
              <a:ext uri="{FF2B5EF4-FFF2-40B4-BE49-F238E27FC236}">
                <a16:creationId xmlns:a16="http://schemas.microsoft.com/office/drawing/2014/main" id="{ABE8DA32-DF1F-4024-AB3C-967DDBEB5DDE}"/>
              </a:ext>
            </a:extLst>
          </p:cNvPr>
          <p:cNvSpPr>
            <a:spLocks/>
          </p:cNvSpPr>
          <p:nvPr>
            <p:custDataLst>
              <p:tags r:id="rId1"/>
            </p:custDataLst>
          </p:nvPr>
        </p:nvSpPr>
        <p:spPr bwMode="auto">
          <a:xfrm>
            <a:off x="10441036" y="5288264"/>
            <a:ext cx="1238766" cy="1189215"/>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chemeClr val="accent4"/>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dirty="0">
              <a:ln>
                <a:noFill/>
              </a:ln>
              <a:solidFill>
                <a:srgbClr val="FFFFFF"/>
              </a:solidFill>
              <a:effectLst/>
              <a:uLnTx/>
              <a:uFillTx/>
              <a:latin typeface="Helvetica"/>
              <a:cs typeface="Helvetica"/>
              <a:sym typeface="+mn-lt"/>
            </a:endParaRPr>
          </a:p>
        </p:txBody>
      </p:sp>
      <p:pic>
        <p:nvPicPr>
          <p:cNvPr id="32" name="图片 41">
            <a:extLst>
              <a:ext uri="{FF2B5EF4-FFF2-40B4-BE49-F238E27FC236}">
                <a16:creationId xmlns:a16="http://schemas.microsoft.com/office/drawing/2014/main" id="{9F34072E-7DEE-42F0-B929-FD44F84CBF3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280260" y="370556"/>
            <a:ext cx="2852827" cy="1197220"/>
          </a:xfrm>
          <a:prstGeom prst="rect">
            <a:avLst/>
          </a:prstGeom>
        </p:spPr>
      </p:pic>
    </p:spTree>
    <p:extLst>
      <p:ext uri="{BB962C8B-B14F-4D97-AF65-F5344CB8AC3E}">
        <p14:creationId xmlns:p14="http://schemas.microsoft.com/office/powerpoint/2010/main" val="34377258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up)">
                                      <p:cBhvr>
                                        <p:cTn id="13" dur="500"/>
                                        <p:tgtEl>
                                          <p:spTgt spid="19"/>
                                        </p:tgtEl>
                                      </p:cBhvr>
                                    </p:animEffect>
                                  </p:childTnLst>
                                </p:cTn>
                              </p:par>
                              <p:par>
                                <p:cTn id="14" presetID="31"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1000" fill="hold"/>
                                        <p:tgtEl>
                                          <p:spTgt spid="31"/>
                                        </p:tgtEl>
                                        <p:attrNameLst>
                                          <p:attrName>ppt_w</p:attrName>
                                        </p:attrNameLst>
                                      </p:cBhvr>
                                      <p:tavLst>
                                        <p:tav tm="0">
                                          <p:val>
                                            <p:fltVal val="0"/>
                                          </p:val>
                                        </p:tav>
                                        <p:tav tm="100000">
                                          <p:val>
                                            <p:strVal val="#ppt_w"/>
                                          </p:val>
                                        </p:tav>
                                      </p:tavLst>
                                    </p:anim>
                                    <p:anim calcmode="lin" valueType="num">
                                      <p:cBhvr>
                                        <p:cTn id="17" dur="1000" fill="hold"/>
                                        <p:tgtEl>
                                          <p:spTgt spid="31"/>
                                        </p:tgtEl>
                                        <p:attrNameLst>
                                          <p:attrName>ppt_h</p:attrName>
                                        </p:attrNameLst>
                                      </p:cBhvr>
                                      <p:tavLst>
                                        <p:tav tm="0">
                                          <p:val>
                                            <p:fltVal val="0"/>
                                          </p:val>
                                        </p:tav>
                                        <p:tav tm="100000">
                                          <p:val>
                                            <p:strVal val="#ppt_h"/>
                                          </p:val>
                                        </p:tav>
                                      </p:tavLst>
                                    </p:anim>
                                    <p:anim calcmode="lin" valueType="num">
                                      <p:cBhvr>
                                        <p:cTn id="18" dur="1000" fill="hold"/>
                                        <p:tgtEl>
                                          <p:spTgt spid="31"/>
                                        </p:tgtEl>
                                        <p:attrNameLst>
                                          <p:attrName>style.rotation</p:attrName>
                                        </p:attrNameLst>
                                      </p:cBhvr>
                                      <p:tavLst>
                                        <p:tav tm="0">
                                          <p:val>
                                            <p:fltVal val="90"/>
                                          </p:val>
                                        </p:tav>
                                        <p:tav tm="100000">
                                          <p:val>
                                            <p:fltVal val="0"/>
                                          </p:val>
                                        </p:tav>
                                      </p:tavLst>
                                    </p:anim>
                                    <p:animEffect transition="in" filter="fade">
                                      <p:cBhvr>
                                        <p:cTn id="19" dur="1000"/>
                                        <p:tgtEl>
                                          <p:spTgt spid="31"/>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95C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4" name="矩形 3"/>
          <p:cNvSpPr/>
          <p:nvPr/>
        </p:nvSpPr>
        <p:spPr>
          <a:xfrm>
            <a:off x="653142" y="1172482"/>
            <a:ext cx="10784115" cy="5257346"/>
          </a:xfrm>
          <a:prstGeom prst="rect">
            <a:avLst/>
          </a:prstGeom>
          <a:solidFill>
            <a:srgbClr val="62A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3" name="矩形 2"/>
          <p:cNvSpPr/>
          <p:nvPr/>
        </p:nvSpPr>
        <p:spPr>
          <a:xfrm>
            <a:off x="769257" y="1172482"/>
            <a:ext cx="10548031" cy="5136243"/>
          </a:xfrm>
          <a:prstGeom prst="rect">
            <a:avLst/>
          </a:prstGeom>
          <a:solidFill>
            <a:srgbClr val="EEF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sym typeface="+mn-lt"/>
            </a:endParaRPr>
          </a:p>
        </p:txBody>
      </p:sp>
      <p:pic>
        <p:nvPicPr>
          <p:cNvPr id="8" name="图片 7"/>
          <p:cNvPicPr>
            <a:picLocks noChangeAspect="1"/>
          </p:cNvPicPr>
          <p:nvPr/>
        </p:nvPicPr>
        <p:blipFill>
          <a:blip r:embed="rId4"/>
          <a:stretch>
            <a:fillRect/>
          </a:stretch>
        </p:blipFill>
        <p:spPr>
          <a:xfrm>
            <a:off x="653142" y="304800"/>
            <a:ext cx="788196" cy="736145"/>
          </a:xfrm>
          <a:prstGeom prst="rect">
            <a:avLst/>
          </a:prstGeom>
        </p:spPr>
      </p:pic>
      <p:pic>
        <p:nvPicPr>
          <p:cNvPr id="18" name="图片 3">
            <a:extLst>
              <a:ext uri="{FF2B5EF4-FFF2-40B4-BE49-F238E27FC236}">
                <a16:creationId xmlns:a16="http://schemas.microsoft.com/office/drawing/2014/main" id="{DE0C8E6A-4898-4778-80D2-371DDCF6C47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11802" y="2008126"/>
            <a:ext cx="4643409" cy="3697842"/>
          </a:xfrm>
          <a:prstGeom prst="rect">
            <a:avLst/>
          </a:prstGeom>
        </p:spPr>
      </p:pic>
      <p:grpSp>
        <p:nvGrpSpPr>
          <p:cNvPr id="19" name="组合 4">
            <a:extLst>
              <a:ext uri="{FF2B5EF4-FFF2-40B4-BE49-F238E27FC236}">
                <a16:creationId xmlns:a16="http://schemas.microsoft.com/office/drawing/2014/main" id="{D638BD73-EF22-48FE-A32E-35052AEFB880}"/>
              </a:ext>
            </a:extLst>
          </p:cNvPr>
          <p:cNvGrpSpPr/>
          <p:nvPr/>
        </p:nvGrpSpPr>
        <p:grpSpPr>
          <a:xfrm>
            <a:off x="5268600" y="1327726"/>
            <a:ext cx="5230480" cy="3672863"/>
            <a:chOff x="833780" y="2642178"/>
            <a:chExt cx="4146264" cy="3417960"/>
          </a:xfrm>
        </p:grpSpPr>
        <p:pic>
          <p:nvPicPr>
            <p:cNvPr id="20" name="图片 5">
              <a:extLst>
                <a:ext uri="{FF2B5EF4-FFF2-40B4-BE49-F238E27FC236}">
                  <a16:creationId xmlns:a16="http://schemas.microsoft.com/office/drawing/2014/main" id="{694695F6-3983-4D59-AD63-2FA71C3018F5}"/>
                </a:ext>
              </a:extLst>
            </p:cNvPr>
            <p:cNvPicPr>
              <a:picLocks noChangeAspect="1"/>
            </p:cNvPicPr>
            <p:nvPr/>
          </p:nvPicPr>
          <p:blipFill>
            <a:blip r:embed="rId6"/>
            <a:stretch>
              <a:fillRect/>
            </a:stretch>
          </p:blipFill>
          <p:spPr>
            <a:xfrm>
              <a:off x="1220099" y="2642178"/>
              <a:ext cx="2089416" cy="2326850"/>
            </a:xfrm>
            <a:prstGeom prst="rect">
              <a:avLst/>
            </a:prstGeom>
          </p:spPr>
        </p:pic>
        <p:sp>
          <p:nvSpPr>
            <p:cNvPr id="29" name="文本框 6">
              <a:extLst>
                <a:ext uri="{FF2B5EF4-FFF2-40B4-BE49-F238E27FC236}">
                  <a16:creationId xmlns:a16="http://schemas.microsoft.com/office/drawing/2014/main" id="{12379F4B-9D30-476B-A04A-0CB58C2A59A9}"/>
                </a:ext>
              </a:extLst>
            </p:cNvPr>
            <p:cNvSpPr txBox="1"/>
            <p:nvPr/>
          </p:nvSpPr>
          <p:spPr>
            <a:xfrm rot="21230952">
              <a:off x="965544" y="3341578"/>
              <a:ext cx="2598527" cy="429625"/>
            </a:xfrm>
            <a:prstGeom prst="rect">
              <a:avLst/>
            </a:prstGeom>
            <a:noFill/>
          </p:spPr>
          <p:txBody>
            <a:bodyPr wrap="square" rtlCol="0">
              <a:spAutoFit/>
            </a:bodyPr>
            <a:lstStyle/>
            <a:p>
              <a:pPr lvl="0" algn="ctr">
                <a:defRPr/>
              </a:pPr>
              <a:r>
                <a:rPr lang="en-US" altLang="zh-CN" sz="2400" b="1" dirty="0">
                  <a:solidFill>
                    <a:prstClr val="black">
                      <a:lumMod val="95000"/>
                      <a:lumOff val="5000"/>
                    </a:prstClr>
                  </a:solidFill>
                  <a:latin typeface="字魂27号-布丁体" panose="00000500000000000000" pitchFamily="2" charset="-122"/>
                  <a:ea typeface="字魂27号-布丁体" panose="00000500000000000000" pitchFamily="2" charset="-122"/>
                </a:rPr>
                <a:t>2. </a:t>
              </a:r>
              <a:r>
                <a:rPr lang="en-US" altLang="zh-CN" sz="2400" b="1" dirty="0" err="1">
                  <a:solidFill>
                    <a:prstClr val="black">
                      <a:lumMod val="95000"/>
                      <a:lumOff val="5000"/>
                    </a:prstClr>
                  </a:solidFill>
                  <a:latin typeface="字魂27号-布丁体" panose="00000500000000000000" pitchFamily="2" charset="-122"/>
                  <a:ea typeface="字魂27号-布丁体" panose="00000500000000000000" pitchFamily="2" charset="-122"/>
                </a:rPr>
                <a:t>Nghệ</a:t>
              </a:r>
              <a:r>
                <a:rPr lang="en-US" altLang="zh-CN" sz="2400" b="1" dirty="0">
                  <a:solidFill>
                    <a:prstClr val="black">
                      <a:lumMod val="95000"/>
                      <a:lumOff val="5000"/>
                    </a:prstClr>
                  </a:solidFill>
                  <a:latin typeface="字魂27号-布丁体" panose="00000500000000000000" pitchFamily="2" charset="-122"/>
                  <a:ea typeface="字魂27号-布丁体" panose="00000500000000000000" pitchFamily="2" charset="-122"/>
                </a:rPr>
                <a:t> </a:t>
              </a:r>
              <a:r>
                <a:rPr lang="en-US" altLang="zh-CN" sz="2400" b="1" dirty="0" err="1">
                  <a:solidFill>
                    <a:prstClr val="black">
                      <a:lumMod val="95000"/>
                      <a:lumOff val="5000"/>
                    </a:prstClr>
                  </a:solidFill>
                  <a:latin typeface="字魂27号-布丁体" panose="00000500000000000000" pitchFamily="2" charset="-122"/>
                  <a:ea typeface="字魂27号-布丁体" panose="00000500000000000000" pitchFamily="2" charset="-122"/>
                </a:rPr>
                <a:t>thuật</a:t>
              </a:r>
              <a:endParaRPr lang="en-US" altLang="zh-CN" sz="2400" b="1" dirty="0">
                <a:solidFill>
                  <a:prstClr val="black">
                    <a:lumMod val="95000"/>
                    <a:lumOff val="5000"/>
                  </a:prstClr>
                </a:solidFill>
                <a:latin typeface="字魂27号-布丁体" panose="00000500000000000000" pitchFamily="2" charset="-122"/>
                <a:ea typeface="字魂27号-布丁体" panose="00000500000000000000" pitchFamily="2" charset="-122"/>
              </a:endParaRPr>
            </a:p>
          </p:txBody>
        </p:sp>
        <p:sp>
          <p:nvSpPr>
            <p:cNvPr id="30" name="文本框 7">
              <a:extLst>
                <a:ext uri="{FF2B5EF4-FFF2-40B4-BE49-F238E27FC236}">
                  <a16:creationId xmlns:a16="http://schemas.microsoft.com/office/drawing/2014/main" id="{40A6C03F-7A8D-459A-B51B-017B27F45CD9}"/>
                </a:ext>
              </a:extLst>
            </p:cNvPr>
            <p:cNvSpPr txBox="1"/>
            <p:nvPr/>
          </p:nvSpPr>
          <p:spPr>
            <a:xfrm>
              <a:off x="2343342" y="4336841"/>
              <a:ext cx="2636702" cy="658758"/>
            </a:xfrm>
            <a:prstGeom prst="rect">
              <a:avLst/>
            </a:prstGeom>
            <a:noFill/>
          </p:spPr>
          <p:txBody>
            <a:bodyPr wrap="square" rtlCol="0">
              <a:spAutoFit/>
            </a:bodyPr>
            <a:lstStyle/>
            <a:p>
              <a:pPr lvl="0" algn="just">
                <a:defRPr/>
              </a:pPr>
              <a:r>
                <a:rPr lang="vi-VN" sz="2000" b="1" dirty="0">
                  <a:solidFill>
                    <a:srgbClr val="C00000"/>
                  </a:solidFill>
                  <a:latin typeface="Times New Roman" panose="02020603050405020304" pitchFamily="18" charset="0"/>
                  <a:cs typeface="Times New Roman" panose="02020603050405020304" pitchFamily="18" charset="0"/>
                </a:rPr>
                <a:t>Phương thức biểu đạt: nghị luận.</a:t>
              </a:r>
              <a:endParaRPr kumimoji="0" lang="en-US" sz="20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sp>
          <p:nvSpPr>
            <p:cNvPr id="13" name="文本框 7">
              <a:extLst>
                <a:ext uri="{FF2B5EF4-FFF2-40B4-BE49-F238E27FC236}">
                  <a16:creationId xmlns:a16="http://schemas.microsoft.com/office/drawing/2014/main" id="{DD0C6065-B14E-4E7C-9296-FDBD2446539A}"/>
                </a:ext>
              </a:extLst>
            </p:cNvPr>
            <p:cNvSpPr txBox="1"/>
            <p:nvPr/>
          </p:nvSpPr>
          <p:spPr>
            <a:xfrm>
              <a:off x="833780" y="5401380"/>
              <a:ext cx="2636702" cy="658758"/>
            </a:xfrm>
            <a:prstGeom prst="rect">
              <a:avLst/>
            </a:prstGeom>
            <a:noFill/>
          </p:spPr>
          <p:txBody>
            <a:bodyPr wrap="square" rtlCol="0">
              <a:spAutoFit/>
            </a:bodyPr>
            <a:lstStyle/>
            <a:p>
              <a:pPr lvl="0" algn="just">
                <a:defRPr/>
              </a:pPr>
              <a:r>
                <a:rPr lang="vi-VN" sz="2000" b="1" dirty="0">
                  <a:solidFill>
                    <a:srgbClr val="C00000"/>
                  </a:solidFill>
                  <a:latin typeface="Times New Roman" panose="02020603050405020304" pitchFamily="18" charset="0"/>
                  <a:cs typeface="Times New Roman" panose="02020603050405020304" pitchFamily="18" charset="0"/>
                </a:rPr>
                <a:t>Các lí lẽ, dẫn chứng rõ ràng, cụ thể.</a:t>
              </a:r>
              <a:endParaRPr kumimoji="0" lang="en-US" sz="2000" b="1"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grpSp>
      <p:sp>
        <p:nvSpPr>
          <p:cNvPr id="31" name="MH_SubTitle_4">
            <a:extLst>
              <a:ext uri="{FF2B5EF4-FFF2-40B4-BE49-F238E27FC236}">
                <a16:creationId xmlns:a16="http://schemas.microsoft.com/office/drawing/2014/main" id="{ABE8DA32-DF1F-4024-AB3C-967DDBEB5DDE}"/>
              </a:ext>
            </a:extLst>
          </p:cNvPr>
          <p:cNvSpPr>
            <a:spLocks/>
          </p:cNvSpPr>
          <p:nvPr>
            <p:custDataLst>
              <p:tags r:id="rId1"/>
            </p:custDataLst>
          </p:nvPr>
        </p:nvSpPr>
        <p:spPr bwMode="auto">
          <a:xfrm>
            <a:off x="10441036" y="5288264"/>
            <a:ext cx="1238766" cy="1189215"/>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chemeClr val="accent4"/>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dirty="0">
              <a:ln>
                <a:noFill/>
              </a:ln>
              <a:solidFill>
                <a:srgbClr val="FFFFFF"/>
              </a:solidFill>
              <a:effectLst/>
              <a:uLnTx/>
              <a:uFillTx/>
              <a:latin typeface="Helvetica"/>
              <a:cs typeface="Helvetica"/>
              <a:sym typeface="+mn-lt"/>
            </a:endParaRPr>
          </a:p>
        </p:txBody>
      </p:sp>
      <p:pic>
        <p:nvPicPr>
          <p:cNvPr id="32" name="图片 41">
            <a:extLst>
              <a:ext uri="{FF2B5EF4-FFF2-40B4-BE49-F238E27FC236}">
                <a16:creationId xmlns:a16="http://schemas.microsoft.com/office/drawing/2014/main" id="{9F34072E-7DEE-42F0-B929-FD44F84CBF3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280260" y="370556"/>
            <a:ext cx="2852827" cy="1197220"/>
          </a:xfrm>
          <a:prstGeom prst="rect">
            <a:avLst/>
          </a:prstGeom>
        </p:spPr>
      </p:pic>
    </p:spTree>
    <p:extLst>
      <p:ext uri="{BB962C8B-B14F-4D97-AF65-F5344CB8AC3E}">
        <p14:creationId xmlns:p14="http://schemas.microsoft.com/office/powerpoint/2010/main" val="42632934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up)">
                                      <p:cBhvr>
                                        <p:cTn id="13" dur="500"/>
                                        <p:tgtEl>
                                          <p:spTgt spid="19"/>
                                        </p:tgtEl>
                                      </p:cBhvr>
                                    </p:animEffect>
                                  </p:childTnLst>
                                </p:cTn>
                              </p:par>
                              <p:par>
                                <p:cTn id="14" presetID="31"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1000" fill="hold"/>
                                        <p:tgtEl>
                                          <p:spTgt spid="31"/>
                                        </p:tgtEl>
                                        <p:attrNameLst>
                                          <p:attrName>ppt_w</p:attrName>
                                        </p:attrNameLst>
                                      </p:cBhvr>
                                      <p:tavLst>
                                        <p:tav tm="0">
                                          <p:val>
                                            <p:fltVal val="0"/>
                                          </p:val>
                                        </p:tav>
                                        <p:tav tm="100000">
                                          <p:val>
                                            <p:strVal val="#ppt_w"/>
                                          </p:val>
                                        </p:tav>
                                      </p:tavLst>
                                    </p:anim>
                                    <p:anim calcmode="lin" valueType="num">
                                      <p:cBhvr>
                                        <p:cTn id="17" dur="1000" fill="hold"/>
                                        <p:tgtEl>
                                          <p:spTgt spid="31"/>
                                        </p:tgtEl>
                                        <p:attrNameLst>
                                          <p:attrName>ppt_h</p:attrName>
                                        </p:attrNameLst>
                                      </p:cBhvr>
                                      <p:tavLst>
                                        <p:tav tm="0">
                                          <p:val>
                                            <p:fltVal val="0"/>
                                          </p:val>
                                        </p:tav>
                                        <p:tav tm="100000">
                                          <p:val>
                                            <p:strVal val="#ppt_h"/>
                                          </p:val>
                                        </p:tav>
                                      </p:tavLst>
                                    </p:anim>
                                    <p:anim calcmode="lin" valueType="num">
                                      <p:cBhvr>
                                        <p:cTn id="18" dur="1000" fill="hold"/>
                                        <p:tgtEl>
                                          <p:spTgt spid="31"/>
                                        </p:tgtEl>
                                        <p:attrNameLst>
                                          <p:attrName>style.rotation</p:attrName>
                                        </p:attrNameLst>
                                      </p:cBhvr>
                                      <p:tavLst>
                                        <p:tav tm="0">
                                          <p:val>
                                            <p:fltVal val="90"/>
                                          </p:val>
                                        </p:tav>
                                        <p:tav tm="100000">
                                          <p:val>
                                            <p:fltVal val="0"/>
                                          </p:val>
                                        </p:tav>
                                      </p:tavLst>
                                    </p:anim>
                                    <p:animEffect transition="in" filter="fade">
                                      <p:cBhvr>
                                        <p:cTn id="19" dur="1000"/>
                                        <p:tgtEl>
                                          <p:spTgt spid="31"/>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1205A98A-B9DD-43BD-921F-D9300DBE25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308" y="1012934"/>
            <a:ext cx="5628612" cy="5958491"/>
          </a:xfrm>
          <a:prstGeom prst="rect">
            <a:avLst/>
          </a:prstGeom>
        </p:spPr>
      </p:pic>
      <p:pic>
        <p:nvPicPr>
          <p:cNvPr id="4" name="图片 8">
            <a:extLst>
              <a:ext uri="{FF2B5EF4-FFF2-40B4-BE49-F238E27FC236}">
                <a16:creationId xmlns:a16="http://schemas.microsoft.com/office/drawing/2014/main" id="{74005535-6B4D-47D7-8156-1EE71F9974F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148697" y="-534572"/>
            <a:ext cx="3095013" cy="3095013"/>
          </a:xfrm>
          <a:prstGeom prst="rect">
            <a:avLst/>
          </a:prstGeom>
        </p:spPr>
      </p:pic>
      <p:grpSp>
        <p:nvGrpSpPr>
          <p:cNvPr id="6" name="组合 5">
            <a:extLst>
              <a:ext uri="{FF2B5EF4-FFF2-40B4-BE49-F238E27FC236}">
                <a16:creationId xmlns:a16="http://schemas.microsoft.com/office/drawing/2014/main" id="{1636967B-2C92-43F1-B874-E3A1A2E4D14D}"/>
              </a:ext>
            </a:extLst>
          </p:cNvPr>
          <p:cNvGrpSpPr/>
          <p:nvPr/>
        </p:nvGrpSpPr>
        <p:grpSpPr>
          <a:xfrm>
            <a:off x="5486400" y="1353024"/>
            <a:ext cx="6217918" cy="4781042"/>
            <a:chOff x="52152" y="2069348"/>
            <a:chExt cx="4453661" cy="2481462"/>
          </a:xfrm>
        </p:grpSpPr>
        <p:pic>
          <p:nvPicPr>
            <p:cNvPr id="7" name="图片 8">
              <a:extLst>
                <a:ext uri="{FF2B5EF4-FFF2-40B4-BE49-F238E27FC236}">
                  <a16:creationId xmlns:a16="http://schemas.microsoft.com/office/drawing/2014/main" id="{2C817BA7-23D7-4D45-B6EE-82AAD540DB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52" y="2069348"/>
              <a:ext cx="4453661" cy="2481462"/>
            </a:xfrm>
            <a:prstGeom prst="rect">
              <a:avLst/>
            </a:prstGeom>
          </p:spPr>
        </p:pic>
        <p:sp>
          <p:nvSpPr>
            <p:cNvPr id="8" name="文本框 12">
              <a:extLst>
                <a:ext uri="{FF2B5EF4-FFF2-40B4-BE49-F238E27FC236}">
                  <a16:creationId xmlns:a16="http://schemas.microsoft.com/office/drawing/2014/main" id="{C0DA1077-58DB-4F5C-9547-1703E104C2BA}"/>
                </a:ext>
              </a:extLst>
            </p:cNvPr>
            <p:cNvSpPr txBox="1"/>
            <p:nvPr/>
          </p:nvSpPr>
          <p:spPr>
            <a:xfrm rot="21221573">
              <a:off x="331229" y="3073577"/>
              <a:ext cx="3542106" cy="5271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LUYỆN TẬP</a:t>
              </a:r>
              <a:endParaRPr kumimoji="0" lang="en-US" sz="6000" b="0" i="0" u="none" strike="noStrike" kern="1200" cap="none" spc="0" normalizeH="0" baseline="0" noProof="0" dirty="0">
                <a:ln>
                  <a:noFill/>
                </a:ln>
                <a:solidFill>
                  <a:prstClr val="white"/>
                </a:solidFill>
                <a:effectLst/>
                <a:uLnTx/>
                <a:uFillTx/>
                <a:latin typeface="等线 Light" panose="020F0302020204030204"/>
                <a:ea typeface="+mn-ea"/>
                <a:cs typeface="+mn-cs"/>
              </a:endParaRPr>
            </a:p>
          </p:txBody>
        </p:sp>
      </p:grpSp>
      <p:pic>
        <p:nvPicPr>
          <p:cNvPr id="3" name="Picture 2">
            <a:extLst>
              <a:ext uri="{FF2B5EF4-FFF2-40B4-BE49-F238E27FC236}">
                <a16:creationId xmlns:a16="http://schemas.microsoft.com/office/drawing/2014/main" id="{1A44CE1E-6FB5-40C0-BC14-FAFC3946F25E}"/>
              </a:ext>
            </a:extLst>
          </p:cNvPr>
          <p:cNvPicPr>
            <a:picLocks noChangeAspect="1"/>
          </p:cNvPicPr>
          <p:nvPr/>
        </p:nvPicPr>
        <p:blipFill>
          <a:blip r:embed="rId5"/>
          <a:stretch>
            <a:fillRect/>
          </a:stretch>
        </p:blipFill>
        <p:spPr>
          <a:xfrm>
            <a:off x="1379666" y="0"/>
            <a:ext cx="3560373" cy="1493649"/>
          </a:xfrm>
          <a:prstGeom prst="rect">
            <a:avLst/>
          </a:prstGeom>
        </p:spPr>
      </p:pic>
    </p:spTree>
    <p:extLst>
      <p:ext uri="{BB962C8B-B14F-4D97-AF65-F5344CB8AC3E}">
        <p14:creationId xmlns:p14="http://schemas.microsoft.com/office/powerpoint/2010/main" val="20593308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1205A98A-B9DD-43BD-921F-D9300DBE25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44" y="899509"/>
            <a:ext cx="5628612" cy="5958491"/>
          </a:xfrm>
          <a:prstGeom prst="rect">
            <a:avLst/>
          </a:prstGeom>
        </p:spPr>
      </p:pic>
      <p:pic>
        <p:nvPicPr>
          <p:cNvPr id="4" name="图片 8">
            <a:extLst>
              <a:ext uri="{FF2B5EF4-FFF2-40B4-BE49-F238E27FC236}">
                <a16:creationId xmlns:a16="http://schemas.microsoft.com/office/drawing/2014/main" id="{74005535-6B4D-47D7-8156-1EE71F9974F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704456" y="-534573"/>
            <a:ext cx="3095013" cy="3095013"/>
          </a:xfrm>
          <a:prstGeom prst="rect">
            <a:avLst/>
          </a:prstGeom>
        </p:spPr>
      </p:pic>
      <p:grpSp>
        <p:nvGrpSpPr>
          <p:cNvPr id="6" name="组合 5">
            <a:extLst>
              <a:ext uri="{FF2B5EF4-FFF2-40B4-BE49-F238E27FC236}">
                <a16:creationId xmlns:a16="http://schemas.microsoft.com/office/drawing/2014/main" id="{1636967B-2C92-43F1-B874-E3A1A2E4D14D}"/>
              </a:ext>
            </a:extLst>
          </p:cNvPr>
          <p:cNvGrpSpPr/>
          <p:nvPr/>
        </p:nvGrpSpPr>
        <p:grpSpPr>
          <a:xfrm>
            <a:off x="5486400" y="1353024"/>
            <a:ext cx="4043494" cy="4781042"/>
            <a:chOff x="52152" y="2069348"/>
            <a:chExt cx="4453661" cy="2481462"/>
          </a:xfrm>
        </p:grpSpPr>
        <p:pic>
          <p:nvPicPr>
            <p:cNvPr id="7" name="图片 8">
              <a:extLst>
                <a:ext uri="{FF2B5EF4-FFF2-40B4-BE49-F238E27FC236}">
                  <a16:creationId xmlns:a16="http://schemas.microsoft.com/office/drawing/2014/main" id="{2C817BA7-23D7-4D45-B6EE-82AAD540DB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52" y="2069348"/>
              <a:ext cx="4453661" cy="2481462"/>
            </a:xfrm>
            <a:prstGeom prst="rect">
              <a:avLst/>
            </a:prstGeom>
          </p:spPr>
        </p:pic>
        <p:sp>
          <p:nvSpPr>
            <p:cNvPr id="8" name="文本框 12">
              <a:extLst>
                <a:ext uri="{FF2B5EF4-FFF2-40B4-BE49-F238E27FC236}">
                  <a16:creationId xmlns:a16="http://schemas.microsoft.com/office/drawing/2014/main" id="{C0DA1077-58DB-4F5C-9547-1703E104C2BA}"/>
                </a:ext>
              </a:extLst>
            </p:cNvPr>
            <p:cNvSpPr txBox="1"/>
            <p:nvPr/>
          </p:nvSpPr>
          <p:spPr>
            <a:xfrm rot="21221573">
              <a:off x="453915" y="2782580"/>
              <a:ext cx="3461742" cy="1006378"/>
            </a:xfrm>
            <a:prstGeom prst="rect">
              <a:avLst/>
            </a:prstGeom>
            <a:noFill/>
          </p:spPr>
          <p:txBody>
            <a:bodyPr wrap="square" rtlCol="0">
              <a:spAutoFit/>
            </a:bodyPr>
            <a:lstStyle/>
            <a:p>
              <a:pPr lvl="0" algn="ctr">
                <a:defRPr/>
              </a:pPr>
              <a:r>
                <a:rPr lang="vi-VN" sz="2400" dirty="0">
                  <a:solidFill>
                    <a:prstClr val="white"/>
                  </a:solidFill>
                  <a:latin typeface="Times New Roman" panose="02020603050405020304" pitchFamily="18" charset="0"/>
                </a:rPr>
                <a:t>Hãy tóm tắt lại văn bản nghị luận  theo sơ đồ bài tập 5 (trang 43) vào vở. Trao đổi cùng bạn để chỉnh sửa lỗi.</a:t>
              </a:r>
              <a:endParaRPr kumimoji="0" lang="en-US" sz="2400" b="0" i="0" u="none" strike="noStrike" kern="1200" cap="none" spc="0" normalizeH="0" baseline="0" noProof="0" dirty="0">
                <a:ln>
                  <a:noFill/>
                </a:ln>
                <a:solidFill>
                  <a:prstClr val="white"/>
                </a:solidFill>
                <a:effectLst/>
                <a:uLnTx/>
                <a:uFillTx/>
                <a:latin typeface="等线 Light" panose="020F0302020204030204"/>
                <a:ea typeface="+mn-ea"/>
                <a:cs typeface="+mn-cs"/>
              </a:endParaRPr>
            </a:p>
          </p:txBody>
        </p:sp>
      </p:grpSp>
      <p:pic>
        <p:nvPicPr>
          <p:cNvPr id="3" name="Picture 2">
            <a:extLst>
              <a:ext uri="{FF2B5EF4-FFF2-40B4-BE49-F238E27FC236}">
                <a16:creationId xmlns:a16="http://schemas.microsoft.com/office/drawing/2014/main" id="{1A44CE1E-6FB5-40C0-BC14-FAFC3946F25E}"/>
              </a:ext>
            </a:extLst>
          </p:cNvPr>
          <p:cNvPicPr>
            <a:picLocks noChangeAspect="1"/>
          </p:cNvPicPr>
          <p:nvPr/>
        </p:nvPicPr>
        <p:blipFill>
          <a:blip r:embed="rId5"/>
          <a:stretch>
            <a:fillRect/>
          </a:stretch>
        </p:blipFill>
        <p:spPr>
          <a:xfrm>
            <a:off x="1379666" y="0"/>
            <a:ext cx="3560373" cy="1493649"/>
          </a:xfrm>
          <a:prstGeom prst="rect">
            <a:avLst/>
          </a:prstGeom>
        </p:spPr>
      </p:pic>
    </p:spTree>
    <p:extLst>
      <p:ext uri="{BB962C8B-B14F-4D97-AF65-F5344CB8AC3E}">
        <p14:creationId xmlns:p14="http://schemas.microsoft.com/office/powerpoint/2010/main" val="10341959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1205A98A-B9DD-43BD-921F-D9300DBE25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308" y="1012934"/>
            <a:ext cx="5628612" cy="5958491"/>
          </a:xfrm>
          <a:prstGeom prst="rect">
            <a:avLst/>
          </a:prstGeom>
        </p:spPr>
      </p:pic>
      <p:pic>
        <p:nvPicPr>
          <p:cNvPr id="4" name="图片 8">
            <a:extLst>
              <a:ext uri="{FF2B5EF4-FFF2-40B4-BE49-F238E27FC236}">
                <a16:creationId xmlns:a16="http://schemas.microsoft.com/office/drawing/2014/main" id="{74005535-6B4D-47D7-8156-1EE71F9974F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148697" y="-534572"/>
            <a:ext cx="3095013" cy="3095013"/>
          </a:xfrm>
          <a:prstGeom prst="rect">
            <a:avLst/>
          </a:prstGeom>
        </p:spPr>
      </p:pic>
      <p:grpSp>
        <p:nvGrpSpPr>
          <p:cNvPr id="6" name="组合 5">
            <a:extLst>
              <a:ext uri="{FF2B5EF4-FFF2-40B4-BE49-F238E27FC236}">
                <a16:creationId xmlns:a16="http://schemas.microsoft.com/office/drawing/2014/main" id="{1636967B-2C92-43F1-B874-E3A1A2E4D14D}"/>
              </a:ext>
            </a:extLst>
          </p:cNvPr>
          <p:cNvGrpSpPr/>
          <p:nvPr/>
        </p:nvGrpSpPr>
        <p:grpSpPr>
          <a:xfrm>
            <a:off x="5486400" y="1353024"/>
            <a:ext cx="6217918" cy="4781042"/>
            <a:chOff x="52152" y="2069348"/>
            <a:chExt cx="4453661" cy="2481462"/>
          </a:xfrm>
        </p:grpSpPr>
        <p:pic>
          <p:nvPicPr>
            <p:cNvPr id="7" name="图片 8">
              <a:extLst>
                <a:ext uri="{FF2B5EF4-FFF2-40B4-BE49-F238E27FC236}">
                  <a16:creationId xmlns:a16="http://schemas.microsoft.com/office/drawing/2014/main" id="{2C817BA7-23D7-4D45-B6EE-82AAD540DB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52" y="2069348"/>
              <a:ext cx="4453661" cy="2481462"/>
            </a:xfrm>
            <a:prstGeom prst="rect">
              <a:avLst/>
            </a:prstGeom>
          </p:spPr>
        </p:pic>
        <p:sp>
          <p:nvSpPr>
            <p:cNvPr id="8" name="文本框 12">
              <a:extLst>
                <a:ext uri="{FF2B5EF4-FFF2-40B4-BE49-F238E27FC236}">
                  <a16:creationId xmlns:a16="http://schemas.microsoft.com/office/drawing/2014/main" id="{C0DA1077-58DB-4F5C-9547-1703E104C2BA}"/>
                </a:ext>
              </a:extLst>
            </p:cNvPr>
            <p:cNvSpPr txBox="1"/>
            <p:nvPr/>
          </p:nvSpPr>
          <p:spPr>
            <a:xfrm rot="21221573">
              <a:off x="331229" y="3073577"/>
              <a:ext cx="3542106" cy="5271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VẬN DỤNG</a:t>
              </a:r>
              <a:endParaRPr kumimoji="0" lang="en-US" sz="6000" b="0" i="0" u="none" strike="noStrike" kern="1200" cap="none" spc="0" normalizeH="0" baseline="0" noProof="0" dirty="0">
                <a:ln>
                  <a:noFill/>
                </a:ln>
                <a:solidFill>
                  <a:prstClr val="white"/>
                </a:solidFill>
                <a:effectLst/>
                <a:uLnTx/>
                <a:uFillTx/>
                <a:latin typeface="等线 Light" panose="020F0302020204030204"/>
                <a:ea typeface="+mn-ea"/>
                <a:cs typeface="+mn-cs"/>
              </a:endParaRPr>
            </a:p>
          </p:txBody>
        </p:sp>
      </p:grpSp>
      <p:pic>
        <p:nvPicPr>
          <p:cNvPr id="3" name="Picture 2">
            <a:extLst>
              <a:ext uri="{FF2B5EF4-FFF2-40B4-BE49-F238E27FC236}">
                <a16:creationId xmlns:a16="http://schemas.microsoft.com/office/drawing/2014/main" id="{1A44CE1E-6FB5-40C0-BC14-FAFC3946F25E}"/>
              </a:ext>
            </a:extLst>
          </p:cNvPr>
          <p:cNvPicPr>
            <a:picLocks noChangeAspect="1"/>
          </p:cNvPicPr>
          <p:nvPr/>
        </p:nvPicPr>
        <p:blipFill>
          <a:blip r:embed="rId5"/>
          <a:stretch>
            <a:fillRect/>
          </a:stretch>
        </p:blipFill>
        <p:spPr>
          <a:xfrm>
            <a:off x="1379666" y="0"/>
            <a:ext cx="3560373" cy="1493649"/>
          </a:xfrm>
          <a:prstGeom prst="rect">
            <a:avLst/>
          </a:prstGeom>
        </p:spPr>
      </p:pic>
    </p:spTree>
    <p:extLst>
      <p:ext uri="{BB962C8B-B14F-4D97-AF65-F5344CB8AC3E}">
        <p14:creationId xmlns:p14="http://schemas.microsoft.com/office/powerpoint/2010/main" val="13267978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95C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4" name="矩形 3"/>
          <p:cNvSpPr/>
          <p:nvPr/>
        </p:nvSpPr>
        <p:spPr>
          <a:xfrm>
            <a:off x="653142" y="1172482"/>
            <a:ext cx="10784115" cy="5257346"/>
          </a:xfrm>
          <a:prstGeom prst="rect">
            <a:avLst/>
          </a:prstGeom>
          <a:solidFill>
            <a:srgbClr val="62A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3" name="矩形 2"/>
          <p:cNvSpPr/>
          <p:nvPr/>
        </p:nvSpPr>
        <p:spPr>
          <a:xfrm>
            <a:off x="769257" y="1172482"/>
            <a:ext cx="10548031" cy="5136243"/>
          </a:xfrm>
          <a:prstGeom prst="rect">
            <a:avLst/>
          </a:prstGeom>
          <a:solidFill>
            <a:srgbClr val="EEF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zh-CN" altLang="en-US" sz="20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sym typeface="+mn-lt"/>
            </a:endParaRPr>
          </a:p>
        </p:txBody>
      </p:sp>
      <p:pic>
        <p:nvPicPr>
          <p:cNvPr id="8" name="图片 7"/>
          <p:cNvPicPr>
            <a:picLocks noChangeAspect="1"/>
          </p:cNvPicPr>
          <p:nvPr/>
        </p:nvPicPr>
        <p:blipFill>
          <a:blip r:embed="rId4"/>
          <a:stretch>
            <a:fillRect/>
          </a:stretch>
        </p:blipFill>
        <p:spPr>
          <a:xfrm>
            <a:off x="653142" y="304800"/>
            <a:ext cx="788196" cy="736145"/>
          </a:xfrm>
          <a:prstGeom prst="rect">
            <a:avLst/>
          </a:prstGeom>
        </p:spPr>
      </p:pic>
      <p:sp>
        <p:nvSpPr>
          <p:cNvPr id="9" name="文本框 8"/>
          <p:cNvSpPr txBox="1"/>
          <p:nvPr/>
        </p:nvSpPr>
        <p:spPr>
          <a:xfrm>
            <a:off x="1765760" y="139128"/>
            <a:ext cx="7659933" cy="1077218"/>
          </a:xfrm>
          <a:prstGeom prst="rect">
            <a:avLst/>
          </a:prstGeom>
          <a:noFill/>
        </p:spPr>
        <p:txBody>
          <a:bodyPr wrap="square" rtlCol="0">
            <a:spAutoFit/>
            <a:scene3d>
              <a:camera prst="orthographicFront"/>
              <a:lightRig rig="threePt" dir="t"/>
            </a:scene3d>
            <a:sp3d contourW="12700"/>
          </a:bodyPr>
          <a:lstStyle/>
          <a:p>
            <a:pPr lvl="0">
              <a:defRPr/>
            </a:pPr>
            <a:r>
              <a:rPr lang="en-US" sz="3200" b="1" dirty="0">
                <a:solidFill>
                  <a:srgbClr val="002060"/>
                </a:solidFill>
                <a:latin typeface="Times New Roman" panose="02020603050405020304" pitchFamily="18" charset="0"/>
                <a:cs typeface="Times New Roman" panose="02020603050405020304" pitchFamily="18" charset="0"/>
              </a:rPr>
              <a:t>N</a:t>
            </a:r>
            <a:r>
              <a:rPr lang="vi-VN" sz="3200" b="1" dirty="0">
                <a:solidFill>
                  <a:srgbClr val="002060"/>
                </a:solidFill>
                <a:latin typeface="Times New Roman" panose="02020603050405020304" pitchFamily="18" charset="0"/>
                <a:cs typeface="Times New Roman" panose="02020603050405020304" pitchFamily="18" charset="0"/>
              </a:rPr>
              <a:t>hững câu tục ngữ nói về tầm quan trọng của việc học đối với mỗi người</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31" name="MH_SubTitle_4">
            <a:extLst>
              <a:ext uri="{FF2B5EF4-FFF2-40B4-BE49-F238E27FC236}">
                <a16:creationId xmlns:a16="http://schemas.microsoft.com/office/drawing/2014/main" id="{ABE8DA32-DF1F-4024-AB3C-967DDBEB5DDE}"/>
              </a:ext>
            </a:extLst>
          </p:cNvPr>
          <p:cNvSpPr>
            <a:spLocks/>
          </p:cNvSpPr>
          <p:nvPr>
            <p:custDataLst>
              <p:tags r:id="rId1"/>
            </p:custDataLst>
          </p:nvPr>
        </p:nvSpPr>
        <p:spPr bwMode="auto">
          <a:xfrm>
            <a:off x="10422195" y="304800"/>
            <a:ext cx="1238766" cy="1189215"/>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chemeClr val="accent4"/>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400" b="1" i="0" u="none" strike="noStrike" kern="1200" cap="none" spc="0" normalizeH="0" baseline="0" noProof="0" dirty="0">
              <a:ln>
                <a:noFill/>
              </a:ln>
              <a:solidFill>
                <a:srgbClr val="FFFFFF"/>
              </a:solidFill>
              <a:effectLst/>
              <a:uLnTx/>
              <a:uFillTx/>
              <a:latin typeface="Helvetica"/>
              <a:cs typeface="Helvetica"/>
              <a:sym typeface="+mn-lt"/>
            </a:endParaRPr>
          </a:p>
        </p:txBody>
      </p:sp>
      <p:pic>
        <p:nvPicPr>
          <p:cNvPr id="15" name="图片 6">
            <a:extLst>
              <a:ext uri="{FF2B5EF4-FFF2-40B4-BE49-F238E27FC236}">
                <a16:creationId xmlns:a16="http://schemas.microsoft.com/office/drawing/2014/main" id="{D7A26726-85A0-4481-B212-40E7864124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571" y="1816411"/>
            <a:ext cx="1306050" cy="1036327"/>
          </a:xfrm>
          <a:prstGeom prst="rect">
            <a:avLst/>
          </a:prstGeom>
        </p:spPr>
      </p:pic>
      <p:pic>
        <p:nvPicPr>
          <p:cNvPr id="16" name="图片 7">
            <a:extLst>
              <a:ext uri="{FF2B5EF4-FFF2-40B4-BE49-F238E27FC236}">
                <a16:creationId xmlns:a16="http://schemas.microsoft.com/office/drawing/2014/main" id="{E3D81032-34D2-4467-9275-E14253BE48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13996" y="4287190"/>
            <a:ext cx="1306050" cy="1070820"/>
          </a:xfrm>
          <a:prstGeom prst="rect">
            <a:avLst/>
          </a:prstGeom>
        </p:spPr>
      </p:pic>
      <p:pic>
        <p:nvPicPr>
          <p:cNvPr id="17" name="图片 8">
            <a:extLst>
              <a:ext uri="{FF2B5EF4-FFF2-40B4-BE49-F238E27FC236}">
                <a16:creationId xmlns:a16="http://schemas.microsoft.com/office/drawing/2014/main" id="{72652F7E-B36E-4018-8593-2D42AF9B826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1251" y="2073276"/>
            <a:ext cx="1306050" cy="1070820"/>
          </a:xfrm>
          <a:prstGeom prst="rect">
            <a:avLst/>
          </a:prstGeom>
        </p:spPr>
      </p:pic>
      <p:pic>
        <p:nvPicPr>
          <p:cNvPr id="21" name="图片 9">
            <a:extLst>
              <a:ext uri="{FF2B5EF4-FFF2-40B4-BE49-F238E27FC236}">
                <a16:creationId xmlns:a16="http://schemas.microsoft.com/office/drawing/2014/main" id="{12E22419-1B00-4E5A-96B6-63198C4C5DF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1251" y="4287190"/>
            <a:ext cx="1306050" cy="1070820"/>
          </a:xfrm>
          <a:prstGeom prst="rect">
            <a:avLst/>
          </a:prstGeom>
        </p:spPr>
      </p:pic>
      <p:grpSp>
        <p:nvGrpSpPr>
          <p:cNvPr id="22" name="组合 5">
            <a:extLst>
              <a:ext uri="{FF2B5EF4-FFF2-40B4-BE49-F238E27FC236}">
                <a16:creationId xmlns:a16="http://schemas.microsoft.com/office/drawing/2014/main" id="{6B13ED59-886B-4A5C-AD89-2705C5116D6E}"/>
              </a:ext>
            </a:extLst>
          </p:cNvPr>
          <p:cNvGrpSpPr/>
          <p:nvPr/>
        </p:nvGrpSpPr>
        <p:grpSpPr>
          <a:xfrm>
            <a:off x="1939440" y="1858380"/>
            <a:ext cx="4156561" cy="1791073"/>
            <a:chOff x="2674775" y="2107016"/>
            <a:chExt cx="3676362" cy="1791073"/>
          </a:xfrm>
        </p:grpSpPr>
        <p:pic>
          <p:nvPicPr>
            <p:cNvPr id="23" name="图片 11">
              <a:extLst>
                <a:ext uri="{FF2B5EF4-FFF2-40B4-BE49-F238E27FC236}">
                  <a16:creationId xmlns:a16="http://schemas.microsoft.com/office/drawing/2014/main" id="{A73EF234-6E0F-4B23-8232-0499ACC002F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66806"/>
            <a:stretch/>
          </p:blipFill>
          <p:spPr>
            <a:xfrm>
              <a:off x="2897671" y="2107016"/>
              <a:ext cx="2207729" cy="745722"/>
            </a:xfrm>
            <a:prstGeom prst="rect">
              <a:avLst/>
            </a:prstGeom>
          </p:spPr>
        </p:pic>
        <p:grpSp>
          <p:nvGrpSpPr>
            <p:cNvPr id="24" name="组合 15">
              <a:extLst>
                <a:ext uri="{FF2B5EF4-FFF2-40B4-BE49-F238E27FC236}">
                  <a16:creationId xmlns:a16="http://schemas.microsoft.com/office/drawing/2014/main" id="{DAF28CFB-90E6-4A58-8C6B-49B5A165E513}"/>
                </a:ext>
              </a:extLst>
            </p:cNvPr>
            <p:cNvGrpSpPr>
              <a:grpSpLocks/>
            </p:cNvGrpSpPr>
            <p:nvPr/>
          </p:nvGrpSpPr>
          <p:grpSpPr bwMode="auto">
            <a:xfrm>
              <a:off x="2674775" y="2300983"/>
              <a:ext cx="3676362" cy="1597106"/>
              <a:chOff x="788899" y="2264502"/>
              <a:chExt cx="4397894" cy="1598168"/>
            </a:xfrm>
          </p:grpSpPr>
          <p:sp>
            <p:nvSpPr>
              <p:cNvPr id="25" name="文本框 16">
                <a:extLst>
                  <a:ext uri="{FF2B5EF4-FFF2-40B4-BE49-F238E27FC236}">
                    <a16:creationId xmlns:a16="http://schemas.microsoft.com/office/drawing/2014/main" id="{F0CDFAAE-6A8A-453A-A3E3-81560F8B7408}"/>
                  </a:ext>
                </a:extLst>
              </p:cNvPr>
              <p:cNvSpPr txBox="1"/>
              <p:nvPr/>
            </p:nvSpPr>
            <p:spPr>
              <a:xfrm>
                <a:off x="1356917" y="2264502"/>
                <a:ext cx="1493881" cy="523568"/>
              </a:xfrm>
              <a:prstGeom prst="rect">
                <a:avLst/>
              </a:prstGeom>
              <a:noFill/>
            </p:spPr>
            <p:txBody>
              <a:bodyPr>
                <a:spAutoFit/>
                <a:scene3d>
                  <a:camera prst="orthographicFront"/>
                  <a:lightRig rig="threePt" dir="t"/>
                </a:scene3d>
                <a:sp3d contourW="12700"/>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1</a:t>
                </a:r>
                <a:endParaRPr kumimoji="0" lang="zh-CN" alt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6" name="文本框 17">
                <a:extLst>
                  <a:ext uri="{FF2B5EF4-FFF2-40B4-BE49-F238E27FC236}">
                    <a16:creationId xmlns:a16="http://schemas.microsoft.com/office/drawing/2014/main" id="{A0A1346B-3B89-40D5-A1C1-E45D536CCAB2}"/>
                  </a:ext>
                </a:extLst>
              </p:cNvPr>
              <p:cNvSpPr txBox="1"/>
              <p:nvPr/>
            </p:nvSpPr>
            <p:spPr>
              <a:xfrm>
                <a:off x="788899" y="2907928"/>
                <a:ext cx="4397894" cy="954742"/>
              </a:xfrm>
              <a:prstGeom prst="rect">
                <a:avLst/>
              </a:prstGeom>
              <a:noFill/>
            </p:spPr>
            <p:txBody>
              <a:bodyPr wrap="square">
                <a:spAutoFit/>
                <a:scene3d>
                  <a:camera prst="orthographicFront"/>
                  <a:lightRig rig="threePt" dir="t"/>
                </a:scene3d>
                <a:sp3d contourW="12700"/>
              </a:bodyPr>
              <a:lstStyle/>
              <a:p>
                <a:pPr lvl="0" defTabSz="457200">
                  <a:defRPr/>
                </a:pPr>
                <a:r>
                  <a:rPr lang="vi-VN" sz="2800" dirty="0">
                    <a:solidFill>
                      <a:srgbClr val="000000"/>
                    </a:solidFill>
                    <a:latin typeface="Times New Roman" panose="02020603050405020304" pitchFamily="18" charset="0"/>
                    <a:ea typeface="微软雅黑"/>
                    <a:cs typeface="Times New Roman" panose="02020603050405020304" pitchFamily="18" charset="0"/>
                  </a:rPr>
                  <a:t>Học thày không tày học bạn</a:t>
                </a:r>
                <a:r>
                  <a:rPr lang="en-US" sz="2800" dirty="0">
                    <a:solidFill>
                      <a:srgbClr val="000000"/>
                    </a:solidFill>
                    <a:latin typeface="Times New Roman" panose="02020603050405020304" pitchFamily="18" charset="0"/>
                    <a:ea typeface="微软雅黑"/>
                    <a:cs typeface="Times New Roman" panose="02020603050405020304" pitchFamily="18" charset="0"/>
                  </a:rPr>
                  <a:t>.</a:t>
                </a:r>
                <a:endParaRPr kumimoji="0" lang="en-US" altLang="zh-CN" sz="1600" b="0" i="0" u="none" strike="noStrike" kern="1200" cap="none" spc="0" normalizeH="0" baseline="0" noProof="0" dirty="0">
                  <a:ln>
                    <a:noFill/>
                  </a:ln>
                  <a:solidFill>
                    <a:srgbClr val="000000">
                      <a:lumMod val="65000"/>
                      <a:lumOff val="35000"/>
                    </a:srgbClr>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grpSp>
      <p:grpSp>
        <p:nvGrpSpPr>
          <p:cNvPr id="27" name="组合 27">
            <a:extLst>
              <a:ext uri="{FF2B5EF4-FFF2-40B4-BE49-F238E27FC236}">
                <a16:creationId xmlns:a16="http://schemas.microsoft.com/office/drawing/2014/main" id="{8463BB3A-2FAD-4703-AA65-2A84E619C659}"/>
              </a:ext>
            </a:extLst>
          </p:cNvPr>
          <p:cNvGrpSpPr/>
          <p:nvPr/>
        </p:nvGrpSpPr>
        <p:grpSpPr>
          <a:xfrm>
            <a:off x="2674775" y="4387879"/>
            <a:ext cx="3215975" cy="1763746"/>
            <a:chOff x="2674775" y="4156752"/>
            <a:chExt cx="3215975" cy="1763746"/>
          </a:xfrm>
        </p:grpSpPr>
        <p:pic>
          <p:nvPicPr>
            <p:cNvPr id="28" name="图片 13">
              <a:extLst>
                <a:ext uri="{FF2B5EF4-FFF2-40B4-BE49-F238E27FC236}">
                  <a16:creationId xmlns:a16="http://schemas.microsoft.com/office/drawing/2014/main" id="{0679756B-1A72-477A-9BFC-5BD9A5650A9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66806"/>
            <a:stretch/>
          </p:blipFill>
          <p:spPr>
            <a:xfrm>
              <a:off x="2897671" y="4156752"/>
              <a:ext cx="2207729" cy="745722"/>
            </a:xfrm>
            <a:prstGeom prst="rect">
              <a:avLst/>
            </a:prstGeom>
          </p:spPr>
        </p:pic>
        <p:grpSp>
          <p:nvGrpSpPr>
            <p:cNvPr id="33" name="组合 18">
              <a:extLst>
                <a:ext uri="{FF2B5EF4-FFF2-40B4-BE49-F238E27FC236}">
                  <a16:creationId xmlns:a16="http://schemas.microsoft.com/office/drawing/2014/main" id="{24848B3E-78AE-4AF7-8046-EAE3487FC2DE}"/>
                </a:ext>
              </a:extLst>
            </p:cNvPr>
            <p:cNvGrpSpPr>
              <a:grpSpLocks/>
            </p:cNvGrpSpPr>
            <p:nvPr/>
          </p:nvGrpSpPr>
          <p:grpSpPr bwMode="auto">
            <a:xfrm>
              <a:off x="2674775" y="4344458"/>
              <a:ext cx="3215975" cy="1576040"/>
              <a:chOff x="788899" y="2285581"/>
              <a:chExt cx="3847151" cy="1577089"/>
            </a:xfrm>
          </p:grpSpPr>
          <p:sp>
            <p:nvSpPr>
              <p:cNvPr id="34" name="文本框 19">
                <a:extLst>
                  <a:ext uri="{FF2B5EF4-FFF2-40B4-BE49-F238E27FC236}">
                    <a16:creationId xmlns:a16="http://schemas.microsoft.com/office/drawing/2014/main" id="{827E5D56-DCFD-4ACA-AA11-0562698CBB0C}"/>
                  </a:ext>
                </a:extLst>
              </p:cNvPr>
              <p:cNvSpPr txBox="1"/>
              <p:nvPr/>
            </p:nvSpPr>
            <p:spPr>
              <a:xfrm>
                <a:off x="1361076" y="2285581"/>
                <a:ext cx="1881824" cy="523568"/>
              </a:xfrm>
              <a:prstGeom prst="rect">
                <a:avLst/>
              </a:prstGeom>
              <a:noFill/>
            </p:spPr>
            <p:txBody>
              <a:bodyPr wrap="square">
                <a:spAutoFit/>
                <a:scene3d>
                  <a:camera prst="orthographicFront"/>
                  <a:lightRig rig="threePt" dir="t"/>
                </a:scene3d>
                <a:sp3d contourW="12700"/>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2</a:t>
                </a:r>
                <a:endParaRPr kumimoji="0" lang="zh-CN" alt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5" name="文本框 20">
                <a:extLst>
                  <a:ext uri="{FF2B5EF4-FFF2-40B4-BE49-F238E27FC236}">
                    <a16:creationId xmlns:a16="http://schemas.microsoft.com/office/drawing/2014/main" id="{C9003519-49F8-4970-BE68-32EAA33CCA38}"/>
                  </a:ext>
                </a:extLst>
              </p:cNvPr>
              <p:cNvSpPr txBox="1"/>
              <p:nvPr/>
            </p:nvSpPr>
            <p:spPr>
              <a:xfrm>
                <a:off x="788899" y="2907928"/>
                <a:ext cx="3847151" cy="954742"/>
              </a:xfrm>
              <a:prstGeom prst="rect">
                <a:avLst/>
              </a:prstGeom>
              <a:noFill/>
            </p:spPr>
            <p:txBody>
              <a:bodyPr wrap="square">
                <a:spAutoFit/>
                <a:scene3d>
                  <a:camera prst="orthographicFront"/>
                  <a:lightRig rig="threePt" dir="t"/>
                </a:scene3d>
                <a:sp3d contourW="12700"/>
              </a:bodyPr>
              <a:lstStyle/>
              <a:p>
                <a:pPr lvl="0" defTabSz="457200">
                  <a:defRPr/>
                </a:pPr>
                <a:r>
                  <a:rPr lang="vi-VN" sz="2800" dirty="0">
                    <a:solidFill>
                      <a:srgbClr val="000000"/>
                    </a:solidFill>
                    <a:latin typeface="Times New Roman" panose="02020603050405020304" pitchFamily="18" charset="0"/>
                    <a:ea typeface="微软雅黑"/>
                    <a:cs typeface="Times New Roman" panose="02020603050405020304" pitchFamily="18" charset="0"/>
                  </a:rPr>
                  <a:t>Học ăn, học nói, học gói, học mở</a:t>
                </a:r>
                <a:r>
                  <a:rPr lang="en-US" sz="2800" dirty="0">
                    <a:solidFill>
                      <a:srgbClr val="000000"/>
                    </a:solidFill>
                    <a:latin typeface="Times New Roman" panose="02020603050405020304" pitchFamily="18" charset="0"/>
                    <a:ea typeface="微软雅黑"/>
                    <a:cs typeface="Times New Roman" panose="02020603050405020304" pitchFamily="18" charset="0"/>
                  </a:rPr>
                  <a:t>.</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grpSp>
      </p:grpSp>
      <p:grpSp>
        <p:nvGrpSpPr>
          <p:cNvPr id="36" name="组合 10">
            <a:extLst>
              <a:ext uri="{FF2B5EF4-FFF2-40B4-BE49-F238E27FC236}">
                <a16:creationId xmlns:a16="http://schemas.microsoft.com/office/drawing/2014/main" id="{689A244E-BE3C-474C-8C2F-D0A26538501F}"/>
              </a:ext>
            </a:extLst>
          </p:cNvPr>
          <p:cNvGrpSpPr/>
          <p:nvPr/>
        </p:nvGrpSpPr>
        <p:grpSpPr>
          <a:xfrm>
            <a:off x="7788275" y="2107016"/>
            <a:ext cx="3027525" cy="1931654"/>
            <a:chOff x="7788275" y="2107016"/>
            <a:chExt cx="3027525" cy="1931654"/>
          </a:xfrm>
        </p:grpSpPr>
        <p:pic>
          <p:nvPicPr>
            <p:cNvPr id="37" name="图片 12">
              <a:extLst>
                <a:ext uri="{FF2B5EF4-FFF2-40B4-BE49-F238E27FC236}">
                  <a16:creationId xmlns:a16="http://schemas.microsoft.com/office/drawing/2014/main" id="{ADA41654-9810-4CDD-A358-19908DE54C9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66806"/>
            <a:stretch/>
          </p:blipFill>
          <p:spPr>
            <a:xfrm>
              <a:off x="7788275" y="2107016"/>
              <a:ext cx="2207729" cy="745722"/>
            </a:xfrm>
            <a:prstGeom prst="rect">
              <a:avLst/>
            </a:prstGeom>
          </p:spPr>
        </p:pic>
        <p:grpSp>
          <p:nvGrpSpPr>
            <p:cNvPr id="38" name="组合 21">
              <a:extLst>
                <a:ext uri="{FF2B5EF4-FFF2-40B4-BE49-F238E27FC236}">
                  <a16:creationId xmlns:a16="http://schemas.microsoft.com/office/drawing/2014/main" id="{AB4F87C9-401F-4B5A-95A1-82D2F15CB217}"/>
                </a:ext>
              </a:extLst>
            </p:cNvPr>
            <p:cNvGrpSpPr>
              <a:grpSpLocks/>
            </p:cNvGrpSpPr>
            <p:nvPr/>
          </p:nvGrpSpPr>
          <p:grpSpPr bwMode="auto">
            <a:xfrm>
              <a:off x="7788275" y="2329517"/>
              <a:ext cx="3027525" cy="1709153"/>
              <a:chOff x="874084" y="2293056"/>
              <a:chExt cx="3621715" cy="1710291"/>
            </a:xfrm>
          </p:grpSpPr>
          <p:sp>
            <p:nvSpPr>
              <p:cNvPr id="39" name="文本框 22">
                <a:extLst>
                  <a:ext uri="{FF2B5EF4-FFF2-40B4-BE49-F238E27FC236}">
                    <a16:creationId xmlns:a16="http://schemas.microsoft.com/office/drawing/2014/main" id="{145D0AB7-7A78-4019-80F0-8A10F029A929}"/>
                  </a:ext>
                </a:extLst>
              </p:cNvPr>
              <p:cNvSpPr txBox="1"/>
              <p:nvPr/>
            </p:nvSpPr>
            <p:spPr>
              <a:xfrm>
                <a:off x="1306962" y="2293056"/>
                <a:ext cx="1872842" cy="523568"/>
              </a:xfrm>
              <a:prstGeom prst="rect">
                <a:avLst/>
              </a:prstGeom>
              <a:noFill/>
            </p:spPr>
            <p:txBody>
              <a:bodyPr wrap="square">
                <a:spAutoFit/>
                <a:scene3d>
                  <a:camera prst="orthographicFront"/>
                  <a:lightRig rig="threePt" dir="t"/>
                </a:scene3d>
                <a:sp3d contourW="12700"/>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3</a:t>
                </a:r>
                <a:endParaRPr kumimoji="0" lang="zh-CN" alt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0" name="文本框 23">
                <a:extLst>
                  <a:ext uri="{FF2B5EF4-FFF2-40B4-BE49-F238E27FC236}">
                    <a16:creationId xmlns:a16="http://schemas.microsoft.com/office/drawing/2014/main" id="{90A37D6D-E9A7-4BE1-B0E3-A5D2EF33EBF2}"/>
                  </a:ext>
                </a:extLst>
              </p:cNvPr>
              <p:cNvSpPr txBox="1"/>
              <p:nvPr/>
            </p:nvSpPr>
            <p:spPr>
              <a:xfrm>
                <a:off x="874084" y="3048605"/>
                <a:ext cx="3621715" cy="954742"/>
              </a:xfrm>
              <a:prstGeom prst="rect">
                <a:avLst/>
              </a:prstGeom>
              <a:noFill/>
            </p:spPr>
            <p:txBody>
              <a:bodyPr wrap="square">
                <a:spAutoFit/>
                <a:scene3d>
                  <a:camera prst="orthographicFront"/>
                  <a:lightRig rig="threePt" dir="t"/>
                </a:scene3d>
                <a:sp3d contourW="12700"/>
              </a:bodyPr>
              <a:lstStyle/>
              <a:p>
                <a:pPr lvl="0" defTabSz="457200">
                  <a:defRPr/>
                </a:pPr>
                <a:r>
                  <a:rPr lang="vi-VN" sz="2800" dirty="0">
                    <a:solidFill>
                      <a:srgbClr val="000000"/>
                    </a:solidFill>
                    <a:latin typeface="Times New Roman" panose="02020603050405020304" pitchFamily="18" charset="0"/>
                    <a:ea typeface="微软雅黑"/>
                    <a:cs typeface="Times New Roman" panose="02020603050405020304" pitchFamily="18" charset="0"/>
                  </a:rPr>
                  <a:t>Không thày đố mày làm nên. </a:t>
                </a:r>
                <a:endParaRPr kumimoji="0" lang="en-US" altLang="zh-CN" sz="1600" b="0" i="0" u="none" strike="noStrike" kern="1200" cap="none" spc="0" normalizeH="0" baseline="0" noProof="0" dirty="0">
                  <a:ln>
                    <a:noFill/>
                  </a:ln>
                  <a:solidFill>
                    <a:srgbClr val="000000">
                      <a:lumMod val="65000"/>
                      <a:lumOff val="35000"/>
                    </a:srgbClr>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grpSp>
      </p:grpSp>
      <p:grpSp>
        <p:nvGrpSpPr>
          <p:cNvPr id="41" name="组合 28">
            <a:extLst>
              <a:ext uri="{FF2B5EF4-FFF2-40B4-BE49-F238E27FC236}">
                <a16:creationId xmlns:a16="http://schemas.microsoft.com/office/drawing/2014/main" id="{8144018D-1B6F-4812-A9C4-0930C1F63633}"/>
              </a:ext>
            </a:extLst>
          </p:cNvPr>
          <p:cNvGrpSpPr/>
          <p:nvPr/>
        </p:nvGrpSpPr>
        <p:grpSpPr>
          <a:xfrm>
            <a:off x="7753989" y="4272934"/>
            <a:ext cx="3612195" cy="1332858"/>
            <a:chOff x="7717066" y="4156752"/>
            <a:chExt cx="3612195" cy="1332858"/>
          </a:xfrm>
        </p:grpSpPr>
        <p:pic>
          <p:nvPicPr>
            <p:cNvPr id="42" name="图片 14">
              <a:extLst>
                <a:ext uri="{FF2B5EF4-FFF2-40B4-BE49-F238E27FC236}">
                  <a16:creationId xmlns:a16="http://schemas.microsoft.com/office/drawing/2014/main" id="{31C66A76-74C5-4477-B8A9-663967E48C5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66806"/>
            <a:stretch/>
          </p:blipFill>
          <p:spPr>
            <a:xfrm>
              <a:off x="7788275" y="4156752"/>
              <a:ext cx="2207729" cy="745722"/>
            </a:xfrm>
            <a:prstGeom prst="rect">
              <a:avLst/>
            </a:prstGeom>
          </p:spPr>
        </p:pic>
        <p:grpSp>
          <p:nvGrpSpPr>
            <p:cNvPr id="43" name="组合 24">
              <a:extLst>
                <a:ext uri="{FF2B5EF4-FFF2-40B4-BE49-F238E27FC236}">
                  <a16:creationId xmlns:a16="http://schemas.microsoft.com/office/drawing/2014/main" id="{3D2C5C30-561C-42A5-8007-C349AF30C0C1}"/>
                </a:ext>
              </a:extLst>
            </p:cNvPr>
            <p:cNvGrpSpPr>
              <a:grpSpLocks/>
            </p:cNvGrpSpPr>
            <p:nvPr/>
          </p:nvGrpSpPr>
          <p:grpSpPr bwMode="auto">
            <a:xfrm>
              <a:off x="7717066" y="4366832"/>
              <a:ext cx="3612195" cy="1122778"/>
              <a:chOff x="788899" y="2307971"/>
              <a:chExt cx="4321134" cy="1123525"/>
            </a:xfrm>
          </p:grpSpPr>
          <p:sp>
            <p:nvSpPr>
              <p:cNvPr id="44" name="文本框 25">
                <a:extLst>
                  <a:ext uri="{FF2B5EF4-FFF2-40B4-BE49-F238E27FC236}">
                    <a16:creationId xmlns:a16="http://schemas.microsoft.com/office/drawing/2014/main" id="{6838F0C4-A704-415D-B58F-C99A037FAF26}"/>
                  </a:ext>
                </a:extLst>
              </p:cNvPr>
              <p:cNvSpPr txBox="1"/>
              <p:nvPr/>
            </p:nvSpPr>
            <p:spPr>
              <a:xfrm>
                <a:off x="1341202" y="2307971"/>
                <a:ext cx="1838602" cy="523568"/>
              </a:xfrm>
              <a:prstGeom prst="rect">
                <a:avLst/>
              </a:prstGeom>
              <a:noFill/>
            </p:spPr>
            <p:txBody>
              <a:bodyPr wrap="square">
                <a:spAutoFit/>
                <a:scene3d>
                  <a:camera prst="orthographicFront"/>
                  <a:lightRig rig="threePt" dir="t"/>
                </a:scene3d>
                <a:sp3d contourW="12700"/>
              </a:bodyPr>
              <a:lstStyle/>
              <a:p>
                <a:pPr marL="0" marR="0" lvl="0" indent="0" algn="dist" defTabSz="4572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4</a:t>
                </a:r>
                <a:endParaRPr kumimoji="0" lang="zh-CN" altLang="en-US" sz="2800" b="1" i="0" u="none" strike="noStrike" kern="1200" cap="none" spc="0" normalizeH="0" baseline="0" noProof="0" dirty="0">
                  <a:ln>
                    <a:noFill/>
                  </a:ln>
                  <a:solidFill>
                    <a:srgbClr val="C0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5" name="文本框 26">
                <a:extLst>
                  <a:ext uri="{FF2B5EF4-FFF2-40B4-BE49-F238E27FC236}">
                    <a16:creationId xmlns:a16="http://schemas.microsoft.com/office/drawing/2014/main" id="{A1799B53-D88C-41A6-9D6E-3B28223EBE4A}"/>
                  </a:ext>
                </a:extLst>
              </p:cNvPr>
              <p:cNvSpPr txBox="1"/>
              <p:nvPr/>
            </p:nvSpPr>
            <p:spPr>
              <a:xfrm>
                <a:off x="788899" y="2907928"/>
                <a:ext cx="4321134" cy="523568"/>
              </a:xfrm>
              <a:prstGeom prst="rect">
                <a:avLst/>
              </a:prstGeom>
              <a:noFill/>
            </p:spPr>
            <p:txBody>
              <a:bodyPr wrap="square">
                <a:spAutoFit/>
                <a:scene3d>
                  <a:camera prst="orthographicFront"/>
                  <a:lightRig rig="threePt" dir="t"/>
                </a:scene3d>
                <a:sp3d contourW="12700"/>
              </a:bodyPr>
              <a:lstStyle/>
              <a:p>
                <a:pPr lvl="0" defTabSz="457200">
                  <a:defRPr/>
                </a:pPr>
                <a:r>
                  <a:rPr lang="vi-VN" sz="2800" dirty="0">
                    <a:solidFill>
                      <a:srgbClr val="000000"/>
                    </a:solidFill>
                    <a:latin typeface="Times New Roman" panose="02020603050405020304" pitchFamily="18" charset="0"/>
                    <a:ea typeface="微软雅黑"/>
                    <a:cs typeface="Times New Roman" panose="02020603050405020304" pitchFamily="18" charset="0"/>
                  </a:rPr>
                  <a:t>Ăn vóc, học khôn</a:t>
                </a:r>
                <a:r>
                  <a:rPr lang="en-US" sz="2800" dirty="0">
                    <a:solidFill>
                      <a:srgbClr val="000000"/>
                    </a:solidFill>
                    <a:latin typeface="Times New Roman" panose="02020603050405020304" pitchFamily="18" charset="0"/>
                    <a:ea typeface="微软雅黑"/>
                    <a:cs typeface="Times New Roman" panose="02020603050405020304" pitchFamily="18" charset="0"/>
                  </a:rPr>
                  <a:t>….</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微软雅黑"/>
                  <a:cs typeface="Times New Roman" panose="02020603050405020304" pitchFamily="18" charset="0"/>
                </a:endParaRPr>
              </a:p>
            </p:txBody>
          </p:sp>
        </p:grpSp>
      </p:grpSp>
      <p:pic>
        <p:nvPicPr>
          <p:cNvPr id="47" name="图片 74">
            <a:extLst>
              <a:ext uri="{FF2B5EF4-FFF2-40B4-BE49-F238E27FC236}">
                <a16:creationId xmlns:a16="http://schemas.microsoft.com/office/drawing/2014/main" id="{CC2B3E24-0A08-4C28-9E53-C1932C497A29}"/>
              </a:ext>
            </a:extLst>
          </p:cNvPr>
          <p:cNvPicPr>
            <a:picLocks noChangeAspect="1"/>
          </p:cNvPicPr>
          <p:nvPr/>
        </p:nvPicPr>
        <p:blipFill>
          <a:blip r:embed="rId7">
            <a:clrChange>
              <a:clrFrom>
                <a:srgbClr val="FFFFFF"/>
              </a:clrFrom>
              <a:clrTo>
                <a:srgbClr val="FFFFFF">
                  <a:alpha val="0"/>
                </a:srgbClr>
              </a:clrTo>
            </a:clrChange>
          </a:blip>
          <a:stretch>
            <a:fillRect/>
          </a:stretch>
        </p:blipFill>
        <p:spPr>
          <a:xfrm>
            <a:off x="90056" y="5098805"/>
            <a:ext cx="1247331" cy="1621087"/>
          </a:xfrm>
          <a:prstGeom prst="rect">
            <a:avLst/>
          </a:prstGeom>
        </p:spPr>
      </p:pic>
    </p:spTree>
    <p:extLst>
      <p:ext uri="{BB962C8B-B14F-4D97-AF65-F5344CB8AC3E}">
        <p14:creationId xmlns:p14="http://schemas.microsoft.com/office/powerpoint/2010/main" val="14875810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fltVal val="0"/>
                                          </p:val>
                                        </p:tav>
                                        <p:tav tm="100000">
                                          <p:val>
                                            <p:strVal val="#ppt_w"/>
                                          </p:val>
                                        </p:tav>
                                      </p:tavLst>
                                    </p:anim>
                                    <p:anim calcmode="lin" valueType="num">
                                      <p:cBhvr>
                                        <p:cTn id="8" dur="1000" fill="hold"/>
                                        <p:tgtEl>
                                          <p:spTgt spid="31"/>
                                        </p:tgtEl>
                                        <p:attrNameLst>
                                          <p:attrName>ppt_h</p:attrName>
                                        </p:attrNameLst>
                                      </p:cBhvr>
                                      <p:tavLst>
                                        <p:tav tm="0">
                                          <p:val>
                                            <p:fltVal val="0"/>
                                          </p:val>
                                        </p:tav>
                                        <p:tav tm="100000">
                                          <p:val>
                                            <p:strVal val="#ppt_h"/>
                                          </p:val>
                                        </p:tav>
                                      </p:tavLst>
                                    </p:anim>
                                    <p:anim calcmode="lin" valueType="num">
                                      <p:cBhvr>
                                        <p:cTn id="9" dur="1000" fill="hold"/>
                                        <p:tgtEl>
                                          <p:spTgt spid="31"/>
                                        </p:tgtEl>
                                        <p:attrNameLst>
                                          <p:attrName>style.rotation</p:attrName>
                                        </p:attrNameLst>
                                      </p:cBhvr>
                                      <p:tavLst>
                                        <p:tav tm="0">
                                          <p:val>
                                            <p:fltVal val="90"/>
                                          </p:val>
                                        </p:tav>
                                        <p:tav tm="100000">
                                          <p:val>
                                            <p:fltVal val="0"/>
                                          </p:val>
                                        </p:tav>
                                      </p:tavLst>
                                    </p:anim>
                                    <p:animEffect transition="in" filter="fade">
                                      <p:cBhvr>
                                        <p:cTn id="10" dur="10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up)">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childTnLst>
                          </p:cTn>
                        </p:par>
                        <p:par>
                          <p:cTn id="30" fill="hold">
                            <p:stCondLst>
                              <p:cond delay="500"/>
                            </p:stCondLst>
                            <p:childTnLst>
                              <p:par>
                                <p:cTn id="31" presetID="22" presetClass="entr" presetSubtype="1" fill="hold"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wipe(up)">
                                      <p:cBhvr>
                                        <p:cTn id="33" dur="500"/>
                                        <p:tgtEl>
                                          <p:spTgt spid="27"/>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p:cTn id="38" dur="500" fill="hold"/>
                                        <p:tgtEl>
                                          <p:spTgt spid="17"/>
                                        </p:tgtEl>
                                        <p:attrNameLst>
                                          <p:attrName>ppt_w</p:attrName>
                                        </p:attrNameLst>
                                      </p:cBhvr>
                                      <p:tavLst>
                                        <p:tav tm="0">
                                          <p:val>
                                            <p:fltVal val="0"/>
                                          </p:val>
                                        </p:tav>
                                        <p:tav tm="100000">
                                          <p:val>
                                            <p:strVal val="#ppt_w"/>
                                          </p:val>
                                        </p:tav>
                                      </p:tavLst>
                                    </p:anim>
                                    <p:anim calcmode="lin" valueType="num">
                                      <p:cBhvr>
                                        <p:cTn id="39" dur="500" fill="hold"/>
                                        <p:tgtEl>
                                          <p:spTgt spid="17"/>
                                        </p:tgtEl>
                                        <p:attrNameLst>
                                          <p:attrName>ppt_h</p:attrName>
                                        </p:attrNameLst>
                                      </p:cBhvr>
                                      <p:tavLst>
                                        <p:tav tm="0">
                                          <p:val>
                                            <p:fltVal val="0"/>
                                          </p:val>
                                        </p:tav>
                                        <p:tav tm="100000">
                                          <p:val>
                                            <p:strVal val="#ppt_h"/>
                                          </p:val>
                                        </p:tav>
                                      </p:tavLst>
                                    </p:anim>
                                    <p:animEffect transition="in" filter="fade">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nodeType="click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wipe(up)">
                                      <p:cBhvr>
                                        <p:cTn id="45" dur="500"/>
                                        <p:tgtEl>
                                          <p:spTgt spid="36"/>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wipe(up)">
                                      <p:cBhvr>
                                        <p:cTn id="57" dur="500"/>
                                        <p:tgtEl>
                                          <p:spTgt spid="41"/>
                                        </p:tgtEl>
                                      </p:cBhvr>
                                    </p:animEffect>
                                  </p:childTnLst>
                                </p:cTn>
                              </p:par>
                              <p:par>
                                <p:cTn id="58" presetID="14" presetClass="entr" presetSubtype="10" fill="hold" nodeType="with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randombar(horizontal)">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4F899E2-53BF-4B54-9F13-05EEE0CF8E31}"/>
              </a:ext>
            </a:extLst>
          </p:cNvPr>
          <p:cNvSpPr/>
          <p:nvPr/>
        </p:nvSpPr>
        <p:spPr>
          <a:xfrm>
            <a:off x="570451" y="635317"/>
            <a:ext cx="11123802" cy="628754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Helvetica"/>
              <a:cs typeface="+mn-cs"/>
            </a:endParaRPr>
          </a:p>
        </p:txBody>
      </p:sp>
      <p:pic>
        <p:nvPicPr>
          <p:cNvPr id="2" name="Picture 1">
            <a:extLst>
              <a:ext uri="{FF2B5EF4-FFF2-40B4-BE49-F238E27FC236}">
                <a16:creationId xmlns:a16="http://schemas.microsoft.com/office/drawing/2014/main" id="{3E164EEA-2532-4756-9848-7C0A3FBCF24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78" b="97778" l="9778" r="89778">
                        <a14:foregroundMark x1="25778" y1="48889" x2="25778" y2="48889"/>
                        <a14:foregroundMark x1="30667" y1="55556" x2="30667" y2="55556"/>
                        <a14:foregroundMark x1="28889" y1="56444" x2="28889" y2="56444"/>
                        <a14:foregroundMark x1="24889" y1="47556" x2="24889" y2="44889"/>
                        <a14:foregroundMark x1="23556" y1="40444" x2="23556" y2="40444"/>
                        <a14:foregroundMark x1="21333" y1="45778" x2="10667" y2="28000"/>
                        <a14:foregroundMark x1="61778" y1="88444" x2="61778" y2="88444"/>
                        <a14:foregroundMark x1="64889" y1="92889" x2="64889" y2="92889"/>
                        <a14:foregroundMark x1="64889" y1="93333" x2="66222" y2="93333"/>
                        <a14:foregroundMark x1="70667" y1="95556" x2="70667" y2="95556"/>
                        <a14:foregroundMark x1="56000" y1="97778" x2="56000" y2="97778"/>
                      </a14:backgroundRemoval>
                    </a14:imgEffect>
                  </a14:imgLayer>
                </a14:imgProps>
              </a:ext>
            </a:extLst>
          </a:blip>
          <a:stretch>
            <a:fillRect/>
          </a:stretch>
        </p:blipFill>
        <p:spPr>
          <a:xfrm>
            <a:off x="8951053" y="3104757"/>
            <a:ext cx="3753243" cy="3753243"/>
          </a:xfrm>
          <a:prstGeom prst="rect">
            <a:avLst/>
          </a:prstGeom>
        </p:spPr>
      </p:pic>
      <p:pic>
        <p:nvPicPr>
          <p:cNvPr id="4" name="Picture 3">
            <a:extLst>
              <a:ext uri="{FF2B5EF4-FFF2-40B4-BE49-F238E27FC236}">
                <a16:creationId xmlns:a16="http://schemas.microsoft.com/office/drawing/2014/main" id="{5B418F17-8F42-46AA-9251-4742303BE5F2}"/>
              </a:ext>
            </a:extLst>
          </p:cNvPr>
          <p:cNvPicPr>
            <a:picLocks noChangeAspect="1"/>
          </p:cNvPicPr>
          <p:nvPr/>
        </p:nvPicPr>
        <p:blipFill>
          <a:blip r:embed="rId4"/>
          <a:stretch>
            <a:fillRect/>
          </a:stretch>
        </p:blipFill>
        <p:spPr>
          <a:xfrm>
            <a:off x="9046182" y="-107761"/>
            <a:ext cx="3562983" cy="1492190"/>
          </a:xfrm>
          <a:prstGeom prst="rect">
            <a:avLst/>
          </a:prstGeom>
        </p:spPr>
      </p:pic>
      <p:sp>
        <p:nvSpPr>
          <p:cNvPr id="7" name="文本框 8">
            <a:extLst>
              <a:ext uri="{FF2B5EF4-FFF2-40B4-BE49-F238E27FC236}">
                <a16:creationId xmlns:a16="http://schemas.microsoft.com/office/drawing/2014/main" id="{5A3BE284-2EDA-4F07-AC81-C779F148985F}"/>
              </a:ext>
            </a:extLst>
          </p:cNvPr>
          <p:cNvSpPr txBox="1"/>
          <p:nvPr/>
        </p:nvSpPr>
        <p:spPr>
          <a:xfrm>
            <a:off x="1584866" y="50542"/>
            <a:ext cx="1904689" cy="584775"/>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Vận</a:t>
            </a:r>
            <a:r>
              <a:rPr kumimoji="0" lang="nl-NL" sz="3200" b="1" i="0" u="none" strike="noStrike" kern="1200" cap="none" spc="0" normalizeH="0" noProof="0" dirty="0">
                <a:ln>
                  <a:noFill/>
                </a:ln>
                <a:solidFill>
                  <a:srgbClr val="002060"/>
                </a:solidFill>
                <a:effectLst/>
                <a:uLnTx/>
                <a:uFillTx/>
                <a:latin typeface="Times New Roman" panose="02020603050405020304" pitchFamily="18" charset="0"/>
                <a:cs typeface="Times New Roman" panose="02020603050405020304" pitchFamily="18" charset="0"/>
              </a:rPr>
              <a:t> dụng</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grpSp>
        <p:nvGrpSpPr>
          <p:cNvPr id="8" name="Group 7">
            <a:extLst>
              <a:ext uri="{FF2B5EF4-FFF2-40B4-BE49-F238E27FC236}">
                <a16:creationId xmlns:a16="http://schemas.microsoft.com/office/drawing/2014/main" id="{F1155F7D-5BB1-494C-B067-FB7E264BA885}"/>
              </a:ext>
            </a:extLst>
          </p:cNvPr>
          <p:cNvGrpSpPr>
            <a:grpSpLocks/>
          </p:cNvGrpSpPr>
          <p:nvPr/>
        </p:nvGrpSpPr>
        <p:grpSpPr bwMode="auto">
          <a:xfrm>
            <a:off x="998289" y="822122"/>
            <a:ext cx="9118833" cy="5805182"/>
            <a:chOff x="1233" y="2345"/>
            <a:chExt cx="9160" cy="4146"/>
          </a:xfrm>
        </p:grpSpPr>
        <p:grpSp>
          <p:nvGrpSpPr>
            <p:cNvPr id="9" name="Group 8">
              <a:extLst>
                <a:ext uri="{FF2B5EF4-FFF2-40B4-BE49-F238E27FC236}">
                  <a16:creationId xmlns:a16="http://schemas.microsoft.com/office/drawing/2014/main" id="{C7F310EC-AF14-4850-9B3A-EDFA7FB13113}"/>
                </a:ext>
              </a:extLst>
            </p:cNvPr>
            <p:cNvGrpSpPr>
              <a:grpSpLocks/>
            </p:cNvGrpSpPr>
            <p:nvPr/>
          </p:nvGrpSpPr>
          <p:grpSpPr bwMode="auto">
            <a:xfrm>
              <a:off x="1233" y="2345"/>
              <a:ext cx="9160" cy="4146"/>
              <a:chOff x="1100" y="2053"/>
              <a:chExt cx="9160" cy="4146"/>
            </a:xfrm>
          </p:grpSpPr>
          <p:sp>
            <p:nvSpPr>
              <p:cNvPr id="11" name="AutoShape 19">
                <a:extLst>
                  <a:ext uri="{FF2B5EF4-FFF2-40B4-BE49-F238E27FC236}">
                    <a16:creationId xmlns:a16="http://schemas.microsoft.com/office/drawing/2014/main" id="{24D91EEE-57C6-409D-992B-8F924CBA959E}"/>
                  </a:ext>
                </a:extLst>
              </p:cNvPr>
              <p:cNvSpPr>
                <a:spLocks noChangeArrowheads="1"/>
              </p:cNvSpPr>
              <p:nvPr/>
            </p:nvSpPr>
            <p:spPr bwMode="auto">
              <a:xfrm>
                <a:off x="1100" y="2053"/>
                <a:ext cx="9160" cy="4146"/>
              </a:xfrm>
              <a:prstGeom prst="roundRect">
                <a:avLst>
                  <a:gd name="adj" fmla="val 5088"/>
                </a:avLst>
              </a:prstGeom>
              <a:solidFill>
                <a:srgbClr val="FFFFFF"/>
              </a:solidFill>
              <a:ln w="9525">
                <a:solidFill>
                  <a:srgbClr val="000000"/>
                </a:solidFill>
                <a:round/>
                <a:headEnd/>
                <a:tailEnd/>
              </a:ln>
            </p:spPr>
            <p:txBody>
              <a:bodyPr rot="0" vert="horz" wrap="square" lIns="91440" tIns="45720" rIns="91440" bIns="45720" anchor="t"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nvGrpSpPr>
              <p:cNvPr id="12" name="Group 11">
                <a:extLst>
                  <a:ext uri="{FF2B5EF4-FFF2-40B4-BE49-F238E27FC236}">
                    <a16:creationId xmlns:a16="http://schemas.microsoft.com/office/drawing/2014/main" id="{57DE3A9F-75EA-4A42-84EF-67480AD03C49}"/>
                  </a:ext>
                </a:extLst>
              </p:cNvPr>
              <p:cNvGrpSpPr>
                <a:grpSpLocks/>
              </p:cNvGrpSpPr>
              <p:nvPr/>
            </p:nvGrpSpPr>
            <p:grpSpPr bwMode="auto">
              <a:xfrm>
                <a:off x="1387" y="2693"/>
                <a:ext cx="8580" cy="3330"/>
                <a:chOff x="1680" y="1800"/>
                <a:chExt cx="8580" cy="3330"/>
              </a:xfrm>
            </p:grpSpPr>
            <p:sp>
              <p:nvSpPr>
                <p:cNvPr id="13" name="AutoShape 21">
                  <a:extLst>
                    <a:ext uri="{FF2B5EF4-FFF2-40B4-BE49-F238E27FC236}">
                      <a16:creationId xmlns:a16="http://schemas.microsoft.com/office/drawing/2014/main" id="{AB3D5D7B-DDD4-41B6-9F0E-334CA1A7A5E8}"/>
                    </a:ext>
                  </a:extLst>
                </p:cNvPr>
                <p:cNvSpPr>
                  <a:spLocks noChangeArrowheads="1"/>
                </p:cNvSpPr>
                <p:nvPr/>
              </p:nvSpPr>
              <p:spPr bwMode="auto">
                <a:xfrm>
                  <a:off x="3980" y="1800"/>
                  <a:ext cx="4140" cy="780"/>
                </a:xfrm>
                <a:prstGeom prst="roundRect">
                  <a:avLst>
                    <a:gd name="adj" fmla="val 16667"/>
                  </a:avLst>
                </a:prstGeom>
                <a:solidFill>
                  <a:srgbClr val="FFFFFF"/>
                </a:solidFill>
                <a:ln w="6350">
                  <a:solidFill>
                    <a:srgbClr val="000000"/>
                  </a:solidFill>
                  <a:round/>
                  <a:headEnd/>
                  <a:tailEnd/>
                </a:ln>
              </p:spPr>
              <p:txBody>
                <a:bodyPr rot="0" vert="horz" wrap="square" lIns="91440" tIns="45720" rIns="91440" bIns="45720" anchor="t" anchorCtr="0" upright="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VẤN ĐỀ CẦN BÀN LUẬN</a:t>
                  </a:r>
                  <a:endParaRPr kumimoji="0" lang="en-US" sz="1200" b="0" i="0" u="none" strike="noStrike" kern="0" cap="none" spc="0" normalizeH="0" baseline="0" noProof="0">
                    <a:ln>
                      <a:noFill/>
                    </a:ln>
                    <a:solidFill>
                      <a:sysClr val="windowText" lastClr="00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 thầy hay học bạn</a:t>
                  </a:r>
                  <a:endParaRPr kumimoji="0" lang="en-US" sz="1200" b="0" i="0" u="none" strike="noStrike" kern="0" cap="none" spc="0" normalizeH="0" baseline="0" noProof="0">
                    <a:ln>
                      <a:noFill/>
                    </a:ln>
                    <a:solidFill>
                      <a:sysClr val="windowText" lastClr="00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14" name="AutoShape 22">
                  <a:extLst>
                    <a:ext uri="{FF2B5EF4-FFF2-40B4-BE49-F238E27FC236}">
                      <a16:creationId xmlns:a16="http://schemas.microsoft.com/office/drawing/2014/main" id="{CF766092-6E4E-40E0-9947-6265BE75F407}"/>
                    </a:ext>
                  </a:extLst>
                </p:cNvPr>
                <p:cNvSpPr>
                  <a:spLocks noChangeArrowheads="1"/>
                </p:cNvSpPr>
                <p:nvPr/>
              </p:nvSpPr>
              <p:spPr bwMode="auto">
                <a:xfrm>
                  <a:off x="2410" y="2920"/>
                  <a:ext cx="3270" cy="780"/>
                </a:xfrm>
                <a:prstGeom prst="roundRect">
                  <a:avLst>
                    <a:gd name="adj" fmla="val 16667"/>
                  </a:avLst>
                </a:prstGeom>
                <a:solidFill>
                  <a:srgbClr val="FFFFFF"/>
                </a:solidFill>
                <a:ln w="6350">
                  <a:solidFill>
                    <a:srgbClr val="000000"/>
                  </a:solidFill>
                  <a:round/>
                  <a:headEnd/>
                  <a:tailEnd/>
                </a:ln>
              </p:spPr>
              <p:txBody>
                <a:bodyPr rot="0" vert="horz" wrap="square" lIns="91440" tIns="45720" rIns="91440" bIns="45720" anchor="t" anchorCtr="0" upright="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Ý KIẾN 1</a:t>
                  </a:r>
                  <a:endParaRPr kumimoji="0" lang="en-US" sz="1200" b="0" i="0" u="none" strike="noStrike" kern="0" cap="none" spc="0" normalizeH="0" baseline="0" noProof="0">
                    <a:ln>
                      <a:noFill/>
                    </a:ln>
                    <a:solidFill>
                      <a:sysClr val="windowText" lastClr="00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 từ thầy là quan trọng</a:t>
                  </a:r>
                  <a:endParaRPr kumimoji="0" lang="en-US" sz="1200" b="0" i="0" u="none" strike="noStrike" kern="0" cap="none" spc="0" normalizeH="0" baseline="0" noProof="0">
                    <a:ln>
                      <a:noFill/>
                    </a:ln>
                    <a:solidFill>
                      <a:sysClr val="windowText" lastClr="00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15" name="AutoShape 23">
                  <a:extLst>
                    <a:ext uri="{FF2B5EF4-FFF2-40B4-BE49-F238E27FC236}">
                      <a16:creationId xmlns:a16="http://schemas.microsoft.com/office/drawing/2014/main" id="{B70D6FCF-E7B8-48E1-8116-D174661F0F9B}"/>
                    </a:ext>
                  </a:extLst>
                </p:cNvPr>
                <p:cNvSpPr>
                  <a:spLocks noChangeArrowheads="1"/>
                </p:cNvSpPr>
                <p:nvPr/>
              </p:nvSpPr>
              <p:spPr bwMode="auto">
                <a:xfrm>
                  <a:off x="6280" y="2940"/>
                  <a:ext cx="3270" cy="780"/>
                </a:xfrm>
                <a:prstGeom prst="roundRect">
                  <a:avLst>
                    <a:gd name="adj" fmla="val 16667"/>
                  </a:avLst>
                </a:prstGeom>
                <a:solidFill>
                  <a:srgbClr val="FFFFFF"/>
                </a:solidFill>
                <a:ln w="6350">
                  <a:solidFill>
                    <a:srgbClr val="000000"/>
                  </a:solidFill>
                  <a:round/>
                  <a:headEnd/>
                  <a:tailEnd/>
                </a:ln>
              </p:spPr>
              <p:txBody>
                <a:bodyPr rot="0" vert="horz" wrap="square" lIns="91440" tIns="45720" rIns="91440" bIns="45720" anchor="t" anchorCtr="0" upright="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Ý KIẾN 2</a:t>
                  </a:r>
                  <a:endParaRPr kumimoji="0" lang="en-US" sz="1200" b="0" i="0" u="none" strike="noStrike" kern="0" cap="none" spc="0" normalizeH="0" baseline="0" noProof="0">
                    <a:ln>
                      <a:noFill/>
                    </a:ln>
                    <a:solidFill>
                      <a:sysClr val="windowText" lastClr="00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 từ bạn cũng rất cần thiết</a:t>
                  </a:r>
                  <a:endParaRPr kumimoji="0" lang="en-US" sz="1200" b="0" i="0" u="none" strike="noStrike" kern="0" cap="none" spc="0" normalizeH="0" baseline="0" noProof="0">
                    <a:ln>
                      <a:noFill/>
                    </a:ln>
                    <a:solidFill>
                      <a:sysClr val="windowText" lastClr="00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341ED033-0B49-4ADF-B98F-CD15CA6ED990}"/>
                    </a:ext>
                  </a:extLst>
                </p:cNvPr>
                <p:cNvSpPr>
                  <a:spLocks noChangeArrowheads="1"/>
                </p:cNvSpPr>
                <p:nvPr/>
              </p:nvSpPr>
              <p:spPr bwMode="auto">
                <a:xfrm>
                  <a:off x="1680" y="3910"/>
                  <a:ext cx="2130" cy="1220"/>
                </a:xfrm>
                <a:prstGeom prst="rect">
                  <a:avLst/>
                </a:prstGeom>
                <a:solidFill>
                  <a:srgbClr val="FFFFFF"/>
                </a:solidFill>
                <a:ln w="6350">
                  <a:solidFill>
                    <a:srgbClr val="000000"/>
                  </a:solidFill>
                  <a:miter lim="800000"/>
                  <a:headEnd/>
                  <a:tailEnd/>
                </a:ln>
              </p:spPr>
              <p:txBody>
                <a:bodyPr rot="0" vert="horz" wrap="square" lIns="91440" tIns="45720" rIns="91440" bIns="45720" anchor="t" anchorCtr="0" upright="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LÍ LẼ</a:t>
                  </a:r>
                  <a:endParaRPr kumimoji="0" lang="en-US" sz="1200" b="0" i="0" u="none" strike="noStrike" kern="0" cap="none" spc="0" normalizeH="0" baseline="0" noProof="0">
                    <a:ln>
                      <a:noFill/>
                    </a:ln>
                    <a:solidFill>
                      <a:sysClr val="windowText" lastClr="00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200" b="0" i="0" u="none" strike="noStrike" kern="0" cap="none" spc="0" normalizeH="0" baseline="0" noProof="0">
                    <a:ln>
                      <a:noFill/>
                    </a:ln>
                    <a:solidFill>
                      <a:sysClr val="windowText" lastClr="00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1200" b="0" i="0" u="none" strike="noStrike" kern="0" cap="none" spc="0" normalizeH="0" baseline="0" noProof="0">
                    <a:ln>
                      <a:noFill/>
                    </a:ln>
                    <a:solidFill>
                      <a:sysClr val="windowText" lastClr="00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705E7A6B-136D-4C28-83A9-E8ED3BAD9EF6}"/>
                    </a:ext>
                  </a:extLst>
                </p:cNvPr>
                <p:cNvSpPr>
                  <a:spLocks noChangeArrowheads="1"/>
                </p:cNvSpPr>
                <p:nvPr/>
              </p:nvSpPr>
              <p:spPr bwMode="auto">
                <a:xfrm>
                  <a:off x="3810" y="3910"/>
                  <a:ext cx="2130" cy="1220"/>
                </a:xfrm>
                <a:prstGeom prst="rect">
                  <a:avLst/>
                </a:prstGeom>
                <a:solidFill>
                  <a:srgbClr val="FFFFFF"/>
                </a:solidFill>
                <a:ln w="6350">
                  <a:solidFill>
                    <a:srgbClr val="000000"/>
                  </a:solidFill>
                  <a:miter lim="800000"/>
                  <a:headEnd/>
                  <a:tailEnd/>
                </a:ln>
              </p:spPr>
              <p:txBody>
                <a:bodyPr rot="0" vert="horz" wrap="square" lIns="91440" tIns="45720" rIns="91440" bIns="45720" anchor="t" anchorCtr="0" upright="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BẰNG CHỨNG</a:t>
                  </a:r>
                  <a:endParaRPr kumimoji="0" lang="en-US" sz="1200" b="0" i="0" u="none" strike="noStrike" kern="0" cap="none" spc="0" normalizeH="0" baseline="0" noProof="0">
                    <a:ln>
                      <a:noFill/>
                    </a:ln>
                    <a:solidFill>
                      <a:sysClr val="windowText" lastClr="00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200" b="0" i="0" u="none" strike="noStrike" kern="0" cap="none" spc="0" normalizeH="0" baseline="0" noProof="0">
                    <a:ln>
                      <a:noFill/>
                    </a:ln>
                    <a:solidFill>
                      <a:sysClr val="windowText" lastClr="00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1200" b="0" i="0" u="none" strike="noStrike" kern="0" cap="none" spc="0" normalizeH="0" baseline="0" noProof="0">
                    <a:ln>
                      <a:noFill/>
                    </a:ln>
                    <a:solidFill>
                      <a:sysClr val="windowText" lastClr="00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id="{AE9F6B17-EA9B-46EB-B651-51907EBB52A2}"/>
                    </a:ext>
                  </a:extLst>
                </p:cNvPr>
                <p:cNvSpPr>
                  <a:spLocks noChangeArrowheads="1"/>
                </p:cNvSpPr>
                <p:nvPr/>
              </p:nvSpPr>
              <p:spPr bwMode="auto">
                <a:xfrm>
                  <a:off x="6000" y="3910"/>
                  <a:ext cx="2130" cy="1220"/>
                </a:xfrm>
                <a:prstGeom prst="rect">
                  <a:avLst/>
                </a:prstGeom>
                <a:solidFill>
                  <a:srgbClr val="FFFFFF"/>
                </a:solidFill>
                <a:ln w="6350">
                  <a:solidFill>
                    <a:srgbClr val="000000"/>
                  </a:solidFill>
                  <a:miter lim="800000"/>
                  <a:headEnd/>
                  <a:tailEnd/>
                </a:ln>
              </p:spPr>
              <p:txBody>
                <a:bodyPr rot="0" vert="horz" wrap="square" lIns="91440" tIns="45720" rIns="91440" bIns="45720" anchor="t" anchorCtr="0" upright="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LÍ LẼ</a:t>
                  </a:r>
                  <a:endParaRPr kumimoji="0" lang="en-US" sz="1200" b="0" i="0" u="none" strike="noStrike" kern="0" cap="none" spc="0" normalizeH="0" baseline="0" noProof="0">
                    <a:ln>
                      <a:noFill/>
                    </a:ln>
                    <a:solidFill>
                      <a:sysClr val="windowText" lastClr="00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200" b="0" i="0" u="none" strike="noStrike" kern="0" cap="none" spc="0" normalizeH="0" baseline="0" noProof="0">
                    <a:ln>
                      <a:noFill/>
                    </a:ln>
                    <a:solidFill>
                      <a:sysClr val="windowText" lastClr="00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1200" b="0" i="0" u="none" strike="noStrike" kern="0" cap="none" spc="0" normalizeH="0" baseline="0" noProof="0">
                    <a:ln>
                      <a:noFill/>
                    </a:ln>
                    <a:solidFill>
                      <a:sysClr val="windowText" lastClr="00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90107A0E-9981-4017-A5A1-C7D0BD252626}"/>
                    </a:ext>
                  </a:extLst>
                </p:cNvPr>
                <p:cNvSpPr>
                  <a:spLocks noChangeArrowheads="1"/>
                </p:cNvSpPr>
                <p:nvPr/>
              </p:nvSpPr>
              <p:spPr bwMode="auto">
                <a:xfrm>
                  <a:off x="8130" y="3910"/>
                  <a:ext cx="2130" cy="1220"/>
                </a:xfrm>
                <a:prstGeom prst="rect">
                  <a:avLst/>
                </a:prstGeom>
                <a:solidFill>
                  <a:srgbClr val="FFFFFF"/>
                </a:solidFill>
                <a:ln w="6350">
                  <a:solidFill>
                    <a:srgbClr val="000000"/>
                  </a:solidFill>
                  <a:miter lim="800000"/>
                  <a:headEnd/>
                  <a:tailEnd/>
                </a:ln>
              </p:spPr>
              <p:txBody>
                <a:bodyPr rot="0" vert="horz" wrap="square" lIns="91440" tIns="45720" rIns="91440" bIns="45720" anchor="t" anchorCtr="0" upright="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BẰNG CHỨNG</a:t>
                  </a:r>
                  <a:endParaRPr kumimoji="0" lang="en-US" sz="1200" b="0" i="0" u="none" strike="noStrike" kern="0" cap="none" spc="0" normalizeH="0" baseline="0" noProof="0">
                    <a:ln>
                      <a:noFill/>
                    </a:ln>
                    <a:solidFill>
                      <a:sysClr val="windowText" lastClr="00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1200" b="0" i="0" u="none" strike="noStrike" kern="0" cap="none" spc="0" normalizeH="0" baseline="0" noProof="0">
                    <a:ln>
                      <a:noFill/>
                    </a:ln>
                    <a:solidFill>
                      <a:sysClr val="windowText" lastClr="00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1200" b="0" i="0" u="none" strike="noStrike" kern="0" cap="none" spc="0" normalizeH="0" baseline="0" noProof="0">
                    <a:ln>
                      <a:noFill/>
                    </a:ln>
                    <a:solidFill>
                      <a:sysClr val="windowText" lastClr="00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cxnSp>
              <p:nvCxnSpPr>
                <p:cNvPr id="20" name="AutoShape 28">
                  <a:extLst>
                    <a:ext uri="{FF2B5EF4-FFF2-40B4-BE49-F238E27FC236}">
                      <a16:creationId xmlns:a16="http://schemas.microsoft.com/office/drawing/2014/main" id="{7E441D00-799F-4406-B9D6-B97686C84E59}"/>
                    </a:ext>
                  </a:extLst>
                </p:cNvPr>
                <p:cNvCxnSpPr>
                  <a:cxnSpLocks noChangeShapeType="1"/>
                </p:cNvCxnSpPr>
                <p:nvPr/>
              </p:nvCxnSpPr>
              <p:spPr bwMode="auto">
                <a:xfrm>
                  <a:off x="5750" y="2580"/>
                  <a:ext cx="2490" cy="360"/>
                </a:xfrm>
                <a:prstGeom prst="straightConnector1">
                  <a:avLst/>
                </a:prstGeom>
                <a:noFill/>
                <a:ln w="9525">
                  <a:solidFill>
                    <a:srgbClr val="000000"/>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21" name="AutoShape 29">
                  <a:extLst>
                    <a:ext uri="{FF2B5EF4-FFF2-40B4-BE49-F238E27FC236}">
                      <a16:creationId xmlns:a16="http://schemas.microsoft.com/office/drawing/2014/main" id="{66EF15CE-7805-4A4B-A379-BF8132BC138B}"/>
                    </a:ext>
                  </a:extLst>
                </p:cNvPr>
                <p:cNvCxnSpPr>
                  <a:cxnSpLocks noChangeShapeType="1"/>
                </p:cNvCxnSpPr>
                <p:nvPr/>
              </p:nvCxnSpPr>
              <p:spPr bwMode="auto">
                <a:xfrm flipH="1">
                  <a:off x="3810" y="2580"/>
                  <a:ext cx="1940" cy="340"/>
                </a:xfrm>
                <a:prstGeom prst="straightConnector1">
                  <a:avLst/>
                </a:prstGeom>
                <a:noFill/>
                <a:ln w="9525">
                  <a:solidFill>
                    <a:srgbClr val="000000"/>
                  </a:solidFill>
                  <a:prstDash val="sysDot"/>
                  <a:round/>
                  <a:headEnd/>
                  <a:tailEnd type="triangle" w="med" len="med"/>
                </a:ln>
                <a:extLst>
                  <a:ext uri="{909E8E84-426E-40DD-AFC4-6F175D3DCCD1}">
                    <a14:hiddenFill xmlns:a14="http://schemas.microsoft.com/office/drawing/2010/main">
                      <a:noFill/>
                    </a14:hiddenFill>
                  </a:ext>
                </a:extLst>
              </p:spPr>
            </p:cxnSp>
            <p:cxnSp>
              <p:nvCxnSpPr>
                <p:cNvPr id="22" name="AutoShape 30">
                  <a:extLst>
                    <a:ext uri="{FF2B5EF4-FFF2-40B4-BE49-F238E27FC236}">
                      <a16:creationId xmlns:a16="http://schemas.microsoft.com/office/drawing/2014/main" id="{340493DD-66B9-436C-970F-BA23AE70C6CC}"/>
                    </a:ext>
                  </a:extLst>
                </p:cNvPr>
                <p:cNvCxnSpPr>
                  <a:cxnSpLocks noChangeShapeType="1"/>
                </p:cNvCxnSpPr>
                <p:nvPr/>
              </p:nvCxnSpPr>
              <p:spPr bwMode="auto">
                <a:xfrm>
                  <a:off x="3810" y="3700"/>
                  <a:ext cx="0" cy="210"/>
                </a:xfrm>
                <a:prstGeom prst="straightConnector1">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23" name="AutoShape 31">
                  <a:extLst>
                    <a:ext uri="{FF2B5EF4-FFF2-40B4-BE49-F238E27FC236}">
                      <a16:creationId xmlns:a16="http://schemas.microsoft.com/office/drawing/2014/main" id="{D30A1B62-1BAF-46C4-9A7A-5C72A53A644D}"/>
                    </a:ext>
                  </a:extLst>
                </p:cNvPr>
                <p:cNvCxnSpPr>
                  <a:cxnSpLocks noChangeShapeType="1"/>
                </p:cNvCxnSpPr>
                <p:nvPr/>
              </p:nvCxnSpPr>
              <p:spPr bwMode="auto">
                <a:xfrm>
                  <a:off x="8130" y="3720"/>
                  <a:ext cx="0" cy="190"/>
                </a:xfrm>
                <a:prstGeom prst="straightConnector1">
                  <a:avLst/>
                </a:prstGeom>
                <a:noFill/>
                <a:ln w="9525">
                  <a:solidFill>
                    <a:srgbClr val="000000"/>
                  </a:solidFill>
                  <a:prstDash val="sysDot"/>
                  <a:round/>
                  <a:headEnd/>
                  <a:tailEnd/>
                </a:ln>
                <a:extLst>
                  <a:ext uri="{909E8E84-426E-40DD-AFC4-6F175D3DCCD1}">
                    <a14:hiddenFill xmlns:a14="http://schemas.microsoft.com/office/drawing/2010/main">
                      <a:noFill/>
                    </a14:hiddenFill>
                  </a:ext>
                </a:extLst>
              </p:spPr>
            </p:cxnSp>
          </p:grpSp>
        </p:grpSp>
        <p:sp>
          <p:nvSpPr>
            <p:cNvPr id="10" name="AutoShape 32">
              <a:extLst>
                <a:ext uri="{FF2B5EF4-FFF2-40B4-BE49-F238E27FC236}">
                  <a16:creationId xmlns:a16="http://schemas.microsoft.com/office/drawing/2014/main" id="{F7B0135B-FBE3-4E3F-8923-970BCBD311FC}"/>
                </a:ext>
              </a:extLst>
            </p:cNvPr>
            <p:cNvSpPr>
              <a:spLocks noChangeArrowheads="1"/>
            </p:cNvSpPr>
            <p:nvPr/>
          </p:nvSpPr>
          <p:spPr bwMode="auto">
            <a:xfrm>
              <a:off x="4661" y="2427"/>
              <a:ext cx="2867" cy="427"/>
            </a:xfrm>
            <a:prstGeom prst="roundRect">
              <a:avLst>
                <a:gd name="adj" fmla="val 16667"/>
              </a:avLst>
            </a:prstGeom>
            <a:solidFill>
              <a:srgbClr val="FFFFFF"/>
            </a:solidFill>
            <a:ln w="6350">
              <a:solidFill>
                <a:srgbClr val="000000"/>
              </a:solidFill>
              <a:round/>
              <a:headEnd/>
              <a:tailEnd/>
            </a:ln>
          </p:spPr>
          <p:txBody>
            <a:bodyPr rot="0" vert="horz" wrap="square" lIns="91440" tIns="45720" rIns="91440" bIns="45720" anchor="t" anchorCtr="0" upright="1">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Hoàn</a:t>
              </a:r>
              <a:r>
                <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sơ</a:t>
              </a:r>
              <a:r>
                <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a:t>
              </a:r>
              <a:r>
                <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dưới</a:t>
              </a:r>
              <a:r>
                <a:rPr kumimoji="0" lang="en-US" b="0" i="0" u="none" strike="noStrike" kern="0" cap="none" spc="0" normalizeH="0" baseline="0" noProof="0" dirty="0">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đây</a:t>
              </a:r>
              <a:endParaRPr kumimoji="0" lang="en-US" b="0" i="0" u="none" strike="noStrike" kern="0" cap="none" spc="0" normalizeH="0" baseline="0" noProof="0" dirty="0">
                <a:ln>
                  <a:noFill/>
                </a:ln>
                <a:solidFill>
                  <a:sysClr val="windowText" lastClr="000000"/>
                </a:solidFill>
                <a:effectLst/>
                <a:uLnTx/>
                <a:uFillTx/>
                <a:latin typeface=".VnTime" panose="020B7200000000000000" pitchFamily="34" charset="0"/>
                <a:ea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1874209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95CB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4" name="矩形 3"/>
          <p:cNvSpPr/>
          <p:nvPr/>
        </p:nvSpPr>
        <p:spPr>
          <a:xfrm>
            <a:off x="653142" y="1172482"/>
            <a:ext cx="10784115" cy="5257346"/>
          </a:xfrm>
          <a:prstGeom prst="rect">
            <a:avLst/>
          </a:prstGeom>
          <a:solidFill>
            <a:srgbClr val="62A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Helvetica"/>
              <a:cs typeface="Helvetica"/>
              <a:sym typeface="+mn-lt"/>
            </a:endParaRPr>
          </a:p>
        </p:txBody>
      </p:sp>
      <p:sp>
        <p:nvSpPr>
          <p:cNvPr id="3" name="矩形 2"/>
          <p:cNvSpPr/>
          <p:nvPr/>
        </p:nvSpPr>
        <p:spPr>
          <a:xfrm>
            <a:off x="737310" y="1178851"/>
            <a:ext cx="10548031" cy="5136243"/>
          </a:xfrm>
          <a:prstGeom prst="rect">
            <a:avLst/>
          </a:prstGeom>
          <a:solidFill>
            <a:srgbClr val="EEF5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Helvetica"/>
                <a:cs typeface="Helvetica"/>
                <a:sym typeface="+mn-lt"/>
              </a:rPr>
              <a:t>               </a:t>
            </a:r>
            <a:endParaRPr kumimoji="0" lang="zh-CN" altLang="en-US" sz="1800" b="0" i="0" u="none" strike="noStrike" kern="1200" cap="none" spc="0" normalizeH="0" baseline="0" noProof="0" dirty="0">
              <a:ln>
                <a:noFill/>
              </a:ln>
              <a:solidFill>
                <a:prstClr val="white"/>
              </a:solidFill>
              <a:effectLst/>
              <a:uLnTx/>
              <a:uFillTx/>
              <a:latin typeface="Helvetica"/>
              <a:cs typeface="Helvetica"/>
              <a:sym typeface="+mn-lt"/>
            </a:endParaRPr>
          </a:p>
        </p:txBody>
      </p:sp>
      <p:grpSp>
        <p:nvGrpSpPr>
          <p:cNvPr id="5" name="组合 4"/>
          <p:cNvGrpSpPr/>
          <p:nvPr/>
        </p:nvGrpSpPr>
        <p:grpSpPr>
          <a:xfrm>
            <a:off x="4553417" y="5484677"/>
            <a:ext cx="2844800" cy="1263676"/>
            <a:chOff x="1156044" y="2056266"/>
            <a:chExt cx="9573176" cy="4252459"/>
          </a:xfrm>
        </p:grpSpPr>
        <p:pic>
          <p:nvPicPr>
            <p:cNvPr id="6" name="图片 5"/>
            <p:cNvPicPr>
              <a:picLocks noChangeAspect="1"/>
            </p:cNvPicPr>
            <p:nvPr/>
          </p:nvPicPr>
          <p:blipFill>
            <a:blip r:embed="rId8"/>
            <a:stretch>
              <a:fillRect/>
            </a:stretch>
          </p:blipFill>
          <p:spPr>
            <a:xfrm>
              <a:off x="1156044" y="2413453"/>
              <a:ext cx="5169655" cy="3895272"/>
            </a:xfrm>
            <a:prstGeom prst="rect">
              <a:avLst/>
            </a:prstGeom>
          </p:spPr>
        </p:pic>
        <p:pic>
          <p:nvPicPr>
            <p:cNvPr id="7" name="图片 6"/>
            <p:cNvPicPr>
              <a:picLocks noChangeAspect="1"/>
            </p:cNvPicPr>
            <p:nvPr/>
          </p:nvPicPr>
          <p:blipFill>
            <a:blip r:embed="rId9"/>
            <a:stretch>
              <a:fillRect/>
            </a:stretch>
          </p:blipFill>
          <p:spPr>
            <a:xfrm>
              <a:off x="6096000" y="2056266"/>
              <a:ext cx="4633220" cy="4178300"/>
            </a:xfrm>
            <a:prstGeom prst="rect">
              <a:avLst/>
            </a:prstGeom>
          </p:spPr>
        </p:pic>
      </p:grpSp>
      <p:pic>
        <p:nvPicPr>
          <p:cNvPr id="8" name="图片 7"/>
          <p:cNvPicPr>
            <a:picLocks noChangeAspect="1"/>
          </p:cNvPicPr>
          <p:nvPr/>
        </p:nvPicPr>
        <p:blipFill>
          <a:blip r:embed="rId10"/>
          <a:stretch>
            <a:fillRect/>
          </a:stretch>
        </p:blipFill>
        <p:spPr>
          <a:xfrm>
            <a:off x="653142" y="304800"/>
            <a:ext cx="788196" cy="736145"/>
          </a:xfrm>
          <a:prstGeom prst="rect">
            <a:avLst/>
          </a:prstGeom>
        </p:spPr>
      </p:pic>
      <p:sp>
        <p:nvSpPr>
          <p:cNvPr id="9" name="文本框 8"/>
          <p:cNvSpPr txBox="1"/>
          <p:nvPr/>
        </p:nvSpPr>
        <p:spPr>
          <a:xfrm>
            <a:off x="3463084" y="428172"/>
            <a:ext cx="4490909" cy="584775"/>
          </a:xfrm>
          <a:prstGeom prst="rect">
            <a:avLst/>
          </a:prstGeom>
          <a:noFill/>
        </p:spPr>
        <p:txBody>
          <a:bodyPr wrap="none" rtlCol="0">
            <a:spAutoFit/>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H</a:t>
            </a:r>
            <a:r>
              <a:rPr kumimoji="0" lang="vi-VN"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Ư</a:t>
            </a:r>
            <a:r>
              <a:rPr lang="en-US" sz="3200" b="1" dirty="0">
                <a:solidFill>
                  <a:srgbClr val="002060"/>
                </a:solidFill>
                <a:latin typeface="Times New Roman" panose="02020603050405020304" pitchFamily="18" charset="0"/>
                <a:cs typeface="Times New Roman" panose="02020603050405020304" pitchFamily="18" charset="0"/>
              </a:rPr>
              <a:t>ỚNG DẪN TỰ HỌC</a:t>
            </a:r>
            <a:endParaRPr kumimoji="0" lang="nl-NL" sz="32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15" name="MH_SubTitle_1">
            <a:extLst>
              <a:ext uri="{FF2B5EF4-FFF2-40B4-BE49-F238E27FC236}">
                <a16:creationId xmlns:a16="http://schemas.microsoft.com/office/drawing/2014/main" id="{08FBBFBF-FB61-405F-963A-B32C26E61624}"/>
              </a:ext>
            </a:extLst>
          </p:cNvPr>
          <p:cNvSpPr>
            <a:spLocks/>
          </p:cNvSpPr>
          <p:nvPr>
            <p:custDataLst>
              <p:tags r:id="rId1"/>
            </p:custDataLst>
          </p:nvPr>
        </p:nvSpPr>
        <p:spPr bwMode="auto">
          <a:xfrm>
            <a:off x="2634144" y="2266915"/>
            <a:ext cx="1166070" cy="868998"/>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chemeClr val="accent1"/>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mn-lt"/>
              </a:rPr>
              <a:t>01</a:t>
            </a:r>
            <a:endParaRPr kumimoji="0" lang="zh-CN" altLang="en-US" sz="32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mn-lt"/>
            </a:endParaRPr>
          </a:p>
        </p:txBody>
      </p:sp>
      <p:sp>
        <p:nvSpPr>
          <p:cNvPr id="16" name="MH_SubTitle_2">
            <a:extLst>
              <a:ext uri="{FF2B5EF4-FFF2-40B4-BE49-F238E27FC236}">
                <a16:creationId xmlns:a16="http://schemas.microsoft.com/office/drawing/2014/main" id="{D9608DDF-2DEF-4212-A08D-7E08900A64B9}"/>
              </a:ext>
            </a:extLst>
          </p:cNvPr>
          <p:cNvSpPr>
            <a:spLocks/>
          </p:cNvSpPr>
          <p:nvPr>
            <p:custDataLst>
              <p:tags r:id="rId2"/>
            </p:custDataLst>
          </p:nvPr>
        </p:nvSpPr>
        <p:spPr bwMode="auto">
          <a:xfrm>
            <a:off x="7728340" y="2213427"/>
            <a:ext cx="1238766" cy="1189215"/>
          </a:xfrm>
          <a:custGeom>
            <a:avLst/>
            <a:gdLst>
              <a:gd name="T0" fmla="*/ 1859239 w 5162"/>
              <a:gd name="T1" fmla="*/ 620001 h 4955"/>
              <a:gd name="T2" fmla="*/ 1781002 w 5162"/>
              <a:gd name="T3" fmla="*/ 565046 h 4955"/>
              <a:gd name="T4" fmla="*/ 1678777 w 5162"/>
              <a:gd name="T5" fmla="*/ 539227 h 4955"/>
              <a:gd name="T6" fmla="*/ 1565480 w 5162"/>
              <a:gd name="T7" fmla="*/ 535170 h 4955"/>
              <a:gd name="T8" fmla="*/ 1354388 w 5162"/>
              <a:gd name="T9" fmla="*/ 562464 h 4955"/>
              <a:gd name="T10" fmla="*/ 1243675 w 5162"/>
              <a:gd name="T11" fmla="*/ 583487 h 4955"/>
              <a:gd name="T12" fmla="*/ 1226330 w 5162"/>
              <a:gd name="T13" fmla="*/ 403130 h 4955"/>
              <a:gd name="T14" fmla="*/ 1184259 w 5162"/>
              <a:gd name="T15" fmla="*/ 226461 h 4955"/>
              <a:gd name="T16" fmla="*/ 1138867 w 5162"/>
              <a:gd name="T17" fmla="*/ 125402 h 4955"/>
              <a:gd name="T18" fmla="*/ 1075760 w 5162"/>
              <a:gd name="T19" fmla="*/ 46104 h 4955"/>
              <a:gd name="T20" fmla="*/ 990511 w 5162"/>
              <a:gd name="T21" fmla="*/ 4057 h 4955"/>
              <a:gd name="T22" fmla="*/ 902679 w 5162"/>
              <a:gd name="T23" fmla="*/ 6639 h 4955"/>
              <a:gd name="T24" fmla="*/ 820383 w 5162"/>
              <a:gd name="T25" fmla="*/ 54218 h 4955"/>
              <a:gd name="T26" fmla="*/ 759491 w 5162"/>
              <a:gd name="T27" fmla="*/ 136835 h 4955"/>
              <a:gd name="T28" fmla="*/ 716312 w 5162"/>
              <a:gd name="T29" fmla="*/ 240107 h 4955"/>
              <a:gd name="T30" fmla="*/ 674611 w 5162"/>
              <a:gd name="T31" fmla="*/ 428948 h 4955"/>
              <a:gd name="T32" fmla="*/ 660956 w 5162"/>
              <a:gd name="T33" fmla="*/ 590126 h 4955"/>
              <a:gd name="T34" fmla="*/ 527362 w 5162"/>
              <a:gd name="T35" fmla="*/ 558038 h 4955"/>
              <a:gd name="T36" fmla="*/ 325127 w 5162"/>
              <a:gd name="T37" fmla="*/ 534433 h 4955"/>
              <a:gd name="T38" fmla="*/ 212938 w 5162"/>
              <a:gd name="T39" fmla="*/ 541072 h 4955"/>
              <a:gd name="T40" fmla="*/ 112927 w 5162"/>
              <a:gd name="T41" fmla="*/ 570209 h 4955"/>
              <a:gd name="T42" fmla="*/ 38011 w 5162"/>
              <a:gd name="T43" fmla="*/ 629222 h 4955"/>
              <a:gd name="T44" fmla="*/ 2952 w 5162"/>
              <a:gd name="T45" fmla="*/ 709258 h 4955"/>
              <a:gd name="T46" fmla="*/ 11071 w 5162"/>
              <a:gd name="T47" fmla="*/ 804784 h 4955"/>
              <a:gd name="T48" fmla="*/ 61999 w 5162"/>
              <a:gd name="T49" fmla="*/ 890352 h 4955"/>
              <a:gd name="T50" fmla="*/ 141713 w 5162"/>
              <a:gd name="T51" fmla="*/ 965962 h 4955"/>
              <a:gd name="T52" fmla="*/ 284901 w 5162"/>
              <a:gd name="T53" fmla="*/ 1057063 h 4955"/>
              <a:gd name="T54" fmla="*/ 457244 w 5162"/>
              <a:gd name="T55" fmla="*/ 1135623 h 4955"/>
              <a:gd name="T56" fmla="*/ 439161 w 5162"/>
              <a:gd name="T57" fmla="*/ 1204594 h 4955"/>
              <a:gd name="T58" fmla="*/ 348746 w 5162"/>
              <a:gd name="T59" fmla="*/ 1379788 h 4955"/>
              <a:gd name="T60" fmla="*/ 302984 w 5162"/>
              <a:gd name="T61" fmla="*/ 1514410 h 4955"/>
              <a:gd name="T62" fmla="*/ 289699 w 5162"/>
              <a:gd name="T63" fmla="*/ 1621740 h 4955"/>
              <a:gd name="T64" fmla="*/ 308151 w 5162"/>
              <a:gd name="T65" fmla="*/ 1717266 h 4955"/>
              <a:gd name="T66" fmla="*/ 369412 w 5162"/>
              <a:gd name="T67" fmla="*/ 1792507 h 4955"/>
              <a:gd name="T68" fmla="*/ 448756 w 5162"/>
              <a:gd name="T69" fmla="*/ 1825333 h 4955"/>
              <a:gd name="T70" fmla="*/ 545446 w 5162"/>
              <a:gd name="T71" fmla="*/ 1817588 h 4955"/>
              <a:gd name="T72" fmla="*/ 642504 w 5162"/>
              <a:gd name="T73" fmla="*/ 1774804 h 4955"/>
              <a:gd name="T74" fmla="*/ 746574 w 5162"/>
              <a:gd name="T75" fmla="*/ 1700300 h 4955"/>
              <a:gd name="T76" fmla="*/ 892346 w 5162"/>
              <a:gd name="T77" fmla="*/ 1555350 h 4955"/>
              <a:gd name="T78" fmla="*/ 958036 w 5162"/>
              <a:gd name="T79" fmla="*/ 1488961 h 4955"/>
              <a:gd name="T80" fmla="*/ 1077237 w 5162"/>
              <a:gd name="T81" fmla="*/ 1625059 h 4955"/>
              <a:gd name="T82" fmla="*/ 1214890 w 5162"/>
              <a:gd name="T83" fmla="*/ 1744191 h 4955"/>
              <a:gd name="T84" fmla="*/ 1310841 w 5162"/>
              <a:gd name="T85" fmla="*/ 1799884 h 4955"/>
              <a:gd name="T86" fmla="*/ 1408268 w 5162"/>
              <a:gd name="T87" fmla="*/ 1827177 h 4955"/>
              <a:gd name="T88" fmla="*/ 1502374 w 5162"/>
              <a:gd name="T89" fmla="*/ 1812055 h 4955"/>
              <a:gd name="T90" fmla="*/ 1572123 w 5162"/>
              <a:gd name="T91" fmla="*/ 1758206 h 4955"/>
              <a:gd name="T92" fmla="*/ 1610504 w 5162"/>
              <a:gd name="T93" fmla="*/ 1671163 h 4955"/>
              <a:gd name="T94" fmla="*/ 1611980 w 5162"/>
              <a:gd name="T95" fmla="*/ 1568997 h 4955"/>
              <a:gd name="T96" fmla="*/ 1586516 w 5162"/>
              <a:gd name="T97" fmla="*/ 1459824 h 4955"/>
              <a:gd name="T98" fmla="*/ 1510124 w 5162"/>
              <a:gd name="T99" fmla="*/ 1282417 h 4955"/>
              <a:gd name="T100" fmla="*/ 1426720 w 5162"/>
              <a:gd name="T101" fmla="*/ 1143738 h 4955"/>
              <a:gd name="T102" fmla="*/ 1530052 w 5162"/>
              <a:gd name="T103" fmla="*/ 1101322 h 4955"/>
              <a:gd name="T104" fmla="*/ 1716788 w 5162"/>
              <a:gd name="T105" fmla="*/ 999894 h 4955"/>
              <a:gd name="T106" fmla="*/ 1805727 w 5162"/>
              <a:gd name="T107" fmla="*/ 929448 h 4955"/>
              <a:gd name="T108" fmla="*/ 1872893 w 5162"/>
              <a:gd name="T109" fmla="*/ 849044 h 4955"/>
              <a:gd name="T110" fmla="*/ 1904262 w 5162"/>
              <a:gd name="T111" fmla="*/ 758312 h 49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5162" h="4955">
                <a:moveTo>
                  <a:pt x="5137" y="1856"/>
                </a:moveTo>
                <a:lnTo>
                  <a:pt x="5137" y="1856"/>
                </a:lnTo>
                <a:lnTo>
                  <a:pt x="5125" y="1823"/>
                </a:lnTo>
                <a:lnTo>
                  <a:pt x="5111" y="1791"/>
                </a:lnTo>
                <a:lnTo>
                  <a:pt x="5096" y="1762"/>
                </a:lnTo>
                <a:lnTo>
                  <a:pt x="5078" y="1733"/>
                </a:lnTo>
                <a:lnTo>
                  <a:pt x="5059" y="1706"/>
                </a:lnTo>
                <a:lnTo>
                  <a:pt x="5038" y="1681"/>
                </a:lnTo>
                <a:lnTo>
                  <a:pt x="5016" y="1658"/>
                </a:lnTo>
                <a:lnTo>
                  <a:pt x="4993" y="1635"/>
                </a:lnTo>
                <a:lnTo>
                  <a:pt x="4968" y="1614"/>
                </a:lnTo>
                <a:lnTo>
                  <a:pt x="4941" y="1596"/>
                </a:lnTo>
                <a:lnTo>
                  <a:pt x="4914" y="1578"/>
                </a:lnTo>
                <a:lnTo>
                  <a:pt x="4886" y="1562"/>
                </a:lnTo>
                <a:lnTo>
                  <a:pt x="4856" y="1546"/>
                </a:lnTo>
                <a:lnTo>
                  <a:pt x="4826" y="1532"/>
                </a:lnTo>
                <a:lnTo>
                  <a:pt x="4793" y="1520"/>
                </a:lnTo>
                <a:lnTo>
                  <a:pt x="4760" y="1508"/>
                </a:lnTo>
                <a:lnTo>
                  <a:pt x="4727" y="1498"/>
                </a:lnTo>
                <a:lnTo>
                  <a:pt x="4693" y="1488"/>
                </a:lnTo>
                <a:lnTo>
                  <a:pt x="4657" y="1480"/>
                </a:lnTo>
                <a:lnTo>
                  <a:pt x="4622" y="1474"/>
                </a:lnTo>
                <a:lnTo>
                  <a:pt x="4586" y="1467"/>
                </a:lnTo>
                <a:lnTo>
                  <a:pt x="4549" y="1462"/>
                </a:lnTo>
                <a:lnTo>
                  <a:pt x="4511" y="1458"/>
                </a:lnTo>
                <a:lnTo>
                  <a:pt x="4473" y="1455"/>
                </a:lnTo>
                <a:lnTo>
                  <a:pt x="4436" y="1452"/>
                </a:lnTo>
                <a:lnTo>
                  <a:pt x="4397" y="1451"/>
                </a:lnTo>
                <a:lnTo>
                  <a:pt x="4359" y="1449"/>
                </a:lnTo>
                <a:lnTo>
                  <a:pt x="4320" y="1448"/>
                </a:lnTo>
                <a:lnTo>
                  <a:pt x="4281" y="1449"/>
                </a:lnTo>
                <a:lnTo>
                  <a:pt x="4242" y="1451"/>
                </a:lnTo>
                <a:lnTo>
                  <a:pt x="4164" y="1455"/>
                </a:lnTo>
                <a:lnTo>
                  <a:pt x="4088" y="1460"/>
                </a:lnTo>
                <a:lnTo>
                  <a:pt x="4012" y="1468"/>
                </a:lnTo>
                <a:lnTo>
                  <a:pt x="3938" y="1478"/>
                </a:lnTo>
                <a:lnTo>
                  <a:pt x="3867" y="1488"/>
                </a:lnTo>
                <a:lnTo>
                  <a:pt x="3798" y="1500"/>
                </a:lnTo>
                <a:lnTo>
                  <a:pt x="3732" y="1513"/>
                </a:lnTo>
                <a:lnTo>
                  <a:pt x="3670" y="1525"/>
                </a:lnTo>
                <a:lnTo>
                  <a:pt x="3614" y="1538"/>
                </a:lnTo>
                <a:lnTo>
                  <a:pt x="3560" y="1549"/>
                </a:lnTo>
                <a:lnTo>
                  <a:pt x="3514" y="1561"/>
                </a:lnTo>
                <a:lnTo>
                  <a:pt x="3437" y="1581"/>
                </a:lnTo>
                <a:lnTo>
                  <a:pt x="3388" y="1595"/>
                </a:lnTo>
                <a:lnTo>
                  <a:pt x="3371" y="1600"/>
                </a:lnTo>
                <a:lnTo>
                  <a:pt x="3370" y="1582"/>
                </a:lnTo>
                <a:lnTo>
                  <a:pt x="3368" y="1531"/>
                </a:lnTo>
                <a:lnTo>
                  <a:pt x="3363" y="1453"/>
                </a:lnTo>
                <a:lnTo>
                  <a:pt x="3360" y="1403"/>
                </a:lnTo>
                <a:lnTo>
                  <a:pt x="3355" y="1350"/>
                </a:lnTo>
                <a:lnTo>
                  <a:pt x="3350" y="1292"/>
                </a:lnTo>
                <a:lnTo>
                  <a:pt x="3342" y="1229"/>
                </a:lnTo>
                <a:lnTo>
                  <a:pt x="3333" y="1163"/>
                </a:lnTo>
                <a:lnTo>
                  <a:pt x="3323" y="1093"/>
                </a:lnTo>
                <a:lnTo>
                  <a:pt x="3311" y="1023"/>
                </a:lnTo>
                <a:lnTo>
                  <a:pt x="3297" y="949"/>
                </a:lnTo>
                <a:lnTo>
                  <a:pt x="3281" y="875"/>
                </a:lnTo>
                <a:lnTo>
                  <a:pt x="3264" y="800"/>
                </a:lnTo>
                <a:lnTo>
                  <a:pt x="3244" y="725"/>
                </a:lnTo>
                <a:lnTo>
                  <a:pt x="3232" y="687"/>
                </a:lnTo>
                <a:lnTo>
                  <a:pt x="3220" y="651"/>
                </a:lnTo>
                <a:lnTo>
                  <a:pt x="3209" y="614"/>
                </a:lnTo>
                <a:lnTo>
                  <a:pt x="3196" y="577"/>
                </a:lnTo>
                <a:lnTo>
                  <a:pt x="3183" y="541"/>
                </a:lnTo>
                <a:lnTo>
                  <a:pt x="3168" y="507"/>
                </a:lnTo>
                <a:lnTo>
                  <a:pt x="3153" y="471"/>
                </a:lnTo>
                <a:lnTo>
                  <a:pt x="3137" y="437"/>
                </a:lnTo>
                <a:lnTo>
                  <a:pt x="3122" y="404"/>
                </a:lnTo>
                <a:lnTo>
                  <a:pt x="3104" y="371"/>
                </a:lnTo>
                <a:lnTo>
                  <a:pt x="3086" y="340"/>
                </a:lnTo>
                <a:lnTo>
                  <a:pt x="3068" y="308"/>
                </a:lnTo>
                <a:lnTo>
                  <a:pt x="3048" y="279"/>
                </a:lnTo>
                <a:lnTo>
                  <a:pt x="3028" y="250"/>
                </a:lnTo>
                <a:lnTo>
                  <a:pt x="3007" y="223"/>
                </a:lnTo>
                <a:lnTo>
                  <a:pt x="2985" y="197"/>
                </a:lnTo>
                <a:lnTo>
                  <a:pt x="2962" y="171"/>
                </a:lnTo>
                <a:lnTo>
                  <a:pt x="2939" y="147"/>
                </a:lnTo>
                <a:lnTo>
                  <a:pt x="2915" y="125"/>
                </a:lnTo>
                <a:lnTo>
                  <a:pt x="2888" y="105"/>
                </a:lnTo>
                <a:lnTo>
                  <a:pt x="2862" y="86"/>
                </a:lnTo>
                <a:lnTo>
                  <a:pt x="2835" y="68"/>
                </a:lnTo>
                <a:lnTo>
                  <a:pt x="2807" y="54"/>
                </a:lnTo>
                <a:lnTo>
                  <a:pt x="2778" y="40"/>
                </a:lnTo>
                <a:lnTo>
                  <a:pt x="2747" y="27"/>
                </a:lnTo>
                <a:lnTo>
                  <a:pt x="2716" y="18"/>
                </a:lnTo>
                <a:lnTo>
                  <a:pt x="2684" y="11"/>
                </a:lnTo>
                <a:lnTo>
                  <a:pt x="2651" y="4"/>
                </a:lnTo>
                <a:lnTo>
                  <a:pt x="2616" y="1"/>
                </a:lnTo>
                <a:lnTo>
                  <a:pt x="2580" y="0"/>
                </a:lnTo>
                <a:lnTo>
                  <a:pt x="2546" y="1"/>
                </a:lnTo>
                <a:lnTo>
                  <a:pt x="2511" y="4"/>
                </a:lnTo>
                <a:lnTo>
                  <a:pt x="2477" y="11"/>
                </a:lnTo>
                <a:lnTo>
                  <a:pt x="2446" y="18"/>
                </a:lnTo>
                <a:lnTo>
                  <a:pt x="2414" y="27"/>
                </a:lnTo>
                <a:lnTo>
                  <a:pt x="2384" y="40"/>
                </a:lnTo>
                <a:lnTo>
                  <a:pt x="2354" y="54"/>
                </a:lnTo>
                <a:lnTo>
                  <a:pt x="2326" y="68"/>
                </a:lnTo>
                <a:lnTo>
                  <a:pt x="2299" y="86"/>
                </a:lnTo>
                <a:lnTo>
                  <a:pt x="2272" y="105"/>
                </a:lnTo>
                <a:lnTo>
                  <a:pt x="2247" y="125"/>
                </a:lnTo>
                <a:lnTo>
                  <a:pt x="2223" y="147"/>
                </a:lnTo>
                <a:lnTo>
                  <a:pt x="2199" y="171"/>
                </a:lnTo>
                <a:lnTo>
                  <a:pt x="2177" y="197"/>
                </a:lnTo>
                <a:lnTo>
                  <a:pt x="2155" y="223"/>
                </a:lnTo>
                <a:lnTo>
                  <a:pt x="2134" y="250"/>
                </a:lnTo>
                <a:lnTo>
                  <a:pt x="2114" y="279"/>
                </a:lnTo>
                <a:lnTo>
                  <a:pt x="2094" y="308"/>
                </a:lnTo>
                <a:lnTo>
                  <a:pt x="2075" y="340"/>
                </a:lnTo>
                <a:lnTo>
                  <a:pt x="2058" y="371"/>
                </a:lnTo>
                <a:lnTo>
                  <a:pt x="2040" y="404"/>
                </a:lnTo>
                <a:lnTo>
                  <a:pt x="2024" y="437"/>
                </a:lnTo>
                <a:lnTo>
                  <a:pt x="2008" y="471"/>
                </a:lnTo>
                <a:lnTo>
                  <a:pt x="1994" y="507"/>
                </a:lnTo>
                <a:lnTo>
                  <a:pt x="1979" y="541"/>
                </a:lnTo>
                <a:lnTo>
                  <a:pt x="1965" y="577"/>
                </a:lnTo>
                <a:lnTo>
                  <a:pt x="1953" y="614"/>
                </a:lnTo>
                <a:lnTo>
                  <a:pt x="1941" y="651"/>
                </a:lnTo>
                <a:lnTo>
                  <a:pt x="1929" y="687"/>
                </a:lnTo>
                <a:lnTo>
                  <a:pt x="1918" y="725"/>
                </a:lnTo>
                <a:lnTo>
                  <a:pt x="1898" y="800"/>
                </a:lnTo>
                <a:lnTo>
                  <a:pt x="1880" y="875"/>
                </a:lnTo>
                <a:lnTo>
                  <a:pt x="1864" y="949"/>
                </a:lnTo>
                <a:lnTo>
                  <a:pt x="1851" y="1023"/>
                </a:lnTo>
                <a:lnTo>
                  <a:pt x="1838" y="1093"/>
                </a:lnTo>
                <a:lnTo>
                  <a:pt x="1828" y="1163"/>
                </a:lnTo>
                <a:lnTo>
                  <a:pt x="1819" y="1229"/>
                </a:lnTo>
                <a:lnTo>
                  <a:pt x="1812" y="1292"/>
                </a:lnTo>
                <a:lnTo>
                  <a:pt x="1807" y="1350"/>
                </a:lnTo>
                <a:lnTo>
                  <a:pt x="1801" y="1403"/>
                </a:lnTo>
                <a:lnTo>
                  <a:pt x="1798" y="1453"/>
                </a:lnTo>
                <a:lnTo>
                  <a:pt x="1793" y="1531"/>
                </a:lnTo>
                <a:lnTo>
                  <a:pt x="1791" y="1582"/>
                </a:lnTo>
                <a:lnTo>
                  <a:pt x="1791" y="1600"/>
                </a:lnTo>
                <a:lnTo>
                  <a:pt x="1774" y="1595"/>
                </a:lnTo>
                <a:lnTo>
                  <a:pt x="1725" y="1581"/>
                </a:lnTo>
                <a:lnTo>
                  <a:pt x="1648" y="1561"/>
                </a:lnTo>
                <a:lnTo>
                  <a:pt x="1601" y="1549"/>
                </a:lnTo>
                <a:lnTo>
                  <a:pt x="1548" y="1538"/>
                </a:lnTo>
                <a:lnTo>
                  <a:pt x="1491" y="1525"/>
                </a:lnTo>
                <a:lnTo>
                  <a:pt x="1429" y="1513"/>
                </a:lnTo>
                <a:lnTo>
                  <a:pt x="1364" y="1500"/>
                </a:lnTo>
                <a:lnTo>
                  <a:pt x="1295" y="1488"/>
                </a:lnTo>
                <a:lnTo>
                  <a:pt x="1223" y="1478"/>
                </a:lnTo>
                <a:lnTo>
                  <a:pt x="1150" y="1468"/>
                </a:lnTo>
                <a:lnTo>
                  <a:pt x="1074" y="1460"/>
                </a:lnTo>
                <a:lnTo>
                  <a:pt x="997" y="1455"/>
                </a:lnTo>
                <a:lnTo>
                  <a:pt x="919" y="1451"/>
                </a:lnTo>
                <a:lnTo>
                  <a:pt x="881" y="1449"/>
                </a:lnTo>
                <a:lnTo>
                  <a:pt x="842" y="1448"/>
                </a:lnTo>
                <a:lnTo>
                  <a:pt x="804" y="1449"/>
                </a:lnTo>
                <a:lnTo>
                  <a:pt x="765" y="1451"/>
                </a:lnTo>
                <a:lnTo>
                  <a:pt x="726" y="1452"/>
                </a:lnTo>
                <a:lnTo>
                  <a:pt x="688" y="1455"/>
                </a:lnTo>
                <a:lnTo>
                  <a:pt x="650" y="1458"/>
                </a:lnTo>
                <a:lnTo>
                  <a:pt x="614" y="1462"/>
                </a:lnTo>
                <a:lnTo>
                  <a:pt x="577" y="1467"/>
                </a:lnTo>
                <a:lnTo>
                  <a:pt x="540" y="1474"/>
                </a:lnTo>
                <a:lnTo>
                  <a:pt x="504" y="1480"/>
                </a:lnTo>
                <a:lnTo>
                  <a:pt x="470" y="1488"/>
                </a:lnTo>
                <a:lnTo>
                  <a:pt x="435" y="1498"/>
                </a:lnTo>
                <a:lnTo>
                  <a:pt x="401" y="1508"/>
                </a:lnTo>
                <a:lnTo>
                  <a:pt x="369" y="1520"/>
                </a:lnTo>
                <a:lnTo>
                  <a:pt x="337" y="1532"/>
                </a:lnTo>
                <a:lnTo>
                  <a:pt x="306" y="1546"/>
                </a:lnTo>
                <a:lnTo>
                  <a:pt x="276" y="1562"/>
                </a:lnTo>
                <a:lnTo>
                  <a:pt x="248" y="1578"/>
                </a:lnTo>
                <a:lnTo>
                  <a:pt x="220" y="1596"/>
                </a:lnTo>
                <a:lnTo>
                  <a:pt x="194" y="1614"/>
                </a:lnTo>
                <a:lnTo>
                  <a:pt x="169" y="1635"/>
                </a:lnTo>
                <a:lnTo>
                  <a:pt x="146" y="1658"/>
                </a:lnTo>
                <a:lnTo>
                  <a:pt x="124" y="1681"/>
                </a:lnTo>
                <a:lnTo>
                  <a:pt x="103" y="1706"/>
                </a:lnTo>
                <a:lnTo>
                  <a:pt x="84" y="1733"/>
                </a:lnTo>
                <a:lnTo>
                  <a:pt x="67" y="1762"/>
                </a:lnTo>
                <a:lnTo>
                  <a:pt x="51" y="1791"/>
                </a:lnTo>
                <a:lnTo>
                  <a:pt x="37" y="1823"/>
                </a:lnTo>
                <a:lnTo>
                  <a:pt x="25" y="1856"/>
                </a:lnTo>
                <a:lnTo>
                  <a:pt x="15" y="1890"/>
                </a:lnTo>
                <a:lnTo>
                  <a:pt x="8" y="1923"/>
                </a:lnTo>
                <a:lnTo>
                  <a:pt x="3" y="1957"/>
                </a:lnTo>
                <a:lnTo>
                  <a:pt x="1" y="1991"/>
                </a:lnTo>
                <a:lnTo>
                  <a:pt x="0" y="2023"/>
                </a:lnTo>
                <a:lnTo>
                  <a:pt x="2" y="2056"/>
                </a:lnTo>
                <a:lnTo>
                  <a:pt x="6" y="2087"/>
                </a:lnTo>
                <a:lnTo>
                  <a:pt x="12" y="2119"/>
                </a:lnTo>
                <a:lnTo>
                  <a:pt x="20" y="2151"/>
                </a:lnTo>
                <a:lnTo>
                  <a:pt x="30" y="2182"/>
                </a:lnTo>
                <a:lnTo>
                  <a:pt x="42" y="2213"/>
                </a:lnTo>
                <a:lnTo>
                  <a:pt x="55" y="2242"/>
                </a:lnTo>
                <a:lnTo>
                  <a:pt x="70" y="2272"/>
                </a:lnTo>
                <a:lnTo>
                  <a:pt x="87" y="2302"/>
                </a:lnTo>
                <a:lnTo>
                  <a:pt x="105" y="2330"/>
                </a:lnTo>
                <a:lnTo>
                  <a:pt x="125" y="2359"/>
                </a:lnTo>
                <a:lnTo>
                  <a:pt x="146" y="2387"/>
                </a:lnTo>
                <a:lnTo>
                  <a:pt x="168" y="2414"/>
                </a:lnTo>
                <a:lnTo>
                  <a:pt x="192" y="2442"/>
                </a:lnTo>
                <a:lnTo>
                  <a:pt x="216" y="2469"/>
                </a:lnTo>
                <a:lnTo>
                  <a:pt x="242" y="2495"/>
                </a:lnTo>
                <a:lnTo>
                  <a:pt x="269" y="2520"/>
                </a:lnTo>
                <a:lnTo>
                  <a:pt x="296" y="2547"/>
                </a:lnTo>
                <a:lnTo>
                  <a:pt x="325" y="2571"/>
                </a:lnTo>
                <a:lnTo>
                  <a:pt x="355" y="2596"/>
                </a:lnTo>
                <a:lnTo>
                  <a:pt x="384" y="2619"/>
                </a:lnTo>
                <a:lnTo>
                  <a:pt x="415" y="2643"/>
                </a:lnTo>
                <a:lnTo>
                  <a:pt x="446" y="2667"/>
                </a:lnTo>
                <a:lnTo>
                  <a:pt x="478" y="2689"/>
                </a:lnTo>
                <a:lnTo>
                  <a:pt x="511" y="2711"/>
                </a:lnTo>
                <a:lnTo>
                  <a:pt x="575" y="2753"/>
                </a:lnTo>
                <a:lnTo>
                  <a:pt x="641" y="2793"/>
                </a:lnTo>
                <a:lnTo>
                  <a:pt x="707" y="2831"/>
                </a:lnTo>
                <a:lnTo>
                  <a:pt x="772" y="2866"/>
                </a:lnTo>
                <a:lnTo>
                  <a:pt x="836" y="2900"/>
                </a:lnTo>
                <a:lnTo>
                  <a:pt x="898" y="2931"/>
                </a:lnTo>
                <a:lnTo>
                  <a:pt x="959" y="2960"/>
                </a:lnTo>
                <a:lnTo>
                  <a:pt x="1016" y="2986"/>
                </a:lnTo>
                <a:lnTo>
                  <a:pt x="1070" y="3010"/>
                </a:lnTo>
                <a:lnTo>
                  <a:pt x="1120" y="3031"/>
                </a:lnTo>
                <a:lnTo>
                  <a:pt x="1165" y="3049"/>
                </a:lnTo>
                <a:lnTo>
                  <a:pt x="1239" y="3079"/>
                </a:lnTo>
                <a:lnTo>
                  <a:pt x="1286" y="3095"/>
                </a:lnTo>
                <a:lnTo>
                  <a:pt x="1303" y="3102"/>
                </a:lnTo>
                <a:lnTo>
                  <a:pt x="1296" y="3101"/>
                </a:lnTo>
                <a:lnTo>
                  <a:pt x="1285" y="3115"/>
                </a:lnTo>
                <a:lnTo>
                  <a:pt x="1258" y="3157"/>
                </a:lnTo>
                <a:lnTo>
                  <a:pt x="1215" y="3225"/>
                </a:lnTo>
                <a:lnTo>
                  <a:pt x="1190" y="3266"/>
                </a:lnTo>
                <a:lnTo>
                  <a:pt x="1162" y="3313"/>
                </a:lnTo>
                <a:lnTo>
                  <a:pt x="1133" y="3363"/>
                </a:lnTo>
                <a:lnTo>
                  <a:pt x="1102" y="3418"/>
                </a:lnTo>
                <a:lnTo>
                  <a:pt x="1071" y="3477"/>
                </a:lnTo>
                <a:lnTo>
                  <a:pt x="1038" y="3539"/>
                </a:lnTo>
                <a:lnTo>
                  <a:pt x="1007" y="3604"/>
                </a:lnTo>
                <a:lnTo>
                  <a:pt x="975" y="3671"/>
                </a:lnTo>
                <a:lnTo>
                  <a:pt x="945" y="3741"/>
                </a:lnTo>
                <a:lnTo>
                  <a:pt x="915" y="3812"/>
                </a:lnTo>
                <a:lnTo>
                  <a:pt x="888" y="3885"/>
                </a:lnTo>
                <a:lnTo>
                  <a:pt x="874" y="3922"/>
                </a:lnTo>
                <a:lnTo>
                  <a:pt x="863" y="3958"/>
                </a:lnTo>
                <a:lnTo>
                  <a:pt x="851" y="3995"/>
                </a:lnTo>
                <a:lnTo>
                  <a:pt x="840" y="4033"/>
                </a:lnTo>
                <a:lnTo>
                  <a:pt x="830" y="4070"/>
                </a:lnTo>
                <a:lnTo>
                  <a:pt x="821" y="4106"/>
                </a:lnTo>
                <a:lnTo>
                  <a:pt x="812" y="4143"/>
                </a:lnTo>
                <a:lnTo>
                  <a:pt x="805" y="4180"/>
                </a:lnTo>
                <a:lnTo>
                  <a:pt x="799" y="4217"/>
                </a:lnTo>
                <a:lnTo>
                  <a:pt x="793" y="4254"/>
                </a:lnTo>
                <a:lnTo>
                  <a:pt x="789" y="4289"/>
                </a:lnTo>
                <a:lnTo>
                  <a:pt x="786" y="4326"/>
                </a:lnTo>
                <a:lnTo>
                  <a:pt x="785" y="4361"/>
                </a:lnTo>
                <a:lnTo>
                  <a:pt x="785" y="4397"/>
                </a:lnTo>
                <a:lnTo>
                  <a:pt x="785" y="4431"/>
                </a:lnTo>
                <a:lnTo>
                  <a:pt x="788" y="4465"/>
                </a:lnTo>
                <a:lnTo>
                  <a:pt x="791" y="4499"/>
                </a:lnTo>
                <a:lnTo>
                  <a:pt x="797" y="4531"/>
                </a:lnTo>
                <a:lnTo>
                  <a:pt x="804" y="4564"/>
                </a:lnTo>
                <a:lnTo>
                  <a:pt x="812" y="4595"/>
                </a:lnTo>
                <a:lnTo>
                  <a:pt x="823" y="4626"/>
                </a:lnTo>
                <a:lnTo>
                  <a:pt x="835" y="4656"/>
                </a:lnTo>
                <a:lnTo>
                  <a:pt x="849" y="4686"/>
                </a:lnTo>
                <a:lnTo>
                  <a:pt x="865" y="4713"/>
                </a:lnTo>
                <a:lnTo>
                  <a:pt x="883" y="4740"/>
                </a:lnTo>
                <a:lnTo>
                  <a:pt x="902" y="4767"/>
                </a:lnTo>
                <a:lnTo>
                  <a:pt x="924" y="4792"/>
                </a:lnTo>
                <a:lnTo>
                  <a:pt x="947" y="4816"/>
                </a:lnTo>
                <a:lnTo>
                  <a:pt x="973" y="4839"/>
                </a:lnTo>
                <a:lnTo>
                  <a:pt x="1001" y="4860"/>
                </a:lnTo>
                <a:lnTo>
                  <a:pt x="1031" y="4880"/>
                </a:lnTo>
                <a:lnTo>
                  <a:pt x="1060" y="4898"/>
                </a:lnTo>
                <a:lnTo>
                  <a:pt x="1091" y="4913"/>
                </a:lnTo>
                <a:lnTo>
                  <a:pt x="1121" y="4925"/>
                </a:lnTo>
                <a:lnTo>
                  <a:pt x="1153" y="4936"/>
                </a:lnTo>
                <a:lnTo>
                  <a:pt x="1184" y="4943"/>
                </a:lnTo>
                <a:lnTo>
                  <a:pt x="1216" y="4949"/>
                </a:lnTo>
                <a:lnTo>
                  <a:pt x="1247" y="4954"/>
                </a:lnTo>
                <a:lnTo>
                  <a:pt x="1280" y="4955"/>
                </a:lnTo>
                <a:lnTo>
                  <a:pt x="1313" y="4955"/>
                </a:lnTo>
                <a:lnTo>
                  <a:pt x="1345" y="4954"/>
                </a:lnTo>
                <a:lnTo>
                  <a:pt x="1378" y="4949"/>
                </a:lnTo>
                <a:lnTo>
                  <a:pt x="1411" y="4944"/>
                </a:lnTo>
                <a:lnTo>
                  <a:pt x="1444" y="4937"/>
                </a:lnTo>
                <a:lnTo>
                  <a:pt x="1478" y="4928"/>
                </a:lnTo>
                <a:lnTo>
                  <a:pt x="1510" y="4919"/>
                </a:lnTo>
                <a:lnTo>
                  <a:pt x="1544" y="4907"/>
                </a:lnTo>
                <a:lnTo>
                  <a:pt x="1576" y="4895"/>
                </a:lnTo>
                <a:lnTo>
                  <a:pt x="1610" y="4880"/>
                </a:lnTo>
                <a:lnTo>
                  <a:pt x="1643" y="4865"/>
                </a:lnTo>
                <a:lnTo>
                  <a:pt x="1676" y="4849"/>
                </a:lnTo>
                <a:lnTo>
                  <a:pt x="1709" y="4831"/>
                </a:lnTo>
                <a:lnTo>
                  <a:pt x="1741" y="4812"/>
                </a:lnTo>
                <a:lnTo>
                  <a:pt x="1774" y="4793"/>
                </a:lnTo>
                <a:lnTo>
                  <a:pt x="1806" y="4772"/>
                </a:lnTo>
                <a:lnTo>
                  <a:pt x="1838" y="4751"/>
                </a:lnTo>
                <a:lnTo>
                  <a:pt x="1870" y="4729"/>
                </a:lnTo>
                <a:lnTo>
                  <a:pt x="1901" y="4706"/>
                </a:lnTo>
                <a:lnTo>
                  <a:pt x="1932" y="4682"/>
                </a:lnTo>
                <a:lnTo>
                  <a:pt x="1963" y="4659"/>
                </a:lnTo>
                <a:lnTo>
                  <a:pt x="2023" y="4610"/>
                </a:lnTo>
                <a:lnTo>
                  <a:pt x="2081" y="4559"/>
                </a:lnTo>
                <a:lnTo>
                  <a:pt x="2138" y="4509"/>
                </a:lnTo>
                <a:lnTo>
                  <a:pt x="2191" y="4458"/>
                </a:lnTo>
                <a:lnTo>
                  <a:pt x="2243" y="4406"/>
                </a:lnTo>
                <a:lnTo>
                  <a:pt x="2291" y="4357"/>
                </a:lnTo>
                <a:lnTo>
                  <a:pt x="2337" y="4307"/>
                </a:lnTo>
                <a:lnTo>
                  <a:pt x="2380" y="4261"/>
                </a:lnTo>
                <a:lnTo>
                  <a:pt x="2418" y="4217"/>
                </a:lnTo>
                <a:lnTo>
                  <a:pt x="2454" y="4176"/>
                </a:lnTo>
                <a:lnTo>
                  <a:pt x="2486" y="4139"/>
                </a:lnTo>
                <a:lnTo>
                  <a:pt x="2535" y="4078"/>
                </a:lnTo>
                <a:lnTo>
                  <a:pt x="2567" y="4037"/>
                </a:lnTo>
                <a:lnTo>
                  <a:pt x="2577" y="4023"/>
                </a:lnTo>
                <a:lnTo>
                  <a:pt x="2584" y="4023"/>
                </a:lnTo>
                <a:lnTo>
                  <a:pt x="2596" y="4037"/>
                </a:lnTo>
                <a:lnTo>
                  <a:pt x="2627" y="4078"/>
                </a:lnTo>
                <a:lnTo>
                  <a:pt x="2677" y="4139"/>
                </a:lnTo>
                <a:lnTo>
                  <a:pt x="2709" y="4176"/>
                </a:lnTo>
                <a:lnTo>
                  <a:pt x="2743" y="4217"/>
                </a:lnTo>
                <a:lnTo>
                  <a:pt x="2782" y="4261"/>
                </a:lnTo>
                <a:lnTo>
                  <a:pt x="2824" y="4307"/>
                </a:lnTo>
                <a:lnTo>
                  <a:pt x="2870" y="4357"/>
                </a:lnTo>
                <a:lnTo>
                  <a:pt x="2919" y="4406"/>
                </a:lnTo>
                <a:lnTo>
                  <a:pt x="2970" y="4458"/>
                </a:lnTo>
                <a:lnTo>
                  <a:pt x="3024" y="4509"/>
                </a:lnTo>
                <a:lnTo>
                  <a:pt x="3081" y="4559"/>
                </a:lnTo>
                <a:lnTo>
                  <a:pt x="3138" y="4610"/>
                </a:lnTo>
                <a:lnTo>
                  <a:pt x="3199" y="4659"/>
                </a:lnTo>
                <a:lnTo>
                  <a:pt x="3230" y="4682"/>
                </a:lnTo>
                <a:lnTo>
                  <a:pt x="3260" y="4706"/>
                </a:lnTo>
                <a:lnTo>
                  <a:pt x="3292" y="4729"/>
                </a:lnTo>
                <a:lnTo>
                  <a:pt x="3323" y="4751"/>
                </a:lnTo>
                <a:lnTo>
                  <a:pt x="3356" y="4772"/>
                </a:lnTo>
                <a:lnTo>
                  <a:pt x="3388" y="4793"/>
                </a:lnTo>
                <a:lnTo>
                  <a:pt x="3420" y="4812"/>
                </a:lnTo>
                <a:lnTo>
                  <a:pt x="3453" y="4831"/>
                </a:lnTo>
                <a:lnTo>
                  <a:pt x="3486" y="4849"/>
                </a:lnTo>
                <a:lnTo>
                  <a:pt x="3519" y="4865"/>
                </a:lnTo>
                <a:lnTo>
                  <a:pt x="3552" y="4880"/>
                </a:lnTo>
                <a:lnTo>
                  <a:pt x="3585" y="4895"/>
                </a:lnTo>
                <a:lnTo>
                  <a:pt x="3618" y="4907"/>
                </a:lnTo>
                <a:lnTo>
                  <a:pt x="3651" y="4919"/>
                </a:lnTo>
                <a:lnTo>
                  <a:pt x="3684" y="4928"/>
                </a:lnTo>
                <a:lnTo>
                  <a:pt x="3718" y="4937"/>
                </a:lnTo>
                <a:lnTo>
                  <a:pt x="3750" y="4944"/>
                </a:lnTo>
                <a:lnTo>
                  <a:pt x="3784" y="4949"/>
                </a:lnTo>
                <a:lnTo>
                  <a:pt x="3816" y="4954"/>
                </a:lnTo>
                <a:lnTo>
                  <a:pt x="3849" y="4955"/>
                </a:lnTo>
                <a:lnTo>
                  <a:pt x="3882" y="4955"/>
                </a:lnTo>
                <a:lnTo>
                  <a:pt x="3914" y="4954"/>
                </a:lnTo>
                <a:lnTo>
                  <a:pt x="3946" y="4949"/>
                </a:lnTo>
                <a:lnTo>
                  <a:pt x="3977" y="4943"/>
                </a:lnTo>
                <a:lnTo>
                  <a:pt x="4009" y="4936"/>
                </a:lnTo>
                <a:lnTo>
                  <a:pt x="4040" y="4925"/>
                </a:lnTo>
                <a:lnTo>
                  <a:pt x="4071" y="4913"/>
                </a:lnTo>
                <a:lnTo>
                  <a:pt x="4101" y="4898"/>
                </a:lnTo>
                <a:lnTo>
                  <a:pt x="4131" y="4880"/>
                </a:lnTo>
                <a:lnTo>
                  <a:pt x="4160" y="4860"/>
                </a:lnTo>
                <a:lnTo>
                  <a:pt x="4189" y="4839"/>
                </a:lnTo>
                <a:lnTo>
                  <a:pt x="4214" y="4816"/>
                </a:lnTo>
                <a:lnTo>
                  <a:pt x="4238" y="4792"/>
                </a:lnTo>
                <a:lnTo>
                  <a:pt x="4260" y="4767"/>
                </a:lnTo>
                <a:lnTo>
                  <a:pt x="4279" y="4740"/>
                </a:lnTo>
                <a:lnTo>
                  <a:pt x="4297" y="4713"/>
                </a:lnTo>
                <a:lnTo>
                  <a:pt x="4313" y="4686"/>
                </a:lnTo>
                <a:lnTo>
                  <a:pt x="4326" y="4656"/>
                </a:lnTo>
                <a:lnTo>
                  <a:pt x="4339" y="4626"/>
                </a:lnTo>
                <a:lnTo>
                  <a:pt x="4349" y="4595"/>
                </a:lnTo>
                <a:lnTo>
                  <a:pt x="4358" y="4564"/>
                </a:lnTo>
                <a:lnTo>
                  <a:pt x="4364" y="4531"/>
                </a:lnTo>
                <a:lnTo>
                  <a:pt x="4370" y="4499"/>
                </a:lnTo>
                <a:lnTo>
                  <a:pt x="4374" y="4465"/>
                </a:lnTo>
                <a:lnTo>
                  <a:pt x="4376" y="4431"/>
                </a:lnTo>
                <a:lnTo>
                  <a:pt x="4377" y="4397"/>
                </a:lnTo>
                <a:lnTo>
                  <a:pt x="4377" y="4361"/>
                </a:lnTo>
                <a:lnTo>
                  <a:pt x="4375" y="4326"/>
                </a:lnTo>
                <a:lnTo>
                  <a:pt x="4373" y="4289"/>
                </a:lnTo>
                <a:lnTo>
                  <a:pt x="4368" y="4254"/>
                </a:lnTo>
                <a:lnTo>
                  <a:pt x="4363" y="4217"/>
                </a:lnTo>
                <a:lnTo>
                  <a:pt x="4357" y="4180"/>
                </a:lnTo>
                <a:lnTo>
                  <a:pt x="4349" y="4143"/>
                </a:lnTo>
                <a:lnTo>
                  <a:pt x="4341" y="4106"/>
                </a:lnTo>
                <a:lnTo>
                  <a:pt x="4332" y="4070"/>
                </a:lnTo>
                <a:lnTo>
                  <a:pt x="4322" y="4033"/>
                </a:lnTo>
                <a:lnTo>
                  <a:pt x="4311" y="3995"/>
                </a:lnTo>
                <a:lnTo>
                  <a:pt x="4299" y="3958"/>
                </a:lnTo>
                <a:lnTo>
                  <a:pt x="4287" y="3922"/>
                </a:lnTo>
                <a:lnTo>
                  <a:pt x="4275" y="3885"/>
                </a:lnTo>
                <a:lnTo>
                  <a:pt x="4246" y="3812"/>
                </a:lnTo>
                <a:lnTo>
                  <a:pt x="4218" y="3741"/>
                </a:lnTo>
                <a:lnTo>
                  <a:pt x="4188" y="3671"/>
                </a:lnTo>
                <a:lnTo>
                  <a:pt x="4156" y="3604"/>
                </a:lnTo>
                <a:lnTo>
                  <a:pt x="4123" y="3539"/>
                </a:lnTo>
                <a:lnTo>
                  <a:pt x="4092" y="3477"/>
                </a:lnTo>
                <a:lnTo>
                  <a:pt x="4060" y="3418"/>
                </a:lnTo>
                <a:lnTo>
                  <a:pt x="4029" y="3363"/>
                </a:lnTo>
                <a:lnTo>
                  <a:pt x="3999" y="3313"/>
                </a:lnTo>
                <a:lnTo>
                  <a:pt x="3972" y="3266"/>
                </a:lnTo>
                <a:lnTo>
                  <a:pt x="3947" y="3225"/>
                </a:lnTo>
                <a:lnTo>
                  <a:pt x="3905" y="3157"/>
                </a:lnTo>
                <a:lnTo>
                  <a:pt x="3876" y="3115"/>
                </a:lnTo>
                <a:lnTo>
                  <a:pt x="3866" y="3101"/>
                </a:lnTo>
                <a:lnTo>
                  <a:pt x="3859" y="3102"/>
                </a:lnTo>
                <a:lnTo>
                  <a:pt x="3875" y="3095"/>
                </a:lnTo>
                <a:lnTo>
                  <a:pt x="3924" y="3079"/>
                </a:lnTo>
                <a:lnTo>
                  <a:pt x="3997" y="3049"/>
                </a:lnTo>
                <a:lnTo>
                  <a:pt x="4042" y="3031"/>
                </a:lnTo>
                <a:lnTo>
                  <a:pt x="4092" y="3010"/>
                </a:lnTo>
                <a:lnTo>
                  <a:pt x="4146" y="2986"/>
                </a:lnTo>
                <a:lnTo>
                  <a:pt x="4203" y="2960"/>
                </a:lnTo>
                <a:lnTo>
                  <a:pt x="4263" y="2931"/>
                </a:lnTo>
                <a:lnTo>
                  <a:pt x="4325" y="2900"/>
                </a:lnTo>
                <a:lnTo>
                  <a:pt x="4390" y="2866"/>
                </a:lnTo>
                <a:lnTo>
                  <a:pt x="4456" y="2831"/>
                </a:lnTo>
                <a:lnTo>
                  <a:pt x="4521" y="2793"/>
                </a:lnTo>
                <a:lnTo>
                  <a:pt x="4587" y="2753"/>
                </a:lnTo>
                <a:lnTo>
                  <a:pt x="4652" y="2711"/>
                </a:lnTo>
                <a:lnTo>
                  <a:pt x="4684" y="2689"/>
                </a:lnTo>
                <a:lnTo>
                  <a:pt x="4715" y="2667"/>
                </a:lnTo>
                <a:lnTo>
                  <a:pt x="4747" y="2643"/>
                </a:lnTo>
                <a:lnTo>
                  <a:pt x="4777" y="2619"/>
                </a:lnTo>
                <a:lnTo>
                  <a:pt x="4808" y="2596"/>
                </a:lnTo>
                <a:lnTo>
                  <a:pt x="4837" y="2571"/>
                </a:lnTo>
                <a:lnTo>
                  <a:pt x="4866" y="2547"/>
                </a:lnTo>
                <a:lnTo>
                  <a:pt x="4893" y="2520"/>
                </a:lnTo>
                <a:lnTo>
                  <a:pt x="4920" y="2495"/>
                </a:lnTo>
                <a:lnTo>
                  <a:pt x="4945" y="2469"/>
                </a:lnTo>
                <a:lnTo>
                  <a:pt x="4971" y="2442"/>
                </a:lnTo>
                <a:lnTo>
                  <a:pt x="4994" y="2414"/>
                </a:lnTo>
                <a:lnTo>
                  <a:pt x="5016" y="2387"/>
                </a:lnTo>
                <a:lnTo>
                  <a:pt x="5037" y="2359"/>
                </a:lnTo>
                <a:lnTo>
                  <a:pt x="5057" y="2330"/>
                </a:lnTo>
                <a:lnTo>
                  <a:pt x="5075" y="2302"/>
                </a:lnTo>
                <a:lnTo>
                  <a:pt x="5092" y="2272"/>
                </a:lnTo>
                <a:lnTo>
                  <a:pt x="5107" y="2242"/>
                </a:lnTo>
                <a:lnTo>
                  <a:pt x="5120" y="2213"/>
                </a:lnTo>
                <a:lnTo>
                  <a:pt x="5133" y="2182"/>
                </a:lnTo>
                <a:lnTo>
                  <a:pt x="5142" y="2151"/>
                </a:lnTo>
                <a:lnTo>
                  <a:pt x="5150" y="2119"/>
                </a:lnTo>
                <a:lnTo>
                  <a:pt x="5156" y="2087"/>
                </a:lnTo>
                <a:lnTo>
                  <a:pt x="5160" y="2056"/>
                </a:lnTo>
                <a:lnTo>
                  <a:pt x="5162" y="2023"/>
                </a:lnTo>
                <a:lnTo>
                  <a:pt x="5162" y="1991"/>
                </a:lnTo>
                <a:lnTo>
                  <a:pt x="5159" y="1957"/>
                </a:lnTo>
                <a:lnTo>
                  <a:pt x="5155" y="1923"/>
                </a:lnTo>
                <a:lnTo>
                  <a:pt x="5147" y="1890"/>
                </a:lnTo>
                <a:lnTo>
                  <a:pt x="5137" y="1856"/>
                </a:lnTo>
                <a:close/>
              </a:path>
            </a:pathLst>
          </a:custGeom>
          <a:solidFill>
            <a:schemeClr val="accent2"/>
          </a:solidFill>
          <a:ln w="38100">
            <a:solidFill>
              <a:srgbClr val="FFFFFF"/>
            </a:solidFill>
          </a:ln>
          <a:effectLst>
            <a:outerShdw blurRad="76200" dist="38100" dir="2700000" algn="tl" rotWithShape="0">
              <a:prstClr val="black">
                <a:alpha val="25000"/>
              </a:prstClr>
            </a:outerShdw>
          </a:effectLst>
        </p:spPr>
        <p:txBody>
          <a:bodyPr wrap="square" anchor="ctr">
            <a:normAutofit/>
            <a:scene3d>
              <a:camera prst="orthographicFront"/>
              <a:lightRig rig="threePt" dir="t"/>
            </a:scene3d>
            <a:sp3d contourW="12700">
              <a:contourClr>
                <a:srgbClr val="FFFFFF"/>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mn-lt"/>
              </a:rPr>
              <a:t>02</a:t>
            </a:r>
            <a:endParaRPr kumimoji="0" lang="zh-CN" altLang="en-US" sz="3200" b="1" i="0" u="none" strike="noStrike" kern="120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mn-lt"/>
            </a:endParaRPr>
          </a:p>
        </p:txBody>
      </p:sp>
      <p:sp>
        <p:nvSpPr>
          <p:cNvPr id="19" name="MH_Other_1">
            <a:extLst>
              <a:ext uri="{FF2B5EF4-FFF2-40B4-BE49-F238E27FC236}">
                <a16:creationId xmlns:a16="http://schemas.microsoft.com/office/drawing/2014/main" id="{CE04D797-45F0-4FDB-A23E-DBDC82FFBE18}"/>
              </a:ext>
            </a:extLst>
          </p:cNvPr>
          <p:cNvSpPr>
            <a:spLocks/>
          </p:cNvSpPr>
          <p:nvPr>
            <p:custDataLst>
              <p:tags r:id="rId3"/>
            </p:custDataLst>
          </p:nvPr>
        </p:nvSpPr>
        <p:spPr bwMode="auto">
          <a:xfrm>
            <a:off x="5586413" y="2694655"/>
            <a:ext cx="503238" cy="303213"/>
          </a:xfrm>
          <a:custGeom>
            <a:avLst/>
            <a:gdLst/>
            <a:ahLst/>
            <a:cxnLst/>
            <a:rect l="0" t="0" r="r" b="b"/>
            <a:pathLst>
              <a:path w="1446505" h="871962">
                <a:moveTo>
                  <a:pt x="14948" y="672743"/>
                </a:moveTo>
                <a:lnTo>
                  <a:pt x="14959" y="673023"/>
                </a:lnTo>
                <a:lnTo>
                  <a:pt x="14639" y="672880"/>
                </a:lnTo>
                <a:lnTo>
                  <a:pt x="14948" y="672743"/>
                </a:lnTo>
                <a:close/>
                <a:moveTo>
                  <a:pt x="834624" y="209741"/>
                </a:moveTo>
                <a:lnTo>
                  <a:pt x="840060" y="210194"/>
                </a:lnTo>
                <a:lnTo>
                  <a:pt x="840054" y="210017"/>
                </a:lnTo>
                <a:lnTo>
                  <a:pt x="834624" y="209741"/>
                </a:lnTo>
                <a:close/>
                <a:moveTo>
                  <a:pt x="677265" y="202293"/>
                </a:moveTo>
                <a:lnTo>
                  <a:pt x="674619" y="203138"/>
                </a:lnTo>
                <a:lnTo>
                  <a:pt x="682685" y="203138"/>
                </a:lnTo>
                <a:lnTo>
                  <a:pt x="692289" y="205065"/>
                </a:lnTo>
                <a:lnTo>
                  <a:pt x="713098" y="205969"/>
                </a:lnTo>
                <a:lnTo>
                  <a:pt x="737912" y="205969"/>
                </a:lnTo>
                <a:lnTo>
                  <a:pt x="724090" y="205255"/>
                </a:lnTo>
                <a:cubicBezTo>
                  <a:pt x="709457" y="205255"/>
                  <a:pt x="691897" y="205255"/>
                  <a:pt x="677265" y="202293"/>
                </a:cubicBezTo>
                <a:close/>
                <a:moveTo>
                  <a:pt x="155136" y="196074"/>
                </a:moveTo>
                <a:lnTo>
                  <a:pt x="138026" y="196393"/>
                </a:lnTo>
                <a:lnTo>
                  <a:pt x="133567" y="197091"/>
                </a:lnTo>
                <a:lnTo>
                  <a:pt x="135335" y="197174"/>
                </a:lnTo>
                <a:lnTo>
                  <a:pt x="155136" y="196074"/>
                </a:lnTo>
                <a:close/>
                <a:moveTo>
                  <a:pt x="848501" y="103952"/>
                </a:moveTo>
                <a:lnTo>
                  <a:pt x="846184" y="115586"/>
                </a:lnTo>
                <a:lnTo>
                  <a:pt x="845949" y="120471"/>
                </a:lnTo>
                <a:lnTo>
                  <a:pt x="848501" y="103952"/>
                </a:lnTo>
                <a:close/>
                <a:moveTo>
                  <a:pt x="917138" y="24840"/>
                </a:moveTo>
                <a:lnTo>
                  <a:pt x="902356" y="31086"/>
                </a:lnTo>
                <a:cubicBezTo>
                  <a:pt x="887676" y="42894"/>
                  <a:pt x="884740" y="45846"/>
                  <a:pt x="870061" y="54702"/>
                </a:cubicBezTo>
                <a:lnTo>
                  <a:pt x="854428" y="70133"/>
                </a:lnTo>
                <a:lnTo>
                  <a:pt x="854869" y="70510"/>
                </a:lnTo>
                <a:lnTo>
                  <a:pt x="899912" y="39042"/>
                </a:lnTo>
                <a:lnTo>
                  <a:pt x="917138" y="24840"/>
                </a:lnTo>
                <a:close/>
                <a:moveTo>
                  <a:pt x="947266" y="0"/>
                </a:moveTo>
                <a:cubicBezTo>
                  <a:pt x="970760" y="20626"/>
                  <a:pt x="994253" y="35359"/>
                  <a:pt x="1020683" y="53038"/>
                </a:cubicBezTo>
                <a:cubicBezTo>
                  <a:pt x="1052987" y="76611"/>
                  <a:pt x="1076481" y="103130"/>
                  <a:pt x="1108785" y="126702"/>
                </a:cubicBezTo>
                <a:cubicBezTo>
                  <a:pt x="1144025" y="153221"/>
                  <a:pt x="1179266" y="182686"/>
                  <a:pt x="1211569" y="212152"/>
                </a:cubicBezTo>
                <a:cubicBezTo>
                  <a:pt x="1243873" y="238671"/>
                  <a:pt x="1264430" y="256350"/>
                  <a:pt x="1296733" y="282870"/>
                </a:cubicBezTo>
                <a:cubicBezTo>
                  <a:pt x="1326100" y="303495"/>
                  <a:pt x="1349594" y="327068"/>
                  <a:pt x="1376024" y="347694"/>
                </a:cubicBezTo>
                <a:cubicBezTo>
                  <a:pt x="1387771" y="356534"/>
                  <a:pt x="1402455" y="374213"/>
                  <a:pt x="1414201" y="380106"/>
                </a:cubicBezTo>
                <a:cubicBezTo>
                  <a:pt x="1425948" y="388946"/>
                  <a:pt x="1434759" y="397785"/>
                  <a:pt x="1446505" y="403678"/>
                </a:cubicBezTo>
                <a:cubicBezTo>
                  <a:pt x="1440631" y="400731"/>
                  <a:pt x="1387771" y="450823"/>
                  <a:pt x="1381898" y="456716"/>
                </a:cubicBezTo>
                <a:cubicBezTo>
                  <a:pt x="1373088" y="465556"/>
                  <a:pt x="1361341" y="474395"/>
                  <a:pt x="1349594" y="483235"/>
                </a:cubicBezTo>
                <a:cubicBezTo>
                  <a:pt x="1348125" y="484708"/>
                  <a:pt x="1345189" y="489128"/>
                  <a:pt x="1341518" y="493180"/>
                </a:cubicBezTo>
                <a:lnTo>
                  <a:pt x="1340916" y="493553"/>
                </a:lnTo>
                <a:lnTo>
                  <a:pt x="1340916" y="494445"/>
                </a:lnTo>
                <a:lnTo>
                  <a:pt x="1288471" y="541789"/>
                </a:lnTo>
                <a:lnTo>
                  <a:pt x="1287387" y="542820"/>
                </a:lnTo>
                <a:lnTo>
                  <a:pt x="1286898" y="543210"/>
                </a:lnTo>
                <a:lnTo>
                  <a:pt x="1228712" y="595737"/>
                </a:lnTo>
                <a:cubicBezTo>
                  <a:pt x="1188927" y="626981"/>
                  <a:pt x="1147309" y="656291"/>
                  <a:pt x="1105508" y="685415"/>
                </a:cubicBezTo>
                <a:lnTo>
                  <a:pt x="996086" y="763384"/>
                </a:lnTo>
                <a:lnTo>
                  <a:pt x="982350" y="773340"/>
                </a:lnTo>
                <a:lnTo>
                  <a:pt x="979268" y="775631"/>
                </a:lnTo>
                <a:lnTo>
                  <a:pt x="865700" y="871962"/>
                </a:lnTo>
                <a:cubicBezTo>
                  <a:pt x="865700" y="871962"/>
                  <a:pt x="862767" y="871962"/>
                  <a:pt x="862767" y="869013"/>
                </a:cubicBezTo>
                <a:cubicBezTo>
                  <a:pt x="862400" y="864958"/>
                  <a:pt x="862079" y="858414"/>
                  <a:pt x="861730" y="850061"/>
                </a:cubicBezTo>
                <a:lnTo>
                  <a:pt x="860696" y="824566"/>
                </a:lnTo>
                <a:lnTo>
                  <a:pt x="860171" y="819545"/>
                </a:lnTo>
                <a:cubicBezTo>
                  <a:pt x="856321" y="782968"/>
                  <a:pt x="852105" y="741047"/>
                  <a:pt x="849722" y="700784"/>
                </a:cubicBezTo>
                <a:lnTo>
                  <a:pt x="849611" y="697427"/>
                </a:lnTo>
                <a:lnTo>
                  <a:pt x="845029" y="674079"/>
                </a:lnTo>
                <a:cubicBezTo>
                  <a:pt x="842531" y="664632"/>
                  <a:pt x="839632" y="656775"/>
                  <a:pt x="836257" y="651187"/>
                </a:cubicBezTo>
                <a:lnTo>
                  <a:pt x="824758" y="642013"/>
                </a:lnTo>
                <a:lnTo>
                  <a:pt x="671921" y="638721"/>
                </a:lnTo>
                <a:lnTo>
                  <a:pt x="528356" y="641913"/>
                </a:lnTo>
                <a:cubicBezTo>
                  <a:pt x="478488" y="643387"/>
                  <a:pt x="427886" y="646337"/>
                  <a:pt x="376918" y="649655"/>
                </a:cubicBezTo>
                <a:lnTo>
                  <a:pt x="238451" y="658625"/>
                </a:lnTo>
                <a:lnTo>
                  <a:pt x="223059" y="660199"/>
                </a:lnTo>
                <a:lnTo>
                  <a:pt x="172700" y="665923"/>
                </a:lnTo>
                <a:lnTo>
                  <a:pt x="146449" y="669200"/>
                </a:lnTo>
                <a:lnTo>
                  <a:pt x="130090" y="670766"/>
                </a:lnTo>
                <a:lnTo>
                  <a:pt x="119303" y="671992"/>
                </a:lnTo>
                <a:lnTo>
                  <a:pt x="86998" y="674891"/>
                </a:lnTo>
                <a:lnTo>
                  <a:pt x="69000" y="676614"/>
                </a:lnTo>
                <a:lnTo>
                  <a:pt x="68195" y="676578"/>
                </a:lnTo>
                <a:lnTo>
                  <a:pt x="65912" y="676783"/>
                </a:lnTo>
                <a:lnTo>
                  <a:pt x="19176" y="674995"/>
                </a:lnTo>
                <a:lnTo>
                  <a:pt x="17940" y="675462"/>
                </a:lnTo>
                <a:cubicBezTo>
                  <a:pt x="16473" y="675093"/>
                  <a:pt x="15006" y="674355"/>
                  <a:pt x="15006" y="674355"/>
                </a:cubicBezTo>
                <a:lnTo>
                  <a:pt x="14959" y="673023"/>
                </a:lnTo>
                <a:lnTo>
                  <a:pt x="17708" y="674252"/>
                </a:lnTo>
                <a:lnTo>
                  <a:pt x="17560" y="671576"/>
                </a:lnTo>
                <a:lnTo>
                  <a:pt x="14948" y="672743"/>
                </a:lnTo>
                <a:lnTo>
                  <a:pt x="6206" y="429559"/>
                </a:lnTo>
                <a:cubicBezTo>
                  <a:pt x="6206" y="391218"/>
                  <a:pt x="-5528" y="341079"/>
                  <a:pt x="3272" y="305686"/>
                </a:cubicBezTo>
                <a:cubicBezTo>
                  <a:pt x="3272" y="305686"/>
                  <a:pt x="6206" y="305686"/>
                  <a:pt x="6206" y="302737"/>
                </a:cubicBezTo>
                <a:lnTo>
                  <a:pt x="11451" y="302684"/>
                </a:lnTo>
                <a:lnTo>
                  <a:pt x="12668" y="299679"/>
                </a:lnTo>
                <a:cubicBezTo>
                  <a:pt x="30262" y="262607"/>
                  <a:pt x="74247" y="195655"/>
                  <a:pt x="85243" y="193442"/>
                </a:cubicBezTo>
                <a:cubicBezTo>
                  <a:pt x="126296" y="187540"/>
                  <a:pt x="168082" y="186802"/>
                  <a:pt x="209868" y="187171"/>
                </a:cubicBezTo>
                <a:cubicBezTo>
                  <a:pt x="251654" y="187540"/>
                  <a:pt x="293439" y="189016"/>
                  <a:pt x="334492" y="187540"/>
                </a:cubicBezTo>
                <a:cubicBezTo>
                  <a:pt x="378477" y="186065"/>
                  <a:pt x="422463" y="188278"/>
                  <a:pt x="466448" y="191229"/>
                </a:cubicBezTo>
                <a:lnTo>
                  <a:pt x="551013" y="196430"/>
                </a:lnTo>
                <a:lnTo>
                  <a:pt x="480232" y="195599"/>
                </a:lnTo>
                <a:lnTo>
                  <a:pt x="481623" y="195882"/>
                </a:lnTo>
                <a:lnTo>
                  <a:pt x="578188" y="200106"/>
                </a:lnTo>
                <a:cubicBezTo>
                  <a:pt x="600184" y="200106"/>
                  <a:pt x="622914" y="201572"/>
                  <a:pt x="645643" y="203037"/>
                </a:cubicBezTo>
                <a:lnTo>
                  <a:pt x="655856" y="203481"/>
                </a:lnTo>
                <a:lnTo>
                  <a:pt x="660021" y="200930"/>
                </a:lnTo>
                <a:lnTo>
                  <a:pt x="598403" y="199344"/>
                </a:lnTo>
                <a:lnTo>
                  <a:pt x="551013" y="196430"/>
                </a:lnTo>
                <a:lnTo>
                  <a:pt x="579343" y="196762"/>
                </a:lnTo>
                <a:lnTo>
                  <a:pt x="660120" y="200869"/>
                </a:lnTo>
                <a:lnTo>
                  <a:pt x="662632" y="199330"/>
                </a:lnTo>
                <a:lnTo>
                  <a:pt x="748123" y="203552"/>
                </a:lnTo>
                <a:lnTo>
                  <a:pt x="839975" y="207491"/>
                </a:lnTo>
                <a:lnTo>
                  <a:pt x="838933" y="174440"/>
                </a:lnTo>
                <a:lnTo>
                  <a:pt x="848356" y="92902"/>
                </a:lnTo>
                <a:lnTo>
                  <a:pt x="834829" y="81269"/>
                </a:lnTo>
                <a:cubicBezTo>
                  <a:pt x="834829" y="81269"/>
                  <a:pt x="834829" y="78317"/>
                  <a:pt x="834829" y="78317"/>
                </a:cubicBezTo>
                <a:cubicBezTo>
                  <a:pt x="867125" y="54702"/>
                  <a:pt x="902356" y="34038"/>
                  <a:pt x="931716" y="4518"/>
                </a:cubicBezTo>
                <a:cubicBezTo>
                  <a:pt x="931716" y="4518"/>
                  <a:pt x="932450" y="3780"/>
                  <a:pt x="933184" y="3411"/>
                </a:cubicBezTo>
                <a:cubicBezTo>
                  <a:pt x="933918" y="3042"/>
                  <a:pt x="934652" y="3042"/>
                  <a:pt x="934652" y="4518"/>
                </a:cubicBezTo>
                <a:lnTo>
                  <a:pt x="938382" y="7325"/>
                </a:lnTo>
                <a:lnTo>
                  <a:pt x="947266"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3">
            <a:schemeClr val="lt1"/>
          </a:lnRef>
          <a:fillRef idx="1">
            <a:schemeClr val="dk1"/>
          </a:fillRef>
          <a:effectRef idx="1">
            <a:schemeClr val="dk1"/>
          </a:effectRef>
          <a:fontRef idx="minor">
            <a:schemeClr val="lt1"/>
          </a:fontRef>
        </p:style>
        <p:txBody>
          <a:bodyPr>
            <a:scene3d>
              <a:camera prst="orthographicFront"/>
              <a:lightRig rig="threePt" dir="t"/>
            </a:scene3d>
            <a:sp3d contourW="12700"/>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a:ln>
                <a:noFill/>
              </a:ln>
              <a:solidFill>
                <a:srgbClr val="FFFFFF"/>
              </a:solidFill>
              <a:effectLst/>
              <a:uLnTx/>
              <a:uFillTx/>
              <a:latin typeface="Helvetica"/>
              <a:cs typeface="Helvetica"/>
              <a:sym typeface="+mn-lt"/>
            </a:endParaRPr>
          </a:p>
        </p:txBody>
      </p:sp>
      <p:sp>
        <p:nvSpPr>
          <p:cNvPr id="22" name="MH_Text_1">
            <a:extLst>
              <a:ext uri="{FF2B5EF4-FFF2-40B4-BE49-F238E27FC236}">
                <a16:creationId xmlns:a16="http://schemas.microsoft.com/office/drawing/2014/main" id="{E81980A6-155B-427A-8BA6-3A43688E1BCC}"/>
              </a:ext>
            </a:extLst>
          </p:cNvPr>
          <p:cNvSpPr txBox="1">
            <a:spLocks noChangeArrowheads="1"/>
          </p:cNvSpPr>
          <p:nvPr>
            <p:custDataLst>
              <p:tags r:id="rId4"/>
            </p:custDataLst>
          </p:nvPr>
        </p:nvSpPr>
        <p:spPr bwMode="auto">
          <a:xfrm>
            <a:off x="1836677" y="3722088"/>
            <a:ext cx="2995382"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scene3d>
              <a:camera prst="orthographicFront"/>
              <a:lightRig rig="threePt" dir="t"/>
            </a:scene3d>
            <a:sp3d contourW="12700"/>
          </a:bodyPr>
          <a:lstStyle>
            <a:defPPr>
              <a:defRPr lang="zh-CN"/>
            </a:defPPr>
            <a:lvl1pPr marL="0" indent="0" algn="ctr" eaLnBrk="1" hangingPunct="1">
              <a:lnSpc>
                <a:spcPct val="120000"/>
              </a:lnSpc>
              <a:buSzPct val="80000"/>
              <a:defRPr>
                <a:solidFill>
                  <a:srgbClr val="A7CA28"/>
                </a:solidFill>
                <a:latin typeface="华康少女文字W5(P)" panose="040F0500000000000000" pitchFamily="82" charset="-122"/>
                <a:ea typeface="华康少女文字W5(P)" panose="040F0500000000000000" pitchFamily="82" charset="-122"/>
              </a:defRPr>
            </a:lvl1pPr>
            <a:lvl2pPr marL="742950" indent="-285750"/>
            <a:lvl3pPr marL="1143000" indent="-228600"/>
            <a:lvl4pPr marL="1600200" indent="-228600"/>
            <a:lvl5pPr marL="2057400" indent="-228600"/>
            <a:lvl6pPr marL="2514600" indent="-228600" fontAlgn="base">
              <a:spcBef>
                <a:spcPct val="0"/>
              </a:spcBef>
              <a:spcAft>
                <a:spcPct val="0"/>
              </a:spcAft>
            </a:lvl6pPr>
            <a:lvl7pPr marL="2971800" indent="-228600" fontAlgn="base">
              <a:spcBef>
                <a:spcPct val="0"/>
              </a:spcBef>
              <a:spcAft>
                <a:spcPct val="0"/>
              </a:spcAft>
            </a:lvl7pPr>
            <a:lvl8pPr marL="3429000" indent="-228600" fontAlgn="base">
              <a:spcBef>
                <a:spcPct val="0"/>
              </a:spcBef>
              <a:spcAft>
                <a:spcPct val="0"/>
              </a:spcAft>
            </a:lvl8pPr>
            <a:lvl9pPr marL="3886200" indent="-228600" fontAlgn="base">
              <a:spcBef>
                <a:spcPct val="0"/>
              </a:spcBef>
              <a:spcAft>
                <a:spcPct val="0"/>
              </a:spcAft>
            </a:lvl9pPr>
          </a:lstStyle>
          <a:p>
            <a:pPr marL="0" marR="0" lvl="0" indent="0" algn="just" defTabSz="914400" rtl="0" eaLnBrk="1" fontAlgn="auto" latinLnBrk="0" hangingPunct="1">
              <a:lnSpc>
                <a:spcPct val="140000"/>
              </a:lnSpc>
              <a:spcBef>
                <a:spcPts val="0"/>
              </a:spcBef>
              <a:spcAft>
                <a:spcPts val="0"/>
              </a:spcAft>
              <a:buClrTx/>
              <a:buSzPct val="80000"/>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Bài</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cũ</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học</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bài</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làm</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bài</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tập</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vào</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cs typeface="Times New Roman" panose="02020603050405020304" pitchFamily="18" charset="0"/>
              </a:rPr>
              <a:t>vở</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sym typeface="+mn-lt"/>
            </a:endParaRPr>
          </a:p>
        </p:txBody>
      </p:sp>
      <p:sp>
        <p:nvSpPr>
          <p:cNvPr id="23" name="MH_Text_2">
            <a:extLst>
              <a:ext uri="{FF2B5EF4-FFF2-40B4-BE49-F238E27FC236}">
                <a16:creationId xmlns:a16="http://schemas.microsoft.com/office/drawing/2014/main" id="{2DB260FA-18EC-4A07-8B92-833EF5DE5943}"/>
              </a:ext>
            </a:extLst>
          </p:cNvPr>
          <p:cNvSpPr txBox="1">
            <a:spLocks noChangeArrowheads="1"/>
          </p:cNvSpPr>
          <p:nvPr>
            <p:custDataLst>
              <p:tags r:id="rId5"/>
            </p:custDataLst>
          </p:nvPr>
        </p:nvSpPr>
        <p:spPr bwMode="auto">
          <a:xfrm>
            <a:off x="6845418" y="3779266"/>
            <a:ext cx="3797650"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scene3d>
              <a:camera prst="orthographicFront"/>
              <a:lightRig rig="threePt" dir="t"/>
            </a:scene3d>
            <a:sp3d contourW="12700"/>
          </a:bodyPr>
          <a:lstStyle>
            <a:lvl1pPr marL="285750" indent="-285750">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285750" marR="0" lvl="0" indent="-285750" algn="just"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Bài</a:t>
            </a:r>
            <a:r>
              <a:rPr lang="en-US" sz="3200" dirty="0">
                <a:solidFill>
                  <a:prstClr val="black"/>
                </a:solidFill>
                <a:latin typeface="Times New Roman" panose="02020603050405020304" pitchFamily="18" charset="0"/>
                <a:cs typeface="Times New Roman" panose="02020603050405020304" pitchFamily="18" charset="0"/>
              </a:rPr>
              <a:t> </a:t>
            </a:r>
            <a:r>
              <a:rPr lang="en-US" sz="3200" dirty="0" err="1">
                <a:solidFill>
                  <a:prstClr val="black"/>
                </a:solidFill>
                <a:latin typeface="Times New Roman" panose="02020603050405020304" pitchFamily="18" charset="0"/>
                <a:cs typeface="Times New Roman" panose="02020603050405020304" pitchFamily="18" charset="0"/>
              </a:rPr>
              <a:t>mới</a:t>
            </a:r>
            <a:r>
              <a:rPr lang="en-US" sz="3200"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Bàn</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về</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nhân</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vật</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Thánh</a:t>
            </a:r>
            <a:r>
              <a:rPr lang="en-US" sz="3200" i="1" dirty="0">
                <a:solidFill>
                  <a:prstClr val="black"/>
                </a:solidFill>
                <a:latin typeface="Times New Roman" panose="02020603050405020304" pitchFamily="18" charset="0"/>
                <a:cs typeface="Times New Roman" panose="02020603050405020304" pitchFamily="18" charset="0"/>
              </a:rPr>
              <a:t> </a:t>
            </a:r>
            <a:r>
              <a:rPr lang="en-US" sz="3200" i="1" dirty="0" err="1">
                <a:solidFill>
                  <a:prstClr val="black"/>
                </a:solidFill>
                <a:latin typeface="Times New Roman" panose="02020603050405020304" pitchFamily="18" charset="0"/>
                <a:cs typeface="Times New Roman" panose="02020603050405020304" pitchFamily="18" charset="0"/>
              </a:rPr>
              <a:t>Gióng</a:t>
            </a:r>
            <a:r>
              <a:rPr lang="en-US" sz="3200" dirty="0">
                <a:solidFill>
                  <a:prstClr val="black"/>
                </a:solidFill>
                <a:latin typeface="Times New Roman" panose="02020603050405020304" pitchFamily="18"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29" name="图片 41">
            <a:extLst>
              <a:ext uri="{FF2B5EF4-FFF2-40B4-BE49-F238E27FC236}">
                <a16:creationId xmlns:a16="http://schemas.microsoft.com/office/drawing/2014/main" id="{9C8127A7-9ADD-442F-A65D-D21862725527}"/>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9339173" y="719397"/>
            <a:ext cx="2852827" cy="1197220"/>
          </a:xfrm>
          <a:prstGeom prst="rect">
            <a:avLst/>
          </a:prstGeom>
        </p:spPr>
      </p:pic>
    </p:spTree>
    <p:extLst>
      <p:ext uri="{BB962C8B-B14F-4D97-AF65-F5344CB8AC3E}">
        <p14:creationId xmlns:p14="http://schemas.microsoft.com/office/powerpoint/2010/main" val="41700495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randombar(horizont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inVertical)">
                                      <p:cBhvr>
                                        <p:cTn id="25" dur="500"/>
                                        <p:tgtEl>
                                          <p:spTgt spid="19"/>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arn(inVertical)">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9" grpId="0" animBg="1"/>
      <p:bldP spid="22" grpId="0"/>
      <p:bldP spid="2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1205A98A-B9DD-43BD-921F-D9300DBE25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308" y="1012934"/>
            <a:ext cx="5628612" cy="5958491"/>
          </a:xfrm>
          <a:prstGeom prst="rect">
            <a:avLst/>
          </a:prstGeom>
        </p:spPr>
      </p:pic>
      <p:pic>
        <p:nvPicPr>
          <p:cNvPr id="4" name="图片 8">
            <a:extLst>
              <a:ext uri="{FF2B5EF4-FFF2-40B4-BE49-F238E27FC236}">
                <a16:creationId xmlns:a16="http://schemas.microsoft.com/office/drawing/2014/main" id="{74005535-6B4D-47D7-8156-1EE71F9974F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148697" y="-534572"/>
            <a:ext cx="3095013" cy="3095013"/>
          </a:xfrm>
          <a:prstGeom prst="rect">
            <a:avLst/>
          </a:prstGeom>
        </p:spPr>
      </p:pic>
      <p:grpSp>
        <p:nvGrpSpPr>
          <p:cNvPr id="6" name="组合 5">
            <a:extLst>
              <a:ext uri="{FF2B5EF4-FFF2-40B4-BE49-F238E27FC236}">
                <a16:creationId xmlns:a16="http://schemas.microsoft.com/office/drawing/2014/main" id="{1636967B-2C92-43F1-B874-E3A1A2E4D14D}"/>
              </a:ext>
            </a:extLst>
          </p:cNvPr>
          <p:cNvGrpSpPr/>
          <p:nvPr/>
        </p:nvGrpSpPr>
        <p:grpSpPr>
          <a:xfrm>
            <a:off x="5486400" y="1353024"/>
            <a:ext cx="6217918" cy="4781042"/>
            <a:chOff x="52152" y="2069348"/>
            <a:chExt cx="4453661" cy="2481462"/>
          </a:xfrm>
        </p:grpSpPr>
        <p:pic>
          <p:nvPicPr>
            <p:cNvPr id="7" name="图片 8">
              <a:extLst>
                <a:ext uri="{FF2B5EF4-FFF2-40B4-BE49-F238E27FC236}">
                  <a16:creationId xmlns:a16="http://schemas.microsoft.com/office/drawing/2014/main" id="{2C817BA7-23D7-4D45-B6EE-82AAD540DB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52" y="2069348"/>
              <a:ext cx="4453661" cy="2481462"/>
            </a:xfrm>
            <a:prstGeom prst="rect">
              <a:avLst/>
            </a:prstGeom>
          </p:spPr>
        </p:pic>
        <p:sp>
          <p:nvSpPr>
            <p:cNvPr id="8" name="文本框 12">
              <a:extLst>
                <a:ext uri="{FF2B5EF4-FFF2-40B4-BE49-F238E27FC236}">
                  <a16:creationId xmlns:a16="http://schemas.microsoft.com/office/drawing/2014/main" id="{C0DA1077-58DB-4F5C-9547-1703E104C2BA}"/>
                </a:ext>
              </a:extLst>
            </p:cNvPr>
            <p:cNvSpPr txBox="1"/>
            <p:nvPr/>
          </p:nvSpPr>
          <p:spPr>
            <a:xfrm rot="21221573">
              <a:off x="331229" y="2833964"/>
              <a:ext cx="3542106" cy="100637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HẸN GẶP LẠI!</a:t>
              </a:r>
              <a:endParaRPr kumimoji="0" lang="en-US" sz="6000" b="0" i="0" u="none" strike="noStrike" kern="1200" cap="none" spc="0" normalizeH="0" baseline="0" noProof="0" dirty="0">
                <a:ln>
                  <a:noFill/>
                </a:ln>
                <a:solidFill>
                  <a:prstClr val="white"/>
                </a:solidFill>
                <a:effectLst/>
                <a:uLnTx/>
                <a:uFillTx/>
                <a:latin typeface="等线 Light" panose="020F0302020204030204"/>
                <a:ea typeface="+mn-ea"/>
                <a:cs typeface="+mn-cs"/>
              </a:endParaRPr>
            </a:p>
          </p:txBody>
        </p:sp>
      </p:grpSp>
      <p:pic>
        <p:nvPicPr>
          <p:cNvPr id="3" name="Picture 2">
            <a:extLst>
              <a:ext uri="{FF2B5EF4-FFF2-40B4-BE49-F238E27FC236}">
                <a16:creationId xmlns:a16="http://schemas.microsoft.com/office/drawing/2014/main" id="{1A44CE1E-6FB5-40C0-BC14-FAFC3946F25E}"/>
              </a:ext>
            </a:extLst>
          </p:cNvPr>
          <p:cNvPicPr>
            <a:picLocks noChangeAspect="1"/>
          </p:cNvPicPr>
          <p:nvPr/>
        </p:nvPicPr>
        <p:blipFill>
          <a:blip r:embed="rId5"/>
          <a:stretch>
            <a:fillRect/>
          </a:stretch>
        </p:blipFill>
        <p:spPr>
          <a:xfrm>
            <a:off x="1379666" y="0"/>
            <a:ext cx="3560373" cy="1493649"/>
          </a:xfrm>
          <a:prstGeom prst="rect">
            <a:avLst/>
          </a:prstGeom>
        </p:spPr>
      </p:pic>
    </p:spTree>
    <p:extLst>
      <p:ext uri="{BB962C8B-B14F-4D97-AF65-F5344CB8AC3E}">
        <p14:creationId xmlns:p14="http://schemas.microsoft.com/office/powerpoint/2010/main" val="42286228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195">
            <a:extLst>
              <a:ext uri="{FF2B5EF4-FFF2-40B4-BE49-F238E27FC236}">
                <a16:creationId xmlns:a16="http://schemas.microsoft.com/office/drawing/2014/main" id="{D44C7609-68FC-4AD4-A5FA-FFE890428ED4}"/>
              </a:ext>
            </a:extLst>
          </p:cNvPr>
          <p:cNvSpPr/>
          <p:nvPr>
            <p:custDataLst>
              <p:tags r:id="rId1"/>
            </p:custDataLst>
          </p:nvPr>
        </p:nvSpPr>
        <p:spPr>
          <a:xfrm>
            <a:off x="1259587" y="0"/>
            <a:ext cx="2979127" cy="1059036"/>
          </a:xfrm>
          <a:custGeom>
            <a:avLst/>
            <a:gdLst>
              <a:gd name="connsiteX0" fmla="*/ 0 w 1782331"/>
              <a:gd name="connsiteY0" fmla="*/ 76468 h 343228"/>
              <a:gd name="connsiteX1" fmla="*/ 76468 w 1782331"/>
              <a:gd name="connsiteY1" fmla="*/ 0 h 343228"/>
              <a:gd name="connsiteX2" fmla="*/ 1705863 w 1782331"/>
              <a:gd name="connsiteY2" fmla="*/ 0 h 343228"/>
              <a:gd name="connsiteX3" fmla="*/ 1782331 w 1782331"/>
              <a:gd name="connsiteY3" fmla="*/ 76468 h 343228"/>
              <a:gd name="connsiteX4" fmla="*/ 1782331 w 1782331"/>
              <a:gd name="connsiteY4" fmla="*/ 266760 h 343228"/>
              <a:gd name="connsiteX5" fmla="*/ 1705863 w 1782331"/>
              <a:gd name="connsiteY5" fmla="*/ 343228 h 343228"/>
              <a:gd name="connsiteX6" fmla="*/ 76468 w 1782331"/>
              <a:gd name="connsiteY6" fmla="*/ 343228 h 343228"/>
              <a:gd name="connsiteX7" fmla="*/ 0 w 1782331"/>
              <a:gd name="connsiteY7" fmla="*/ 266760 h 343228"/>
              <a:gd name="connsiteX8" fmla="*/ 0 w 1782331"/>
              <a:gd name="connsiteY8" fmla="*/ 76468 h 343228"/>
              <a:gd name="connsiteX0" fmla="*/ 0 w 1782331"/>
              <a:gd name="connsiteY0" fmla="*/ 76481 h 343241"/>
              <a:gd name="connsiteX1" fmla="*/ 76468 w 1782331"/>
              <a:gd name="connsiteY1" fmla="*/ 13 h 343241"/>
              <a:gd name="connsiteX2" fmla="*/ 892773 w 1782331"/>
              <a:gd name="connsiteY2" fmla="*/ 64307 h 343241"/>
              <a:gd name="connsiteX3" fmla="*/ 1705863 w 1782331"/>
              <a:gd name="connsiteY3" fmla="*/ 13 h 343241"/>
              <a:gd name="connsiteX4" fmla="*/ 1782331 w 1782331"/>
              <a:gd name="connsiteY4" fmla="*/ 76481 h 343241"/>
              <a:gd name="connsiteX5" fmla="*/ 1782331 w 1782331"/>
              <a:gd name="connsiteY5" fmla="*/ 266773 h 343241"/>
              <a:gd name="connsiteX6" fmla="*/ 1705863 w 1782331"/>
              <a:gd name="connsiteY6" fmla="*/ 343241 h 343241"/>
              <a:gd name="connsiteX7" fmla="*/ 76468 w 1782331"/>
              <a:gd name="connsiteY7" fmla="*/ 343241 h 343241"/>
              <a:gd name="connsiteX8" fmla="*/ 0 w 1782331"/>
              <a:gd name="connsiteY8" fmla="*/ 266773 h 343241"/>
              <a:gd name="connsiteX9" fmla="*/ 0 w 1782331"/>
              <a:gd name="connsiteY9" fmla="*/ 76481 h 343241"/>
              <a:gd name="connsiteX0" fmla="*/ 0 w 1782331"/>
              <a:gd name="connsiteY0" fmla="*/ 76481 h 343241"/>
              <a:gd name="connsiteX1" fmla="*/ 76468 w 1782331"/>
              <a:gd name="connsiteY1" fmla="*/ 13 h 343241"/>
              <a:gd name="connsiteX2" fmla="*/ 892773 w 1782331"/>
              <a:gd name="connsiteY2" fmla="*/ 64307 h 343241"/>
              <a:gd name="connsiteX3" fmla="*/ 1705863 w 1782331"/>
              <a:gd name="connsiteY3" fmla="*/ 13 h 343241"/>
              <a:gd name="connsiteX4" fmla="*/ 1782331 w 1782331"/>
              <a:gd name="connsiteY4" fmla="*/ 76481 h 343241"/>
              <a:gd name="connsiteX5" fmla="*/ 1782331 w 1782331"/>
              <a:gd name="connsiteY5" fmla="*/ 266773 h 343241"/>
              <a:gd name="connsiteX6" fmla="*/ 1705863 w 1782331"/>
              <a:gd name="connsiteY6" fmla="*/ 343241 h 343241"/>
              <a:gd name="connsiteX7" fmla="*/ 847677 w 1782331"/>
              <a:gd name="connsiteY7" fmla="*/ 308828 h 343241"/>
              <a:gd name="connsiteX8" fmla="*/ 76468 w 1782331"/>
              <a:gd name="connsiteY8" fmla="*/ 343241 h 343241"/>
              <a:gd name="connsiteX9" fmla="*/ 0 w 1782331"/>
              <a:gd name="connsiteY9" fmla="*/ 266773 h 343241"/>
              <a:gd name="connsiteX10" fmla="*/ 0 w 1782331"/>
              <a:gd name="connsiteY10" fmla="*/ 76481 h 34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2331" h="343241">
                <a:moveTo>
                  <a:pt x="0" y="76481"/>
                </a:moveTo>
                <a:cubicBezTo>
                  <a:pt x="0" y="34249"/>
                  <a:pt x="34236" y="13"/>
                  <a:pt x="76468" y="13"/>
                </a:cubicBezTo>
                <a:cubicBezTo>
                  <a:pt x="346416" y="-1078"/>
                  <a:pt x="622825" y="65398"/>
                  <a:pt x="892773" y="64307"/>
                </a:cubicBezTo>
                <a:cubicBezTo>
                  <a:pt x="1165957" y="65398"/>
                  <a:pt x="1432679" y="-1078"/>
                  <a:pt x="1705863" y="13"/>
                </a:cubicBezTo>
                <a:cubicBezTo>
                  <a:pt x="1748095" y="13"/>
                  <a:pt x="1782331" y="34249"/>
                  <a:pt x="1782331" y="76481"/>
                </a:cubicBezTo>
                <a:lnTo>
                  <a:pt x="1782331" y="266773"/>
                </a:lnTo>
                <a:cubicBezTo>
                  <a:pt x="1782331" y="309005"/>
                  <a:pt x="1748095" y="343241"/>
                  <a:pt x="1705863" y="343241"/>
                </a:cubicBezTo>
                <a:cubicBezTo>
                  <a:pt x="1420927" y="342504"/>
                  <a:pt x="1132613" y="309565"/>
                  <a:pt x="847677" y="308828"/>
                </a:cubicBezTo>
                <a:lnTo>
                  <a:pt x="76468" y="343241"/>
                </a:lnTo>
                <a:cubicBezTo>
                  <a:pt x="34236" y="343241"/>
                  <a:pt x="0" y="309005"/>
                  <a:pt x="0" y="266773"/>
                </a:cubicBezTo>
                <a:lnTo>
                  <a:pt x="0" y="76481"/>
                </a:lnTo>
                <a:close/>
              </a:path>
            </a:pathLst>
          </a:custGeom>
          <a:solidFill>
            <a:schemeClr val="accent2"/>
          </a:solidFill>
          <a:ln w="19050">
            <a:solidFill>
              <a:srgbClr val="FFFFFF"/>
            </a:solidFill>
          </a:ln>
          <a:effectLst>
            <a:outerShdw blurRad="762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FFFFFF"/>
              </a:solidFill>
              <a:effectLst/>
              <a:uLnTx/>
              <a:uFillTx/>
              <a:latin typeface="等线" panose="020F0502020204030204"/>
              <a:ea typeface="等线" panose="02010600030101010101" pitchFamily="2" charset="-122"/>
              <a:cs typeface="+mn-ea"/>
              <a:sym typeface="+mn-lt"/>
            </a:endParaRPr>
          </a:p>
        </p:txBody>
      </p:sp>
      <p:pic>
        <p:nvPicPr>
          <p:cNvPr id="2" name="图片 3">
            <a:extLst>
              <a:ext uri="{FF2B5EF4-FFF2-40B4-BE49-F238E27FC236}">
                <a16:creationId xmlns:a16="http://schemas.microsoft.com/office/drawing/2014/main" id="{1205A98A-B9DD-43BD-921F-D9300DBE25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12934"/>
            <a:ext cx="3145836" cy="5958491"/>
          </a:xfrm>
          <a:prstGeom prst="rect">
            <a:avLst/>
          </a:prstGeom>
        </p:spPr>
      </p:pic>
      <p:pic>
        <p:nvPicPr>
          <p:cNvPr id="4" name="图片 8">
            <a:extLst>
              <a:ext uri="{FF2B5EF4-FFF2-40B4-BE49-F238E27FC236}">
                <a16:creationId xmlns:a16="http://schemas.microsoft.com/office/drawing/2014/main" id="{74005535-6B4D-47D7-8156-1EE71F9974F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498301" y="-664046"/>
            <a:ext cx="3095013" cy="3095013"/>
          </a:xfrm>
          <a:prstGeom prst="rect">
            <a:avLst/>
          </a:prstGeom>
        </p:spPr>
      </p:pic>
      <p:grpSp>
        <p:nvGrpSpPr>
          <p:cNvPr id="6" name="组合 5">
            <a:extLst>
              <a:ext uri="{FF2B5EF4-FFF2-40B4-BE49-F238E27FC236}">
                <a16:creationId xmlns:a16="http://schemas.microsoft.com/office/drawing/2014/main" id="{1636967B-2C92-43F1-B874-E3A1A2E4D14D}"/>
              </a:ext>
            </a:extLst>
          </p:cNvPr>
          <p:cNvGrpSpPr/>
          <p:nvPr/>
        </p:nvGrpSpPr>
        <p:grpSpPr>
          <a:xfrm>
            <a:off x="3949142" y="1353024"/>
            <a:ext cx="7755178" cy="4781042"/>
            <a:chOff x="1099385" y="2069348"/>
            <a:chExt cx="3406428" cy="2481462"/>
          </a:xfrm>
        </p:grpSpPr>
        <p:pic>
          <p:nvPicPr>
            <p:cNvPr id="7" name="图片 8">
              <a:extLst>
                <a:ext uri="{FF2B5EF4-FFF2-40B4-BE49-F238E27FC236}">
                  <a16:creationId xmlns:a16="http://schemas.microsoft.com/office/drawing/2014/main" id="{2C817BA7-23D7-4D45-B6EE-82AAD540DB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9385" y="2069348"/>
              <a:ext cx="3406428" cy="2481462"/>
            </a:xfrm>
            <a:prstGeom prst="rect">
              <a:avLst/>
            </a:prstGeom>
          </p:spPr>
        </p:pic>
        <p:sp>
          <p:nvSpPr>
            <p:cNvPr id="8" name="文本框 12">
              <a:extLst>
                <a:ext uri="{FF2B5EF4-FFF2-40B4-BE49-F238E27FC236}">
                  <a16:creationId xmlns:a16="http://schemas.microsoft.com/office/drawing/2014/main" id="{C0DA1077-58DB-4F5C-9547-1703E104C2BA}"/>
                </a:ext>
              </a:extLst>
            </p:cNvPr>
            <p:cNvSpPr txBox="1"/>
            <p:nvPr/>
          </p:nvSpPr>
          <p:spPr>
            <a:xfrm rot="21221573">
              <a:off x="1476842" y="2727018"/>
              <a:ext cx="2477416" cy="116612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0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Học tập là nhu cầu quan trọng của cuộc sống con người, chính vì thế có rất nhiều câu ca dao, tục ngữ đề cập đến nội dung này. Song ta thấy hai câu: “Học thày không tày học bạn” và “không thày đố mày làm nên” cùng nói về việc học nhưng có vẻ mâu thuẫn với nhau. Liệu rằng, ta nên học thầy hay học bạn? Bài học hôm nay sẽ giúp các em có câu trả lời.</a:t>
              </a:r>
              <a:endParaRPr kumimoji="0" lang="en-US" sz="2000" b="0" i="0" u="none" strike="noStrike" kern="1200" cap="none" spc="0" normalizeH="0" baseline="0" noProof="0" dirty="0">
                <a:ln>
                  <a:noFill/>
                </a:ln>
                <a:solidFill>
                  <a:prstClr val="white"/>
                </a:solidFill>
                <a:effectLst/>
                <a:uLnTx/>
                <a:uFillTx/>
                <a:latin typeface="等线 Light" panose="020F0302020204030204"/>
                <a:ea typeface="+mn-ea"/>
                <a:cs typeface="+mn-cs"/>
              </a:endParaRPr>
            </a:p>
          </p:txBody>
        </p:sp>
      </p:grpSp>
      <p:sp>
        <p:nvSpPr>
          <p:cNvPr id="9" name="矩形 69">
            <a:extLst>
              <a:ext uri="{FF2B5EF4-FFF2-40B4-BE49-F238E27FC236}">
                <a16:creationId xmlns:a16="http://schemas.microsoft.com/office/drawing/2014/main" id="{2E07B123-41D4-40FB-912E-8E9C2349CCED}"/>
              </a:ext>
            </a:extLst>
          </p:cNvPr>
          <p:cNvSpPr>
            <a:spLocks noChangeArrowheads="1"/>
          </p:cNvSpPr>
          <p:nvPr/>
        </p:nvSpPr>
        <p:spPr bwMode="auto">
          <a:xfrm>
            <a:off x="1441723" y="175575"/>
            <a:ext cx="2507418" cy="7078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rtlCol="0">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none" spc="0" normalizeH="0" baseline="0" noProof="0" dirty="0" err="1">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Khởi</a:t>
            </a:r>
            <a:r>
              <a:rPr kumimoji="0" lang="en-US" altLang="zh-CN" sz="4000" b="1" i="0" u="none" strike="noStrike" kern="1200" cap="none" spc="0" normalizeH="0" baseline="0" noProof="0" dirty="0">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 </a:t>
            </a:r>
            <a:r>
              <a:rPr kumimoji="0" lang="en-US" altLang="zh-CN" sz="4000" b="1" i="0" u="none" strike="noStrike" kern="1200" cap="none" spc="0" normalizeH="0" baseline="0" noProof="0" dirty="0" err="1">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động</a:t>
            </a:r>
            <a:endParaRPr kumimoji="0" lang="en-US" altLang="zh-CN" sz="4000" b="1" i="0" u="none" strike="noStrike" kern="1200" cap="none" spc="0" normalizeH="0" baseline="0" noProof="0" dirty="0">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endParaRPr>
          </a:p>
        </p:txBody>
      </p:sp>
    </p:spTree>
    <p:extLst>
      <p:ext uri="{BB962C8B-B14F-4D97-AF65-F5344CB8AC3E}">
        <p14:creationId xmlns:p14="http://schemas.microsoft.com/office/powerpoint/2010/main" val="40029699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1205A98A-B9DD-43BD-921F-D9300DBE25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308" y="1012934"/>
            <a:ext cx="5628612" cy="5958491"/>
          </a:xfrm>
          <a:prstGeom prst="rect">
            <a:avLst/>
          </a:prstGeom>
        </p:spPr>
      </p:pic>
      <p:pic>
        <p:nvPicPr>
          <p:cNvPr id="4" name="图片 8">
            <a:extLst>
              <a:ext uri="{FF2B5EF4-FFF2-40B4-BE49-F238E27FC236}">
                <a16:creationId xmlns:a16="http://schemas.microsoft.com/office/drawing/2014/main" id="{74005535-6B4D-47D7-8156-1EE71F9974F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148697" y="-534572"/>
            <a:ext cx="3095013" cy="3095013"/>
          </a:xfrm>
          <a:prstGeom prst="rect">
            <a:avLst/>
          </a:prstGeom>
        </p:spPr>
      </p:pic>
      <p:grpSp>
        <p:nvGrpSpPr>
          <p:cNvPr id="6" name="组合 5">
            <a:extLst>
              <a:ext uri="{FF2B5EF4-FFF2-40B4-BE49-F238E27FC236}">
                <a16:creationId xmlns:a16="http://schemas.microsoft.com/office/drawing/2014/main" id="{1636967B-2C92-43F1-B874-E3A1A2E4D14D}"/>
              </a:ext>
            </a:extLst>
          </p:cNvPr>
          <p:cNvGrpSpPr/>
          <p:nvPr/>
        </p:nvGrpSpPr>
        <p:grpSpPr>
          <a:xfrm>
            <a:off x="5486400" y="1353024"/>
            <a:ext cx="6217918" cy="4781042"/>
            <a:chOff x="52152" y="2069348"/>
            <a:chExt cx="4453661" cy="2481462"/>
          </a:xfrm>
        </p:grpSpPr>
        <p:pic>
          <p:nvPicPr>
            <p:cNvPr id="7" name="图片 8">
              <a:extLst>
                <a:ext uri="{FF2B5EF4-FFF2-40B4-BE49-F238E27FC236}">
                  <a16:creationId xmlns:a16="http://schemas.microsoft.com/office/drawing/2014/main" id="{2C817BA7-23D7-4D45-B6EE-82AAD540DB0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52" y="2069348"/>
              <a:ext cx="4453661" cy="2481462"/>
            </a:xfrm>
            <a:prstGeom prst="rect">
              <a:avLst/>
            </a:prstGeom>
          </p:spPr>
        </p:pic>
        <p:sp>
          <p:nvSpPr>
            <p:cNvPr id="8" name="文本框 12">
              <a:extLst>
                <a:ext uri="{FF2B5EF4-FFF2-40B4-BE49-F238E27FC236}">
                  <a16:creationId xmlns:a16="http://schemas.microsoft.com/office/drawing/2014/main" id="{C0DA1077-58DB-4F5C-9547-1703E104C2BA}"/>
                </a:ext>
              </a:extLst>
            </p:cNvPr>
            <p:cNvSpPr txBox="1"/>
            <p:nvPr/>
          </p:nvSpPr>
          <p:spPr>
            <a:xfrm rot="21221573">
              <a:off x="331229" y="2833963"/>
              <a:ext cx="3542106" cy="100637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mn-cs"/>
                </a:rPr>
                <a:t>HÌNH THÀNH KIẾN TH</a:t>
              </a:r>
              <a:r>
                <a:rPr lang="en-US" sz="6000" dirty="0">
                  <a:solidFill>
                    <a:prstClr val="white"/>
                  </a:solidFill>
                  <a:latin typeface="Times New Roman" panose="02020603050405020304" pitchFamily="18" charset="0"/>
                </a:rPr>
                <a:t>ỨC</a:t>
              </a:r>
              <a:endParaRPr kumimoji="0" lang="en-US" sz="6000" b="0" i="0" u="none" strike="noStrike" kern="1200" cap="none" spc="0" normalizeH="0" baseline="0" noProof="0" dirty="0">
                <a:ln>
                  <a:noFill/>
                </a:ln>
                <a:solidFill>
                  <a:prstClr val="white"/>
                </a:solidFill>
                <a:effectLst/>
                <a:uLnTx/>
                <a:uFillTx/>
                <a:latin typeface="等线 Light" panose="020F0302020204030204"/>
                <a:ea typeface="+mn-ea"/>
                <a:cs typeface="+mn-cs"/>
              </a:endParaRPr>
            </a:p>
          </p:txBody>
        </p:sp>
      </p:grpSp>
      <p:pic>
        <p:nvPicPr>
          <p:cNvPr id="3" name="Picture 2">
            <a:extLst>
              <a:ext uri="{FF2B5EF4-FFF2-40B4-BE49-F238E27FC236}">
                <a16:creationId xmlns:a16="http://schemas.microsoft.com/office/drawing/2014/main" id="{1A44CE1E-6FB5-40C0-BC14-FAFC3946F25E}"/>
              </a:ext>
            </a:extLst>
          </p:cNvPr>
          <p:cNvPicPr>
            <a:picLocks noChangeAspect="1"/>
          </p:cNvPicPr>
          <p:nvPr/>
        </p:nvPicPr>
        <p:blipFill>
          <a:blip r:embed="rId5"/>
          <a:stretch>
            <a:fillRect/>
          </a:stretch>
        </p:blipFill>
        <p:spPr>
          <a:xfrm>
            <a:off x="1379666" y="0"/>
            <a:ext cx="3560373" cy="1493649"/>
          </a:xfrm>
          <a:prstGeom prst="rect">
            <a:avLst/>
          </a:prstGeom>
        </p:spPr>
      </p:pic>
    </p:spTree>
    <p:extLst>
      <p:ext uri="{BB962C8B-B14F-4D97-AF65-F5344CB8AC3E}">
        <p14:creationId xmlns:p14="http://schemas.microsoft.com/office/powerpoint/2010/main" val="17793344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4F899E2-53BF-4B54-9F13-05EEE0CF8E31}"/>
              </a:ext>
            </a:extLst>
          </p:cNvPr>
          <p:cNvSpPr/>
          <p:nvPr/>
        </p:nvSpPr>
        <p:spPr>
          <a:xfrm>
            <a:off x="612396" y="637563"/>
            <a:ext cx="10838575" cy="622043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a:cs typeface="+mn-cs"/>
            </a:endParaRPr>
          </a:p>
        </p:txBody>
      </p:sp>
      <p:pic>
        <p:nvPicPr>
          <p:cNvPr id="2" name="Picture 1">
            <a:extLst>
              <a:ext uri="{FF2B5EF4-FFF2-40B4-BE49-F238E27FC236}">
                <a16:creationId xmlns:a16="http://schemas.microsoft.com/office/drawing/2014/main" id="{3E164EEA-2532-4756-9848-7C0A3FBCF24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778" b="97778" l="9778" r="89778">
                        <a14:foregroundMark x1="25778" y1="48889" x2="25778" y2="48889"/>
                        <a14:foregroundMark x1="30667" y1="55556" x2="30667" y2="55556"/>
                        <a14:foregroundMark x1="28889" y1="56444" x2="28889" y2="56444"/>
                        <a14:foregroundMark x1="24889" y1="47556" x2="24889" y2="44889"/>
                        <a14:foregroundMark x1="23556" y1="40444" x2="23556" y2="40444"/>
                        <a14:foregroundMark x1="21333" y1="45778" x2="10667" y2="28000"/>
                        <a14:foregroundMark x1="61778" y1="88444" x2="61778" y2="88444"/>
                        <a14:foregroundMark x1="64889" y1="92889" x2="64889" y2="92889"/>
                        <a14:foregroundMark x1="64889" y1="93333" x2="66222" y2="93333"/>
                        <a14:foregroundMark x1="70667" y1="95556" x2="70667" y2="95556"/>
                        <a14:foregroundMark x1="56000" y1="97778" x2="56000" y2="97778"/>
                      </a14:backgroundRemoval>
                    </a14:imgEffect>
                  </a14:imgLayer>
                </a14:imgProps>
              </a:ext>
            </a:extLst>
          </a:blip>
          <a:stretch>
            <a:fillRect/>
          </a:stretch>
        </p:blipFill>
        <p:spPr>
          <a:xfrm>
            <a:off x="7826361" y="2911214"/>
            <a:ext cx="3753243" cy="3753243"/>
          </a:xfrm>
          <a:prstGeom prst="rect">
            <a:avLst/>
          </a:prstGeom>
        </p:spPr>
      </p:pic>
      <p:pic>
        <p:nvPicPr>
          <p:cNvPr id="4" name="Picture 3">
            <a:extLst>
              <a:ext uri="{FF2B5EF4-FFF2-40B4-BE49-F238E27FC236}">
                <a16:creationId xmlns:a16="http://schemas.microsoft.com/office/drawing/2014/main" id="{5B418F17-8F42-46AA-9251-4742303BE5F2}"/>
              </a:ext>
            </a:extLst>
          </p:cNvPr>
          <p:cNvPicPr>
            <a:picLocks noChangeAspect="1"/>
          </p:cNvPicPr>
          <p:nvPr/>
        </p:nvPicPr>
        <p:blipFill>
          <a:blip r:embed="rId5"/>
          <a:stretch>
            <a:fillRect/>
          </a:stretch>
        </p:blipFill>
        <p:spPr>
          <a:xfrm>
            <a:off x="9046182" y="-107761"/>
            <a:ext cx="3562983" cy="1492190"/>
          </a:xfrm>
          <a:prstGeom prst="rect">
            <a:avLst/>
          </a:prstGeom>
        </p:spPr>
      </p:pic>
      <p:sp>
        <p:nvSpPr>
          <p:cNvPr id="7" name="圆角矩形 195">
            <a:extLst>
              <a:ext uri="{FF2B5EF4-FFF2-40B4-BE49-F238E27FC236}">
                <a16:creationId xmlns:a16="http://schemas.microsoft.com/office/drawing/2014/main" id="{23111665-A891-44E9-8910-E5D37AE035C8}"/>
              </a:ext>
            </a:extLst>
          </p:cNvPr>
          <p:cNvSpPr/>
          <p:nvPr>
            <p:custDataLst>
              <p:tags r:id="rId1"/>
            </p:custDataLst>
          </p:nvPr>
        </p:nvSpPr>
        <p:spPr>
          <a:xfrm>
            <a:off x="3793062" y="2432807"/>
            <a:ext cx="6466674" cy="1059036"/>
          </a:xfrm>
          <a:custGeom>
            <a:avLst/>
            <a:gdLst>
              <a:gd name="connsiteX0" fmla="*/ 0 w 1782331"/>
              <a:gd name="connsiteY0" fmla="*/ 76468 h 343228"/>
              <a:gd name="connsiteX1" fmla="*/ 76468 w 1782331"/>
              <a:gd name="connsiteY1" fmla="*/ 0 h 343228"/>
              <a:gd name="connsiteX2" fmla="*/ 1705863 w 1782331"/>
              <a:gd name="connsiteY2" fmla="*/ 0 h 343228"/>
              <a:gd name="connsiteX3" fmla="*/ 1782331 w 1782331"/>
              <a:gd name="connsiteY3" fmla="*/ 76468 h 343228"/>
              <a:gd name="connsiteX4" fmla="*/ 1782331 w 1782331"/>
              <a:gd name="connsiteY4" fmla="*/ 266760 h 343228"/>
              <a:gd name="connsiteX5" fmla="*/ 1705863 w 1782331"/>
              <a:gd name="connsiteY5" fmla="*/ 343228 h 343228"/>
              <a:gd name="connsiteX6" fmla="*/ 76468 w 1782331"/>
              <a:gd name="connsiteY6" fmla="*/ 343228 h 343228"/>
              <a:gd name="connsiteX7" fmla="*/ 0 w 1782331"/>
              <a:gd name="connsiteY7" fmla="*/ 266760 h 343228"/>
              <a:gd name="connsiteX8" fmla="*/ 0 w 1782331"/>
              <a:gd name="connsiteY8" fmla="*/ 76468 h 343228"/>
              <a:gd name="connsiteX0" fmla="*/ 0 w 1782331"/>
              <a:gd name="connsiteY0" fmla="*/ 76481 h 343241"/>
              <a:gd name="connsiteX1" fmla="*/ 76468 w 1782331"/>
              <a:gd name="connsiteY1" fmla="*/ 13 h 343241"/>
              <a:gd name="connsiteX2" fmla="*/ 892773 w 1782331"/>
              <a:gd name="connsiteY2" fmla="*/ 64307 h 343241"/>
              <a:gd name="connsiteX3" fmla="*/ 1705863 w 1782331"/>
              <a:gd name="connsiteY3" fmla="*/ 13 h 343241"/>
              <a:gd name="connsiteX4" fmla="*/ 1782331 w 1782331"/>
              <a:gd name="connsiteY4" fmla="*/ 76481 h 343241"/>
              <a:gd name="connsiteX5" fmla="*/ 1782331 w 1782331"/>
              <a:gd name="connsiteY5" fmla="*/ 266773 h 343241"/>
              <a:gd name="connsiteX6" fmla="*/ 1705863 w 1782331"/>
              <a:gd name="connsiteY6" fmla="*/ 343241 h 343241"/>
              <a:gd name="connsiteX7" fmla="*/ 76468 w 1782331"/>
              <a:gd name="connsiteY7" fmla="*/ 343241 h 343241"/>
              <a:gd name="connsiteX8" fmla="*/ 0 w 1782331"/>
              <a:gd name="connsiteY8" fmla="*/ 266773 h 343241"/>
              <a:gd name="connsiteX9" fmla="*/ 0 w 1782331"/>
              <a:gd name="connsiteY9" fmla="*/ 76481 h 343241"/>
              <a:gd name="connsiteX0" fmla="*/ 0 w 1782331"/>
              <a:gd name="connsiteY0" fmla="*/ 76481 h 343241"/>
              <a:gd name="connsiteX1" fmla="*/ 76468 w 1782331"/>
              <a:gd name="connsiteY1" fmla="*/ 13 h 343241"/>
              <a:gd name="connsiteX2" fmla="*/ 892773 w 1782331"/>
              <a:gd name="connsiteY2" fmla="*/ 64307 h 343241"/>
              <a:gd name="connsiteX3" fmla="*/ 1705863 w 1782331"/>
              <a:gd name="connsiteY3" fmla="*/ 13 h 343241"/>
              <a:gd name="connsiteX4" fmla="*/ 1782331 w 1782331"/>
              <a:gd name="connsiteY4" fmla="*/ 76481 h 343241"/>
              <a:gd name="connsiteX5" fmla="*/ 1782331 w 1782331"/>
              <a:gd name="connsiteY5" fmla="*/ 266773 h 343241"/>
              <a:gd name="connsiteX6" fmla="*/ 1705863 w 1782331"/>
              <a:gd name="connsiteY6" fmla="*/ 343241 h 343241"/>
              <a:gd name="connsiteX7" fmla="*/ 847677 w 1782331"/>
              <a:gd name="connsiteY7" fmla="*/ 308828 h 343241"/>
              <a:gd name="connsiteX8" fmla="*/ 76468 w 1782331"/>
              <a:gd name="connsiteY8" fmla="*/ 343241 h 343241"/>
              <a:gd name="connsiteX9" fmla="*/ 0 w 1782331"/>
              <a:gd name="connsiteY9" fmla="*/ 266773 h 343241"/>
              <a:gd name="connsiteX10" fmla="*/ 0 w 1782331"/>
              <a:gd name="connsiteY10" fmla="*/ 76481 h 34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82331" h="343241">
                <a:moveTo>
                  <a:pt x="0" y="76481"/>
                </a:moveTo>
                <a:cubicBezTo>
                  <a:pt x="0" y="34249"/>
                  <a:pt x="34236" y="13"/>
                  <a:pt x="76468" y="13"/>
                </a:cubicBezTo>
                <a:cubicBezTo>
                  <a:pt x="346416" y="-1078"/>
                  <a:pt x="622825" y="65398"/>
                  <a:pt x="892773" y="64307"/>
                </a:cubicBezTo>
                <a:cubicBezTo>
                  <a:pt x="1165957" y="65398"/>
                  <a:pt x="1432679" y="-1078"/>
                  <a:pt x="1705863" y="13"/>
                </a:cubicBezTo>
                <a:cubicBezTo>
                  <a:pt x="1748095" y="13"/>
                  <a:pt x="1782331" y="34249"/>
                  <a:pt x="1782331" y="76481"/>
                </a:cubicBezTo>
                <a:lnTo>
                  <a:pt x="1782331" y="266773"/>
                </a:lnTo>
                <a:cubicBezTo>
                  <a:pt x="1782331" y="309005"/>
                  <a:pt x="1748095" y="343241"/>
                  <a:pt x="1705863" y="343241"/>
                </a:cubicBezTo>
                <a:cubicBezTo>
                  <a:pt x="1420927" y="342504"/>
                  <a:pt x="1132613" y="309565"/>
                  <a:pt x="847677" y="308828"/>
                </a:cubicBezTo>
                <a:lnTo>
                  <a:pt x="76468" y="343241"/>
                </a:lnTo>
                <a:cubicBezTo>
                  <a:pt x="34236" y="343241"/>
                  <a:pt x="0" y="309005"/>
                  <a:pt x="0" y="266773"/>
                </a:cubicBezTo>
                <a:lnTo>
                  <a:pt x="0" y="76481"/>
                </a:lnTo>
                <a:close/>
              </a:path>
            </a:pathLst>
          </a:custGeom>
          <a:solidFill>
            <a:schemeClr val="accent2"/>
          </a:solidFill>
          <a:ln w="19050">
            <a:solidFill>
              <a:srgbClr val="FFFFFF"/>
            </a:solidFill>
          </a:ln>
          <a:effectLst>
            <a:outerShdw blurRad="76200" dist="508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FFFFFF"/>
              </a:solidFill>
              <a:effectLst/>
              <a:uLnTx/>
              <a:uFillTx/>
              <a:latin typeface="等线" panose="020F0502020204030204"/>
              <a:ea typeface="等线" panose="02010600030101010101" pitchFamily="2" charset="-122"/>
              <a:cs typeface="+mn-ea"/>
              <a:sym typeface="+mn-lt"/>
            </a:endParaRPr>
          </a:p>
        </p:txBody>
      </p:sp>
      <p:sp>
        <p:nvSpPr>
          <p:cNvPr id="8" name="矩形 69">
            <a:extLst>
              <a:ext uri="{FF2B5EF4-FFF2-40B4-BE49-F238E27FC236}">
                <a16:creationId xmlns:a16="http://schemas.microsoft.com/office/drawing/2014/main" id="{B685322C-B46C-44F1-A1BD-E9945424D83C}"/>
              </a:ext>
            </a:extLst>
          </p:cNvPr>
          <p:cNvSpPr>
            <a:spLocks noChangeArrowheads="1"/>
          </p:cNvSpPr>
          <p:nvPr/>
        </p:nvSpPr>
        <p:spPr bwMode="auto">
          <a:xfrm>
            <a:off x="3793062" y="2608382"/>
            <a:ext cx="6466674" cy="7078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a:defRPr>
                <a:solidFill>
                  <a:schemeClr val="tx1"/>
                </a:solidFill>
                <a:latin typeface="Arial" charset="0"/>
                <a:ea typeface="宋体" charset="-122"/>
              </a:defRPr>
            </a:lvl1pPr>
            <a:lvl2pPr marL="742950" indent="-285750">
              <a:defRPr>
                <a:solidFill>
                  <a:schemeClr val="tx1"/>
                </a:solidFill>
                <a:latin typeface="Arial" charset="0"/>
                <a:ea typeface="宋体" charset="-122"/>
              </a:defRPr>
            </a:lvl2pPr>
            <a:lvl3pPr marL="1143000" indent="-228600">
              <a:defRPr>
                <a:solidFill>
                  <a:schemeClr val="tx1"/>
                </a:solidFill>
                <a:latin typeface="Arial" charset="0"/>
                <a:ea typeface="宋体" charset="-122"/>
              </a:defRPr>
            </a:lvl3pPr>
            <a:lvl4pPr marL="1600200" indent="-228600">
              <a:defRPr>
                <a:solidFill>
                  <a:schemeClr val="tx1"/>
                </a:solidFill>
                <a:latin typeface="Arial" charset="0"/>
                <a:ea typeface="宋体" charset="-122"/>
              </a:defRPr>
            </a:lvl4pPr>
            <a:lvl5pPr marL="2057400" indent="-22860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lvl="0">
              <a:defRPr/>
            </a:pPr>
            <a:r>
              <a:rPr lang="en-US" altLang="zh-CN" sz="4000" b="1" dirty="0">
                <a:ln w="6350">
                  <a:solidFill>
                    <a:prstClr val="white"/>
                  </a:solidFill>
                </a:ln>
                <a:solidFill>
                  <a:prstClr val="white"/>
                </a:solidFill>
                <a:effectLst>
                  <a:outerShdw blurRad="38100" dist="38100" dir="2700000" algn="tl">
                    <a:srgbClr val="000000">
                      <a:alpha val="43137"/>
                    </a:srgbClr>
                  </a:outerShdw>
                </a:effectLst>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I. </a:t>
            </a:r>
            <a:r>
              <a:rPr lang="en-US" altLang="zh-CN" sz="4000" b="1" dirty="0" err="1">
                <a:ln w="6350">
                  <a:solidFill>
                    <a:prstClr val="white"/>
                  </a:solidFill>
                </a:ln>
                <a:solidFill>
                  <a:prstClr val="white"/>
                </a:solidFill>
                <a:effectLst>
                  <a:outerShdw blurRad="38100" dist="38100" dir="2700000" algn="tl">
                    <a:srgbClr val="000000">
                      <a:alpha val="43137"/>
                    </a:srgbClr>
                  </a:outerShdw>
                </a:effectLst>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Trải</a:t>
            </a:r>
            <a:r>
              <a:rPr lang="en-US" altLang="zh-CN" sz="4000" b="1" dirty="0">
                <a:ln w="6350">
                  <a:solidFill>
                    <a:prstClr val="white"/>
                  </a:solidFill>
                </a:ln>
                <a:solidFill>
                  <a:prstClr val="white"/>
                </a:solidFill>
                <a:effectLst>
                  <a:outerShdw blurRad="38100" dist="38100" dir="2700000" algn="tl">
                    <a:srgbClr val="000000">
                      <a:alpha val="43137"/>
                    </a:srgbClr>
                  </a:outerShdw>
                </a:effectLst>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 </a:t>
            </a:r>
            <a:r>
              <a:rPr lang="en-US" altLang="zh-CN" sz="4000" b="1" dirty="0" err="1">
                <a:ln w="6350">
                  <a:solidFill>
                    <a:prstClr val="white"/>
                  </a:solidFill>
                </a:ln>
                <a:solidFill>
                  <a:prstClr val="white"/>
                </a:solidFill>
                <a:effectLst>
                  <a:outerShdw blurRad="38100" dist="38100" dir="2700000" algn="tl">
                    <a:srgbClr val="000000">
                      <a:alpha val="43137"/>
                    </a:srgbClr>
                  </a:outerShdw>
                </a:effectLst>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nghiệm</a:t>
            </a:r>
            <a:r>
              <a:rPr lang="en-US" altLang="zh-CN" sz="4000" b="1" dirty="0">
                <a:ln w="6350">
                  <a:solidFill>
                    <a:prstClr val="white"/>
                  </a:solidFill>
                </a:ln>
                <a:solidFill>
                  <a:prstClr val="white"/>
                </a:solidFill>
                <a:effectLst>
                  <a:outerShdw blurRad="38100" dist="38100" dir="2700000" algn="tl">
                    <a:srgbClr val="000000">
                      <a:alpha val="43137"/>
                    </a:srgbClr>
                  </a:outerShdw>
                </a:effectLst>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 </a:t>
            </a:r>
            <a:r>
              <a:rPr lang="en-US" altLang="zh-CN" sz="4000" b="1" dirty="0" err="1">
                <a:ln w="6350">
                  <a:solidFill>
                    <a:prstClr val="white"/>
                  </a:solidFill>
                </a:ln>
                <a:solidFill>
                  <a:prstClr val="white"/>
                </a:solidFill>
                <a:effectLst>
                  <a:outerShdw blurRad="38100" dist="38100" dir="2700000" algn="tl">
                    <a:srgbClr val="000000">
                      <a:alpha val="43137"/>
                    </a:srgbClr>
                  </a:outerShdw>
                </a:effectLst>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cùng</a:t>
            </a:r>
            <a:r>
              <a:rPr lang="en-US" altLang="zh-CN" sz="4000" b="1" dirty="0">
                <a:ln w="6350">
                  <a:solidFill>
                    <a:prstClr val="white"/>
                  </a:solidFill>
                </a:ln>
                <a:solidFill>
                  <a:prstClr val="white"/>
                </a:solidFill>
                <a:effectLst>
                  <a:outerShdw blurRad="38100" dist="38100" dir="2700000" algn="tl">
                    <a:srgbClr val="000000">
                      <a:alpha val="43137"/>
                    </a:srgbClr>
                  </a:outerShdw>
                </a:effectLst>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 </a:t>
            </a:r>
            <a:r>
              <a:rPr lang="en-US" altLang="zh-CN" sz="4000" b="1" dirty="0" err="1">
                <a:ln w="6350">
                  <a:solidFill>
                    <a:prstClr val="white"/>
                  </a:solidFill>
                </a:ln>
                <a:solidFill>
                  <a:prstClr val="white"/>
                </a:solidFill>
                <a:effectLst>
                  <a:outerShdw blurRad="38100" dist="38100" dir="2700000" algn="tl">
                    <a:srgbClr val="000000">
                      <a:alpha val="43137"/>
                    </a:srgbClr>
                  </a:outerShdw>
                </a:effectLst>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văn</a:t>
            </a:r>
            <a:r>
              <a:rPr lang="en-US" altLang="zh-CN" sz="4000" b="1" dirty="0">
                <a:ln w="6350">
                  <a:solidFill>
                    <a:prstClr val="white"/>
                  </a:solidFill>
                </a:ln>
                <a:solidFill>
                  <a:prstClr val="white"/>
                </a:solidFill>
                <a:effectLst>
                  <a:outerShdw blurRad="38100" dist="38100" dir="2700000" algn="tl">
                    <a:srgbClr val="000000">
                      <a:alpha val="43137"/>
                    </a:srgbClr>
                  </a:outerShdw>
                </a:effectLst>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 </a:t>
            </a:r>
            <a:r>
              <a:rPr lang="en-US" altLang="zh-CN" sz="4000" b="1" dirty="0" err="1">
                <a:ln w="6350">
                  <a:solidFill>
                    <a:prstClr val="white"/>
                  </a:solidFill>
                </a:ln>
                <a:solidFill>
                  <a:prstClr val="white"/>
                </a:solidFill>
                <a:effectLst>
                  <a:outerShdw blurRad="38100" dist="38100" dir="2700000" algn="tl">
                    <a:srgbClr val="000000">
                      <a:alpha val="43137"/>
                    </a:srgbClr>
                  </a:outerShdw>
                </a:effectLst>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rPr>
              <a:t>bản</a:t>
            </a:r>
            <a:endParaRPr kumimoji="0" lang="en-US" altLang="zh-CN" sz="4000" b="1" i="0" u="none" strike="noStrike" kern="1200" cap="none" spc="0" normalizeH="0" baseline="0" noProof="0" dirty="0">
              <a:ln w="6350">
                <a:solidFill>
                  <a:prstClr val="white"/>
                </a:solidFill>
              </a:ln>
              <a:solidFill>
                <a:prstClr val="white"/>
              </a:solidFill>
              <a:effectLst>
                <a:outerShdw blurRad="38100" dist="38100" dir="2700000" algn="tl">
                  <a:srgbClr val="000000">
                    <a:alpha val="43137"/>
                  </a:srgbClr>
                </a:outerShdw>
              </a:effectLst>
              <a:uLnTx/>
              <a:uFillTx/>
              <a:latin typeface="Times New Roman" panose="02020603050405020304" pitchFamily="18" charset="0"/>
              <a:ea typeface="华康少女文字W5(P)" panose="040F0500000000000000" pitchFamily="82" charset="-122"/>
              <a:cs typeface="Times New Roman" panose="02020603050405020304" pitchFamily="18" charset="0"/>
              <a:sym typeface="微软雅黑" pitchFamily="34" charset="-122"/>
            </a:endParaRPr>
          </a:p>
        </p:txBody>
      </p:sp>
      <p:pic>
        <p:nvPicPr>
          <p:cNvPr id="9" name="Picture 8">
            <a:extLst>
              <a:ext uri="{FF2B5EF4-FFF2-40B4-BE49-F238E27FC236}">
                <a16:creationId xmlns:a16="http://schemas.microsoft.com/office/drawing/2014/main" id="{D047C7B1-985C-40DD-BA10-11A7CFA42E38}"/>
              </a:ext>
            </a:extLst>
          </p:cNvPr>
          <p:cNvPicPr>
            <a:picLocks noChangeAspect="1"/>
          </p:cNvPicPr>
          <p:nvPr/>
        </p:nvPicPr>
        <p:blipFill>
          <a:blip r:embed="rId5"/>
          <a:stretch>
            <a:fillRect/>
          </a:stretch>
        </p:blipFill>
        <p:spPr>
          <a:xfrm>
            <a:off x="612396" y="-73252"/>
            <a:ext cx="3562983" cy="1492190"/>
          </a:xfrm>
          <a:prstGeom prst="rect">
            <a:avLst/>
          </a:prstGeom>
        </p:spPr>
      </p:pic>
      <p:grpSp>
        <p:nvGrpSpPr>
          <p:cNvPr id="10" name="组合 4">
            <a:extLst>
              <a:ext uri="{FF2B5EF4-FFF2-40B4-BE49-F238E27FC236}">
                <a16:creationId xmlns:a16="http://schemas.microsoft.com/office/drawing/2014/main" id="{F5446186-CA3E-450D-B872-2714569D074E}"/>
              </a:ext>
            </a:extLst>
          </p:cNvPr>
          <p:cNvGrpSpPr/>
          <p:nvPr/>
        </p:nvGrpSpPr>
        <p:grpSpPr>
          <a:xfrm>
            <a:off x="612396" y="4395831"/>
            <a:ext cx="4806892" cy="2390862"/>
            <a:chOff x="1156044" y="2056266"/>
            <a:chExt cx="9573176" cy="4252459"/>
          </a:xfrm>
        </p:grpSpPr>
        <p:pic>
          <p:nvPicPr>
            <p:cNvPr id="11" name="图片 5">
              <a:extLst>
                <a:ext uri="{FF2B5EF4-FFF2-40B4-BE49-F238E27FC236}">
                  <a16:creationId xmlns:a16="http://schemas.microsoft.com/office/drawing/2014/main" id="{1DA9918F-0652-45D0-B04A-590290BEC084}"/>
                </a:ext>
              </a:extLst>
            </p:cNvPr>
            <p:cNvPicPr>
              <a:picLocks noChangeAspect="1"/>
            </p:cNvPicPr>
            <p:nvPr/>
          </p:nvPicPr>
          <p:blipFill>
            <a:blip r:embed="rId6"/>
            <a:stretch>
              <a:fillRect/>
            </a:stretch>
          </p:blipFill>
          <p:spPr>
            <a:xfrm>
              <a:off x="1156044" y="2413453"/>
              <a:ext cx="5169655" cy="3895272"/>
            </a:xfrm>
            <a:prstGeom prst="rect">
              <a:avLst/>
            </a:prstGeom>
          </p:spPr>
        </p:pic>
        <p:pic>
          <p:nvPicPr>
            <p:cNvPr id="12" name="图片 6">
              <a:extLst>
                <a:ext uri="{FF2B5EF4-FFF2-40B4-BE49-F238E27FC236}">
                  <a16:creationId xmlns:a16="http://schemas.microsoft.com/office/drawing/2014/main" id="{6244DC94-5620-41A5-AF9C-F7305C41A5ED}"/>
                </a:ext>
              </a:extLst>
            </p:cNvPr>
            <p:cNvPicPr>
              <a:picLocks noChangeAspect="1"/>
            </p:cNvPicPr>
            <p:nvPr/>
          </p:nvPicPr>
          <p:blipFill>
            <a:blip r:embed="rId7"/>
            <a:stretch>
              <a:fillRect/>
            </a:stretch>
          </p:blipFill>
          <p:spPr>
            <a:xfrm>
              <a:off x="6096000" y="2056266"/>
              <a:ext cx="4633220" cy="4178300"/>
            </a:xfrm>
            <a:prstGeom prst="rect">
              <a:avLst/>
            </a:prstGeom>
          </p:spPr>
        </p:pic>
      </p:grpSp>
      <p:pic>
        <p:nvPicPr>
          <p:cNvPr id="13" name="Picture 12">
            <a:extLst>
              <a:ext uri="{FF2B5EF4-FFF2-40B4-BE49-F238E27FC236}">
                <a16:creationId xmlns:a16="http://schemas.microsoft.com/office/drawing/2014/main" id="{ECCB993F-AD83-4846-A100-62A1A512B5FE}"/>
              </a:ext>
            </a:extLst>
          </p:cNvPr>
          <p:cNvPicPr>
            <a:picLocks noChangeAspect="1"/>
          </p:cNvPicPr>
          <p:nvPr/>
        </p:nvPicPr>
        <p:blipFill>
          <a:blip r:embed="rId8"/>
          <a:stretch>
            <a:fillRect/>
          </a:stretch>
        </p:blipFill>
        <p:spPr>
          <a:xfrm>
            <a:off x="612396" y="931927"/>
            <a:ext cx="1432684" cy="1383912"/>
          </a:xfrm>
          <a:prstGeom prst="rect">
            <a:avLst/>
          </a:prstGeom>
        </p:spPr>
      </p:pic>
      <p:pic>
        <p:nvPicPr>
          <p:cNvPr id="14" name="Picture 13">
            <a:extLst>
              <a:ext uri="{FF2B5EF4-FFF2-40B4-BE49-F238E27FC236}">
                <a16:creationId xmlns:a16="http://schemas.microsoft.com/office/drawing/2014/main" id="{4F11C6DA-018A-4A63-8A07-8D94C1788150}"/>
              </a:ext>
            </a:extLst>
          </p:cNvPr>
          <p:cNvPicPr>
            <a:picLocks noChangeAspect="1"/>
          </p:cNvPicPr>
          <p:nvPr/>
        </p:nvPicPr>
        <p:blipFill>
          <a:blip r:embed="rId8"/>
          <a:stretch>
            <a:fillRect/>
          </a:stretch>
        </p:blipFill>
        <p:spPr>
          <a:xfrm>
            <a:off x="2231745" y="1437797"/>
            <a:ext cx="1432684" cy="1383912"/>
          </a:xfrm>
          <a:prstGeom prst="rect">
            <a:avLst/>
          </a:prstGeom>
        </p:spPr>
      </p:pic>
    </p:spTree>
    <p:extLst>
      <p:ext uri="{BB962C8B-B14F-4D97-AF65-F5344CB8AC3E}">
        <p14:creationId xmlns:p14="http://schemas.microsoft.com/office/powerpoint/2010/main" val="20660393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4F899E2-53BF-4B54-9F13-05EEE0CF8E31}"/>
              </a:ext>
            </a:extLst>
          </p:cNvPr>
          <p:cNvSpPr/>
          <p:nvPr/>
        </p:nvSpPr>
        <p:spPr>
          <a:xfrm>
            <a:off x="629174" y="738231"/>
            <a:ext cx="10972800" cy="611976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a:cs typeface="+mn-cs"/>
            </a:endParaRPr>
          </a:p>
        </p:txBody>
      </p:sp>
      <p:pic>
        <p:nvPicPr>
          <p:cNvPr id="2" name="Picture 1">
            <a:extLst>
              <a:ext uri="{FF2B5EF4-FFF2-40B4-BE49-F238E27FC236}">
                <a16:creationId xmlns:a16="http://schemas.microsoft.com/office/drawing/2014/main" id="{3E164EEA-2532-4756-9848-7C0A3FBCF24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78" b="97778" l="9778" r="89778">
                        <a14:foregroundMark x1="25778" y1="48889" x2="25778" y2="48889"/>
                        <a14:foregroundMark x1="30667" y1="55556" x2="30667" y2="55556"/>
                        <a14:foregroundMark x1="28889" y1="56444" x2="28889" y2="56444"/>
                        <a14:foregroundMark x1="24889" y1="47556" x2="24889" y2="44889"/>
                        <a14:foregroundMark x1="23556" y1="40444" x2="23556" y2="40444"/>
                        <a14:foregroundMark x1="21333" y1="45778" x2="10667" y2="28000"/>
                        <a14:foregroundMark x1="61778" y1="88444" x2="61778" y2="88444"/>
                        <a14:foregroundMark x1="64889" y1="92889" x2="64889" y2="92889"/>
                        <a14:foregroundMark x1="64889" y1="93333" x2="66222" y2="93333"/>
                        <a14:foregroundMark x1="70667" y1="95556" x2="70667" y2="95556"/>
                        <a14:foregroundMark x1="56000" y1="97778" x2="56000" y2="97778"/>
                      </a14:backgroundRemoval>
                    </a14:imgEffect>
                  </a14:imgLayer>
                </a14:imgProps>
              </a:ext>
            </a:extLst>
          </a:blip>
          <a:stretch>
            <a:fillRect/>
          </a:stretch>
        </p:blipFill>
        <p:spPr>
          <a:xfrm>
            <a:off x="8951053" y="3104757"/>
            <a:ext cx="3753243" cy="3753243"/>
          </a:xfrm>
          <a:prstGeom prst="rect">
            <a:avLst/>
          </a:prstGeom>
        </p:spPr>
      </p:pic>
      <p:pic>
        <p:nvPicPr>
          <p:cNvPr id="4" name="Picture 3">
            <a:extLst>
              <a:ext uri="{FF2B5EF4-FFF2-40B4-BE49-F238E27FC236}">
                <a16:creationId xmlns:a16="http://schemas.microsoft.com/office/drawing/2014/main" id="{5B418F17-8F42-46AA-9251-4742303BE5F2}"/>
              </a:ext>
            </a:extLst>
          </p:cNvPr>
          <p:cNvPicPr>
            <a:picLocks noChangeAspect="1"/>
          </p:cNvPicPr>
          <p:nvPr/>
        </p:nvPicPr>
        <p:blipFill>
          <a:blip r:embed="rId4"/>
          <a:stretch>
            <a:fillRect/>
          </a:stretch>
        </p:blipFill>
        <p:spPr>
          <a:xfrm>
            <a:off x="8590052" y="365951"/>
            <a:ext cx="3562983" cy="1492190"/>
          </a:xfrm>
          <a:prstGeom prst="rect">
            <a:avLst/>
          </a:prstGeom>
        </p:spPr>
      </p:pic>
      <p:sp>
        <p:nvSpPr>
          <p:cNvPr id="7" name="文本框 8">
            <a:extLst>
              <a:ext uri="{FF2B5EF4-FFF2-40B4-BE49-F238E27FC236}">
                <a16:creationId xmlns:a16="http://schemas.microsoft.com/office/drawing/2014/main" id="{1ED16D71-AE15-4016-8A16-2267D4797578}"/>
              </a:ext>
            </a:extLst>
          </p:cNvPr>
          <p:cNvSpPr txBox="1"/>
          <p:nvPr/>
        </p:nvSpPr>
        <p:spPr>
          <a:xfrm>
            <a:off x="1693008" y="228957"/>
            <a:ext cx="1279517" cy="584775"/>
          </a:xfrm>
          <a:prstGeom prst="rect">
            <a:avLst/>
          </a:prstGeom>
          <a:noFill/>
        </p:spPr>
        <p:txBody>
          <a:bodyPr wrap="none" rtlCol="0">
            <a:spAutoFit/>
            <a:scene3d>
              <a:camera prst="orthographicFront"/>
              <a:lightRig rig="threePt" dir="t"/>
            </a:scene3d>
            <a:sp3d contourW="12700"/>
          </a:bodyPr>
          <a:lstStyle/>
          <a:p>
            <a:pPr lvl="0">
              <a:defRPr/>
            </a:pPr>
            <a:r>
              <a:rPr lang="nl-NL" sz="3200" b="1" dirty="0">
                <a:solidFill>
                  <a:srgbClr val="002060"/>
                </a:solidFill>
                <a:latin typeface="Times New Roman" panose="02020603050405020304" pitchFamily="18" charset="0"/>
                <a:cs typeface="Times New Roman" panose="02020603050405020304" pitchFamily="18" charset="0"/>
              </a:rPr>
              <a:t>1. Đọc</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grpSp>
        <p:nvGrpSpPr>
          <p:cNvPr id="8" name="组合 1">
            <a:extLst>
              <a:ext uri="{FF2B5EF4-FFF2-40B4-BE49-F238E27FC236}">
                <a16:creationId xmlns:a16="http://schemas.microsoft.com/office/drawing/2014/main" id="{7312CD1D-D64E-4037-85E3-CBC9FC993B22}"/>
              </a:ext>
            </a:extLst>
          </p:cNvPr>
          <p:cNvGrpSpPr/>
          <p:nvPr/>
        </p:nvGrpSpPr>
        <p:grpSpPr>
          <a:xfrm>
            <a:off x="2042574" y="1276451"/>
            <a:ext cx="3568346" cy="2220655"/>
            <a:chOff x="4049454" y="3481677"/>
            <a:chExt cx="3255296" cy="1969163"/>
          </a:xfrm>
        </p:grpSpPr>
        <p:pic>
          <p:nvPicPr>
            <p:cNvPr id="9" name="图片 3">
              <a:extLst>
                <a:ext uri="{FF2B5EF4-FFF2-40B4-BE49-F238E27FC236}">
                  <a16:creationId xmlns:a16="http://schemas.microsoft.com/office/drawing/2014/main" id="{EA4E67E3-6399-4E8A-942C-DB48E666C4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49454" y="3481677"/>
              <a:ext cx="3255296" cy="1969163"/>
            </a:xfrm>
            <a:prstGeom prst="rect">
              <a:avLst/>
            </a:prstGeom>
          </p:spPr>
        </p:pic>
        <p:sp>
          <p:nvSpPr>
            <p:cNvPr id="10" name="文本框 4">
              <a:extLst>
                <a:ext uri="{FF2B5EF4-FFF2-40B4-BE49-F238E27FC236}">
                  <a16:creationId xmlns:a16="http://schemas.microsoft.com/office/drawing/2014/main" id="{2F74EF0A-DD83-4CFE-AAD1-97C737134D96}"/>
                </a:ext>
              </a:extLst>
            </p:cNvPr>
            <p:cNvSpPr txBox="1"/>
            <p:nvPr/>
          </p:nvSpPr>
          <p:spPr>
            <a:xfrm>
              <a:off x="4207547" y="3922677"/>
              <a:ext cx="2743210" cy="900638"/>
            </a:xfrm>
            <a:prstGeom prst="rect">
              <a:avLst/>
            </a:prstGeom>
            <a:noFill/>
          </p:spPr>
          <p:txBody>
            <a:bodyPr wrap="square" rtlCol="0">
              <a:spAutoFit/>
            </a:bodyPr>
            <a:lstStyle/>
            <a:p>
              <a:pPr lvl="0" algn="just">
                <a:defRPr/>
              </a:pPr>
              <a:r>
                <a:rPr lang="en-US" sz="2000" i="1" dirty="0">
                  <a:solidFill>
                    <a:prstClr val="black"/>
                  </a:solidFill>
                  <a:latin typeface="Times New Roman" panose="02020603050405020304" pitchFamily="18" charset="0"/>
                  <a:cs typeface="Times New Roman" panose="02020603050405020304" pitchFamily="18" charset="0"/>
                </a:rPr>
                <a:t>B</a:t>
              </a:r>
              <a:r>
                <a:rPr lang="vi-VN" sz="2000" i="1" dirty="0">
                  <a:solidFill>
                    <a:prstClr val="black"/>
                  </a:solidFill>
                  <a:latin typeface="Times New Roman" panose="02020603050405020304" pitchFamily="18" charset="0"/>
                  <a:cs typeface="Times New Roman" panose="02020603050405020304" pitchFamily="18" charset="0"/>
                </a:rPr>
                <a:t>iết cách đọc thầm, biết cách đọc to, trôi chảy, phù hợp về tốc độ đọc</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grpSp>
        <p:nvGrpSpPr>
          <p:cNvPr id="13" name="组合 16">
            <a:extLst>
              <a:ext uri="{FF2B5EF4-FFF2-40B4-BE49-F238E27FC236}">
                <a16:creationId xmlns:a16="http://schemas.microsoft.com/office/drawing/2014/main" id="{3CCC4987-0291-442E-B872-7DB54E62C4C7}"/>
              </a:ext>
            </a:extLst>
          </p:cNvPr>
          <p:cNvGrpSpPr/>
          <p:nvPr/>
        </p:nvGrpSpPr>
        <p:grpSpPr>
          <a:xfrm>
            <a:off x="6023202" y="2555346"/>
            <a:ext cx="3469314" cy="2159026"/>
            <a:chOff x="4217334" y="4670383"/>
            <a:chExt cx="3164953" cy="1914513"/>
          </a:xfrm>
        </p:grpSpPr>
        <p:pic>
          <p:nvPicPr>
            <p:cNvPr id="14" name="图片 17">
              <a:extLst>
                <a:ext uri="{FF2B5EF4-FFF2-40B4-BE49-F238E27FC236}">
                  <a16:creationId xmlns:a16="http://schemas.microsoft.com/office/drawing/2014/main" id="{35CAA5E1-BF95-48F9-8087-6521993084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7334" y="4670383"/>
              <a:ext cx="3164953" cy="1914513"/>
            </a:xfrm>
            <a:prstGeom prst="rect">
              <a:avLst/>
            </a:prstGeom>
          </p:spPr>
        </p:pic>
        <p:sp>
          <p:nvSpPr>
            <p:cNvPr id="15" name="文本框 19">
              <a:extLst>
                <a:ext uri="{FF2B5EF4-FFF2-40B4-BE49-F238E27FC236}">
                  <a16:creationId xmlns:a16="http://schemas.microsoft.com/office/drawing/2014/main" id="{48817971-6473-439F-B2F6-544DCA251883}"/>
                </a:ext>
              </a:extLst>
            </p:cNvPr>
            <p:cNvSpPr txBox="1"/>
            <p:nvPr/>
          </p:nvSpPr>
          <p:spPr>
            <a:xfrm>
              <a:off x="4472970" y="4757088"/>
              <a:ext cx="2086025" cy="1496799"/>
            </a:xfrm>
            <a:prstGeom prst="rect">
              <a:avLst/>
            </a:prstGeom>
            <a:noFill/>
          </p:spPr>
          <p:txBody>
            <a:bodyPr wrap="square" rtlCol="0">
              <a:spAutoFit/>
            </a:bodyPr>
            <a:lstStyle/>
            <a:p>
              <a:pPr lvl="0" algn="ctr">
                <a:lnSpc>
                  <a:spcPct val="150000"/>
                </a:lnSpc>
                <a:defRPr/>
              </a:pPr>
              <a:r>
                <a:rPr lang="vi-VN" sz="2400" i="1" dirty="0">
                  <a:solidFill>
                    <a:prstClr val="black"/>
                  </a:solidFill>
                  <a:latin typeface="Times New Roman" panose="02020603050405020304" pitchFamily="18" charset="0"/>
                  <a:cs typeface="Times New Roman" panose="02020603050405020304" pitchFamily="18" charset="0"/>
                </a:rPr>
                <a:t>Trả lời được các câu hỏi dự đoán, theo dõi</a:t>
              </a:r>
              <a:endParaRPr kumimoji="0" lang="zh-CN" altLang="en-US" sz="16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包图简圆体" panose="02010601030101010101" pitchFamily="2" charset="-122"/>
                <a:cs typeface="Times New Roman" panose="02020603050405020304" pitchFamily="18" charset="0"/>
              </a:endParaRPr>
            </a:p>
          </p:txBody>
        </p:sp>
      </p:grpSp>
      <p:grpSp>
        <p:nvGrpSpPr>
          <p:cNvPr id="16" name="组合 4">
            <a:extLst>
              <a:ext uri="{FF2B5EF4-FFF2-40B4-BE49-F238E27FC236}">
                <a16:creationId xmlns:a16="http://schemas.microsoft.com/office/drawing/2014/main" id="{A4FBAF4C-7B4D-4343-B0E1-8A8E74ED3669}"/>
              </a:ext>
            </a:extLst>
          </p:cNvPr>
          <p:cNvGrpSpPr/>
          <p:nvPr/>
        </p:nvGrpSpPr>
        <p:grpSpPr>
          <a:xfrm>
            <a:off x="394282" y="3959825"/>
            <a:ext cx="4806892" cy="2898175"/>
            <a:chOff x="1156044" y="2056266"/>
            <a:chExt cx="9573176" cy="4252459"/>
          </a:xfrm>
        </p:grpSpPr>
        <p:pic>
          <p:nvPicPr>
            <p:cNvPr id="17" name="图片 5">
              <a:extLst>
                <a:ext uri="{FF2B5EF4-FFF2-40B4-BE49-F238E27FC236}">
                  <a16:creationId xmlns:a16="http://schemas.microsoft.com/office/drawing/2014/main" id="{C0E31BB3-5E7F-41F3-95DE-CC8C669C43C3}"/>
                </a:ext>
              </a:extLst>
            </p:cNvPr>
            <p:cNvPicPr>
              <a:picLocks noChangeAspect="1"/>
            </p:cNvPicPr>
            <p:nvPr/>
          </p:nvPicPr>
          <p:blipFill>
            <a:blip r:embed="rId6"/>
            <a:stretch>
              <a:fillRect/>
            </a:stretch>
          </p:blipFill>
          <p:spPr>
            <a:xfrm>
              <a:off x="1156044" y="2413453"/>
              <a:ext cx="5169655" cy="3895272"/>
            </a:xfrm>
            <a:prstGeom prst="rect">
              <a:avLst/>
            </a:prstGeom>
          </p:spPr>
        </p:pic>
        <p:pic>
          <p:nvPicPr>
            <p:cNvPr id="18" name="图片 6">
              <a:extLst>
                <a:ext uri="{FF2B5EF4-FFF2-40B4-BE49-F238E27FC236}">
                  <a16:creationId xmlns:a16="http://schemas.microsoft.com/office/drawing/2014/main" id="{64548A04-409C-4419-ACEB-69CFE1F40AEB}"/>
                </a:ext>
              </a:extLst>
            </p:cNvPr>
            <p:cNvPicPr>
              <a:picLocks noChangeAspect="1"/>
            </p:cNvPicPr>
            <p:nvPr/>
          </p:nvPicPr>
          <p:blipFill>
            <a:blip r:embed="rId7"/>
            <a:stretch>
              <a:fillRect/>
            </a:stretch>
          </p:blipFill>
          <p:spPr>
            <a:xfrm>
              <a:off x="6096000" y="2056266"/>
              <a:ext cx="4633220" cy="4178300"/>
            </a:xfrm>
            <a:prstGeom prst="rect">
              <a:avLst/>
            </a:prstGeom>
          </p:spPr>
        </p:pic>
      </p:grpSp>
    </p:spTree>
    <p:extLst>
      <p:ext uri="{BB962C8B-B14F-4D97-AF65-F5344CB8AC3E}">
        <p14:creationId xmlns:p14="http://schemas.microsoft.com/office/powerpoint/2010/main" val="9707161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14:presetBounceEnd="40000">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14:bounceEnd="40000">
                                          <p:cBhvr additive="base">
                                            <p:cTn id="12" dur="750" fill="hold"/>
                                            <p:tgtEl>
                                              <p:spTgt spid="8"/>
                                            </p:tgtEl>
                                            <p:attrNameLst>
                                              <p:attrName>ppt_x</p:attrName>
                                            </p:attrNameLst>
                                          </p:cBhvr>
                                          <p:tavLst>
                                            <p:tav tm="0">
                                              <p:val>
                                                <p:strVal val="#ppt_x"/>
                                              </p:val>
                                            </p:tav>
                                            <p:tav tm="100000">
                                              <p:val>
                                                <p:strVal val="#ppt_x"/>
                                              </p:val>
                                            </p:tav>
                                          </p:tavLst>
                                        </p:anim>
                                        <p:anim calcmode="lin" valueType="num" p14:bounceEnd="40000">
                                          <p:cBhvr additive="base">
                                            <p:cTn id="13" dur="75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14:presetBounceEnd="40000">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14:bounceEnd="40000">
                                          <p:cBhvr additive="base">
                                            <p:cTn id="18" dur="750" fill="hold"/>
                                            <p:tgtEl>
                                              <p:spTgt spid="13"/>
                                            </p:tgtEl>
                                            <p:attrNameLst>
                                              <p:attrName>ppt_x</p:attrName>
                                            </p:attrNameLst>
                                          </p:cBhvr>
                                          <p:tavLst>
                                            <p:tav tm="0">
                                              <p:val>
                                                <p:strVal val="#ppt_x"/>
                                              </p:val>
                                            </p:tav>
                                            <p:tav tm="100000">
                                              <p:val>
                                                <p:strVal val="#ppt_x"/>
                                              </p:val>
                                            </p:tav>
                                          </p:tavLst>
                                        </p:anim>
                                        <p:anim calcmode="lin" valueType="num" p14:bounceEnd="40000">
                                          <p:cBhvr additive="base">
                                            <p:cTn id="19" dur="75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750" fill="hold"/>
                                            <p:tgtEl>
                                              <p:spTgt spid="8"/>
                                            </p:tgtEl>
                                            <p:attrNameLst>
                                              <p:attrName>ppt_x</p:attrName>
                                            </p:attrNameLst>
                                          </p:cBhvr>
                                          <p:tavLst>
                                            <p:tav tm="0">
                                              <p:val>
                                                <p:strVal val="#ppt_x"/>
                                              </p:val>
                                            </p:tav>
                                            <p:tav tm="100000">
                                              <p:val>
                                                <p:strVal val="#ppt_x"/>
                                              </p:val>
                                            </p:tav>
                                          </p:tavLst>
                                        </p:anim>
                                        <p:anim calcmode="lin" valueType="num">
                                          <p:cBhvr additive="base">
                                            <p:cTn id="13" dur="75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750" fill="hold"/>
                                            <p:tgtEl>
                                              <p:spTgt spid="13"/>
                                            </p:tgtEl>
                                            <p:attrNameLst>
                                              <p:attrName>ppt_x</p:attrName>
                                            </p:attrNameLst>
                                          </p:cBhvr>
                                          <p:tavLst>
                                            <p:tav tm="0">
                                              <p:val>
                                                <p:strVal val="#ppt_x"/>
                                              </p:val>
                                            </p:tav>
                                            <p:tav tm="100000">
                                              <p:val>
                                                <p:strVal val="#ppt_x"/>
                                              </p:val>
                                            </p:tav>
                                          </p:tavLst>
                                        </p:anim>
                                        <p:anim calcmode="lin" valueType="num">
                                          <p:cBhvr additive="base">
                                            <p:cTn id="19" dur="75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4F899E2-53BF-4B54-9F13-05EEE0CF8E31}"/>
              </a:ext>
            </a:extLst>
          </p:cNvPr>
          <p:cNvSpPr/>
          <p:nvPr/>
        </p:nvSpPr>
        <p:spPr>
          <a:xfrm>
            <a:off x="629174" y="738231"/>
            <a:ext cx="10972800" cy="611976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a:cs typeface="+mn-cs"/>
            </a:endParaRPr>
          </a:p>
        </p:txBody>
      </p:sp>
      <p:pic>
        <p:nvPicPr>
          <p:cNvPr id="2" name="Picture 1">
            <a:extLst>
              <a:ext uri="{FF2B5EF4-FFF2-40B4-BE49-F238E27FC236}">
                <a16:creationId xmlns:a16="http://schemas.microsoft.com/office/drawing/2014/main" id="{3E164EEA-2532-4756-9848-7C0A3FBCF24E}"/>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778" b="97778" l="9778" r="89778">
                        <a14:foregroundMark x1="25778" y1="48889" x2="25778" y2="48889"/>
                        <a14:foregroundMark x1="30667" y1="55556" x2="30667" y2="55556"/>
                        <a14:foregroundMark x1="28889" y1="56444" x2="28889" y2="56444"/>
                        <a14:foregroundMark x1="24889" y1="47556" x2="24889" y2="44889"/>
                        <a14:foregroundMark x1="23556" y1="40444" x2="23556" y2="40444"/>
                        <a14:foregroundMark x1="21333" y1="45778" x2="10667" y2="28000"/>
                        <a14:foregroundMark x1="61778" y1="88444" x2="61778" y2="88444"/>
                        <a14:foregroundMark x1="64889" y1="92889" x2="64889" y2="92889"/>
                        <a14:foregroundMark x1="64889" y1="93333" x2="66222" y2="93333"/>
                        <a14:foregroundMark x1="70667" y1="95556" x2="70667" y2="95556"/>
                        <a14:foregroundMark x1="56000" y1="97778" x2="56000" y2="97778"/>
                      </a14:backgroundRemoval>
                    </a14:imgEffect>
                  </a14:imgLayer>
                </a14:imgProps>
              </a:ext>
            </a:extLst>
          </a:blip>
          <a:stretch>
            <a:fillRect/>
          </a:stretch>
        </p:blipFill>
        <p:spPr>
          <a:xfrm>
            <a:off x="8951053" y="3104757"/>
            <a:ext cx="3753243" cy="3753243"/>
          </a:xfrm>
          <a:prstGeom prst="rect">
            <a:avLst/>
          </a:prstGeom>
        </p:spPr>
      </p:pic>
      <p:pic>
        <p:nvPicPr>
          <p:cNvPr id="4" name="Picture 3">
            <a:extLst>
              <a:ext uri="{FF2B5EF4-FFF2-40B4-BE49-F238E27FC236}">
                <a16:creationId xmlns:a16="http://schemas.microsoft.com/office/drawing/2014/main" id="{5B418F17-8F42-46AA-9251-4742303BE5F2}"/>
              </a:ext>
            </a:extLst>
          </p:cNvPr>
          <p:cNvPicPr>
            <a:picLocks noChangeAspect="1"/>
          </p:cNvPicPr>
          <p:nvPr/>
        </p:nvPicPr>
        <p:blipFill>
          <a:blip r:embed="rId4"/>
          <a:stretch>
            <a:fillRect/>
          </a:stretch>
        </p:blipFill>
        <p:spPr>
          <a:xfrm>
            <a:off x="8590052" y="365951"/>
            <a:ext cx="3562983" cy="1492190"/>
          </a:xfrm>
          <a:prstGeom prst="rect">
            <a:avLst/>
          </a:prstGeom>
        </p:spPr>
      </p:pic>
      <p:sp>
        <p:nvSpPr>
          <p:cNvPr id="7" name="文本框 8">
            <a:extLst>
              <a:ext uri="{FF2B5EF4-FFF2-40B4-BE49-F238E27FC236}">
                <a16:creationId xmlns:a16="http://schemas.microsoft.com/office/drawing/2014/main" id="{1ED16D71-AE15-4016-8A16-2267D4797578}"/>
              </a:ext>
            </a:extLst>
          </p:cNvPr>
          <p:cNvSpPr txBox="1"/>
          <p:nvPr/>
        </p:nvSpPr>
        <p:spPr>
          <a:xfrm>
            <a:off x="1693008" y="228957"/>
            <a:ext cx="2012667" cy="584775"/>
          </a:xfrm>
          <a:prstGeom prst="rect">
            <a:avLst/>
          </a:prstGeom>
          <a:noFill/>
        </p:spPr>
        <p:txBody>
          <a:bodyPr wrap="none" rtlCol="0">
            <a:spAutoFit/>
            <a:scene3d>
              <a:camera prst="orthographicFront"/>
              <a:lightRig rig="threePt" dir="t"/>
            </a:scene3d>
            <a:sp3d contourW="12700"/>
          </a:bodyPr>
          <a:lstStyle/>
          <a:p>
            <a:pPr lvl="0">
              <a:defRPr/>
            </a:pPr>
            <a:r>
              <a:rPr lang="nl-NL" sz="3200" b="1" dirty="0">
                <a:solidFill>
                  <a:srgbClr val="002060"/>
                </a:solidFill>
                <a:latin typeface="Times New Roman" panose="02020603050405020304" pitchFamily="18" charset="0"/>
                <a:cs typeface="Times New Roman" panose="02020603050405020304" pitchFamily="18" charset="0"/>
              </a:rPr>
              <a:t>2. Thể loại</a:t>
            </a:r>
            <a:endParaRPr kumimoji="0" lang="en-US" sz="32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grpSp>
        <p:nvGrpSpPr>
          <p:cNvPr id="8" name="组合 1">
            <a:extLst>
              <a:ext uri="{FF2B5EF4-FFF2-40B4-BE49-F238E27FC236}">
                <a16:creationId xmlns:a16="http://schemas.microsoft.com/office/drawing/2014/main" id="{7312CD1D-D64E-4037-85E3-CBC9FC993B22}"/>
              </a:ext>
            </a:extLst>
          </p:cNvPr>
          <p:cNvGrpSpPr/>
          <p:nvPr/>
        </p:nvGrpSpPr>
        <p:grpSpPr>
          <a:xfrm>
            <a:off x="2042574" y="1276451"/>
            <a:ext cx="3568346" cy="2220655"/>
            <a:chOff x="4049454" y="3481677"/>
            <a:chExt cx="3255296" cy="1969163"/>
          </a:xfrm>
        </p:grpSpPr>
        <p:pic>
          <p:nvPicPr>
            <p:cNvPr id="9" name="图片 3">
              <a:extLst>
                <a:ext uri="{FF2B5EF4-FFF2-40B4-BE49-F238E27FC236}">
                  <a16:creationId xmlns:a16="http://schemas.microsoft.com/office/drawing/2014/main" id="{EA4E67E3-6399-4E8A-942C-DB48E666C4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49454" y="3481677"/>
              <a:ext cx="3255296" cy="1969163"/>
            </a:xfrm>
            <a:prstGeom prst="rect">
              <a:avLst/>
            </a:prstGeom>
          </p:spPr>
        </p:pic>
        <p:sp>
          <p:nvSpPr>
            <p:cNvPr id="10" name="文本框 4">
              <a:extLst>
                <a:ext uri="{FF2B5EF4-FFF2-40B4-BE49-F238E27FC236}">
                  <a16:creationId xmlns:a16="http://schemas.microsoft.com/office/drawing/2014/main" id="{2F74EF0A-DD83-4CFE-AAD1-97C737134D96}"/>
                </a:ext>
              </a:extLst>
            </p:cNvPr>
            <p:cNvSpPr txBox="1"/>
            <p:nvPr/>
          </p:nvSpPr>
          <p:spPr>
            <a:xfrm>
              <a:off x="4207547" y="3922677"/>
              <a:ext cx="2743210" cy="846053"/>
            </a:xfrm>
            <a:prstGeom prst="rect">
              <a:avLst/>
            </a:prstGeom>
            <a:noFill/>
          </p:spPr>
          <p:txBody>
            <a:bodyPr wrap="square" rtlCol="0">
              <a:spAutoFit/>
            </a:bodyPr>
            <a:lstStyle/>
            <a:p>
              <a:pPr lvl="0" algn="just">
                <a:defRPr/>
              </a:pPr>
              <a:r>
                <a:rPr lang="en-US" sz="2800" i="1" dirty="0" err="1">
                  <a:solidFill>
                    <a:prstClr val="black"/>
                  </a:solidFill>
                  <a:latin typeface="Times New Roman" panose="02020603050405020304" pitchFamily="18" charset="0"/>
                  <a:cs typeface="Times New Roman" panose="02020603050405020304" pitchFamily="18" charset="0"/>
                </a:rPr>
                <a:t>Thể</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loại</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của</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văn</a:t>
              </a:r>
              <a:r>
                <a:rPr lang="en-US" sz="2800" i="1" dirty="0">
                  <a:solidFill>
                    <a:prstClr val="black"/>
                  </a:solidFill>
                  <a:latin typeface="Times New Roman" panose="02020603050405020304" pitchFamily="18" charset="0"/>
                  <a:cs typeface="Times New Roman" panose="02020603050405020304" pitchFamily="18" charset="0"/>
                </a:rPr>
                <a:t> </a:t>
              </a:r>
              <a:r>
                <a:rPr lang="en-US" sz="2800" i="1" dirty="0" err="1">
                  <a:solidFill>
                    <a:prstClr val="black"/>
                  </a:solidFill>
                  <a:latin typeface="Times New Roman" panose="02020603050405020304" pitchFamily="18" charset="0"/>
                  <a:cs typeface="Times New Roman" panose="02020603050405020304" pitchFamily="18" charset="0"/>
                </a:rPr>
                <a:t>bản</a:t>
              </a:r>
              <a:r>
                <a:rPr lang="en-US" sz="2800" i="1" dirty="0">
                  <a:solidFill>
                    <a:prstClr val="black"/>
                  </a:solidFill>
                  <a:latin typeface="Times New Roman" panose="02020603050405020304" pitchFamily="18" charset="0"/>
                  <a:cs typeface="Times New Roman" panose="02020603050405020304" pitchFamily="18" charset="0"/>
                </a:rPr>
                <a:t>?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grpSp>
      <p:grpSp>
        <p:nvGrpSpPr>
          <p:cNvPr id="13" name="组合 16">
            <a:extLst>
              <a:ext uri="{FF2B5EF4-FFF2-40B4-BE49-F238E27FC236}">
                <a16:creationId xmlns:a16="http://schemas.microsoft.com/office/drawing/2014/main" id="{3CCC4987-0291-442E-B872-7DB54E62C4C7}"/>
              </a:ext>
            </a:extLst>
          </p:cNvPr>
          <p:cNvGrpSpPr/>
          <p:nvPr/>
        </p:nvGrpSpPr>
        <p:grpSpPr>
          <a:xfrm>
            <a:off x="6023202" y="2555346"/>
            <a:ext cx="3469314" cy="2159026"/>
            <a:chOff x="4217334" y="4670383"/>
            <a:chExt cx="3164953" cy="1914513"/>
          </a:xfrm>
        </p:grpSpPr>
        <p:pic>
          <p:nvPicPr>
            <p:cNvPr id="14" name="图片 17">
              <a:extLst>
                <a:ext uri="{FF2B5EF4-FFF2-40B4-BE49-F238E27FC236}">
                  <a16:creationId xmlns:a16="http://schemas.microsoft.com/office/drawing/2014/main" id="{35CAA5E1-BF95-48F9-8087-6521993084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17334" y="4670383"/>
              <a:ext cx="3164953" cy="1914513"/>
            </a:xfrm>
            <a:prstGeom prst="rect">
              <a:avLst/>
            </a:prstGeom>
          </p:spPr>
        </p:pic>
        <p:sp>
          <p:nvSpPr>
            <p:cNvPr id="15" name="文本框 19">
              <a:extLst>
                <a:ext uri="{FF2B5EF4-FFF2-40B4-BE49-F238E27FC236}">
                  <a16:creationId xmlns:a16="http://schemas.microsoft.com/office/drawing/2014/main" id="{48817971-6473-439F-B2F6-544DCA251883}"/>
                </a:ext>
              </a:extLst>
            </p:cNvPr>
            <p:cNvSpPr txBox="1"/>
            <p:nvPr/>
          </p:nvSpPr>
          <p:spPr>
            <a:xfrm>
              <a:off x="4472970" y="4757088"/>
              <a:ext cx="2086025" cy="1496799"/>
            </a:xfrm>
            <a:prstGeom prst="rect">
              <a:avLst/>
            </a:prstGeom>
            <a:noFill/>
          </p:spPr>
          <p:txBody>
            <a:bodyPr wrap="square" rtlCol="0">
              <a:spAutoFit/>
            </a:bodyPr>
            <a:lstStyle/>
            <a:p>
              <a:pPr lvl="0" algn="ctr">
                <a:lnSpc>
                  <a:spcPct val="150000"/>
                </a:lnSpc>
                <a:defRPr/>
              </a:pPr>
              <a:r>
                <a:rPr lang="vi-VN" sz="2400" i="1" dirty="0">
                  <a:solidFill>
                    <a:prstClr val="black"/>
                  </a:solidFill>
                  <a:latin typeface="Times New Roman" panose="02020603050405020304" pitchFamily="18" charset="0"/>
                  <a:cs typeface="Times New Roman" panose="02020603050405020304" pitchFamily="18" charset="0"/>
                </a:rPr>
                <a:t>Đặc điểm của thể loại văn bản?</a:t>
              </a:r>
              <a:endParaRPr kumimoji="0" lang="zh-CN" altLang="en-US" sz="1600" b="0"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包图简圆体" panose="02010601030101010101" pitchFamily="2" charset="-122"/>
                <a:cs typeface="Times New Roman" panose="02020603050405020304" pitchFamily="18" charset="0"/>
              </a:endParaRPr>
            </a:p>
          </p:txBody>
        </p:sp>
      </p:grpSp>
      <p:grpSp>
        <p:nvGrpSpPr>
          <p:cNvPr id="16" name="组合 4">
            <a:extLst>
              <a:ext uri="{FF2B5EF4-FFF2-40B4-BE49-F238E27FC236}">
                <a16:creationId xmlns:a16="http://schemas.microsoft.com/office/drawing/2014/main" id="{A4FBAF4C-7B4D-4343-B0E1-8A8E74ED3669}"/>
              </a:ext>
            </a:extLst>
          </p:cNvPr>
          <p:cNvGrpSpPr/>
          <p:nvPr/>
        </p:nvGrpSpPr>
        <p:grpSpPr>
          <a:xfrm>
            <a:off x="394282" y="3959825"/>
            <a:ext cx="4806892" cy="2898175"/>
            <a:chOff x="1156044" y="2056266"/>
            <a:chExt cx="9573176" cy="4252459"/>
          </a:xfrm>
        </p:grpSpPr>
        <p:pic>
          <p:nvPicPr>
            <p:cNvPr id="17" name="图片 5">
              <a:extLst>
                <a:ext uri="{FF2B5EF4-FFF2-40B4-BE49-F238E27FC236}">
                  <a16:creationId xmlns:a16="http://schemas.microsoft.com/office/drawing/2014/main" id="{C0E31BB3-5E7F-41F3-95DE-CC8C669C43C3}"/>
                </a:ext>
              </a:extLst>
            </p:cNvPr>
            <p:cNvPicPr>
              <a:picLocks noChangeAspect="1"/>
            </p:cNvPicPr>
            <p:nvPr/>
          </p:nvPicPr>
          <p:blipFill>
            <a:blip r:embed="rId6"/>
            <a:stretch>
              <a:fillRect/>
            </a:stretch>
          </p:blipFill>
          <p:spPr>
            <a:xfrm>
              <a:off x="1156044" y="2413453"/>
              <a:ext cx="5169655" cy="3895272"/>
            </a:xfrm>
            <a:prstGeom prst="rect">
              <a:avLst/>
            </a:prstGeom>
          </p:spPr>
        </p:pic>
        <p:pic>
          <p:nvPicPr>
            <p:cNvPr id="18" name="图片 6">
              <a:extLst>
                <a:ext uri="{FF2B5EF4-FFF2-40B4-BE49-F238E27FC236}">
                  <a16:creationId xmlns:a16="http://schemas.microsoft.com/office/drawing/2014/main" id="{64548A04-409C-4419-ACEB-69CFE1F40AEB}"/>
                </a:ext>
              </a:extLst>
            </p:cNvPr>
            <p:cNvPicPr>
              <a:picLocks noChangeAspect="1"/>
            </p:cNvPicPr>
            <p:nvPr/>
          </p:nvPicPr>
          <p:blipFill>
            <a:blip r:embed="rId7"/>
            <a:stretch>
              <a:fillRect/>
            </a:stretch>
          </p:blipFill>
          <p:spPr>
            <a:xfrm>
              <a:off x="6096000" y="2056266"/>
              <a:ext cx="4633220" cy="4178300"/>
            </a:xfrm>
            <a:prstGeom prst="rect">
              <a:avLst/>
            </a:prstGeom>
          </p:spPr>
        </p:pic>
      </p:grpSp>
    </p:spTree>
    <p:extLst>
      <p:ext uri="{BB962C8B-B14F-4D97-AF65-F5344CB8AC3E}">
        <p14:creationId xmlns:p14="http://schemas.microsoft.com/office/powerpoint/2010/main" val="19998095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0">
        <p15:prstTrans prst="fallOver"/>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14:presetBounceEnd="40000">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14:bounceEnd="40000">
                                          <p:cBhvr additive="base">
                                            <p:cTn id="12" dur="750" fill="hold"/>
                                            <p:tgtEl>
                                              <p:spTgt spid="8"/>
                                            </p:tgtEl>
                                            <p:attrNameLst>
                                              <p:attrName>ppt_x</p:attrName>
                                            </p:attrNameLst>
                                          </p:cBhvr>
                                          <p:tavLst>
                                            <p:tav tm="0">
                                              <p:val>
                                                <p:strVal val="#ppt_x"/>
                                              </p:val>
                                            </p:tav>
                                            <p:tav tm="100000">
                                              <p:val>
                                                <p:strVal val="#ppt_x"/>
                                              </p:val>
                                            </p:tav>
                                          </p:tavLst>
                                        </p:anim>
                                        <p:anim calcmode="lin" valueType="num" p14:bounceEnd="40000">
                                          <p:cBhvr additive="base">
                                            <p:cTn id="13" dur="75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14:presetBounceEnd="40000">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14:bounceEnd="40000">
                                          <p:cBhvr additive="base">
                                            <p:cTn id="18" dur="750" fill="hold"/>
                                            <p:tgtEl>
                                              <p:spTgt spid="13"/>
                                            </p:tgtEl>
                                            <p:attrNameLst>
                                              <p:attrName>ppt_x</p:attrName>
                                            </p:attrNameLst>
                                          </p:cBhvr>
                                          <p:tavLst>
                                            <p:tav tm="0">
                                              <p:val>
                                                <p:strVal val="#ppt_x"/>
                                              </p:val>
                                            </p:tav>
                                            <p:tav tm="100000">
                                              <p:val>
                                                <p:strVal val="#ppt_x"/>
                                              </p:val>
                                            </p:tav>
                                          </p:tavLst>
                                        </p:anim>
                                        <p:anim calcmode="lin" valueType="num" p14:bounceEnd="40000">
                                          <p:cBhvr additive="base">
                                            <p:cTn id="19" dur="75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750" fill="hold"/>
                                            <p:tgtEl>
                                              <p:spTgt spid="8"/>
                                            </p:tgtEl>
                                            <p:attrNameLst>
                                              <p:attrName>ppt_x</p:attrName>
                                            </p:attrNameLst>
                                          </p:cBhvr>
                                          <p:tavLst>
                                            <p:tav tm="0">
                                              <p:val>
                                                <p:strVal val="#ppt_x"/>
                                              </p:val>
                                            </p:tav>
                                            <p:tav tm="100000">
                                              <p:val>
                                                <p:strVal val="#ppt_x"/>
                                              </p:val>
                                            </p:tav>
                                          </p:tavLst>
                                        </p:anim>
                                        <p:anim calcmode="lin" valueType="num">
                                          <p:cBhvr additive="base">
                                            <p:cTn id="13" dur="75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750" fill="hold"/>
                                            <p:tgtEl>
                                              <p:spTgt spid="13"/>
                                            </p:tgtEl>
                                            <p:attrNameLst>
                                              <p:attrName>ppt_x</p:attrName>
                                            </p:attrNameLst>
                                          </p:cBhvr>
                                          <p:tavLst>
                                            <p:tav tm="0">
                                              <p:val>
                                                <p:strVal val="#ppt_x"/>
                                              </p:val>
                                            </p:tav>
                                            <p:tav tm="100000">
                                              <p:val>
                                                <p:strVal val="#ppt_x"/>
                                              </p:val>
                                            </p:tav>
                                          </p:tavLst>
                                        </p:anim>
                                        <p:anim calcmode="lin" valueType="num">
                                          <p:cBhvr additive="base">
                                            <p:cTn id="19" dur="75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H" val="20171010171234"/>
  <p:tag name="MH_LIBRARY" val="GRAPHIC"/>
  <p:tag name="MH_ORDER" val="圆角矩形 195"/>
</p:tagLst>
</file>

<file path=ppt/tags/tag10.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Text"/>
  <p:tag name="MH_ORDER" val="2"/>
</p:tagLst>
</file>

<file path=ppt/tags/tag11.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SubTitle"/>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SubTitle"/>
  <p:tag name="MH_ORDER" val="2"/>
</p:tagLst>
</file>

<file path=ppt/tags/tag13.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Other"/>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Text"/>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Text"/>
  <p:tag name="MH_ORDER" val="2"/>
</p:tagLst>
</file>

<file path=ppt/tags/tag16.xml><?xml version="1.0" encoding="utf-8"?>
<p:tagLst xmlns:a="http://schemas.openxmlformats.org/drawingml/2006/main" xmlns:r="http://schemas.openxmlformats.org/officeDocument/2006/relationships" xmlns:p="http://schemas.openxmlformats.org/presentationml/2006/main">
  <p:tag name="MH" val="20171010171234"/>
  <p:tag name="MH_LIBRARY" val="GRAPHIC"/>
  <p:tag name="MH_ORDER" val="圆角矩形 195"/>
</p:tagLst>
</file>

<file path=ppt/tags/tag17.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SubTitle"/>
  <p:tag name="MH_ORDER" val="4"/>
</p:tagLst>
</file>

<file path=ppt/tags/tag18.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SubTitle"/>
  <p:tag name="MH_ORDER" val="4"/>
</p:tagLst>
</file>

<file path=ppt/tags/tag19.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SubTitle"/>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SubTitle"/>
  <p:tag name="MH_ORDER" val="4"/>
</p:tagLst>
</file>

<file path=ppt/tags/tag20.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SubTitle"/>
  <p:tag name="MH_ORDER" val="2"/>
</p:tagLst>
</file>

<file path=ppt/tags/tag21.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Other"/>
  <p:tag name="MH_ORDER" val="1"/>
</p:tagLst>
</file>

<file path=ppt/tags/tag22.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Text"/>
  <p:tag name="MH_ORDER" val="1"/>
</p:tagLst>
</file>

<file path=ppt/tags/tag23.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Text"/>
  <p:tag name="MH_ORDER" val="2"/>
</p:tagLst>
</file>

<file path=ppt/tags/tag3.xml><?xml version="1.0" encoding="utf-8"?>
<p:tagLst xmlns:a="http://schemas.openxmlformats.org/drawingml/2006/main" xmlns:r="http://schemas.openxmlformats.org/officeDocument/2006/relationships" xmlns:p="http://schemas.openxmlformats.org/presentationml/2006/main">
  <p:tag name="MH" val="20171010171234"/>
  <p:tag name="MH_LIBRARY" val="GRAPHIC"/>
  <p:tag name="MH_ORDER" val="圆角矩形 195"/>
</p:tagLst>
</file>

<file path=ppt/tags/tag4.xml><?xml version="1.0" encoding="utf-8"?>
<p:tagLst xmlns:a="http://schemas.openxmlformats.org/drawingml/2006/main" xmlns:r="http://schemas.openxmlformats.org/officeDocument/2006/relationships" xmlns:p="http://schemas.openxmlformats.org/presentationml/2006/main">
  <p:tag name="MH" val="20171010171234"/>
  <p:tag name="MH_LIBRARY" val="GRAPHIC"/>
  <p:tag name="MH_ORDER" val="圆角矩形 195"/>
</p:tagLst>
</file>

<file path=ppt/tags/tag5.xml><?xml version="1.0" encoding="utf-8"?>
<p:tagLst xmlns:a="http://schemas.openxmlformats.org/drawingml/2006/main" xmlns:r="http://schemas.openxmlformats.org/officeDocument/2006/relationships" xmlns:p="http://schemas.openxmlformats.org/presentationml/2006/main">
  <p:tag name="MH" val="20171010171234"/>
  <p:tag name="MH_LIBRARY" val="GRAPHIC"/>
  <p:tag name="MH_ORDER" val="圆角矩形 195"/>
</p:tagLst>
</file>

<file path=ppt/tags/tag6.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SubTitle"/>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SubTitle"/>
  <p:tag name="MH_ORDER" val="2"/>
</p:tagLst>
</file>

<file path=ppt/tags/tag8.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Other"/>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70405114353"/>
  <p:tag name="MH_LIBRARY" val="GRAPHIC"/>
  <p:tag name="MH_TYPE" val="Text"/>
  <p:tag name="MH_ORDER"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包图主题2">
  <a:themeElements>
    <a:clrScheme name="自定义 229">
      <a:dk1>
        <a:sysClr val="windowText" lastClr="000000"/>
      </a:dk1>
      <a:lt1>
        <a:sysClr val="window" lastClr="FFFFFF"/>
      </a:lt1>
      <a:dk2>
        <a:srgbClr val="44546A"/>
      </a:dk2>
      <a:lt2>
        <a:srgbClr val="E7E6E6"/>
      </a:lt2>
      <a:accent1>
        <a:srgbClr val="95CBA1"/>
      </a:accent1>
      <a:accent2>
        <a:srgbClr val="ED7D31"/>
      </a:accent2>
      <a:accent3>
        <a:srgbClr val="95CBA1"/>
      </a:accent3>
      <a:accent4>
        <a:srgbClr val="ED7D31"/>
      </a:accent4>
      <a:accent5>
        <a:srgbClr val="95CBA1"/>
      </a:accent5>
      <a:accent6>
        <a:srgbClr val="ED7D31"/>
      </a:accent6>
      <a:hlink>
        <a:srgbClr val="95CBA1"/>
      </a:hlink>
      <a:folHlink>
        <a:srgbClr val="ED7D31"/>
      </a:folHlink>
    </a:clrScheme>
    <a:fontScheme name="eszvnlh4">
      <a:majorFont>
        <a:latin typeface="Helvetica"/>
        <a:ea typeface="Helvetica"/>
        <a:cs typeface=""/>
      </a:majorFont>
      <a:minorFont>
        <a:latin typeface="Helvetica"/>
        <a:ea typeface="Helvetica"/>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包图主题2" id="{50CFA792-C506-47E4-B272-6A6183483AB3}" vid="{CC1AE437-2F7F-4319-9F22-408F5F8C346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TotalTime>
  <Words>1155</Words>
  <Application>Microsoft Office PowerPoint</Application>
  <PresentationFormat>Widescreen</PresentationFormat>
  <Paragraphs>160</Paragraphs>
  <Slides>42</Slides>
  <Notes>13</Notes>
  <HiddenSlides>0</HiddenSlides>
  <MMClips>0</MMClips>
  <ScaleCrop>false</ScaleCrop>
  <HeadingPairs>
    <vt:vector size="6" baseType="variant">
      <vt:variant>
        <vt:lpstr>Fonts Used</vt:lpstr>
      </vt:variant>
      <vt:variant>
        <vt:i4>17</vt:i4>
      </vt:variant>
      <vt:variant>
        <vt:lpstr>Theme</vt:lpstr>
      </vt:variant>
      <vt:variant>
        <vt:i4>2</vt:i4>
      </vt:variant>
      <vt:variant>
        <vt:lpstr>Slide Titles</vt:lpstr>
      </vt:variant>
      <vt:variant>
        <vt:i4>42</vt:i4>
      </vt:variant>
    </vt:vector>
  </HeadingPairs>
  <TitlesOfParts>
    <vt:vector size="61" baseType="lpstr">
      <vt:lpstr>微软雅黑</vt:lpstr>
      <vt:lpstr>SimSun</vt:lpstr>
      <vt:lpstr>SimSun</vt:lpstr>
      <vt:lpstr>.VnTime</vt:lpstr>
      <vt:lpstr>Arial</vt:lpstr>
      <vt:lpstr>Calibri</vt:lpstr>
      <vt:lpstr>等线</vt:lpstr>
      <vt:lpstr>等线 Light</vt:lpstr>
      <vt:lpstr>Helvetica</vt:lpstr>
      <vt:lpstr>Times New Roman</vt:lpstr>
      <vt:lpstr>Wingdings</vt:lpstr>
      <vt:lpstr>包图简圆体</vt:lpstr>
      <vt:lpstr>华康少女文字W5(P)</vt:lpstr>
      <vt:lpstr>字魂27号-布丁体</vt:lpstr>
      <vt:lpstr>字魂59号-创粗黑</vt:lpstr>
      <vt:lpstr>思源黑体 CN Regular</vt:lpstr>
      <vt:lpstr>汉仪夏日体W</vt:lpstr>
      <vt:lpstr>Office 主题​​</vt:lpstr>
      <vt:lpstr>包图主题2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Windows</cp:lastModifiedBy>
  <cp:revision>28</cp:revision>
  <dcterms:created xsi:type="dcterms:W3CDTF">2022-01-07T15:30:21Z</dcterms:created>
  <dcterms:modified xsi:type="dcterms:W3CDTF">2025-02-08T15:27:55Z</dcterms:modified>
</cp:coreProperties>
</file>