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0.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2.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20" r:id="rId4"/>
    <p:sldMasterId id="2147483732" r:id="rId5"/>
    <p:sldMasterId id="2147483757" r:id="rId6"/>
    <p:sldMasterId id="2147483769" r:id="rId7"/>
    <p:sldMasterId id="2147483782" r:id="rId8"/>
    <p:sldMasterId id="2147483794" r:id="rId9"/>
    <p:sldMasterId id="2147483806" r:id="rId10"/>
    <p:sldMasterId id="2147483819" r:id="rId11"/>
    <p:sldMasterId id="2147483832" r:id="rId12"/>
    <p:sldMasterId id="2147483844" r:id="rId13"/>
  </p:sldMasterIdLst>
  <p:notesMasterIdLst>
    <p:notesMasterId r:id="rId72"/>
  </p:notesMasterIdLst>
  <p:sldIdLst>
    <p:sldId id="272" r:id="rId14"/>
    <p:sldId id="458" r:id="rId15"/>
    <p:sldId id="459" r:id="rId16"/>
    <p:sldId id="460" r:id="rId17"/>
    <p:sldId id="263" r:id="rId18"/>
    <p:sldId id="461" r:id="rId19"/>
    <p:sldId id="457" r:id="rId20"/>
    <p:sldId id="262" r:id="rId21"/>
    <p:sldId id="462" r:id="rId22"/>
    <p:sldId id="456" r:id="rId23"/>
    <p:sldId id="348" r:id="rId24"/>
    <p:sldId id="289" r:id="rId25"/>
    <p:sldId id="425" r:id="rId26"/>
    <p:sldId id="354" r:id="rId27"/>
    <p:sldId id="337" r:id="rId28"/>
    <p:sldId id="465" r:id="rId29"/>
    <p:sldId id="418" r:id="rId30"/>
    <p:sldId id="413" r:id="rId31"/>
    <p:sldId id="415" r:id="rId32"/>
    <p:sldId id="475" r:id="rId33"/>
    <p:sldId id="353" r:id="rId34"/>
    <p:sldId id="416" r:id="rId35"/>
    <p:sldId id="477" r:id="rId36"/>
    <p:sldId id="478" r:id="rId37"/>
    <p:sldId id="479" r:id="rId38"/>
    <p:sldId id="349" r:id="rId39"/>
    <p:sldId id="364" r:id="rId40"/>
    <p:sldId id="428" r:id="rId41"/>
    <p:sldId id="480" r:id="rId42"/>
    <p:sldId id="341" r:id="rId43"/>
    <p:sldId id="329" r:id="rId44"/>
    <p:sldId id="431" r:id="rId45"/>
    <p:sldId id="430" r:id="rId46"/>
    <p:sldId id="469" r:id="rId47"/>
    <p:sldId id="375" r:id="rId48"/>
    <p:sldId id="324" r:id="rId49"/>
    <p:sldId id="409" r:id="rId50"/>
    <p:sldId id="481" r:id="rId51"/>
    <p:sldId id="422" r:id="rId52"/>
    <p:sldId id="421" r:id="rId53"/>
    <p:sldId id="432" r:id="rId54"/>
    <p:sldId id="429" r:id="rId55"/>
    <p:sldId id="473" r:id="rId56"/>
    <p:sldId id="474" r:id="rId57"/>
    <p:sldId id="482" r:id="rId58"/>
    <p:sldId id="464" r:id="rId59"/>
    <p:sldId id="396" r:id="rId60"/>
    <p:sldId id="405" r:id="rId61"/>
    <p:sldId id="278" r:id="rId62"/>
    <p:sldId id="472" r:id="rId63"/>
    <p:sldId id="282" r:id="rId64"/>
    <p:sldId id="294" r:id="rId65"/>
    <p:sldId id="407" r:id="rId66"/>
    <p:sldId id="345" r:id="rId67"/>
    <p:sldId id="344" r:id="rId68"/>
    <p:sldId id="346" r:id="rId69"/>
    <p:sldId id="470" r:id="rId70"/>
    <p:sldId id="356"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69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slide" Target="slides/slide58.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8" Type="http://schemas.openxmlformats.org/officeDocument/2006/relationships/slideMaster" Target="slideMasters/slideMaster8.xml"/><Relationship Id="rId51" Type="http://schemas.openxmlformats.org/officeDocument/2006/relationships/slide" Target="slides/slide3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300183-E00D-40E5-8070-07B774792A5E}" type="datetimeFigureOut">
              <a:rPr lang="en-US" smtClean="0"/>
              <a:t>27/02/2023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6C2947-A3C4-4EBB-AAAC-88FE16653800}" type="slidenum">
              <a:rPr lang="en-US" smtClean="0"/>
              <a:t>‹#›</a:t>
            </a:fld>
            <a:endParaRPr lang="en-US"/>
          </a:p>
        </p:txBody>
      </p:sp>
    </p:spTree>
    <p:extLst>
      <p:ext uri="{BB962C8B-B14F-4D97-AF65-F5344CB8AC3E}">
        <p14:creationId xmlns:p14="http://schemas.microsoft.com/office/powerpoint/2010/main" val="742185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a:extLst>
              <a:ext uri="{FF2B5EF4-FFF2-40B4-BE49-F238E27FC236}">
                <a16:creationId xmlns:a16="http://schemas.microsoft.com/office/drawing/2014/main" id="{529C87AF-ECD0-4C6A-8360-ED16CA28D8C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0051" name="Notes Placeholder 2">
            <a:extLst>
              <a:ext uri="{FF2B5EF4-FFF2-40B4-BE49-F238E27FC236}">
                <a16:creationId xmlns:a16="http://schemas.microsoft.com/office/drawing/2014/main" id="{A1DBDCFC-C215-4246-B9C2-B7913B1A189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4" name="Slide Number Placeholder 3">
            <a:extLst>
              <a:ext uri="{FF2B5EF4-FFF2-40B4-BE49-F238E27FC236}">
                <a16:creationId xmlns:a16="http://schemas.microsoft.com/office/drawing/2014/main" id="{0C8D3AB7-E3C3-4953-98C3-AD060A918691}"/>
              </a:ext>
            </a:extLst>
          </p:cNvPr>
          <p:cNvSpPr>
            <a:spLocks noGrp="1"/>
          </p:cNvSpPr>
          <p:nvPr>
            <p:ph type="sldNum" sz="quarter" idx="5"/>
          </p:nvPr>
        </p:nvSpPr>
        <p:spPr/>
        <p:txBody>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F3AB6F-AE2E-4718-88C6-10667CBC3844}" type="slidenum">
              <a:rPr kumimoji="0" lang="en-US" altLang="en-US" sz="1200" b="0" i="0" u="none" strike="noStrike" kern="1200" cap="none" spc="0" normalizeH="0" baseline="0" noProof="0" smtClean="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prstClr val="black"/>
              </a:solidFill>
              <a:effectLst>
                <a:outerShdw blurRad="38100" dist="38100" dir="2700000" algn="tl">
                  <a:srgbClr val="C0C0C0"/>
                </a:outerShdw>
              </a:effectLst>
              <a:uLnTx/>
              <a:uFillTx/>
              <a:latin typeface=".VnTime" panose="020B7200000000000000" pitchFamily="34" charset="0"/>
              <a:ea typeface="+mn-ea"/>
              <a:cs typeface="Arial" panose="020B0604020202020204" pitchFamily="34" charset="0"/>
            </a:endParaRPr>
          </a:p>
        </p:txBody>
      </p:sp>
    </p:spTree>
    <p:extLst>
      <p:ext uri="{BB962C8B-B14F-4D97-AF65-F5344CB8AC3E}">
        <p14:creationId xmlns:p14="http://schemas.microsoft.com/office/powerpoint/2010/main" val="2227581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a:extLst>
              <a:ext uri="{FF2B5EF4-FFF2-40B4-BE49-F238E27FC236}">
                <a16:creationId xmlns:a16="http://schemas.microsoft.com/office/drawing/2014/main" id="{E15659DE-F3F9-48BC-9E45-362743138A5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7459" name="Notes Placeholder 2">
            <a:extLst>
              <a:ext uri="{FF2B5EF4-FFF2-40B4-BE49-F238E27FC236}">
                <a16:creationId xmlns:a16="http://schemas.microsoft.com/office/drawing/2014/main" id="{34362C7A-5D3B-4623-8B90-94E0AD28CB5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362E220-0FC1-4F7A-82FA-1441F80F58AA}"/>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5" name="Rectangle 4">
            <a:extLst>
              <a:ext uri="{FF2B5EF4-FFF2-40B4-BE49-F238E27FC236}">
                <a16:creationId xmlns:a16="http://schemas.microsoft.com/office/drawing/2014/main" id="{E2C0FC79-160B-4D74-B150-5BD36669CEE1}"/>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6" name="Rectangle 5">
            <a:extLst>
              <a:ext uri="{FF2B5EF4-FFF2-40B4-BE49-F238E27FC236}">
                <a16:creationId xmlns:a16="http://schemas.microsoft.com/office/drawing/2014/main" id="{388AFCBF-993C-4779-AF09-CBE75D34BD6A}"/>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7" name="Rectangle 6">
            <a:extLst>
              <a:ext uri="{FF2B5EF4-FFF2-40B4-BE49-F238E27FC236}">
                <a16:creationId xmlns:a16="http://schemas.microsoft.com/office/drawing/2014/main" id="{48227A05-11E7-4C37-A46C-562EC0DCBF8B}"/>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10" name="Straight Connector 9">
            <a:extLst>
              <a:ext uri="{FF2B5EF4-FFF2-40B4-BE49-F238E27FC236}">
                <a16:creationId xmlns:a16="http://schemas.microsoft.com/office/drawing/2014/main" id="{F2AF3C6A-2C59-48A7-A3B4-9EB741CFE6CA}"/>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1" name="Straight Connector 10">
            <a:extLst>
              <a:ext uri="{FF2B5EF4-FFF2-40B4-BE49-F238E27FC236}">
                <a16:creationId xmlns:a16="http://schemas.microsoft.com/office/drawing/2014/main" id="{11ADB6A5-1DB9-4285-8129-D93DFB327203}"/>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2" name="Straight Connector 11">
            <a:extLst>
              <a:ext uri="{FF2B5EF4-FFF2-40B4-BE49-F238E27FC236}">
                <a16:creationId xmlns:a16="http://schemas.microsoft.com/office/drawing/2014/main" id="{D1E7CD8A-A070-4619-BD5F-A58913292A69}"/>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3" name="Straight Connector 12">
            <a:extLst>
              <a:ext uri="{FF2B5EF4-FFF2-40B4-BE49-F238E27FC236}">
                <a16:creationId xmlns:a16="http://schemas.microsoft.com/office/drawing/2014/main" id="{E4D4CD40-8CFA-424E-A28F-9CF8FB04C76A}"/>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4" name="Straight Connector 13">
            <a:extLst>
              <a:ext uri="{FF2B5EF4-FFF2-40B4-BE49-F238E27FC236}">
                <a16:creationId xmlns:a16="http://schemas.microsoft.com/office/drawing/2014/main" id="{A2A0ECB4-B897-47FA-80CF-7480C52175F5}"/>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5" name="Straight Connector 14">
            <a:extLst>
              <a:ext uri="{FF2B5EF4-FFF2-40B4-BE49-F238E27FC236}">
                <a16:creationId xmlns:a16="http://schemas.microsoft.com/office/drawing/2014/main" id="{82975928-5EF3-45BA-8872-D15C8E1A31A8}"/>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6" name="Rectangle 15">
            <a:extLst>
              <a:ext uri="{FF2B5EF4-FFF2-40B4-BE49-F238E27FC236}">
                <a16:creationId xmlns:a16="http://schemas.microsoft.com/office/drawing/2014/main" id="{349F0C39-28CE-464C-973D-6F9B3C187A76}"/>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7" name="Oval 16">
            <a:extLst>
              <a:ext uri="{FF2B5EF4-FFF2-40B4-BE49-F238E27FC236}">
                <a16:creationId xmlns:a16="http://schemas.microsoft.com/office/drawing/2014/main" id="{64D6572C-B942-45BB-A657-BB22D0573957}"/>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8" name="Oval 17">
            <a:extLst>
              <a:ext uri="{FF2B5EF4-FFF2-40B4-BE49-F238E27FC236}">
                <a16:creationId xmlns:a16="http://schemas.microsoft.com/office/drawing/2014/main" id="{0D82BB20-221E-40A4-8986-F4A4564021DE}"/>
              </a:ext>
            </a:extLst>
          </p:cNvPr>
          <p:cNvSpPr/>
          <p:nvPr/>
        </p:nvSpPr>
        <p:spPr bwMode="auto">
          <a:xfrm>
            <a:off x="1746251" y="4868334"/>
            <a:ext cx="855133"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9" name="Oval 18">
            <a:extLst>
              <a:ext uri="{FF2B5EF4-FFF2-40B4-BE49-F238E27FC236}">
                <a16:creationId xmlns:a16="http://schemas.microsoft.com/office/drawing/2014/main" id="{87B9BFAF-A5D0-414B-9695-EC724E098533}"/>
              </a:ext>
            </a:extLst>
          </p:cNvPr>
          <p:cNvSpPr/>
          <p:nvPr/>
        </p:nvSpPr>
        <p:spPr bwMode="auto">
          <a:xfrm>
            <a:off x="1454151" y="5501217"/>
            <a:ext cx="184149" cy="1354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0" name="Oval 19">
            <a:extLst>
              <a:ext uri="{FF2B5EF4-FFF2-40B4-BE49-F238E27FC236}">
                <a16:creationId xmlns:a16="http://schemas.microsoft.com/office/drawing/2014/main" id="{5D634D29-CD8F-4853-8DEE-09FCDBC1F81D}"/>
              </a:ext>
            </a:extLst>
          </p:cNvPr>
          <p:cNvSpPr/>
          <p:nvPr/>
        </p:nvSpPr>
        <p:spPr bwMode="auto">
          <a:xfrm>
            <a:off x="2218267" y="5789085"/>
            <a:ext cx="366184" cy="27304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1" name="Oval 20">
            <a:extLst>
              <a:ext uri="{FF2B5EF4-FFF2-40B4-BE49-F238E27FC236}">
                <a16:creationId xmlns:a16="http://schemas.microsoft.com/office/drawing/2014/main" id="{8A6F5FB9-1302-4453-96B2-77D5EBE73BD4}"/>
              </a:ext>
            </a:extLst>
          </p:cNvPr>
          <p:cNvSpPr/>
          <p:nvPr/>
        </p:nvSpPr>
        <p:spPr>
          <a:xfrm>
            <a:off x="2540001" y="4495800"/>
            <a:ext cx="486833" cy="36618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8" name="Title 7"/>
          <p:cNvSpPr>
            <a:spLocks noGrp="1"/>
          </p:cNvSpPr>
          <p:nvPr>
            <p:ph type="ctrTitle"/>
          </p:nvPr>
        </p:nvSpPr>
        <p:spPr>
          <a:xfrm>
            <a:off x="3048000" y="3124201"/>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2400" b="1">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CB8BD9C8-7DAC-4636-B967-A13F264D07AF}"/>
              </a:ext>
            </a:extLst>
          </p:cNvPr>
          <p:cNvSpPr>
            <a:spLocks noGrp="1"/>
          </p:cNvSpPr>
          <p:nvPr>
            <p:ph type="dt" sz="half" idx="10"/>
          </p:nvPr>
        </p:nvSpPr>
        <p:spPr bwMode="auto">
          <a:xfrm rot="5400000">
            <a:off x="10733617" y="1111251"/>
            <a:ext cx="2286000" cy="508000"/>
          </a:xfrm>
        </p:spPr>
        <p:txBody>
          <a:bodyPr/>
          <a:lstStyle>
            <a:lvl1pPr>
              <a:defRPr>
                <a:latin typeface="Arial" pitchFamily="34" charset="0"/>
                <a:cs typeface="Arial" pitchFamily="34" charset="0"/>
              </a:defRPr>
            </a:lvl1pPr>
          </a:lstStyle>
          <a:p>
            <a:pPr>
              <a:defRPr/>
            </a:pPr>
            <a:fld id="{17FC9C51-BAE7-4A64-B665-B6B341304107}" type="datetime10">
              <a:rPr lang="vi-VN"/>
              <a:pPr>
                <a:defRPr/>
              </a:pPr>
              <a:t>12:24 CH</a:t>
            </a:fld>
            <a:endParaRPr lang="en-US"/>
          </a:p>
        </p:txBody>
      </p:sp>
      <p:sp>
        <p:nvSpPr>
          <p:cNvPr id="23" name="Footer Placeholder 16">
            <a:extLst>
              <a:ext uri="{FF2B5EF4-FFF2-40B4-BE49-F238E27FC236}">
                <a16:creationId xmlns:a16="http://schemas.microsoft.com/office/drawing/2014/main" id="{683A3E62-7EBC-4E0E-99B4-30E3D13105F8}"/>
              </a:ext>
            </a:extLst>
          </p:cNvPr>
          <p:cNvSpPr>
            <a:spLocks noGrp="1"/>
          </p:cNvSpPr>
          <p:nvPr>
            <p:ph type="ftr" sz="quarter" idx="11"/>
          </p:nvPr>
        </p:nvSpPr>
        <p:spPr bwMode="auto">
          <a:xfrm rot="5400000">
            <a:off x="10045701" y="4116917"/>
            <a:ext cx="3657600" cy="512233"/>
          </a:xfrm>
        </p:spPr>
        <p:txBody>
          <a:bodyPr/>
          <a:lstStyle>
            <a:lvl1pPr>
              <a:defRPr>
                <a:latin typeface="Arial" pitchFamily="34" charset="0"/>
                <a:cs typeface="Arial" pitchFamily="34" charset="0"/>
              </a:defRPr>
            </a:lvl1pPr>
          </a:lstStyle>
          <a:p>
            <a:pPr>
              <a:defRPr/>
            </a:pPr>
            <a:r>
              <a:rPr lang="en-US"/>
              <a:t>Trần Duy Tiếp</a:t>
            </a:r>
          </a:p>
        </p:txBody>
      </p:sp>
      <p:sp>
        <p:nvSpPr>
          <p:cNvPr id="24" name="Slide Number Placeholder 28">
            <a:extLst>
              <a:ext uri="{FF2B5EF4-FFF2-40B4-BE49-F238E27FC236}">
                <a16:creationId xmlns:a16="http://schemas.microsoft.com/office/drawing/2014/main" id="{49086FBC-9EFE-4175-9E7E-7F62BA6BD4DE}"/>
              </a:ext>
            </a:extLst>
          </p:cNvPr>
          <p:cNvSpPr>
            <a:spLocks noGrp="1"/>
          </p:cNvSpPr>
          <p:nvPr>
            <p:ph type="sldNum" sz="quarter" idx="12"/>
          </p:nvPr>
        </p:nvSpPr>
        <p:spPr bwMode="auto">
          <a:xfrm>
            <a:off x="1767417" y="4929717"/>
            <a:ext cx="812800" cy="516467"/>
          </a:xfrm>
        </p:spPr>
        <p:txBody>
          <a:bodyPr/>
          <a:lstStyle>
            <a:lvl1pPr>
              <a:defRPr>
                <a:latin typeface="Arial" panose="020B0604020202020204" pitchFamily="34" charset="0"/>
              </a:defRPr>
            </a:lvl1pPr>
          </a:lstStyle>
          <a:p>
            <a:pPr>
              <a:defRPr/>
            </a:pPr>
            <a:fld id="{E146CA3E-3496-4098-A9BA-510A5DC543E0}" type="slidenum">
              <a:rPr lang="en-US" altLang="en-US"/>
              <a:pPr>
                <a:defRPr/>
              </a:pPr>
              <a:t>‹#›</a:t>
            </a:fld>
            <a:endParaRPr lang="en-US" altLang="en-US"/>
          </a:p>
        </p:txBody>
      </p:sp>
    </p:spTree>
    <p:extLst>
      <p:ext uri="{BB962C8B-B14F-4D97-AF65-F5344CB8AC3E}">
        <p14:creationId xmlns:p14="http://schemas.microsoft.com/office/powerpoint/2010/main" val="194631766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1974672-FEAC-4FD4-ABDA-371731F13962}"/>
              </a:ext>
            </a:extLst>
          </p:cNvPr>
          <p:cNvSpPr>
            <a:spLocks noGrp="1"/>
          </p:cNvSpPr>
          <p:nvPr>
            <p:ph type="dt" sz="half" idx="10"/>
          </p:nvPr>
        </p:nvSpPr>
        <p:spPr/>
        <p:txBody>
          <a:bodyPr/>
          <a:lstStyle>
            <a:lvl1pPr>
              <a:defRPr>
                <a:latin typeface="Arial" pitchFamily="34" charset="0"/>
                <a:cs typeface="Arial" pitchFamily="34" charset="0"/>
              </a:defRPr>
            </a:lvl1pPr>
          </a:lstStyle>
          <a:p>
            <a:pPr>
              <a:defRPr/>
            </a:pPr>
            <a:fld id="{A4B75622-BDFA-48F8-B668-D617630B361B}" type="datetime10">
              <a:rPr lang="vi-VN"/>
              <a:pPr>
                <a:defRPr/>
              </a:pPr>
              <a:t>12:24 CH</a:t>
            </a:fld>
            <a:endParaRPr lang="en-US"/>
          </a:p>
        </p:txBody>
      </p:sp>
      <p:sp>
        <p:nvSpPr>
          <p:cNvPr id="5" name="Footer Placeholder 2">
            <a:extLst>
              <a:ext uri="{FF2B5EF4-FFF2-40B4-BE49-F238E27FC236}">
                <a16:creationId xmlns:a16="http://schemas.microsoft.com/office/drawing/2014/main" id="{D1E349BA-3260-4D9F-B9FC-04E1151F1177}"/>
              </a:ext>
            </a:extLst>
          </p:cNvPr>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Trần Duy Tiếp</a:t>
            </a:r>
          </a:p>
        </p:txBody>
      </p:sp>
      <p:sp>
        <p:nvSpPr>
          <p:cNvPr id="6" name="Slide Number Placeholder 22">
            <a:extLst>
              <a:ext uri="{FF2B5EF4-FFF2-40B4-BE49-F238E27FC236}">
                <a16:creationId xmlns:a16="http://schemas.microsoft.com/office/drawing/2014/main" id="{F74BB98C-0CCB-457C-92CD-1C45EDAD5262}"/>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13347B90-5903-41B2-B13E-6FE55C384F1D}" type="slidenum">
              <a:rPr lang="en-US" altLang="en-US"/>
              <a:pPr>
                <a:defRPr/>
              </a:pPr>
              <a:t>‹#›</a:t>
            </a:fld>
            <a:endParaRPr lang="en-US" altLang="en-US"/>
          </a:p>
        </p:txBody>
      </p:sp>
    </p:spTree>
    <p:extLst>
      <p:ext uri="{BB962C8B-B14F-4D97-AF65-F5344CB8AC3E}">
        <p14:creationId xmlns:p14="http://schemas.microsoft.com/office/powerpoint/2010/main" val="16818915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D136D6-A7FB-4FD2-BEDA-2A8A297DB752}"/>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07C867C0-A778-40EF-908E-CF439A1A7F5C}"/>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AB0FAAC1-9FC2-4C31-AACA-BE22EF5203CA}"/>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99762D9F-6F27-4009-9DBC-8DC6DB33413F}" type="slidenum">
              <a:rPr lang="en-US" altLang="en-US"/>
              <a:pPr>
                <a:defRPr/>
              </a:pPr>
              <a:t>‹#›</a:t>
            </a:fld>
            <a:endParaRPr lang="en-US" altLang="en-US"/>
          </a:p>
        </p:txBody>
      </p:sp>
    </p:spTree>
    <p:extLst>
      <p:ext uri="{BB962C8B-B14F-4D97-AF65-F5344CB8AC3E}">
        <p14:creationId xmlns:p14="http://schemas.microsoft.com/office/powerpoint/2010/main" val="25790899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4C2BC62-35E9-43B0-9946-BC87032CE56E}"/>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7DA3FB6C-DA47-4859-86E8-958A46C189B1}"/>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A50C11CB-815D-4190-A8DA-6EE69974EEC8}"/>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94ADBDC0-277D-437B-8A28-408E6E54735B}" type="slidenum">
              <a:rPr lang="en-US" altLang="en-US"/>
              <a:pPr>
                <a:defRPr/>
              </a:pPr>
              <a:t>‹#›</a:t>
            </a:fld>
            <a:endParaRPr lang="en-US" altLang="en-US"/>
          </a:p>
        </p:txBody>
      </p:sp>
    </p:spTree>
    <p:extLst>
      <p:ext uri="{BB962C8B-B14F-4D97-AF65-F5344CB8AC3E}">
        <p14:creationId xmlns:p14="http://schemas.microsoft.com/office/powerpoint/2010/main" val="268129873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68019620-9DC3-456F-9B84-A5137712E78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69B87A5-6BAC-4D88-9D3D-702D06B4AF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95ACC0D-C62E-4D1A-874C-55471F1DBC2F}"/>
              </a:ext>
            </a:extLst>
          </p:cNvPr>
          <p:cNvSpPr>
            <a:spLocks noGrp="1" noChangeArrowheads="1"/>
          </p:cNvSpPr>
          <p:nvPr>
            <p:ph type="sldNum" sz="quarter" idx="12"/>
          </p:nvPr>
        </p:nvSpPr>
        <p:spPr>
          <a:ln/>
        </p:spPr>
        <p:txBody>
          <a:bodyPr/>
          <a:lstStyle>
            <a:lvl1pPr>
              <a:defRPr/>
            </a:lvl1pPr>
          </a:lstStyle>
          <a:p>
            <a:pPr>
              <a:defRPr/>
            </a:pPr>
            <a:fld id="{62932B1C-1083-4F43-A900-85AF9FDD57C5}" type="slidenum">
              <a:rPr lang="en-US" altLang="en-US"/>
              <a:pPr>
                <a:defRPr/>
              </a:pPr>
              <a:t>‹#›</a:t>
            </a:fld>
            <a:endParaRPr lang="en-US" altLang="en-US"/>
          </a:p>
        </p:txBody>
      </p:sp>
    </p:spTree>
    <p:extLst>
      <p:ext uri="{BB962C8B-B14F-4D97-AF65-F5344CB8AC3E}">
        <p14:creationId xmlns:p14="http://schemas.microsoft.com/office/powerpoint/2010/main" val="8889525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F25AE1F-E8F5-499C-A1AD-EB2C3DED63F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CE76D15-DC90-4A08-8D7B-86D362243BB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8FEB4E2-48D1-4934-A630-47E0BE029261}"/>
              </a:ext>
            </a:extLst>
          </p:cNvPr>
          <p:cNvSpPr>
            <a:spLocks noGrp="1" noChangeArrowheads="1"/>
          </p:cNvSpPr>
          <p:nvPr>
            <p:ph type="sldNum" sz="quarter" idx="12"/>
          </p:nvPr>
        </p:nvSpPr>
        <p:spPr>
          <a:ln/>
        </p:spPr>
        <p:txBody>
          <a:bodyPr/>
          <a:lstStyle>
            <a:lvl1pPr>
              <a:defRPr/>
            </a:lvl1pPr>
          </a:lstStyle>
          <a:p>
            <a:pPr>
              <a:defRPr/>
            </a:pPr>
            <a:fld id="{46198059-E0F5-4851-BEC5-ACE9058D53B5}" type="slidenum">
              <a:rPr lang="en-US" altLang="en-US"/>
              <a:pPr>
                <a:defRPr/>
              </a:pPr>
              <a:t>‹#›</a:t>
            </a:fld>
            <a:endParaRPr lang="en-US" altLang="en-US"/>
          </a:p>
        </p:txBody>
      </p:sp>
    </p:spTree>
    <p:extLst>
      <p:ext uri="{BB962C8B-B14F-4D97-AF65-F5344CB8AC3E}">
        <p14:creationId xmlns:p14="http://schemas.microsoft.com/office/powerpoint/2010/main" val="333609653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9071ED60-D854-46BE-824C-81DC457BAB0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68D7C3F-0FFA-4E11-84B8-71EA9E652BE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4ADA636-579A-4125-B13C-5A7ED3FFAA8F}"/>
              </a:ext>
            </a:extLst>
          </p:cNvPr>
          <p:cNvSpPr>
            <a:spLocks noGrp="1" noChangeArrowheads="1"/>
          </p:cNvSpPr>
          <p:nvPr>
            <p:ph type="sldNum" sz="quarter" idx="12"/>
          </p:nvPr>
        </p:nvSpPr>
        <p:spPr>
          <a:ln/>
        </p:spPr>
        <p:txBody>
          <a:bodyPr/>
          <a:lstStyle>
            <a:lvl1pPr>
              <a:defRPr/>
            </a:lvl1pPr>
          </a:lstStyle>
          <a:p>
            <a:pPr>
              <a:defRPr/>
            </a:pPr>
            <a:fld id="{0BB2E906-8D8B-4F9E-AD54-DA699AE25237}" type="slidenum">
              <a:rPr lang="en-US" altLang="en-US"/>
              <a:pPr>
                <a:defRPr/>
              </a:pPr>
              <a:t>‹#›</a:t>
            </a:fld>
            <a:endParaRPr lang="en-US" altLang="en-US"/>
          </a:p>
        </p:txBody>
      </p:sp>
    </p:spTree>
    <p:extLst>
      <p:ext uri="{BB962C8B-B14F-4D97-AF65-F5344CB8AC3E}">
        <p14:creationId xmlns:p14="http://schemas.microsoft.com/office/powerpoint/2010/main" val="19007513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FB6704A2-3F65-4E2F-B8A0-0B5F02081877}"/>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8BB82FC-8A93-4D66-89C3-940CEEFF8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8E92E9-4969-4935-B0B5-331436ACB7E0}"/>
              </a:ext>
            </a:extLst>
          </p:cNvPr>
          <p:cNvSpPr>
            <a:spLocks noGrp="1" noChangeArrowheads="1"/>
          </p:cNvSpPr>
          <p:nvPr>
            <p:ph type="sldNum" sz="quarter" idx="12"/>
          </p:nvPr>
        </p:nvSpPr>
        <p:spPr>
          <a:ln/>
        </p:spPr>
        <p:txBody>
          <a:bodyPr/>
          <a:lstStyle>
            <a:lvl1pPr>
              <a:defRPr/>
            </a:lvl1pPr>
          </a:lstStyle>
          <a:p>
            <a:pPr>
              <a:defRPr/>
            </a:pPr>
            <a:fld id="{52C1DF87-AAB2-42C6-AE32-8227B2988C83}" type="slidenum">
              <a:rPr lang="en-US" altLang="en-US"/>
              <a:pPr>
                <a:defRPr/>
              </a:pPr>
              <a:t>‹#›</a:t>
            </a:fld>
            <a:endParaRPr lang="en-US" altLang="en-US"/>
          </a:p>
        </p:txBody>
      </p:sp>
    </p:spTree>
    <p:extLst>
      <p:ext uri="{BB962C8B-B14F-4D97-AF65-F5344CB8AC3E}">
        <p14:creationId xmlns:p14="http://schemas.microsoft.com/office/powerpoint/2010/main" val="36773578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26A35704-033F-41DD-A8E4-AA08A7C442F9}"/>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92B83AF8-4654-4B3E-A548-B44AC44928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EF2D78B-ED3C-414A-8A63-5F287F63C64B}"/>
              </a:ext>
            </a:extLst>
          </p:cNvPr>
          <p:cNvSpPr>
            <a:spLocks noGrp="1" noChangeArrowheads="1"/>
          </p:cNvSpPr>
          <p:nvPr>
            <p:ph type="sldNum" sz="quarter" idx="12"/>
          </p:nvPr>
        </p:nvSpPr>
        <p:spPr>
          <a:ln/>
        </p:spPr>
        <p:txBody>
          <a:bodyPr/>
          <a:lstStyle>
            <a:lvl1pPr>
              <a:defRPr/>
            </a:lvl1pPr>
          </a:lstStyle>
          <a:p>
            <a:pPr>
              <a:defRPr/>
            </a:pPr>
            <a:fld id="{BF9EFEB1-EAD8-4839-9752-4405E0CE5CD7}" type="slidenum">
              <a:rPr lang="en-US" altLang="en-US"/>
              <a:pPr>
                <a:defRPr/>
              </a:pPr>
              <a:t>‹#›</a:t>
            </a:fld>
            <a:endParaRPr lang="en-US" altLang="en-US"/>
          </a:p>
        </p:txBody>
      </p:sp>
    </p:spTree>
    <p:extLst>
      <p:ext uri="{BB962C8B-B14F-4D97-AF65-F5344CB8AC3E}">
        <p14:creationId xmlns:p14="http://schemas.microsoft.com/office/powerpoint/2010/main" val="13224245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85AD6416-8078-4A08-809C-F1FAB08F3AB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31F2AF6F-BB92-47F1-9EAB-77EF0022B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E3F2EDE-F079-4C39-8F7C-9234D6775E91}"/>
              </a:ext>
            </a:extLst>
          </p:cNvPr>
          <p:cNvSpPr>
            <a:spLocks noGrp="1" noChangeArrowheads="1"/>
          </p:cNvSpPr>
          <p:nvPr>
            <p:ph type="sldNum" sz="quarter" idx="12"/>
          </p:nvPr>
        </p:nvSpPr>
        <p:spPr>
          <a:ln/>
        </p:spPr>
        <p:txBody>
          <a:bodyPr/>
          <a:lstStyle>
            <a:lvl1pPr>
              <a:defRPr/>
            </a:lvl1pPr>
          </a:lstStyle>
          <a:p>
            <a:pPr>
              <a:defRPr/>
            </a:pPr>
            <a:fld id="{334F5F9F-2854-45F0-9DD6-ACC8C34E2F8D}" type="slidenum">
              <a:rPr lang="en-US" altLang="en-US"/>
              <a:pPr>
                <a:defRPr/>
              </a:pPr>
              <a:t>‹#›</a:t>
            </a:fld>
            <a:endParaRPr lang="en-US" altLang="en-US"/>
          </a:p>
        </p:txBody>
      </p:sp>
    </p:spTree>
    <p:extLst>
      <p:ext uri="{BB962C8B-B14F-4D97-AF65-F5344CB8AC3E}">
        <p14:creationId xmlns:p14="http://schemas.microsoft.com/office/powerpoint/2010/main" val="373880462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27E2687-D663-48F5-A8CA-D1CF705D995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181B2FF-8E5E-42AB-B48A-66AC3F6841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D4B356E-D8E7-441A-9366-7C84DBDF6422}"/>
              </a:ext>
            </a:extLst>
          </p:cNvPr>
          <p:cNvSpPr>
            <a:spLocks noGrp="1" noChangeArrowheads="1"/>
          </p:cNvSpPr>
          <p:nvPr>
            <p:ph type="sldNum" sz="quarter" idx="12"/>
          </p:nvPr>
        </p:nvSpPr>
        <p:spPr>
          <a:ln/>
        </p:spPr>
        <p:txBody>
          <a:bodyPr/>
          <a:lstStyle>
            <a:lvl1pPr>
              <a:defRPr/>
            </a:lvl1pPr>
          </a:lstStyle>
          <a:p>
            <a:pPr>
              <a:defRPr/>
            </a:pPr>
            <a:fld id="{CB5CCE08-A1A8-4658-AC9A-00779BC1F925}" type="slidenum">
              <a:rPr lang="en-US" altLang="en-US"/>
              <a:pPr>
                <a:defRPr/>
              </a:pPr>
              <a:t>‹#›</a:t>
            </a:fld>
            <a:endParaRPr lang="en-US" altLang="en-US"/>
          </a:p>
        </p:txBody>
      </p:sp>
    </p:spTree>
    <p:extLst>
      <p:ext uri="{BB962C8B-B14F-4D97-AF65-F5344CB8AC3E}">
        <p14:creationId xmlns:p14="http://schemas.microsoft.com/office/powerpoint/2010/main" val="1025449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E4EF4703-7F91-48B2-A8A3-14298CE76B9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F9380CD-3E19-4173-87C3-375CC654F8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ADB6389-A631-4CF2-A9D3-C390A159D0A1}"/>
              </a:ext>
            </a:extLst>
          </p:cNvPr>
          <p:cNvSpPr>
            <a:spLocks noGrp="1" noChangeArrowheads="1"/>
          </p:cNvSpPr>
          <p:nvPr>
            <p:ph type="sldNum" sz="quarter" idx="12"/>
          </p:nvPr>
        </p:nvSpPr>
        <p:spPr>
          <a:ln/>
        </p:spPr>
        <p:txBody>
          <a:bodyPr/>
          <a:lstStyle>
            <a:lvl1pPr>
              <a:defRPr/>
            </a:lvl1pPr>
          </a:lstStyle>
          <a:p>
            <a:pPr>
              <a:defRPr/>
            </a:pPr>
            <a:fld id="{0FA8105B-CD69-43C5-A8A4-A69B6441873D}" type="slidenum">
              <a:rPr lang="en-US" altLang="en-US"/>
              <a:pPr>
                <a:defRPr/>
              </a:pPr>
              <a:t>‹#›</a:t>
            </a:fld>
            <a:endParaRPr lang="en-US" altLang="en-US"/>
          </a:p>
        </p:txBody>
      </p:sp>
    </p:spTree>
    <p:extLst>
      <p:ext uri="{BB962C8B-B14F-4D97-AF65-F5344CB8AC3E}">
        <p14:creationId xmlns:p14="http://schemas.microsoft.com/office/powerpoint/2010/main" val="1981188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11831561-5854-4892-945B-4A236B6E466F}"/>
              </a:ext>
            </a:extLst>
          </p:cNvPr>
          <p:cNvSpPr>
            <a:spLocks noGrp="1"/>
          </p:cNvSpPr>
          <p:nvPr>
            <p:ph type="dt" sz="half" idx="10"/>
          </p:nvPr>
        </p:nvSpPr>
        <p:spPr/>
        <p:txBody>
          <a:bodyPr/>
          <a:lstStyle>
            <a:lvl1pPr>
              <a:defRPr>
                <a:latin typeface="Arial" pitchFamily="34" charset="0"/>
                <a:cs typeface="Arial" pitchFamily="34" charset="0"/>
              </a:defRPr>
            </a:lvl1pPr>
          </a:lstStyle>
          <a:p>
            <a:pPr>
              <a:defRPr/>
            </a:pPr>
            <a:fld id="{939F38EF-0438-441A-ABE7-5F9E0A10803D}" type="datetime10">
              <a:rPr lang="vi-VN"/>
              <a:pPr>
                <a:defRPr/>
              </a:pPr>
              <a:t>12:24 CH</a:t>
            </a:fld>
            <a:endParaRPr lang="en-US"/>
          </a:p>
        </p:txBody>
      </p:sp>
      <p:sp>
        <p:nvSpPr>
          <p:cNvPr id="5" name="Footer Placeholder 2">
            <a:extLst>
              <a:ext uri="{FF2B5EF4-FFF2-40B4-BE49-F238E27FC236}">
                <a16:creationId xmlns:a16="http://schemas.microsoft.com/office/drawing/2014/main" id="{349740A3-2C18-444B-BDC4-FD93D959A003}"/>
              </a:ext>
            </a:extLst>
          </p:cNvPr>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Trần Duy Tiếp</a:t>
            </a:r>
          </a:p>
        </p:txBody>
      </p:sp>
      <p:sp>
        <p:nvSpPr>
          <p:cNvPr id="6" name="Slide Number Placeholder 22">
            <a:extLst>
              <a:ext uri="{FF2B5EF4-FFF2-40B4-BE49-F238E27FC236}">
                <a16:creationId xmlns:a16="http://schemas.microsoft.com/office/drawing/2014/main" id="{9DDE4DD6-C93C-42C3-98A9-5DDD6C6E50DB}"/>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8D520A6E-6010-4D0F-A5B1-28D6DB347A69}" type="slidenum">
              <a:rPr lang="en-US" altLang="en-US"/>
              <a:pPr>
                <a:defRPr/>
              </a:pPr>
              <a:t>‹#›</a:t>
            </a:fld>
            <a:endParaRPr lang="en-US" altLang="en-US"/>
          </a:p>
        </p:txBody>
      </p:sp>
    </p:spTree>
    <p:extLst>
      <p:ext uri="{BB962C8B-B14F-4D97-AF65-F5344CB8AC3E}">
        <p14:creationId xmlns:p14="http://schemas.microsoft.com/office/powerpoint/2010/main" val="114757167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B6A0C902-606A-4838-80F0-A233917589F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69421D-4BE7-4F93-BE7F-4BA74531E7C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BAA1DB4-5DD6-4717-AFE8-BC8B4C3C8033}"/>
              </a:ext>
            </a:extLst>
          </p:cNvPr>
          <p:cNvSpPr>
            <a:spLocks noGrp="1" noChangeArrowheads="1"/>
          </p:cNvSpPr>
          <p:nvPr>
            <p:ph type="sldNum" sz="quarter" idx="12"/>
          </p:nvPr>
        </p:nvSpPr>
        <p:spPr>
          <a:ln/>
        </p:spPr>
        <p:txBody>
          <a:bodyPr/>
          <a:lstStyle>
            <a:lvl1pPr>
              <a:defRPr/>
            </a:lvl1pPr>
          </a:lstStyle>
          <a:p>
            <a:pPr>
              <a:defRPr/>
            </a:pPr>
            <a:fld id="{4542C9C4-B030-4E97-872B-5530747CE583}" type="slidenum">
              <a:rPr lang="en-US" altLang="en-US"/>
              <a:pPr>
                <a:defRPr/>
              </a:pPr>
              <a:t>‹#›</a:t>
            </a:fld>
            <a:endParaRPr lang="en-US" altLang="en-US"/>
          </a:p>
        </p:txBody>
      </p:sp>
    </p:spTree>
    <p:extLst>
      <p:ext uri="{BB962C8B-B14F-4D97-AF65-F5344CB8AC3E}">
        <p14:creationId xmlns:p14="http://schemas.microsoft.com/office/powerpoint/2010/main" val="145746775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86470517-2F2D-4FD2-AA36-3A9E7B024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3B2A233-612B-477D-AE77-5243320F1B3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B6E17C4-ED25-4E0E-A92B-21848C6791B7}"/>
              </a:ext>
            </a:extLst>
          </p:cNvPr>
          <p:cNvSpPr>
            <a:spLocks noGrp="1" noChangeArrowheads="1"/>
          </p:cNvSpPr>
          <p:nvPr>
            <p:ph type="sldNum" sz="quarter" idx="12"/>
          </p:nvPr>
        </p:nvSpPr>
        <p:spPr>
          <a:ln/>
        </p:spPr>
        <p:txBody>
          <a:bodyPr/>
          <a:lstStyle>
            <a:lvl1pPr>
              <a:defRPr/>
            </a:lvl1pPr>
          </a:lstStyle>
          <a:p>
            <a:pPr>
              <a:defRPr/>
            </a:pPr>
            <a:fld id="{993568CC-9DAC-4A0F-91D8-DD800B305735}" type="slidenum">
              <a:rPr lang="en-US" altLang="en-US"/>
              <a:pPr>
                <a:defRPr/>
              </a:pPr>
              <a:t>‹#›</a:t>
            </a:fld>
            <a:endParaRPr lang="en-US" altLang="en-US"/>
          </a:p>
        </p:txBody>
      </p:sp>
    </p:spTree>
    <p:extLst>
      <p:ext uri="{BB962C8B-B14F-4D97-AF65-F5344CB8AC3E}">
        <p14:creationId xmlns:p14="http://schemas.microsoft.com/office/powerpoint/2010/main" val="24531802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2EDD0F6-F69C-48F2-A15C-D5116DA61CE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AF5D8B2-0B5F-4A46-846C-EC21D56803E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1E10F18-5386-48E9-9418-BFD3D5EF82AC}"/>
              </a:ext>
            </a:extLst>
          </p:cNvPr>
          <p:cNvSpPr>
            <a:spLocks noGrp="1" noChangeArrowheads="1"/>
          </p:cNvSpPr>
          <p:nvPr>
            <p:ph type="sldNum" sz="quarter" idx="12"/>
          </p:nvPr>
        </p:nvSpPr>
        <p:spPr>
          <a:ln/>
        </p:spPr>
        <p:txBody>
          <a:bodyPr/>
          <a:lstStyle>
            <a:lvl1pPr>
              <a:defRPr/>
            </a:lvl1pPr>
          </a:lstStyle>
          <a:p>
            <a:pPr>
              <a:defRPr/>
            </a:pPr>
            <a:fld id="{773670C4-9F53-4647-A5C4-6D11CB1F0874}" type="slidenum">
              <a:rPr lang="en-US" altLang="en-US"/>
              <a:pPr>
                <a:defRPr/>
              </a:pPr>
              <a:t>‹#›</a:t>
            </a:fld>
            <a:endParaRPr lang="en-US" altLang="en-US"/>
          </a:p>
        </p:txBody>
      </p:sp>
    </p:spTree>
    <p:extLst>
      <p:ext uri="{BB962C8B-B14F-4D97-AF65-F5344CB8AC3E}">
        <p14:creationId xmlns:p14="http://schemas.microsoft.com/office/powerpoint/2010/main" val="29537171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E216CBC4-03D0-4180-8F20-DC55D84C616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480B75C-034F-4EBA-BBF3-B247D0830BC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728A0B-BBEC-43F3-8852-CB649A099564}"/>
              </a:ext>
            </a:extLst>
          </p:cNvPr>
          <p:cNvSpPr>
            <a:spLocks noGrp="1" noChangeArrowheads="1"/>
          </p:cNvSpPr>
          <p:nvPr>
            <p:ph type="sldNum" sz="quarter" idx="12"/>
          </p:nvPr>
        </p:nvSpPr>
        <p:spPr>
          <a:ln/>
        </p:spPr>
        <p:txBody>
          <a:bodyPr/>
          <a:lstStyle>
            <a:lvl1pPr>
              <a:defRPr/>
            </a:lvl1pPr>
          </a:lstStyle>
          <a:p>
            <a:pPr>
              <a:defRPr/>
            </a:pPr>
            <a:fld id="{807F7AD2-90EC-4570-B3E6-858B0856895C}" type="slidenum">
              <a:rPr lang="en-US" altLang="en-US"/>
              <a:pPr>
                <a:defRPr/>
              </a:pPr>
              <a:t>‹#›</a:t>
            </a:fld>
            <a:endParaRPr lang="en-US" altLang="en-US"/>
          </a:p>
        </p:txBody>
      </p:sp>
    </p:spTree>
    <p:extLst>
      <p:ext uri="{BB962C8B-B14F-4D97-AF65-F5344CB8AC3E}">
        <p14:creationId xmlns:p14="http://schemas.microsoft.com/office/powerpoint/2010/main" val="25331082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405C9B36-2579-4B2B-9712-FB8C4F42FBA0}"/>
              </a:ext>
            </a:extLst>
          </p:cNvPr>
          <p:cNvGrpSpPr>
            <a:grpSpLocks/>
          </p:cNvGrpSpPr>
          <p:nvPr/>
        </p:nvGrpSpPr>
        <p:grpSpPr bwMode="auto">
          <a:xfrm>
            <a:off x="1" y="0"/>
            <a:ext cx="11741151" cy="6858000"/>
            <a:chOff x="0" y="0"/>
            <a:chExt cx="5547" cy="4320"/>
          </a:xfrm>
        </p:grpSpPr>
        <p:grpSp>
          <p:nvGrpSpPr>
            <p:cNvPr id="5" name="Group 3">
              <a:extLst>
                <a:ext uri="{FF2B5EF4-FFF2-40B4-BE49-F238E27FC236}">
                  <a16:creationId xmlns:a16="http://schemas.microsoft.com/office/drawing/2014/main" id="{909C413C-7EBE-447E-A309-7BCF55339389}"/>
                </a:ext>
              </a:extLst>
            </p:cNvPr>
            <p:cNvGrpSpPr>
              <a:grpSpLocks/>
            </p:cNvGrpSpPr>
            <p:nvPr userDrawn="1"/>
          </p:nvGrpSpPr>
          <p:grpSpPr bwMode="auto">
            <a:xfrm rot="-215207">
              <a:off x="3690" y="228"/>
              <a:ext cx="1856" cy="3631"/>
              <a:chOff x="3010" y="772"/>
              <a:chExt cx="1856" cy="3631"/>
            </a:xfrm>
          </p:grpSpPr>
          <p:sp>
            <p:nvSpPr>
              <p:cNvPr id="39" name="Freeform 4">
                <a:extLst>
                  <a:ext uri="{FF2B5EF4-FFF2-40B4-BE49-F238E27FC236}">
                    <a16:creationId xmlns:a16="http://schemas.microsoft.com/office/drawing/2014/main" id="{0CB96CD7-A7FA-4967-8376-086B6C117E14}"/>
                  </a:ext>
                </a:extLst>
              </p:cNvPr>
              <p:cNvSpPr>
                <a:spLocks/>
              </p:cNvSpPr>
              <p:nvPr userDrawn="1"/>
            </p:nvSpPr>
            <p:spPr bwMode="ltGray">
              <a:xfrm rot="12185230" flipV="1">
                <a:off x="3533" y="771"/>
                <a:ext cx="1333" cy="1485"/>
              </a:xfrm>
              <a:custGeom>
                <a:avLst/>
                <a:gdLst>
                  <a:gd name="T0" fmla="*/ 81 w 596"/>
                  <a:gd name="T1" fmla="*/ 1840 h 666"/>
                  <a:gd name="T2" fmla="*/ 29 w 596"/>
                  <a:gd name="T3" fmla="*/ 1695 h 666"/>
                  <a:gd name="T4" fmla="*/ 0 w 596"/>
                  <a:gd name="T5" fmla="*/ 1436 h 666"/>
                  <a:gd name="T6" fmla="*/ 20 w 596"/>
                  <a:gd name="T7" fmla="*/ 1104 h 666"/>
                  <a:gd name="T8" fmla="*/ 125 w 596"/>
                  <a:gd name="T9" fmla="*/ 751 h 666"/>
                  <a:gd name="T10" fmla="*/ 344 w 596"/>
                  <a:gd name="T11" fmla="*/ 417 h 666"/>
                  <a:gd name="T12" fmla="*/ 711 w 596"/>
                  <a:gd name="T13" fmla="*/ 154 h 666"/>
                  <a:gd name="T14" fmla="*/ 1235 w 596"/>
                  <a:gd name="T15" fmla="*/ 9 h 666"/>
                  <a:gd name="T16" fmla="*/ 1901 w 596"/>
                  <a:gd name="T17" fmla="*/ 45 h 666"/>
                  <a:gd name="T18" fmla="*/ 2422 w 596"/>
                  <a:gd name="T19" fmla="*/ 339 h 666"/>
                  <a:gd name="T20" fmla="*/ 2771 w 596"/>
                  <a:gd name="T21" fmla="*/ 821 h 666"/>
                  <a:gd name="T22" fmla="*/ 2957 w 596"/>
                  <a:gd name="T23" fmla="*/ 1411 h 666"/>
                  <a:gd name="T24" fmla="*/ 2977 w 596"/>
                  <a:gd name="T25" fmla="*/ 2034 h 666"/>
                  <a:gd name="T26" fmla="*/ 2832 w 596"/>
                  <a:gd name="T27" fmla="*/ 2611 h 666"/>
                  <a:gd name="T28" fmla="*/ 2536 w 596"/>
                  <a:gd name="T29" fmla="*/ 3057 h 666"/>
                  <a:gd name="T30" fmla="*/ 2087 w 596"/>
                  <a:gd name="T31" fmla="*/ 3296 h 666"/>
                  <a:gd name="T32" fmla="*/ 1946 w 596"/>
                  <a:gd name="T33" fmla="*/ 3275 h 666"/>
                  <a:gd name="T34" fmla="*/ 2205 w 596"/>
                  <a:gd name="T35" fmla="*/ 3068 h 666"/>
                  <a:gd name="T36" fmla="*/ 2411 w 596"/>
                  <a:gd name="T37" fmla="*/ 2705 h 666"/>
                  <a:gd name="T38" fmla="*/ 2545 w 596"/>
                  <a:gd name="T39" fmla="*/ 2256 h 666"/>
                  <a:gd name="T40" fmla="*/ 2601 w 596"/>
                  <a:gd name="T41" fmla="*/ 1766 h 666"/>
                  <a:gd name="T42" fmla="*/ 2572 w 596"/>
                  <a:gd name="T43" fmla="*/ 1282 h 666"/>
                  <a:gd name="T44" fmla="*/ 2427 w 596"/>
                  <a:gd name="T45" fmla="*/ 865 h 666"/>
                  <a:gd name="T46" fmla="*/ 2165 w 596"/>
                  <a:gd name="T47" fmla="*/ 557 h 666"/>
                  <a:gd name="T48" fmla="*/ 1707 w 596"/>
                  <a:gd name="T49" fmla="*/ 372 h 666"/>
                  <a:gd name="T50" fmla="*/ 1230 w 596"/>
                  <a:gd name="T51" fmla="*/ 303 h 666"/>
                  <a:gd name="T52" fmla="*/ 870 w 596"/>
                  <a:gd name="T53" fmla="*/ 352 h 666"/>
                  <a:gd name="T54" fmla="*/ 606 w 596"/>
                  <a:gd name="T55" fmla="*/ 502 h 666"/>
                  <a:gd name="T56" fmla="*/ 420 w 596"/>
                  <a:gd name="T57" fmla="*/ 740 h 666"/>
                  <a:gd name="T58" fmla="*/ 284 w 596"/>
                  <a:gd name="T59" fmla="*/ 1023 h 666"/>
                  <a:gd name="T60" fmla="*/ 199 w 596"/>
                  <a:gd name="T61" fmla="*/ 1351 h 666"/>
                  <a:gd name="T62" fmla="*/ 141 w 596"/>
                  <a:gd name="T63" fmla="*/ 1686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0" name="Freeform 5">
                <a:extLst>
                  <a:ext uri="{FF2B5EF4-FFF2-40B4-BE49-F238E27FC236}">
                    <a16:creationId xmlns:a16="http://schemas.microsoft.com/office/drawing/2014/main" id="{BA9F3E5B-D391-4C14-8BA5-F092035B9B06}"/>
                  </a:ext>
                </a:extLst>
              </p:cNvPr>
              <p:cNvSpPr>
                <a:spLocks/>
              </p:cNvSpPr>
              <p:nvPr userDrawn="1"/>
            </p:nvSpPr>
            <p:spPr bwMode="ltGray">
              <a:xfrm rot="12185230" flipV="1">
                <a:off x="4028" y="1795"/>
                <a:ext cx="571" cy="531"/>
              </a:xfrm>
              <a:custGeom>
                <a:avLst/>
                <a:gdLst>
                  <a:gd name="T0" fmla="*/ 0 w 257"/>
                  <a:gd name="T1" fmla="*/ 0 h 237"/>
                  <a:gd name="T2" fmla="*/ 0 w 257"/>
                  <a:gd name="T3" fmla="*/ 125 h 237"/>
                  <a:gd name="T4" fmla="*/ 16 w 257"/>
                  <a:gd name="T5" fmla="*/ 251 h 237"/>
                  <a:gd name="T6" fmla="*/ 29 w 257"/>
                  <a:gd name="T7" fmla="*/ 376 h 237"/>
                  <a:gd name="T8" fmla="*/ 53 w 257"/>
                  <a:gd name="T9" fmla="*/ 493 h 237"/>
                  <a:gd name="T10" fmla="*/ 89 w 257"/>
                  <a:gd name="T11" fmla="*/ 598 h 237"/>
                  <a:gd name="T12" fmla="*/ 133 w 257"/>
                  <a:gd name="T13" fmla="*/ 708 h 237"/>
                  <a:gd name="T14" fmla="*/ 187 w 257"/>
                  <a:gd name="T15" fmla="*/ 809 h 237"/>
                  <a:gd name="T16" fmla="*/ 251 w 257"/>
                  <a:gd name="T17" fmla="*/ 894 h 237"/>
                  <a:gd name="T18" fmla="*/ 331 w 257"/>
                  <a:gd name="T19" fmla="*/ 975 h 237"/>
                  <a:gd name="T20" fmla="*/ 424 w 257"/>
                  <a:gd name="T21" fmla="*/ 1044 h 237"/>
                  <a:gd name="T22" fmla="*/ 524 w 257"/>
                  <a:gd name="T23" fmla="*/ 1100 h 237"/>
                  <a:gd name="T24" fmla="*/ 647 w 257"/>
                  <a:gd name="T25" fmla="*/ 1145 h 237"/>
                  <a:gd name="T26" fmla="*/ 780 w 257"/>
                  <a:gd name="T27" fmla="*/ 1174 h 237"/>
                  <a:gd name="T28" fmla="*/ 929 w 257"/>
                  <a:gd name="T29" fmla="*/ 1190 h 237"/>
                  <a:gd name="T30" fmla="*/ 1086 w 257"/>
                  <a:gd name="T31" fmla="*/ 1185 h 237"/>
                  <a:gd name="T32" fmla="*/ 1269 w 257"/>
                  <a:gd name="T33" fmla="*/ 1165 h 237"/>
                  <a:gd name="T34" fmla="*/ 1106 w 257"/>
                  <a:gd name="T35" fmla="*/ 1140 h 237"/>
                  <a:gd name="T36" fmla="*/ 962 w 257"/>
                  <a:gd name="T37" fmla="*/ 1105 h 237"/>
                  <a:gd name="T38" fmla="*/ 840 w 257"/>
                  <a:gd name="T39" fmla="*/ 1064 h 237"/>
                  <a:gd name="T40" fmla="*/ 731 w 257"/>
                  <a:gd name="T41" fmla="*/ 1024 h 237"/>
                  <a:gd name="T42" fmla="*/ 631 w 257"/>
                  <a:gd name="T43" fmla="*/ 968 h 237"/>
                  <a:gd name="T44" fmla="*/ 553 w 257"/>
                  <a:gd name="T45" fmla="*/ 914 h 237"/>
                  <a:gd name="T46" fmla="*/ 480 w 257"/>
                  <a:gd name="T47" fmla="*/ 849 h 237"/>
                  <a:gd name="T48" fmla="*/ 415 w 257"/>
                  <a:gd name="T49" fmla="*/ 777 h 237"/>
                  <a:gd name="T50" fmla="*/ 355 w 257"/>
                  <a:gd name="T51" fmla="*/ 708 h 237"/>
                  <a:gd name="T52" fmla="*/ 302 w 257"/>
                  <a:gd name="T53" fmla="*/ 627 h 237"/>
                  <a:gd name="T54" fmla="*/ 258 w 257"/>
                  <a:gd name="T55" fmla="*/ 538 h 237"/>
                  <a:gd name="T56" fmla="*/ 213 w 257"/>
                  <a:gd name="T57" fmla="*/ 441 h 237"/>
                  <a:gd name="T58" fmla="*/ 162 w 257"/>
                  <a:gd name="T59" fmla="*/ 347 h 237"/>
                  <a:gd name="T60" fmla="*/ 113 w 257"/>
                  <a:gd name="T61" fmla="*/ 235 h 237"/>
                  <a:gd name="T62" fmla="*/ 60 w 257"/>
                  <a:gd name="T63" fmla="*/ 121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1" name="Freeform 6">
                <a:extLst>
                  <a:ext uri="{FF2B5EF4-FFF2-40B4-BE49-F238E27FC236}">
                    <a16:creationId xmlns:a16="http://schemas.microsoft.com/office/drawing/2014/main" id="{F99F3CAD-9AD4-4C11-A94A-15B31E9593FB}"/>
                  </a:ext>
                </a:extLst>
              </p:cNvPr>
              <p:cNvSpPr>
                <a:spLocks/>
              </p:cNvSpPr>
              <p:nvPr userDrawn="1"/>
            </p:nvSpPr>
            <p:spPr bwMode="ltGray">
              <a:xfrm rot="12185230" flipV="1">
                <a:off x="3637" y="2160"/>
                <a:ext cx="277" cy="249"/>
              </a:xfrm>
              <a:custGeom>
                <a:avLst/>
                <a:gdLst>
                  <a:gd name="T0" fmla="*/ 384 w 124"/>
                  <a:gd name="T1" fmla="*/ 0 h 110"/>
                  <a:gd name="T2" fmla="*/ 619 w 124"/>
                  <a:gd name="T3" fmla="*/ 552 h 110"/>
                  <a:gd name="T4" fmla="*/ 599 w 124"/>
                  <a:gd name="T5" fmla="*/ 548 h 110"/>
                  <a:gd name="T6" fmla="*/ 534 w 124"/>
                  <a:gd name="T7" fmla="*/ 539 h 110"/>
                  <a:gd name="T8" fmla="*/ 445 w 124"/>
                  <a:gd name="T9" fmla="*/ 518 h 110"/>
                  <a:gd name="T10" fmla="*/ 340 w 124"/>
                  <a:gd name="T11" fmla="*/ 507 h 110"/>
                  <a:gd name="T12" fmla="*/ 226 w 124"/>
                  <a:gd name="T13" fmla="*/ 498 h 110"/>
                  <a:gd name="T14" fmla="*/ 125 w 124"/>
                  <a:gd name="T15" fmla="*/ 503 h 110"/>
                  <a:gd name="T16" fmla="*/ 45 w 124"/>
                  <a:gd name="T17" fmla="*/ 523 h 110"/>
                  <a:gd name="T18" fmla="*/ 0 w 124"/>
                  <a:gd name="T19" fmla="*/ 564 h 110"/>
                  <a:gd name="T20" fmla="*/ 20 w 124"/>
                  <a:gd name="T21" fmla="*/ 503 h 110"/>
                  <a:gd name="T22" fmla="*/ 40 w 124"/>
                  <a:gd name="T23" fmla="*/ 455 h 110"/>
                  <a:gd name="T24" fmla="*/ 80 w 124"/>
                  <a:gd name="T25" fmla="*/ 421 h 110"/>
                  <a:gd name="T26" fmla="*/ 125 w 124"/>
                  <a:gd name="T27" fmla="*/ 389 h 110"/>
                  <a:gd name="T28" fmla="*/ 179 w 124"/>
                  <a:gd name="T29" fmla="*/ 369 h 110"/>
                  <a:gd name="T30" fmla="*/ 235 w 124"/>
                  <a:gd name="T31" fmla="*/ 364 h 110"/>
                  <a:gd name="T32" fmla="*/ 295 w 124"/>
                  <a:gd name="T33" fmla="*/ 364 h 110"/>
                  <a:gd name="T34" fmla="*/ 360 w 124"/>
                  <a:gd name="T35" fmla="*/ 380 h 110"/>
                  <a:gd name="T36" fmla="*/ 364 w 124"/>
                  <a:gd name="T37" fmla="*/ 364 h 110"/>
                  <a:gd name="T38" fmla="*/ 348 w 124"/>
                  <a:gd name="T39" fmla="*/ 287 h 110"/>
                  <a:gd name="T40" fmla="*/ 335 w 124"/>
                  <a:gd name="T41" fmla="*/ 195 h 110"/>
                  <a:gd name="T42" fmla="*/ 324 w 124"/>
                  <a:gd name="T43" fmla="*/ 154 h 110"/>
                  <a:gd name="T44" fmla="*/ 315 w 124"/>
                  <a:gd name="T45" fmla="*/ 154 h 110"/>
                  <a:gd name="T46" fmla="*/ 304 w 124"/>
                  <a:gd name="T47" fmla="*/ 149 h 110"/>
                  <a:gd name="T48" fmla="*/ 295 w 124"/>
                  <a:gd name="T49" fmla="*/ 134 h 110"/>
                  <a:gd name="T50" fmla="*/ 284 w 124"/>
                  <a:gd name="T51" fmla="*/ 118 h 110"/>
                  <a:gd name="T52" fmla="*/ 284 w 124"/>
                  <a:gd name="T53" fmla="*/ 97 h 110"/>
                  <a:gd name="T54" fmla="*/ 295 w 124"/>
                  <a:gd name="T55" fmla="*/ 72 h 110"/>
                  <a:gd name="T56" fmla="*/ 328 w 124"/>
                  <a:gd name="T57" fmla="*/ 41 h 110"/>
                  <a:gd name="T58" fmla="*/ 384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2" name="Freeform 7">
                <a:extLst>
                  <a:ext uri="{FF2B5EF4-FFF2-40B4-BE49-F238E27FC236}">
                    <a16:creationId xmlns:a16="http://schemas.microsoft.com/office/drawing/2014/main" id="{0F1CF535-D4F4-4347-BF8E-82F438B6AFFF}"/>
                  </a:ext>
                </a:extLst>
              </p:cNvPr>
              <p:cNvSpPr>
                <a:spLocks/>
              </p:cNvSpPr>
              <p:nvPr userDrawn="1"/>
            </p:nvSpPr>
            <p:spPr bwMode="ltGray">
              <a:xfrm rot="12185230" flipV="1">
                <a:off x="3978" y="970"/>
                <a:ext cx="245" cy="347"/>
              </a:xfrm>
              <a:custGeom>
                <a:avLst/>
                <a:gdLst>
                  <a:gd name="T0" fmla="*/ 0 w 109"/>
                  <a:gd name="T1" fmla="*/ 0 h 156"/>
                  <a:gd name="T2" fmla="*/ 25 w 109"/>
                  <a:gd name="T3" fmla="*/ 4 h 156"/>
                  <a:gd name="T4" fmla="*/ 90 w 109"/>
                  <a:gd name="T5" fmla="*/ 24 h 156"/>
                  <a:gd name="T6" fmla="*/ 187 w 109"/>
                  <a:gd name="T7" fmla="*/ 60 h 156"/>
                  <a:gd name="T8" fmla="*/ 292 w 109"/>
                  <a:gd name="T9" fmla="*/ 118 h 156"/>
                  <a:gd name="T10" fmla="*/ 393 w 109"/>
                  <a:gd name="T11" fmla="*/ 218 h 156"/>
                  <a:gd name="T12" fmla="*/ 486 w 109"/>
                  <a:gd name="T13" fmla="*/ 351 h 156"/>
                  <a:gd name="T14" fmla="*/ 542 w 109"/>
                  <a:gd name="T15" fmla="*/ 534 h 156"/>
                  <a:gd name="T16" fmla="*/ 551 w 109"/>
                  <a:gd name="T17" fmla="*/ 772 h 156"/>
                  <a:gd name="T18" fmla="*/ 530 w 109"/>
                  <a:gd name="T19" fmla="*/ 772 h 156"/>
                  <a:gd name="T20" fmla="*/ 501 w 109"/>
                  <a:gd name="T21" fmla="*/ 772 h 156"/>
                  <a:gd name="T22" fmla="*/ 470 w 109"/>
                  <a:gd name="T23" fmla="*/ 772 h 156"/>
                  <a:gd name="T24" fmla="*/ 441 w 109"/>
                  <a:gd name="T25" fmla="*/ 763 h 156"/>
                  <a:gd name="T26" fmla="*/ 409 w 109"/>
                  <a:gd name="T27" fmla="*/ 756 h 156"/>
                  <a:gd name="T28" fmla="*/ 373 w 109"/>
                  <a:gd name="T29" fmla="*/ 743 h 156"/>
                  <a:gd name="T30" fmla="*/ 333 w 109"/>
                  <a:gd name="T31" fmla="*/ 718 h 156"/>
                  <a:gd name="T32" fmla="*/ 292 w 109"/>
                  <a:gd name="T33" fmla="*/ 687 h 156"/>
                  <a:gd name="T34" fmla="*/ 267 w 109"/>
                  <a:gd name="T35" fmla="*/ 623 h 156"/>
                  <a:gd name="T36" fmla="*/ 267 w 109"/>
                  <a:gd name="T37" fmla="*/ 549 h 156"/>
                  <a:gd name="T38" fmla="*/ 283 w 109"/>
                  <a:gd name="T39" fmla="*/ 476 h 156"/>
                  <a:gd name="T40" fmla="*/ 299 w 109"/>
                  <a:gd name="T41" fmla="*/ 396 h 156"/>
                  <a:gd name="T42" fmla="*/ 283 w 109"/>
                  <a:gd name="T43" fmla="*/ 307 h 156"/>
                  <a:gd name="T44" fmla="*/ 243 w 109"/>
                  <a:gd name="T45" fmla="*/ 214 h 156"/>
                  <a:gd name="T46" fmla="*/ 157 w 109"/>
                  <a:gd name="T47" fmla="*/ 113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3" name="Freeform 8">
                <a:extLst>
                  <a:ext uri="{FF2B5EF4-FFF2-40B4-BE49-F238E27FC236}">
                    <a16:creationId xmlns:a16="http://schemas.microsoft.com/office/drawing/2014/main" id="{D1F03459-8B05-4F7A-8517-2A5DF83318F2}"/>
                  </a:ext>
                </a:extLst>
              </p:cNvPr>
              <p:cNvSpPr>
                <a:spLocks/>
              </p:cNvSpPr>
              <p:nvPr userDrawn="1"/>
            </p:nvSpPr>
            <p:spPr bwMode="ltGray">
              <a:xfrm rot="12185230" flipV="1">
                <a:off x="3838" y="2205"/>
                <a:ext cx="103" cy="209"/>
              </a:xfrm>
              <a:custGeom>
                <a:avLst/>
                <a:gdLst>
                  <a:gd name="T0" fmla="*/ 155 w 46"/>
                  <a:gd name="T1" fmla="*/ 0 h 94"/>
                  <a:gd name="T2" fmla="*/ 101 w 46"/>
                  <a:gd name="T3" fmla="*/ 187 h 94"/>
                  <a:gd name="T4" fmla="*/ 76 w 46"/>
                  <a:gd name="T5" fmla="*/ 307 h 94"/>
                  <a:gd name="T6" fmla="*/ 56 w 46"/>
                  <a:gd name="T7" fmla="*/ 391 h 94"/>
                  <a:gd name="T8" fmla="*/ 0 w 46"/>
                  <a:gd name="T9" fmla="*/ 465 h 94"/>
                  <a:gd name="T10" fmla="*/ 60 w 46"/>
                  <a:gd name="T11" fmla="*/ 436 h 94"/>
                  <a:gd name="T12" fmla="*/ 116 w 46"/>
                  <a:gd name="T13" fmla="*/ 396 h 94"/>
                  <a:gd name="T14" fmla="*/ 161 w 46"/>
                  <a:gd name="T15" fmla="*/ 340 h 94"/>
                  <a:gd name="T16" fmla="*/ 202 w 46"/>
                  <a:gd name="T17" fmla="*/ 282 h 94"/>
                  <a:gd name="T18" fmla="*/ 226 w 46"/>
                  <a:gd name="T19" fmla="*/ 218 h 94"/>
                  <a:gd name="T20" fmla="*/ 231 w 46"/>
                  <a:gd name="T21" fmla="*/ 149 h 94"/>
                  <a:gd name="T22" fmla="*/ 210 w 46"/>
                  <a:gd name="T23" fmla="*/ 73 h 94"/>
                  <a:gd name="T24" fmla="*/ 155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4" name="Freeform 9">
                <a:extLst>
                  <a:ext uri="{FF2B5EF4-FFF2-40B4-BE49-F238E27FC236}">
                    <a16:creationId xmlns:a16="http://schemas.microsoft.com/office/drawing/2014/main" id="{525E90F1-4A52-46C4-B580-2EC8C2218E73}"/>
                  </a:ext>
                </a:extLst>
              </p:cNvPr>
              <p:cNvSpPr>
                <a:spLocks/>
              </p:cNvSpPr>
              <p:nvPr userDrawn="1"/>
            </p:nvSpPr>
            <p:spPr bwMode="ltGray">
              <a:xfrm rot="12185230" flipV="1">
                <a:off x="3890" y="1320"/>
                <a:ext cx="120" cy="90"/>
              </a:xfrm>
              <a:custGeom>
                <a:avLst/>
                <a:gdLst>
                  <a:gd name="T0" fmla="*/ 0 w 54"/>
                  <a:gd name="T1" fmla="*/ 0 h 40"/>
                  <a:gd name="T2" fmla="*/ 4 w 54"/>
                  <a:gd name="T3" fmla="*/ 5 h 40"/>
                  <a:gd name="T4" fmla="*/ 29 w 54"/>
                  <a:gd name="T5" fmla="*/ 16 h 40"/>
                  <a:gd name="T6" fmla="*/ 64 w 54"/>
                  <a:gd name="T7" fmla="*/ 41 h 40"/>
                  <a:gd name="T8" fmla="*/ 104 w 54"/>
                  <a:gd name="T9" fmla="*/ 61 h 40"/>
                  <a:gd name="T10" fmla="*/ 142 w 54"/>
                  <a:gd name="T11" fmla="*/ 77 h 40"/>
                  <a:gd name="T12" fmla="*/ 187 w 54"/>
                  <a:gd name="T13" fmla="*/ 86 h 40"/>
                  <a:gd name="T14" fmla="*/ 227 w 54"/>
                  <a:gd name="T15" fmla="*/ 92 h 40"/>
                  <a:gd name="T16" fmla="*/ 267 w 54"/>
                  <a:gd name="T17" fmla="*/ 81 h 40"/>
                  <a:gd name="T18" fmla="*/ 262 w 54"/>
                  <a:gd name="T19" fmla="*/ 126 h 40"/>
                  <a:gd name="T20" fmla="*/ 247 w 54"/>
                  <a:gd name="T21" fmla="*/ 167 h 40"/>
                  <a:gd name="T22" fmla="*/ 218 w 54"/>
                  <a:gd name="T23" fmla="*/ 194 h 40"/>
                  <a:gd name="T24" fmla="*/ 182 w 54"/>
                  <a:gd name="T25" fmla="*/ 203 h 40"/>
                  <a:gd name="T26" fmla="*/ 138 w 54"/>
                  <a:gd name="T27" fmla="*/ 198 h 40"/>
                  <a:gd name="T28" fmla="*/ 93 w 54"/>
                  <a:gd name="T29" fmla="*/ 162 h 40"/>
                  <a:gd name="T30" fmla="*/ 49 w 54"/>
                  <a:gd name="T31" fmla="*/ 101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45" name="Freeform 10">
                <a:extLst>
                  <a:ext uri="{FF2B5EF4-FFF2-40B4-BE49-F238E27FC236}">
                    <a16:creationId xmlns:a16="http://schemas.microsoft.com/office/drawing/2014/main" id="{70CF9789-964A-4CA5-9BE7-DFFE0DEAA6C6}"/>
                  </a:ext>
                </a:extLst>
              </p:cNvPr>
              <p:cNvSpPr>
                <a:spLocks/>
              </p:cNvSpPr>
              <p:nvPr userDrawn="1"/>
            </p:nvSpPr>
            <p:spPr bwMode="ltGray">
              <a:xfrm rot="12185230" flipV="1">
                <a:off x="3009" y="2344"/>
                <a:ext cx="330" cy="2059"/>
              </a:xfrm>
              <a:custGeom>
                <a:avLst/>
                <a:gdLst>
                  <a:gd name="T0" fmla="*/ 0 w 149"/>
                  <a:gd name="T1" fmla="*/ 0 h 704"/>
                  <a:gd name="T2" fmla="*/ 29 w 149"/>
                  <a:gd name="T3" fmla="*/ 53 h 704"/>
                  <a:gd name="T4" fmla="*/ 78 w 149"/>
                  <a:gd name="T5" fmla="*/ 120 h 704"/>
                  <a:gd name="T6" fmla="*/ 137 w 149"/>
                  <a:gd name="T7" fmla="*/ 205 h 704"/>
                  <a:gd name="T8" fmla="*/ 202 w 149"/>
                  <a:gd name="T9" fmla="*/ 316 h 704"/>
                  <a:gd name="T10" fmla="*/ 283 w 149"/>
                  <a:gd name="T11" fmla="*/ 453 h 704"/>
                  <a:gd name="T12" fmla="*/ 359 w 149"/>
                  <a:gd name="T13" fmla="*/ 600 h 704"/>
                  <a:gd name="T14" fmla="*/ 432 w 149"/>
                  <a:gd name="T15" fmla="*/ 769 h 704"/>
                  <a:gd name="T16" fmla="*/ 489 w 149"/>
                  <a:gd name="T17" fmla="*/ 965 h 704"/>
                  <a:gd name="T18" fmla="*/ 549 w 149"/>
                  <a:gd name="T19" fmla="*/ 1173 h 704"/>
                  <a:gd name="T20" fmla="*/ 589 w 149"/>
                  <a:gd name="T21" fmla="*/ 1413 h 704"/>
                  <a:gd name="T22" fmla="*/ 609 w 149"/>
                  <a:gd name="T23" fmla="*/ 1676 h 704"/>
                  <a:gd name="T24" fmla="*/ 618 w 149"/>
                  <a:gd name="T25" fmla="*/ 1951 h 704"/>
                  <a:gd name="T26" fmla="*/ 589 w 149"/>
                  <a:gd name="T27" fmla="*/ 2258 h 704"/>
                  <a:gd name="T28" fmla="*/ 534 w 149"/>
                  <a:gd name="T29" fmla="*/ 2583 h 704"/>
                  <a:gd name="T30" fmla="*/ 452 w 149"/>
                  <a:gd name="T31" fmla="*/ 2925 h 704"/>
                  <a:gd name="T32" fmla="*/ 328 w 149"/>
                  <a:gd name="T33" fmla="*/ 3302 h 704"/>
                  <a:gd name="T34" fmla="*/ 190 w 149"/>
                  <a:gd name="T35" fmla="*/ 3729 h 704"/>
                  <a:gd name="T36" fmla="*/ 104 w 149"/>
                  <a:gd name="T37" fmla="*/ 4124 h 704"/>
                  <a:gd name="T38" fmla="*/ 49 w 149"/>
                  <a:gd name="T39" fmla="*/ 4489 h 704"/>
                  <a:gd name="T40" fmla="*/ 29 w 149"/>
                  <a:gd name="T41" fmla="*/ 4840 h 704"/>
                  <a:gd name="T42" fmla="*/ 29 w 149"/>
                  <a:gd name="T43" fmla="*/ 5174 h 704"/>
                  <a:gd name="T44" fmla="*/ 40 w 149"/>
                  <a:gd name="T45" fmla="*/ 5484 h 704"/>
                  <a:gd name="T46" fmla="*/ 60 w 149"/>
                  <a:gd name="T47" fmla="*/ 5756 h 704"/>
                  <a:gd name="T48" fmla="*/ 69 w 149"/>
                  <a:gd name="T49" fmla="*/ 6022 h 704"/>
                  <a:gd name="T50" fmla="*/ 202 w 149"/>
                  <a:gd name="T51" fmla="*/ 5885 h 704"/>
                  <a:gd name="T52" fmla="*/ 190 w 149"/>
                  <a:gd name="T53" fmla="*/ 5817 h 704"/>
                  <a:gd name="T54" fmla="*/ 177 w 149"/>
                  <a:gd name="T55" fmla="*/ 5621 h 704"/>
                  <a:gd name="T56" fmla="*/ 162 w 149"/>
                  <a:gd name="T57" fmla="*/ 5320 h 704"/>
                  <a:gd name="T58" fmla="*/ 173 w 149"/>
                  <a:gd name="T59" fmla="*/ 4919 h 704"/>
                  <a:gd name="T60" fmla="*/ 202 w 149"/>
                  <a:gd name="T61" fmla="*/ 4440 h 704"/>
                  <a:gd name="T62" fmla="*/ 283 w 149"/>
                  <a:gd name="T63" fmla="*/ 3893 h 704"/>
                  <a:gd name="T64" fmla="*/ 421 w 149"/>
                  <a:gd name="T65" fmla="*/ 3302 h 704"/>
                  <a:gd name="T66" fmla="*/ 633 w 149"/>
                  <a:gd name="T67" fmla="*/ 2676 h 704"/>
                  <a:gd name="T68" fmla="*/ 702 w 149"/>
                  <a:gd name="T69" fmla="*/ 2387 h 704"/>
                  <a:gd name="T70" fmla="*/ 731 w 149"/>
                  <a:gd name="T71" fmla="*/ 2009 h 704"/>
                  <a:gd name="T72" fmla="*/ 707 w 149"/>
                  <a:gd name="T73" fmla="*/ 1573 h 704"/>
                  <a:gd name="T74" fmla="*/ 642 w 149"/>
                  <a:gd name="T75" fmla="*/ 1146 h 704"/>
                  <a:gd name="T76" fmla="*/ 534 w 149"/>
                  <a:gd name="T77" fmla="*/ 728 h 704"/>
                  <a:gd name="T78" fmla="*/ 396 w 149"/>
                  <a:gd name="T79" fmla="*/ 377 h 704"/>
                  <a:gd name="T80" fmla="*/ 215 w 149"/>
                  <a:gd name="T81" fmla="*/ 12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6" name="Freeform 11">
              <a:extLst>
                <a:ext uri="{FF2B5EF4-FFF2-40B4-BE49-F238E27FC236}">
                  <a16:creationId xmlns:a16="http://schemas.microsoft.com/office/drawing/2014/main" id="{2159A611-3AED-4209-BDBD-6A90EADBFA4B}"/>
                </a:ext>
              </a:extLst>
            </p:cNvPr>
            <p:cNvSpPr>
              <a:spLocks/>
            </p:cNvSpPr>
            <p:nvPr userDrawn="1"/>
          </p:nvSpPr>
          <p:spPr bwMode="ltGray">
            <a:xfrm rot="373331" flipH="1">
              <a:off x="22" y="1957"/>
              <a:ext cx="323" cy="649"/>
            </a:xfrm>
            <a:custGeom>
              <a:avLst/>
              <a:gdLst>
                <a:gd name="T0" fmla="*/ 598 w 128"/>
                <a:gd name="T1" fmla="*/ 0 h 217"/>
                <a:gd name="T2" fmla="*/ 669 w 128"/>
                <a:gd name="T3" fmla="*/ 81 h 217"/>
                <a:gd name="T4" fmla="*/ 732 w 128"/>
                <a:gd name="T5" fmla="*/ 242 h 217"/>
                <a:gd name="T6" fmla="*/ 782 w 128"/>
                <a:gd name="T7" fmla="*/ 449 h 217"/>
                <a:gd name="T8" fmla="*/ 815 w 128"/>
                <a:gd name="T9" fmla="*/ 697 h 217"/>
                <a:gd name="T10" fmla="*/ 808 w 128"/>
                <a:gd name="T11" fmla="*/ 993 h 217"/>
                <a:gd name="T12" fmla="*/ 739 w 128"/>
                <a:gd name="T13" fmla="*/ 1298 h 217"/>
                <a:gd name="T14" fmla="*/ 598 w 128"/>
                <a:gd name="T15" fmla="*/ 1618 h 217"/>
                <a:gd name="T16" fmla="*/ 381 w 128"/>
                <a:gd name="T17" fmla="*/ 1941 h 217"/>
                <a:gd name="T18" fmla="*/ 313 w 128"/>
                <a:gd name="T19" fmla="*/ 1905 h 217"/>
                <a:gd name="T20" fmla="*/ 242 w 128"/>
                <a:gd name="T21" fmla="*/ 1878 h 217"/>
                <a:gd name="T22" fmla="*/ 167 w 128"/>
                <a:gd name="T23" fmla="*/ 1833 h 217"/>
                <a:gd name="T24" fmla="*/ 101 w 128"/>
                <a:gd name="T25" fmla="*/ 1797 h 217"/>
                <a:gd name="T26" fmla="*/ 50 w 128"/>
                <a:gd name="T27" fmla="*/ 1753 h 217"/>
                <a:gd name="T28" fmla="*/ 13 w 128"/>
                <a:gd name="T29" fmla="*/ 1699 h 217"/>
                <a:gd name="T30" fmla="*/ 0 w 128"/>
                <a:gd name="T31" fmla="*/ 1636 h 217"/>
                <a:gd name="T32" fmla="*/ 8 w 128"/>
                <a:gd name="T33" fmla="*/ 1591 h 217"/>
                <a:gd name="T34" fmla="*/ 83 w 128"/>
                <a:gd name="T35" fmla="*/ 1528 h 217"/>
                <a:gd name="T36" fmla="*/ 184 w 128"/>
                <a:gd name="T37" fmla="*/ 1442 h 217"/>
                <a:gd name="T38" fmla="*/ 293 w 128"/>
                <a:gd name="T39" fmla="*/ 1343 h 217"/>
                <a:gd name="T40" fmla="*/ 401 w 128"/>
                <a:gd name="T41" fmla="*/ 1199 h 217"/>
                <a:gd name="T42" fmla="*/ 502 w 128"/>
                <a:gd name="T43" fmla="*/ 1002 h 217"/>
                <a:gd name="T44" fmla="*/ 580 w 128"/>
                <a:gd name="T45" fmla="*/ 742 h 217"/>
                <a:gd name="T46" fmla="*/ 618 w 128"/>
                <a:gd name="T47" fmla="*/ 413 h 217"/>
                <a:gd name="T48" fmla="*/ 598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7" name="Freeform 12">
              <a:extLst>
                <a:ext uri="{FF2B5EF4-FFF2-40B4-BE49-F238E27FC236}">
                  <a16:creationId xmlns:a16="http://schemas.microsoft.com/office/drawing/2014/main" id="{45370D6B-75A5-411B-924D-B9C87EDC239E}"/>
                </a:ext>
              </a:extLst>
            </p:cNvPr>
            <p:cNvSpPr>
              <a:spLocks/>
            </p:cNvSpPr>
            <p:nvPr userDrawn="1"/>
          </p:nvSpPr>
          <p:spPr bwMode="ltGray">
            <a:xfrm>
              <a:off x="168" y="1260"/>
              <a:ext cx="1259" cy="1532"/>
            </a:xfrm>
            <a:custGeom>
              <a:avLst/>
              <a:gdLst>
                <a:gd name="T0" fmla="*/ 891 w 1259"/>
                <a:gd name="T1" fmla="*/ 1532 h 1532"/>
                <a:gd name="T2" fmla="*/ 954 w 1259"/>
                <a:gd name="T3" fmla="*/ 1452 h 1532"/>
                <a:gd name="T4" fmla="*/ 1032 w 1259"/>
                <a:gd name="T5" fmla="*/ 1338 h 1532"/>
                <a:gd name="T6" fmla="*/ 1115 w 1259"/>
                <a:gd name="T7" fmla="*/ 1188 h 1532"/>
                <a:gd name="T8" fmla="*/ 1194 w 1259"/>
                <a:gd name="T9" fmla="*/ 1023 h 1532"/>
                <a:gd name="T10" fmla="*/ 1244 w 1259"/>
                <a:gd name="T11" fmla="*/ 841 h 1532"/>
                <a:gd name="T12" fmla="*/ 1259 w 1259"/>
                <a:gd name="T13" fmla="*/ 647 h 1532"/>
                <a:gd name="T14" fmla="*/ 1230 w 1259"/>
                <a:gd name="T15" fmla="*/ 463 h 1532"/>
                <a:gd name="T16" fmla="*/ 1140 w 1259"/>
                <a:gd name="T17" fmla="*/ 294 h 1532"/>
                <a:gd name="T18" fmla="*/ 1043 w 1259"/>
                <a:gd name="T19" fmla="*/ 190 h 1532"/>
                <a:gd name="T20" fmla="*/ 961 w 1259"/>
                <a:gd name="T21" fmla="*/ 109 h 1532"/>
                <a:gd name="T22" fmla="*/ 894 w 1259"/>
                <a:gd name="T23" fmla="*/ 65 h 1532"/>
                <a:gd name="T24" fmla="*/ 786 w 1259"/>
                <a:gd name="T25" fmla="*/ 18 h 1532"/>
                <a:gd name="T26" fmla="*/ 642 w 1259"/>
                <a:gd name="T27" fmla="*/ 0 h 1532"/>
                <a:gd name="T28" fmla="*/ 440 w 1259"/>
                <a:gd name="T29" fmla="*/ 23 h 1532"/>
                <a:gd name="T30" fmla="*/ 366 w 1259"/>
                <a:gd name="T31" fmla="*/ 44 h 1532"/>
                <a:gd name="T32" fmla="*/ 292 w 1259"/>
                <a:gd name="T33" fmla="*/ 58 h 1532"/>
                <a:gd name="T34" fmla="*/ 229 w 1259"/>
                <a:gd name="T35" fmla="*/ 79 h 1532"/>
                <a:gd name="T36" fmla="*/ 178 w 1259"/>
                <a:gd name="T37" fmla="*/ 103 h 1532"/>
                <a:gd name="T38" fmla="*/ 127 w 1259"/>
                <a:gd name="T39" fmla="*/ 127 h 1532"/>
                <a:gd name="T40" fmla="*/ 82 w 1259"/>
                <a:gd name="T41" fmla="*/ 158 h 1532"/>
                <a:gd name="T42" fmla="*/ 41 w 1259"/>
                <a:gd name="T43" fmla="*/ 197 h 1532"/>
                <a:gd name="T44" fmla="*/ 0 w 1259"/>
                <a:gd name="T45" fmla="*/ 243 h 1532"/>
                <a:gd name="T46" fmla="*/ 76 w 1259"/>
                <a:gd name="T47" fmla="*/ 215 h 1532"/>
                <a:gd name="T48" fmla="*/ 144 w 1259"/>
                <a:gd name="T49" fmla="*/ 194 h 1532"/>
                <a:gd name="T50" fmla="*/ 212 w 1259"/>
                <a:gd name="T51" fmla="*/ 179 h 1532"/>
                <a:gd name="T52" fmla="*/ 280 w 1259"/>
                <a:gd name="T53" fmla="*/ 164 h 1532"/>
                <a:gd name="T54" fmla="*/ 336 w 1259"/>
                <a:gd name="T55" fmla="*/ 149 h 1532"/>
                <a:gd name="T56" fmla="*/ 397 w 1259"/>
                <a:gd name="T57" fmla="*/ 149 h 1532"/>
                <a:gd name="T58" fmla="*/ 458 w 1259"/>
                <a:gd name="T59" fmla="*/ 141 h 1532"/>
                <a:gd name="T60" fmla="*/ 511 w 1259"/>
                <a:gd name="T61" fmla="*/ 146 h 1532"/>
                <a:gd name="T62" fmla="*/ 565 w 1259"/>
                <a:gd name="T63" fmla="*/ 152 h 1532"/>
                <a:gd name="T64" fmla="*/ 618 w 1259"/>
                <a:gd name="T65" fmla="*/ 166 h 1532"/>
                <a:gd name="T66" fmla="*/ 669 w 1259"/>
                <a:gd name="T67" fmla="*/ 186 h 1532"/>
                <a:gd name="T68" fmla="*/ 715 w 1259"/>
                <a:gd name="T69" fmla="*/ 205 h 1532"/>
                <a:gd name="T70" fmla="*/ 760 w 1259"/>
                <a:gd name="T71" fmla="*/ 239 h 1532"/>
                <a:gd name="T72" fmla="*/ 811 w 1259"/>
                <a:gd name="T73" fmla="*/ 267 h 1532"/>
                <a:gd name="T74" fmla="*/ 855 w 1259"/>
                <a:gd name="T75" fmla="*/ 307 h 1532"/>
                <a:gd name="T76" fmla="*/ 899 w 1259"/>
                <a:gd name="T77" fmla="*/ 348 h 1532"/>
                <a:gd name="T78" fmla="*/ 971 w 1259"/>
                <a:gd name="T79" fmla="*/ 464 h 1532"/>
                <a:gd name="T80" fmla="*/ 1016 w 1259"/>
                <a:gd name="T81" fmla="*/ 606 h 1532"/>
                <a:gd name="T82" fmla="*/ 1027 w 1259"/>
                <a:gd name="T83" fmla="*/ 774 h 1532"/>
                <a:gd name="T84" fmla="*/ 1022 w 1259"/>
                <a:gd name="T85" fmla="*/ 939 h 1532"/>
                <a:gd name="T86" fmla="*/ 1002 w 1259"/>
                <a:gd name="T87" fmla="*/ 1117 h 1532"/>
                <a:gd name="T88" fmla="*/ 966 w 1259"/>
                <a:gd name="T89" fmla="*/ 1279 h 1532"/>
                <a:gd name="T90" fmla="*/ 933 w 1259"/>
                <a:gd name="T91" fmla="*/ 1421 h 1532"/>
                <a:gd name="T92" fmla="*/ 891 w 1259"/>
                <a:gd name="T93" fmla="*/ 1532 h 15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259" h="1532">
                  <a:moveTo>
                    <a:pt x="891" y="1532"/>
                  </a:moveTo>
                  <a:lnTo>
                    <a:pt x="954" y="1452"/>
                  </a:lnTo>
                  <a:lnTo>
                    <a:pt x="1032" y="1338"/>
                  </a:lnTo>
                  <a:lnTo>
                    <a:pt x="1115" y="1188"/>
                  </a:lnTo>
                  <a:lnTo>
                    <a:pt x="1194" y="1023"/>
                  </a:lnTo>
                  <a:lnTo>
                    <a:pt x="1244" y="841"/>
                  </a:lnTo>
                  <a:lnTo>
                    <a:pt x="1259" y="647"/>
                  </a:lnTo>
                  <a:lnTo>
                    <a:pt x="1230" y="463"/>
                  </a:lnTo>
                  <a:lnTo>
                    <a:pt x="1140" y="294"/>
                  </a:lnTo>
                  <a:lnTo>
                    <a:pt x="1043" y="190"/>
                  </a:lnTo>
                  <a:lnTo>
                    <a:pt x="961" y="109"/>
                  </a:lnTo>
                  <a:lnTo>
                    <a:pt x="894" y="65"/>
                  </a:lnTo>
                  <a:lnTo>
                    <a:pt x="786" y="18"/>
                  </a:lnTo>
                  <a:lnTo>
                    <a:pt x="642" y="0"/>
                  </a:lnTo>
                  <a:lnTo>
                    <a:pt x="440" y="23"/>
                  </a:lnTo>
                  <a:lnTo>
                    <a:pt x="366" y="44"/>
                  </a:lnTo>
                  <a:lnTo>
                    <a:pt x="292" y="58"/>
                  </a:lnTo>
                  <a:lnTo>
                    <a:pt x="229" y="79"/>
                  </a:lnTo>
                  <a:lnTo>
                    <a:pt x="178" y="103"/>
                  </a:lnTo>
                  <a:lnTo>
                    <a:pt x="127" y="127"/>
                  </a:lnTo>
                  <a:lnTo>
                    <a:pt x="82" y="158"/>
                  </a:lnTo>
                  <a:lnTo>
                    <a:pt x="41" y="197"/>
                  </a:lnTo>
                  <a:lnTo>
                    <a:pt x="0" y="243"/>
                  </a:lnTo>
                  <a:lnTo>
                    <a:pt x="76" y="215"/>
                  </a:lnTo>
                  <a:lnTo>
                    <a:pt x="144" y="194"/>
                  </a:lnTo>
                  <a:lnTo>
                    <a:pt x="212" y="179"/>
                  </a:lnTo>
                  <a:lnTo>
                    <a:pt x="280" y="164"/>
                  </a:lnTo>
                  <a:lnTo>
                    <a:pt x="336" y="149"/>
                  </a:lnTo>
                  <a:lnTo>
                    <a:pt x="397" y="149"/>
                  </a:lnTo>
                  <a:lnTo>
                    <a:pt x="458" y="141"/>
                  </a:lnTo>
                  <a:lnTo>
                    <a:pt x="511" y="146"/>
                  </a:lnTo>
                  <a:lnTo>
                    <a:pt x="565" y="152"/>
                  </a:lnTo>
                  <a:lnTo>
                    <a:pt x="618" y="166"/>
                  </a:lnTo>
                  <a:lnTo>
                    <a:pt x="669" y="186"/>
                  </a:lnTo>
                  <a:lnTo>
                    <a:pt x="715" y="205"/>
                  </a:lnTo>
                  <a:lnTo>
                    <a:pt x="760" y="239"/>
                  </a:lnTo>
                  <a:lnTo>
                    <a:pt x="811" y="267"/>
                  </a:lnTo>
                  <a:lnTo>
                    <a:pt x="855" y="307"/>
                  </a:lnTo>
                  <a:lnTo>
                    <a:pt x="899" y="348"/>
                  </a:lnTo>
                  <a:lnTo>
                    <a:pt x="971" y="464"/>
                  </a:lnTo>
                  <a:lnTo>
                    <a:pt x="1016" y="606"/>
                  </a:lnTo>
                  <a:lnTo>
                    <a:pt x="1027" y="774"/>
                  </a:lnTo>
                  <a:lnTo>
                    <a:pt x="1022" y="939"/>
                  </a:lnTo>
                  <a:lnTo>
                    <a:pt x="1002" y="1117"/>
                  </a:lnTo>
                  <a:lnTo>
                    <a:pt x="966" y="1279"/>
                  </a:lnTo>
                  <a:lnTo>
                    <a:pt x="933" y="1421"/>
                  </a:lnTo>
                  <a:lnTo>
                    <a:pt x="891" y="1532"/>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8" name="Freeform 13">
              <a:extLst>
                <a:ext uri="{FF2B5EF4-FFF2-40B4-BE49-F238E27FC236}">
                  <a16:creationId xmlns:a16="http://schemas.microsoft.com/office/drawing/2014/main" id="{F8ED1C66-82D5-40A5-BD3B-D90EB1F79C5E}"/>
                </a:ext>
              </a:extLst>
            </p:cNvPr>
            <p:cNvSpPr>
              <a:spLocks/>
            </p:cNvSpPr>
            <p:nvPr userDrawn="1"/>
          </p:nvSpPr>
          <p:spPr bwMode="ltGray">
            <a:xfrm>
              <a:off x="0" y="2610"/>
              <a:ext cx="801" cy="459"/>
            </a:xfrm>
            <a:custGeom>
              <a:avLst/>
              <a:gdLst>
                <a:gd name="T0" fmla="*/ 0 w 801"/>
                <a:gd name="T1" fmla="*/ 0 h 459"/>
                <a:gd name="T2" fmla="*/ 37 w 801"/>
                <a:gd name="T3" fmla="*/ 69 h 459"/>
                <a:gd name="T4" fmla="*/ 68 w 801"/>
                <a:gd name="T5" fmla="*/ 132 h 459"/>
                <a:gd name="T6" fmla="*/ 110 w 801"/>
                <a:gd name="T7" fmla="*/ 188 h 459"/>
                <a:gd name="T8" fmla="*/ 149 w 801"/>
                <a:gd name="T9" fmla="*/ 229 h 459"/>
                <a:gd name="T10" fmla="*/ 192 w 801"/>
                <a:gd name="T11" fmla="*/ 278 h 459"/>
                <a:gd name="T12" fmla="*/ 250 w 801"/>
                <a:gd name="T13" fmla="*/ 314 h 459"/>
                <a:gd name="T14" fmla="*/ 308 w 801"/>
                <a:gd name="T15" fmla="*/ 336 h 459"/>
                <a:gd name="T16" fmla="*/ 365 w 801"/>
                <a:gd name="T17" fmla="*/ 365 h 459"/>
                <a:gd name="T18" fmla="*/ 430 w 801"/>
                <a:gd name="T19" fmla="*/ 381 h 459"/>
                <a:gd name="T20" fmla="*/ 501 w 801"/>
                <a:gd name="T21" fmla="*/ 390 h 459"/>
                <a:gd name="T22" fmla="*/ 573 w 801"/>
                <a:gd name="T23" fmla="*/ 392 h 459"/>
                <a:gd name="T24" fmla="*/ 646 w 801"/>
                <a:gd name="T25" fmla="*/ 381 h 459"/>
                <a:gd name="T26" fmla="*/ 726 w 801"/>
                <a:gd name="T27" fmla="*/ 362 h 459"/>
                <a:gd name="T28" fmla="*/ 801 w 801"/>
                <a:gd name="T29" fmla="*/ 335 h 459"/>
                <a:gd name="T30" fmla="*/ 731 w 801"/>
                <a:gd name="T31" fmla="*/ 377 h 459"/>
                <a:gd name="T32" fmla="*/ 662 w 801"/>
                <a:gd name="T33" fmla="*/ 404 h 459"/>
                <a:gd name="T34" fmla="*/ 594 w 801"/>
                <a:gd name="T35" fmla="*/ 432 h 459"/>
                <a:gd name="T36" fmla="*/ 532 w 801"/>
                <a:gd name="T37" fmla="*/ 445 h 459"/>
                <a:gd name="T38" fmla="*/ 471 w 801"/>
                <a:gd name="T39" fmla="*/ 459 h 459"/>
                <a:gd name="T40" fmla="*/ 411 w 801"/>
                <a:gd name="T41" fmla="*/ 458 h 459"/>
                <a:gd name="T42" fmla="*/ 350 w 801"/>
                <a:gd name="T43" fmla="*/ 458 h 459"/>
                <a:gd name="T44" fmla="*/ 291 w 801"/>
                <a:gd name="T45" fmla="*/ 450 h 459"/>
                <a:gd name="T46" fmla="*/ 244 w 801"/>
                <a:gd name="T47" fmla="*/ 436 h 459"/>
                <a:gd name="T48" fmla="*/ 192 w 801"/>
                <a:gd name="T49" fmla="*/ 415 h 459"/>
                <a:gd name="T50" fmla="*/ 145 w 801"/>
                <a:gd name="T51" fmla="*/ 394 h 459"/>
                <a:gd name="T52" fmla="*/ 100 w 801"/>
                <a:gd name="T53" fmla="*/ 373 h 459"/>
                <a:gd name="T54" fmla="*/ 60 w 801"/>
                <a:gd name="T55" fmla="*/ 347 h 459"/>
                <a:gd name="T56" fmla="*/ 0 w 801"/>
                <a:gd name="T57" fmla="*/ 294 h 459"/>
                <a:gd name="T58" fmla="*/ 0 w 801"/>
                <a:gd name="T59" fmla="*/ 0 h 459"/>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801" h="459">
                  <a:moveTo>
                    <a:pt x="0" y="0"/>
                  </a:moveTo>
                  <a:lnTo>
                    <a:pt x="37" y="69"/>
                  </a:lnTo>
                  <a:lnTo>
                    <a:pt x="68" y="132"/>
                  </a:lnTo>
                  <a:lnTo>
                    <a:pt x="110" y="188"/>
                  </a:lnTo>
                  <a:lnTo>
                    <a:pt x="149" y="229"/>
                  </a:lnTo>
                  <a:lnTo>
                    <a:pt x="192" y="278"/>
                  </a:lnTo>
                  <a:lnTo>
                    <a:pt x="250" y="314"/>
                  </a:lnTo>
                  <a:lnTo>
                    <a:pt x="308" y="336"/>
                  </a:lnTo>
                  <a:lnTo>
                    <a:pt x="365" y="365"/>
                  </a:lnTo>
                  <a:lnTo>
                    <a:pt x="430" y="381"/>
                  </a:lnTo>
                  <a:lnTo>
                    <a:pt x="501" y="390"/>
                  </a:lnTo>
                  <a:lnTo>
                    <a:pt x="573" y="392"/>
                  </a:lnTo>
                  <a:lnTo>
                    <a:pt x="646" y="381"/>
                  </a:lnTo>
                  <a:lnTo>
                    <a:pt x="726" y="362"/>
                  </a:lnTo>
                  <a:lnTo>
                    <a:pt x="801" y="335"/>
                  </a:lnTo>
                  <a:lnTo>
                    <a:pt x="731" y="377"/>
                  </a:lnTo>
                  <a:lnTo>
                    <a:pt x="662" y="404"/>
                  </a:lnTo>
                  <a:lnTo>
                    <a:pt x="594" y="432"/>
                  </a:lnTo>
                  <a:lnTo>
                    <a:pt x="532" y="445"/>
                  </a:lnTo>
                  <a:lnTo>
                    <a:pt x="471" y="459"/>
                  </a:lnTo>
                  <a:lnTo>
                    <a:pt x="411" y="458"/>
                  </a:lnTo>
                  <a:lnTo>
                    <a:pt x="350" y="458"/>
                  </a:lnTo>
                  <a:lnTo>
                    <a:pt x="291" y="450"/>
                  </a:lnTo>
                  <a:lnTo>
                    <a:pt x="244" y="436"/>
                  </a:lnTo>
                  <a:lnTo>
                    <a:pt x="192" y="415"/>
                  </a:lnTo>
                  <a:lnTo>
                    <a:pt x="145" y="394"/>
                  </a:lnTo>
                  <a:lnTo>
                    <a:pt x="100" y="373"/>
                  </a:lnTo>
                  <a:lnTo>
                    <a:pt x="60" y="347"/>
                  </a:lnTo>
                  <a:lnTo>
                    <a:pt x="0" y="294"/>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9" name="Freeform 14">
              <a:extLst>
                <a:ext uri="{FF2B5EF4-FFF2-40B4-BE49-F238E27FC236}">
                  <a16:creationId xmlns:a16="http://schemas.microsoft.com/office/drawing/2014/main" id="{EBA558B6-DFDA-4F26-B17A-FABDBCE22DA1}"/>
                </a:ext>
              </a:extLst>
            </p:cNvPr>
            <p:cNvSpPr>
              <a:spLocks/>
            </p:cNvSpPr>
            <p:nvPr userDrawn="1"/>
          </p:nvSpPr>
          <p:spPr bwMode="ltGray">
            <a:xfrm rot="373331" flipH="1">
              <a:off x="898" y="2855"/>
              <a:ext cx="354" cy="464"/>
            </a:xfrm>
            <a:custGeom>
              <a:avLst/>
              <a:gdLst>
                <a:gd name="T0" fmla="*/ 687 w 117"/>
                <a:gd name="T1" fmla="*/ 0 h 132"/>
                <a:gd name="T2" fmla="*/ 0 w 117"/>
                <a:gd name="T3" fmla="*/ 309 h 132"/>
                <a:gd name="T4" fmla="*/ 27 w 117"/>
                <a:gd name="T5" fmla="*/ 320 h 132"/>
                <a:gd name="T6" fmla="*/ 127 w 117"/>
                <a:gd name="T7" fmla="*/ 359 h 132"/>
                <a:gd name="T8" fmla="*/ 266 w 117"/>
                <a:gd name="T9" fmla="*/ 446 h 132"/>
                <a:gd name="T10" fmla="*/ 421 w 117"/>
                <a:gd name="T11" fmla="*/ 580 h 132"/>
                <a:gd name="T12" fmla="*/ 605 w 117"/>
                <a:gd name="T13" fmla="*/ 766 h 132"/>
                <a:gd name="T14" fmla="*/ 769 w 117"/>
                <a:gd name="T15" fmla="*/ 988 h 132"/>
                <a:gd name="T16" fmla="*/ 935 w 117"/>
                <a:gd name="T17" fmla="*/ 1272 h 132"/>
                <a:gd name="T18" fmla="*/ 1062 w 117"/>
                <a:gd name="T19" fmla="*/ 1631 h 132"/>
                <a:gd name="T20" fmla="*/ 1071 w 117"/>
                <a:gd name="T21" fmla="*/ 1483 h 132"/>
                <a:gd name="T22" fmla="*/ 1053 w 117"/>
                <a:gd name="T23" fmla="*/ 1322 h 132"/>
                <a:gd name="T24" fmla="*/ 989 w 117"/>
                <a:gd name="T25" fmla="*/ 1111 h 132"/>
                <a:gd name="T26" fmla="*/ 908 w 117"/>
                <a:gd name="T27" fmla="*/ 914 h 132"/>
                <a:gd name="T28" fmla="*/ 814 w 117"/>
                <a:gd name="T29" fmla="*/ 717 h 132"/>
                <a:gd name="T30" fmla="*/ 714 w 117"/>
                <a:gd name="T31" fmla="*/ 555 h 132"/>
                <a:gd name="T32" fmla="*/ 614 w 117"/>
                <a:gd name="T33" fmla="*/ 446 h 132"/>
                <a:gd name="T34" fmla="*/ 529 w 117"/>
                <a:gd name="T35" fmla="*/ 394 h 132"/>
                <a:gd name="T36" fmla="*/ 632 w 117"/>
                <a:gd name="T37" fmla="*/ 359 h 132"/>
                <a:gd name="T38" fmla="*/ 723 w 117"/>
                <a:gd name="T39" fmla="*/ 344 h 132"/>
                <a:gd name="T40" fmla="*/ 814 w 117"/>
                <a:gd name="T41" fmla="*/ 320 h 132"/>
                <a:gd name="T42" fmla="*/ 899 w 117"/>
                <a:gd name="T43" fmla="*/ 309 h 132"/>
                <a:gd name="T44" fmla="*/ 962 w 117"/>
                <a:gd name="T45" fmla="*/ 295 h 132"/>
                <a:gd name="T46" fmla="*/ 998 w 117"/>
                <a:gd name="T47" fmla="*/ 271 h 132"/>
                <a:gd name="T48" fmla="*/ 1035 w 117"/>
                <a:gd name="T49" fmla="*/ 260 h 132"/>
                <a:gd name="T50" fmla="*/ 1044 w 117"/>
                <a:gd name="T51" fmla="*/ 260 h 132"/>
                <a:gd name="T52" fmla="*/ 687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 name="Freeform 15">
              <a:extLst>
                <a:ext uri="{FF2B5EF4-FFF2-40B4-BE49-F238E27FC236}">
                  <a16:creationId xmlns:a16="http://schemas.microsoft.com/office/drawing/2014/main" id="{F4D6D5E6-BB4E-4AF2-B694-81549F1C9476}"/>
                </a:ext>
              </a:extLst>
            </p:cNvPr>
            <p:cNvSpPr>
              <a:spLocks/>
            </p:cNvSpPr>
            <p:nvPr userDrawn="1"/>
          </p:nvSpPr>
          <p:spPr bwMode="ltGray">
            <a:xfrm rot="373331" flipH="1">
              <a:off x="799" y="2979"/>
              <a:ext cx="87" cy="274"/>
            </a:xfrm>
            <a:custGeom>
              <a:avLst/>
              <a:gdLst>
                <a:gd name="T0" fmla="*/ 261 w 29"/>
                <a:gd name="T1" fmla="*/ 0 h 77"/>
                <a:gd name="T2" fmla="*/ 207 w 29"/>
                <a:gd name="T3" fmla="*/ 0 h 77"/>
                <a:gd name="T4" fmla="*/ 144 w 29"/>
                <a:gd name="T5" fmla="*/ 50 h 77"/>
                <a:gd name="T6" fmla="*/ 81 w 29"/>
                <a:gd name="T7" fmla="*/ 114 h 77"/>
                <a:gd name="T8" fmla="*/ 36 w 29"/>
                <a:gd name="T9" fmla="*/ 242 h 77"/>
                <a:gd name="T10" fmla="*/ 9 w 29"/>
                <a:gd name="T11" fmla="*/ 381 h 77"/>
                <a:gd name="T12" fmla="*/ 0 w 29"/>
                <a:gd name="T13" fmla="*/ 559 h 77"/>
                <a:gd name="T14" fmla="*/ 27 w 29"/>
                <a:gd name="T15" fmla="*/ 762 h 77"/>
                <a:gd name="T16" fmla="*/ 99 w 29"/>
                <a:gd name="T17" fmla="*/ 975 h 77"/>
                <a:gd name="T18" fmla="*/ 135 w 29"/>
                <a:gd name="T19" fmla="*/ 673 h 77"/>
                <a:gd name="T20" fmla="*/ 171 w 29"/>
                <a:gd name="T21" fmla="*/ 470 h 77"/>
                <a:gd name="T22" fmla="*/ 207 w 29"/>
                <a:gd name="T23" fmla="*/ 278 h 77"/>
                <a:gd name="T24" fmla="*/ 261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1" name="Freeform 16">
              <a:extLst>
                <a:ext uri="{FF2B5EF4-FFF2-40B4-BE49-F238E27FC236}">
                  <a16:creationId xmlns:a16="http://schemas.microsoft.com/office/drawing/2014/main" id="{336D28A4-D75B-4757-AFFC-F7E7B87C7B6B}"/>
                </a:ext>
              </a:extLst>
            </p:cNvPr>
            <p:cNvSpPr>
              <a:spLocks/>
            </p:cNvSpPr>
            <p:nvPr userDrawn="1"/>
          </p:nvSpPr>
          <p:spPr bwMode="ltGray">
            <a:xfrm>
              <a:off x="1190" y="3273"/>
              <a:ext cx="1108" cy="1047"/>
            </a:xfrm>
            <a:custGeom>
              <a:avLst/>
              <a:gdLst>
                <a:gd name="T0" fmla="*/ 784 w 1108"/>
                <a:gd name="T1" fmla="*/ 1047 h 1047"/>
                <a:gd name="T2" fmla="*/ 692 w 1108"/>
                <a:gd name="T3" fmla="*/ 1011 h 1047"/>
                <a:gd name="T4" fmla="*/ 607 w 1108"/>
                <a:gd name="T5" fmla="*/ 945 h 1047"/>
                <a:gd name="T6" fmla="*/ 517 w 1108"/>
                <a:gd name="T7" fmla="*/ 861 h 1047"/>
                <a:gd name="T8" fmla="*/ 432 w 1108"/>
                <a:gd name="T9" fmla="*/ 776 h 1047"/>
                <a:gd name="T10" fmla="*/ 350 w 1108"/>
                <a:gd name="T11" fmla="*/ 677 h 1047"/>
                <a:gd name="T12" fmla="*/ 266 w 1108"/>
                <a:gd name="T13" fmla="*/ 563 h 1047"/>
                <a:gd name="T14" fmla="*/ 188 w 1108"/>
                <a:gd name="T15" fmla="*/ 447 h 1047"/>
                <a:gd name="T16" fmla="*/ 122 w 1108"/>
                <a:gd name="T17" fmla="*/ 325 h 1047"/>
                <a:gd name="T18" fmla="*/ 65 w 1108"/>
                <a:gd name="T19" fmla="*/ 211 h 1047"/>
                <a:gd name="T20" fmla="*/ 21 w 1108"/>
                <a:gd name="T21" fmla="*/ 101 h 1047"/>
                <a:gd name="T22" fmla="*/ 0 w 1108"/>
                <a:gd name="T23" fmla="*/ 0 h 1047"/>
                <a:gd name="T24" fmla="*/ 109 w 1108"/>
                <a:gd name="T25" fmla="*/ 217 h 1047"/>
                <a:gd name="T26" fmla="*/ 209 w 1108"/>
                <a:gd name="T27" fmla="*/ 378 h 1047"/>
                <a:gd name="T28" fmla="*/ 294 w 1108"/>
                <a:gd name="T29" fmla="*/ 500 h 1047"/>
                <a:gd name="T30" fmla="*/ 373 w 1108"/>
                <a:gd name="T31" fmla="*/ 590 h 1047"/>
                <a:gd name="T32" fmla="*/ 441 w 1108"/>
                <a:gd name="T33" fmla="*/ 661 h 1047"/>
                <a:gd name="T34" fmla="*/ 506 w 1108"/>
                <a:gd name="T35" fmla="*/ 713 h 1047"/>
                <a:gd name="T36" fmla="*/ 564 w 1108"/>
                <a:gd name="T37" fmla="*/ 754 h 1047"/>
                <a:gd name="T38" fmla="*/ 620 w 1108"/>
                <a:gd name="T39" fmla="*/ 801 h 1047"/>
                <a:gd name="T40" fmla="*/ 754 w 1108"/>
                <a:gd name="T41" fmla="*/ 899 h 1047"/>
                <a:gd name="T42" fmla="*/ 925 w 1108"/>
                <a:gd name="T43" fmla="*/ 977 h 1047"/>
                <a:gd name="T44" fmla="*/ 1108 w 1108"/>
                <a:gd name="T45" fmla="*/ 1047 h 1047"/>
                <a:gd name="T46" fmla="*/ 784 w 1108"/>
                <a:gd name="T47" fmla="*/ 1047 h 1047"/>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108" h="1047">
                  <a:moveTo>
                    <a:pt x="784" y="1047"/>
                  </a:moveTo>
                  <a:lnTo>
                    <a:pt x="692" y="1011"/>
                  </a:lnTo>
                  <a:lnTo>
                    <a:pt x="607" y="945"/>
                  </a:lnTo>
                  <a:lnTo>
                    <a:pt x="517" y="861"/>
                  </a:lnTo>
                  <a:lnTo>
                    <a:pt x="432" y="776"/>
                  </a:lnTo>
                  <a:lnTo>
                    <a:pt x="350" y="677"/>
                  </a:lnTo>
                  <a:lnTo>
                    <a:pt x="266" y="563"/>
                  </a:lnTo>
                  <a:lnTo>
                    <a:pt x="188" y="447"/>
                  </a:lnTo>
                  <a:lnTo>
                    <a:pt x="122" y="325"/>
                  </a:lnTo>
                  <a:lnTo>
                    <a:pt x="65" y="211"/>
                  </a:lnTo>
                  <a:lnTo>
                    <a:pt x="21" y="101"/>
                  </a:lnTo>
                  <a:lnTo>
                    <a:pt x="0" y="0"/>
                  </a:lnTo>
                  <a:lnTo>
                    <a:pt x="109" y="217"/>
                  </a:lnTo>
                  <a:lnTo>
                    <a:pt x="209" y="378"/>
                  </a:lnTo>
                  <a:lnTo>
                    <a:pt x="294" y="500"/>
                  </a:lnTo>
                  <a:lnTo>
                    <a:pt x="373" y="590"/>
                  </a:lnTo>
                  <a:lnTo>
                    <a:pt x="441" y="661"/>
                  </a:lnTo>
                  <a:lnTo>
                    <a:pt x="506" y="713"/>
                  </a:lnTo>
                  <a:lnTo>
                    <a:pt x="564" y="754"/>
                  </a:lnTo>
                  <a:lnTo>
                    <a:pt x="620" y="801"/>
                  </a:lnTo>
                  <a:lnTo>
                    <a:pt x="754" y="899"/>
                  </a:lnTo>
                  <a:lnTo>
                    <a:pt x="925" y="977"/>
                  </a:lnTo>
                  <a:lnTo>
                    <a:pt x="1108" y="1047"/>
                  </a:lnTo>
                  <a:lnTo>
                    <a:pt x="784" y="1047"/>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2" name="Group 17">
              <a:extLst>
                <a:ext uri="{FF2B5EF4-FFF2-40B4-BE49-F238E27FC236}">
                  <a16:creationId xmlns:a16="http://schemas.microsoft.com/office/drawing/2014/main" id="{3731D823-08A4-4EA8-856B-073A6605355A}"/>
                </a:ext>
              </a:extLst>
            </p:cNvPr>
            <p:cNvGrpSpPr>
              <a:grpSpLocks/>
            </p:cNvGrpSpPr>
            <p:nvPr userDrawn="1"/>
          </p:nvGrpSpPr>
          <p:grpSpPr bwMode="auto">
            <a:xfrm rot="3220060">
              <a:off x="2636" y="751"/>
              <a:ext cx="569" cy="636"/>
              <a:chOff x="1727" y="866"/>
              <a:chExt cx="129" cy="157"/>
            </a:xfrm>
          </p:grpSpPr>
          <p:sp>
            <p:nvSpPr>
              <p:cNvPr id="36" name="Freeform 18">
                <a:extLst>
                  <a:ext uri="{FF2B5EF4-FFF2-40B4-BE49-F238E27FC236}">
                    <a16:creationId xmlns:a16="http://schemas.microsoft.com/office/drawing/2014/main" id="{548F7C42-2A54-425A-BC63-C54FEF0533B3}"/>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7" name="Freeform 19">
                <a:extLst>
                  <a:ext uri="{FF2B5EF4-FFF2-40B4-BE49-F238E27FC236}">
                    <a16:creationId xmlns:a16="http://schemas.microsoft.com/office/drawing/2014/main" id="{D95DEF8C-78CF-4876-917F-8D0C9F85401C}"/>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8" name="Freeform 20">
                <a:extLst>
                  <a:ext uri="{FF2B5EF4-FFF2-40B4-BE49-F238E27FC236}">
                    <a16:creationId xmlns:a16="http://schemas.microsoft.com/office/drawing/2014/main" id="{93ADBBEB-33A0-48B5-B209-4A82A8DF76D6}"/>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3" name="Group 21">
              <a:extLst>
                <a:ext uri="{FF2B5EF4-FFF2-40B4-BE49-F238E27FC236}">
                  <a16:creationId xmlns:a16="http://schemas.microsoft.com/office/drawing/2014/main" id="{CAD2E945-ABFF-410C-933A-71FED1290720}"/>
                </a:ext>
              </a:extLst>
            </p:cNvPr>
            <p:cNvGrpSpPr>
              <a:grpSpLocks/>
            </p:cNvGrpSpPr>
            <p:nvPr userDrawn="1"/>
          </p:nvGrpSpPr>
          <p:grpSpPr bwMode="auto">
            <a:xfrm rot="-6691250">
              <a:off x="3642" y="133"/>
              <a:ext cx="361" cy="608"/>
              <a:chOff x="1727" y="866"/>
              <a:chExt cx="131" cy="157"/>
            </a:xfrm>
          </p:grpSpPr>
          <p:sp>
            <p:nvSpPr>
              <p:cNvPr id="33" name="Freeform 22">
                <a:extLst>
                  <a:ext uri="{FF2B5EF4-FFF2-40B4-BE49-F238E27FC236}">
                    <a16:creationId xmlns:a16="http://schemas.microsoft.com/office/drawing/2014/main" id="{8C1EF91C-BA57-4552-B860-2C441FAB7BB9}"/>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4" name="Freeform 23">
                <a:extLst>
                  <a:ext uri="{FF2B5EF4-FFF2-40B4-BE49-F238E27FC236}">
                    <a16:creationId xmlns:a16="http://schemas.microsoft.com/office/drawing/2014/main" id="{0D96908A-3168-47B2-90B5-759C39A7C03E}"/>
                  </a:ext>
                </a:extLst>
              </p:cNvPr>
              <p:cNvSpPr>
                <a:spLocks/>
              </p:cNvSpPr>
              <p:nvPr userDrawn="1"/>
            </p:nvSpPr>
            <p:spPr bwMode="ltGray">
              <a:xfrm>
                <a:off x="1788"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5" name="Freeform 24">
                <a:extLst>
                  <a:ext uri="{FF2B5EF4-FFF2-40B4-BE49-F238E27FC236}">
                    <a16:creationId xmlns:a16="http://schemas.microsoft.com/office/drawing/2014/main" id="{6EF420BC-6278-4734-9C92-8CB9218111AD}"/>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4" name="Group 25">
              <a:extLst>
                <a:ext uri="{FF2B5EF4-FFF2-40B4-BE49-F238E27FC236}">
                  <a16:creationId xmlns:a16="http://schemas.microsoft.com/office/drawing/2014/main" id="{0DB7996A-20DA-4B14-85B3-DD834506D5FA}"/>
                </a:ext>
              </a:extLst>
            </p:cNvPr>
            <p:cNvGrpSpPr>
              <a:grpSpLocks/>
            </p:cNvGrpSpPr>
            <p:nvPr userDrawn="1"/>
          </p:nvGrpSpPr>
          <p:grpSpPr bwMode="auto">
            <a:xfrm rot="8524840">
              <a:off x="676" y="3311"/>
              <a:ext cx="500" cy="496"/>
              <a:chOff x="1727" y="868"/>
              <a:chExt cx="129" cy="155"/>
            </a:xfrm>
          </p:grpSpPr>
          <p:sp>
            <p:nvSpPr>
              <p:cNvPr id="30" name="Freeform 26">
                <a:extLst>
                  <a:ext uri="{FF2B5EF4-FFF2-40B4-BE49-F238E27FC236}">
                    <a16:creationId xmlns:a16="http://schemas.microsoft.com/office/drawing/2014/main" id="{67CEA2ED-4B22-4AF3-A697-6553C90365F6}"/>
                  </a:ext>
                </a:extLst>
              </p:cNvPr>
              <p:cNvSpPr>
                <a:spLocks/>
              </p:cNvSpPr>
              <p:nvPr userDrawn="1"/>
            </p:nvSpPr>
            <p:spPr bwMode="ltGray">
              <a:xfrm>
                <a:off x="1727" y="868"/>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1" name="Freeform 27">
                <a:extLst>
                  <a:ext uri="{FF2B5EF4-FFF2-40B4-BE49-F238E27FC236}">
                    <a16:creationId xmlns:a16="http://schemas.microsoft.com/office/drawing/2014/main" id="{8E2EB752-BEE9-4FBB-8F64-EAF3D74F9371}"/>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32" name="Freeform 28">
                <a:extLst>
                  <a:ext uri="{FF2B5EF4-FFF2-40B4-BE49-F238E27FC236}">
                    <a16:creationId xmlns:a16="http://schemas.microsoft.com/office/drawing/2014/main" id="{E6C76E63-1B9D-4910-A54D-6CC8DD96762E}"/>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5" name="Group 29">
              <a:extLst>
                <a:ext uri="{FF2B5EF4-FFF2-40B4-BE49-F238E27FC236}">
                  <a16:creationId xmlns:a16="http://schemas.microsoft.com/office/drawing/2014/main" id="{9E1AD0E0-FF9D-4E7B-A504-2558B1221E02}"/>
                </a:ext>
              </a:extLst>
            </p:cNvPr>
            <p:cNvGrpSpPr>
              <a:grpSpLocks/>
            </p:cNvGrpSpPr>
            <p:nvPr userDrawn="1"/>
          </p:nvGrpSpPr>
          <p:grpSpPr bwMode="auto">
            <a:xfrm rot="4106450" flipH="1">
              <a:off x="404" y="271"/>
              <a:ext cx="708" cy="891"/>
              <a:chOff x="1727" y="866"/>
              <a:chExt cx="129" cy="157"/>
            </a:xfrm>
          </p:grpSpPr>
          <p:sp>
            <p:nvSpPr>
              <p:cNvPr id="27" name="Freeform 30">
                <a:extLst>
                  <a:ext uri="{FF2B5EF4-FFF2-40B4-BE49-F238E27FC236}">
                    <a16:creationId xmlns:a16="http://schemas.microsoft.com/office/drawing/2014/main" id="{5EA0E349-17AE-49B0-9C3B-630786561314}"/>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8" name="Freeform 31">
                <a:extLst>
                  <a:ext uri="{FF2B5EF4-FFF2-40B4-BE49-F238E27FC236}">
                    <a16:creationId xmlns:a16="http://schemas.microsoft.com/office/drawing/2014/main" id="{FC3B7BBF-38B5-4F27-B5BE-734448D3C8A3}"/>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9" name="Freeform 32">
                <a:extLst>
                  <a:ext uri="{FF2B5EF4-FFF2-40B4-BE49-F238E27FC236}">
                    <a16:creationId xmlns:a16="http://schemas.microsoft.com/office/drawing/2014/main" id="{EE82DCA5-A1DC-4553-9A06-8DEB2ABB4FF3}"/>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6" name="Group 33">
              <a:extLst>
                <a:ext uri="{FF2B5EF4-FFF2-40B4-BE49-F238E27FC236}">
                  <a16:creationId xmlns:a16="http://schemas.microsoft.com/office/drawing/2014/main" id="{455C0748-1016-4B8B-B502-DAA2E216E03F}"/>
                </a:ext>
              </a:extLst>
            </p:cNvPr>
            <p:cNvGrpSpPr>
              <a:grpSpLocks/>
            </p:cNvGrpSpPr>
            <p:nvPr userDrawn="1"/>
          </p:nvGrpSpPr>
          <p:grpSpPr bwMode="auto">
            <a:xfrm rot="10015322" flipH="1">
              <a:off x="4615" y="2392"/>
              <a:ext cx="708" cy="891"/>
              <a:chOff x="1727" y="866"/>
              <a:chExt cx="129" cy="157"/>
            </a:xfrm>
          </p:grpSpPr>
          <p:sp>
            <p:nvSpPr>
              <p:cNvPr id="24" name="Freeform 34">
                <a:extLst>
                  <a:ext uri="{FF2B5EF4-FFF2-40B4-BE49-F238E27FC236}">
                    <a16:creationId xmlns:a16="http://schemas.microsoft.com/office/drawing/2014/main" id="{B8C5FD46-5E67-4B1C-8BA9-4091BEC8F21E}"/>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5" name="Freeform 35">
                <a:extLst>
                  <a:ext uri="{FF2B5EF4-FFF2-40B4-BE49-F238E27FC236}">
                    <a16:creationId xmlns:a16="http://schemas.microsoft.com/office/drawing/2014/main" id="{25245D36-BCBF-4B1F-9EC4-70FA6D51BDAD}"/>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6" name="Freeform 36">
                <a:extLst>
                  <a:ext uri="{FF2B5EF4-FFF2-40B4-BE49-F238E27FC236}">
                    <a16:creationId xmlns:a16="http://schemas.microsoft.com/office/drawing/2014/main" id="{2BDF1B0E-9D4B-4E7D-B19C-D13AB2F165F9}"/>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7" name="Freeform 37">
              <a:extLst>
                <a:ext uri="{FF2B5EF4-FFF2-40B4-BE49-F238E27FC236}">
                  <a16:creationId xmlns:a16="http://schemas.microsoft.com/office/drawing/2014/main" id="{CE26B0CD-3F96-4177-9C12-6FB5315D6806}"/>
                </a:ext>
              </a:extLst>
            </p:cNvPr>
            <p:cNvSpPr>
              <a:spLocks/>
            </p:cNvSpPr>
            <p:nvPr userDrawn="1"/>
          </p:nvSpPr>
          <p:spPr bwMode="ltGray">
            <a:xfrm>
              <a:off x="1217" y="2"/>
              <a:ext cx="862" cy="886"/>
            </a:xfrm>
            <a:custGeom>
              <a:avLst/>
              <a:gdLst>
                <a:gd name="T0" fmla="*/ 0 w 862"/>
                <a:gd name="T1" fmla="*/ 0 h 886"/>
                <a:gd name="T2" fmla="*/ 6 w 862"/>
                <a:gd name="T3" fmla="*/ 107 h 886"/>
                <a:gd name="T4" fmla="*/ 37 w 862"/>
                <a:gd name="T5" fmla="*/ 262 h 886"/>
                <a:gd name="T6" fmla="*/ 83 w 862"/>
                <a:gd name="T7" fmla="*/ 410 h 886"/>
                <a:gd name="T8" fmla="*/ 149 w 862"/>
                <a:gd name="T9" fmla="*/ 546 h 886"/>
                <a:gd name="T10" fmla="*/ 237 w 862"/>
                <a:gd name="T11" fmla="*/ 666 h 886"/>
                <a:gd name="T12" fmla="*/ 338 w 862"/>
                <a:gd name="T13" fmla="*/ 764 h 886"/>
                <a:gd name="T14" fmla="*/ 450 w 862"/>
                <a:gd name="T15" fmla="*/ 838 h 886"/>
                <a:gd name="T16" fmla="*/ 579 w 862"/>
                <a:gd name="T17" fmla="*/ 879 h 886"/>
                <a:gd name="T18" fmla="*/ 714 w 862"/>
                <a:gd name="T19" fmla="*/ 886 h 886"/>
                <a:gd name="T20" fmla="*/ 862 w 862"/>
                <a:gd name="T21" fmla="*/ 851 h 886"/>
                <a:gd name="T22" fmla="*/ 784 w 862"/>
                <a:gd name="T23" fmla="*/ 856 h 886"/>
                <a:gd name="T24" fmla="*/ 700 w 862"/>
                <a:gd name="T25" fmla="*/ 835 h 886"/>
                <a:gd name="T26" fmla="*/ 621 w 862"/>
                <a:gd name="T27" fmla="*/ 794 h 886"/>
                <a:gd name="T28" fmla="*/ 542 w 862"/>
                <a:gd name="T29" fmla="*/ 728 h 886"/>
                <a:gd name="T30" fmla="*/ 466 w 862"/>
                <a:gd name="T31" fmla="*/ 649 h 886"/>
                <a:gd name="T32" fmla="*/ 397 w 862"/>
                <a:gd name="T33" fmla="*/ 557 h 886"/>
                <a:gd name="T34" fmla="*/ 334 w 862"/>
                <a:gd name="T35" fmla="*/ 454 h 886"/>
                <a:gd name="T36" fmla="*/ 279 w 862"/>
                <a:gd name="T37" fmla="*/ 339 h 886"/>
                <a:gd name="T38" fmla="*/ 238 w 862"/>
                <a:gd name="T39" fmla="*/ 225 h 886"/>
                <a:gd name="T40" fmla="*/ 205 w 862"/>
                <a:gd name="T41" fmla="*/ 105 h 886"/>
                <a:gd name="T42" fmla="*/ 184 w 862"/>
                <a:gd name="T43" fmla="*/ 3 h 88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862" h="886">
                  <a:moveTo>
                    <a:pt x="0" y="0"/>
                  </a:moveTo>
                  <a:lnTo>
                    <a:pt x="6" y="107"/>
                  </a:lnTo>
                  <a:lnTo>
                    <a:pt x="37" y="262"/>
                  </a:lnTo>
                  <a:lnTo>
                    <a:pt x="83" y="410"/>
                  </a:lnTo>
                  <a:lnTo>
                    <a:pt x="149" y="546"/>
                  </a:lnTo>
                  <a:lnTo>
                    <a:pt x="237" y="666"/>
                  </a:lnTo>
                  <a:lnTo>
                    <a:pt x="338" y="764"/>
                  </a:lnTo>
                  <a:lnTo>
                    <a:pt x="450" y="838"/>
                  </a:lnTo>
                  <a:lnTo>
                    <a:pt x="579" y="879"/>
                  </a:lnTo>
                  <a:lnTo>
                    <a:pt x="714" y="886"/>
                  </a:lnTo>
                  <a:lnTo>
                    <a:pt x="862" y="851"/>
                  </a:lnTo>
                  <a:lnTo>
                    <a:pt x="784" y="856"/>
                  </a:lnTo>
                  <a:lnTo>
                    <a:pt x="700" y="835"/>
                  </a:lnTo>
                  <a:lnTo>
                    <a:pt x="621" y="794"/>
                  </a:lnTo>
                  <a:lnTo>
                    <a:pt x="542" y="728"/>
                  </a:lnTo>
                  <a:lnTo>
                    <a:pt x="466" y="649"/>
                  </a:lnTo>
                  <a:lnTo>
                    <a:pt x="397" y="557"/>
                  </a:lnTo>
                  <a:lnTo>
                    <a:pt x="334" y="454"/>
                  </a:lnTo>
                  <a:lnTo>
                    <a:pt x="279" y="339"/>
                  </a:lnTo>
                  <a:lnTo>
                    <a:pt x="238" y="225"/>
                  </a:lnTo>
                  <a:lnTo>
                    <a:pt x="205" y="105"/>
                  </a:lnTo>
                  <a:lnTo>
                    <a:pt x="184" y="3"/>
                  </a:lnTo>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8" name="Freeform 38">
              <a:extLst>
                <a:ext uri="{FF2B5EF4-FFF2-40B4-BE49-F238E27FC236}">
                  <a16:creationId xmlns:a16="http://schemas.microsoft.com/office/drawing/2014/main" id="{270ADF24-AF7F-4DCF-9EEB-A6AF8C723E87}"/>
                </a:ext>
              </a:extLst>
            </p:cNvPr>
            <p:cNvSpPr>
              <a:spLocks/>
            </p:cNvSpPr>
            <p:nvPr userDrawn="1"/>
          </p:nvSpPr>
          <p:spPr bwMode="ltGray">
            <a:xfrm rot="9832527" flipV="1">
              <a:off x="2158" y="102"/>
              <a:ext cx="681" cy="593"/>
            </a:xfrm>
            <a:custGeom>
              <a:avLst/>
              <a:gdLst>
                <a:gd name="T0" fmla="*/ 0 w 257"/>
                <a:gd name="T1" fmla="*/ 0 h 237"/>
                <a:gd name="T2" fmla="*/ 0 w 257"/>
                <a:gd name="T3" fmla="*/ 158 h 237"/>
                <a:gd name="T4" fmla="*/ 21 w 257"/>
                <a:gd name="T5" fmla="*/ 313 h 237"/>
                <a:gd name="T6" fmla="*/ 42 w 257"/>
                <a:gd name="T7" fmla="*/ 470 h 237"/>
                <a:gd name="T8" fmla="*/ 77 w 257"/>
                <a:gd name="T9" fmla="*/ 613 h 237"/>
                <a:gd name="T10" fmla="*/ 127 w 257"/>
                <a:gd name="T11" fmla="*/ 746 h 237"/>
                <a:gd name="T12" fmla="*/ 191 w 257"/>
                <a:gd name="T13" fmla="*/ 883 h 237"/>
                <a:gd name="T14" fmla="*/ 268 w 257"/>
                <a:gd name="T15" fmla="*/ 1008 h 237"/>
                <a:gd name="T16" fmla="*/ 358 w 257"/>
                <a:gd name="T17" fmla="*/ 1113 h 237"/>
                <a:gd name="T18" fmla="*/ 472 w 257"/>
                <a:gd name="T19" fmla="*/ 1214 h 237"/>
                <a:gd name="T20" fmla="*/ 604 w 257"/>
                <a:gd name="T21" fmla="*/ 1301 h 237"/>
                <a:gd name="T22" fmla="*/ 745 w 257"/>
                <a:gd name="T23" fmla="*/ 1371 h 237"/>
                <a:gd name="T24" fmla="*/ 919 w 257"/>
                <a:gd name="T25" fmla="*/ 1426 h 237"/>
                <a:gd name="T26" fmla="*/ 1110 w 257"/>
                <a:gd name="T27" fmla="*/ 1464 h 237"/>
                <a:gd name="T28" fmla="*/ 1320 w 257"/>
                <a:gd name="T29" fmla="*/ 1484 h 237"/>
                <a:gd name="T30" fmla="*/ 1545 w 257"/>
                <a:gd name="T31" fmla="*/ 1476 h 237"/>
                <a:gd name="T32" fmla="*/ 1805 w 257"/>
                <a:gd name="T33" fmla="*/ 1451 h 237"/>
                <a:gd name="T34" fmla="*/ 1574 w 257"/>
                <a:gd name="T35" fmla="*/ 1421 h 237"/>
                <a:gd name="T36" fmla="*/ 1370 w 257"/>
                <a:gd name="T37" fmla="*/ 1376 h 237"/>
                <a:gd name="T38" fmla="*/ 1192 w 257"/>
                <a:gd name="T39" fmla="*/ 1326 h 237"/>
                <a:gd name="T40" fmla="*/ 1039 w 257"/>
                <a:gd name="T41" fmla="*/ 1276 h 237"/>
                <a:gd name="T42" fmla="*/ 898 w 257"/>
                <a:gd name="T43" fmla="*/ 1209 h 237"/>
                <a:gd name="T44" fmla="*/ 787 w 257"/>
                <a:gd name="T45" fmla="*/ 1138 h 237"/>
                <a:gd name="T46" fmla="*/ 681 w 257"/>
                <a:gd name="T47" fmla="*/ 1058 h 237"/>
                <a:gd name="T48" fmla="*/ 591 w 257"/>
                <a:gd name="T49" fmla="*/ 971 h 237"/>
                <a:gd name="T50" fmla="*/ 506 w 257"/>
                <a:gd name="T51" fmla="*/ 883 h 237"/>
                <a:gd name="T52" fmla="*/ 429 w 257"/>
                <a:gd name="T53" fmla="*/ 783 h 237"/>
                <a:gd name="T54" fmla="*/ 366 w 257"/>
                <a:gd name="T55" fmla="*/ 671 h 237"/>
                <a:gd name="T56" fmla="*/ 302 w 257"/>
                <a:gd name="T57" fmla="*/ 550 h 237"/>
                <a:gd name="T58" fmla="*/ 231 w 257"/>
                <a:gd name="T59" fmla="*/ 433 h 237"/>
                <a:gd name="T60" fmla="*/ 162 w 257"/>
                <a:gd name="T61" fmla="*/ 295 h 237"/>
                <a:gd name="T62" fmla="*/ 85 w 257"/>
                <a:gd name="T63" fmla="*/ 150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9" name="Freeform 39">
              <a:extLst>
                <a:ext uri="{FF2B5EF4-FFF2-40B4-BE49-F238E27FC236}">
                  <a16:creationId xmlns:a16="http://schemas.microsoft.com/office/drawing/2014/main" id="{4EC30254-4CBC-4096-9106-AD5BFEBE042B}"/>
                </a:ext>
              </a:extLst>
            </p:cNvPr>
            <p:cNvSpPr>
              <a:spLocks/>
            </p:cNvSpPr>
            <p:nvPr userDrawn="1"/>
          </p:nvSpPr>
          <p:spPr bwMode="ltGray">
            <a:xfrm rot="9832527" flipV="1">
              <a:off x="1997" y="858"/>
              <a:ext cx="330" cy="278"/>
            </a:xfrm>
            <a:custGeom>
              <a:avLst/>
              <a:gdLst>
                <a:gd name="T0" fmla="*/ 546 w 124"/>
                <a:gd name="T1" fmla="*/ 0 h 110"/>
                <a:gd name="T2" fmla="*/ 878 w 124"/>
                <a:gd name="T3" fmla="*/ 690 h 110"/>
                <a:gd name="T4" fmla="*/ 849 w 124"/>
                <a:gd name="T5" fmla="*/ 682 h 110"/>
                <a:gd name="T6" fmla="*/ 758 w 124"/>
                <a:gd name="T7" fmla="*/ 670 h 110"/>
                <a:gd name="T8" fmla="*/ 631 w 124"/>
                <a:gd name="T9" fmla="*/ 644 h 110"/>
                <a:gd name="T10" fmla="*/ 482 w 124"/>
                <a:gd name="T11" fmla="*/ 632 h 110"/>
                <a:gd name="T12" fmla="*/ 319 w 124"/>
                <a:gd name="T13" fmla="*/ 619 h 110"/>
                <a:gd name="T14" fmla="*/ 178 w 124"/>
                <a:gd name="T15" fmla="*/ 627 h 110"/>
                <a:gd name="T16" fmla="*/ 64 w 124"/>
                <a:gd name="T17" fmla="*/ 652 h 110"/>
                <a:gd name="T18" fmla="*/ 0 w 124"/>
                <a:gd name="T19" fmla="*/ 703 h 110"/>
                <a:gd name="T20" fmla="*/ 29 w 124"/>
                <a:gd name="T21" fmla="*/ 627 h 110"/>
                <a:gd name="T22" fmla="*/ 56 w 124"/>
                <a:gd name="T23" fmla="*/ 569 h 110"/>
                <a:gd name="T24" fmla="*/ 114 w 124"/>
                <a:gd name="T25" fmla="*/ 523 h 110"/>
                <a:gd name="T26" fmla="*/ 178 w 124"/>
                <a:gd name="T27" fmla="*/ 485 h 110"/>
                <a:gd name="T28" fmla="*/ 255 w 124"/>
                <a:gd name="T29" fmla="*/ 460 h 110"/>
                <a:gd name="T30" fmla="*/ 333 w 124"/>
                <a:gd name="T31" fmla="*/ 452 h 110"/>
                <a:gd name="T32" fmla="*/ 418 w 124"/>
                <a:gd name="T33" fmla="*/ 452 h 110"/>
                <a:gd name="T34" fmla="*/ 511 w 124"/>
                <a:gd name="T35" fmla="*/ 473 h 110"/>
                <a:gd name="T36" fmla="*/ 516 w 124"/>
                <a:gd name="T37" fmla="*/ 452 h 110"/>
                <a:gd name="T38" fmla="*/ 495 w 124"/>
                <a:gd name="T39" fmla="*/ 359 h 110"/>
                <a:gd name="T40" fmla="*/ 474 w 124"/>
                <a:gd name="T41" fmla="*/ 243 h 110"/>
                <a:gd name="T42" fmla="*/ 460 w 124"/>
                <a:gd name="T43" fmla="*/ 192 h 110"/>
                <a:gd name="T44" fmla="*/ 447 w 124"/>
                <a:gd name="T45" fmla="*/ 192 h 110"/>
                <a:gd name="T46" fmla="*/ 431 w 124"/>
                <a:gd name="T47" fmla="*/ 184 h 110"/>
                <a:gd name="T48" fmla="*/ 418 w 124"/>
                <a:gd name="T49" fmla="*/ 167 h 110"/>
                <a:gd name="T50" fmla="*/ 405 w 124"/>
                <a:gd name="T51" fmla="*/ 147 h 110"/>
                <a:gd name="T52" fmla="*/ 405 w 124"/>
                <a:gd name="T53" fmla="*/ 121 h 110"/>
                <a:gd name="T54" fmla="*/ 418 w 124"/>
                <a:gd name="T55" fmla="*/ 88 h 110"/>
                <a:gd name="T56" fmla="*/ 468 w 124"/>
                <a:gd name="T57" fmla="*/ 51 h 110"/>
                <a:gd name="T58" fmla="*/ 546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0" name="Freeform 40">
              <a:extLst>
                <a:ext uri="{FF2B5EF4-FFF2-40B4-BE49-F238E27FC236}">
                  <a16:creationId xmlns:a16="http://schemas.microsoft.com/office/drawing/2014/main" id="{8B33C413-376E-4225-B7DA-6702255A333E}"/>
                </a:ext>
              </a:extLst>
            </p:cNvPr>
            <p:cNvSpPr>
              <a:spLocks/>
            </p:cNvSpPr>
            <p:nvPr userDrawn="1"/>
          </p:nvSpPr>
          <p:spPr bwMode="ltGray">
            <a:xfrm rot="9832527" flipV="1">
              <a:off x="2224" y="808"/>
              <a:ext cx="123" cy="233"/>
            </a:xfrm>
            <a:custGeom>
              <a:avLst/>
              <a:gdLst>
                <a:gd name="T0" fmla="*/ 222 w 46"/>
                <a:gd name="T1" fmla="*/ 0 h 94"/>
                <a:gd name="T2" fmla="*/ 142 w 46"/>
                <a:gd name="T3" fmla="*/ 233 h 94"/>
                <a:gd name="T4" fmla="*/ 107 w 46"/>
                <a:gd name="T5" fmla="*/ 382 h 94"/>
                <a:gd name="T6" fmla="*/ 78 w 46"/>
                <a:gd name="T7" fmla="*/ 486 h 94"/>
                <a:gd name="T8" fmla="*/ 0 w 46"/>
                <a:gd name="T9" fmla="*/ 578 h 94"/>
                <a:gd name="T10" fmla="*/ 86 w 46"/>
                <a:gd name="T11" fmla="*/ 540 h 94"/>
                <a:gd name="T12" fmla="*/ 166 w 46"/>
                <a:gd name="T13" fmla="*/ 491 h 94"/>
                <a:gd name="T14" fmla="*/ 230 w 46"/>
                <a:gd name="T15" fmla="*/ 424 h 94"/>
                <a:gd name="T16" fmla="*/ 286 w 46"/>
                <a:gd name="T17" fmla="*/ 350 h 94"/>
                <a:gd name="T18" fmla="*/ 321 w 46"/>
                <a:gd name="T19" fmla="*/ 270 h 94"/>
                <a:gd name="T20" fmla="*/ 329 w 46"/>
                <a:gd name="T21" fmla="*/ 183 h 94"/>
                <a:gd name="T22" fmla="*/ 299 w 46"/>
                <a:gd name="T23" fmla="*/ 92 h 94"/>
                <a:gd name="T24" fmla="*/ 222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1" name="Freeform 41">
              <a:extLst>
                <a:ext uri="{FF2B5EF4-FFF2-40B4-BE49-F238E27FC236}">
                  <a16:creationId xmlns:a16="http://schemas.microsoft.com/office/drawing/2014/main" id="{5F38A077-78AA-49B6-A74B-35A773E000C2}"/>
                </a:ext>
              </a:extLst>
            </p:cNvPr>
            <p:cNvSpPr>
              <a:spLocks/>
            </p:cNvSpPr>
            <p:nvPr userDrawn="1"/>
          </p:nvSpPr>
          <p:spPr bwMode="ltGray">
            <a:xfrm>
              <a:off x="1603" y="0"/>
              <a:ext cx="124" cy="121"/>
            </a:xfrm>
            <a:custGeom>
              <a:avLst/>
              <a:gdLst>
                <a:gd name="T0" fmla="*/ 124 w 124"/>
                <a:gd name="T1" fmla="*/ 0 h 121"/>
                <a:gd name="T2" fmla="*/ 113 w 124"/>
                <a:gd name="T3" fmla="*/ 9 h 121"/>
                <a:gd name="T4" fmla="*/ 99 w 124"/>
                <a:gd name="T5" fmla="*/ 25 h 121"/>
                <a:gd name="T6" fmla="*/ 81 w 124"/>
                <a:gd name="T7" fmla="*/ 41 h 121"/>
                <a:gd name="T8" fmla="*/ 63 w 124"/>
                <a:gd name="T9" fmla="*/ 54 h 121"/>
                <a:gd name="T10" fmla="*/ 41 w 124"/>
                <a:gd name="T11" fmla="*/ 66 h 121"/>
                <a:gd name="T12" fmla="*/ 22 w 124"/>
                <a:gd name="T13" fmla="*/ 74 h 121"/>
                <a:gd name="T14" fmla="*/ 0 w 124"/>
                <a:gd name="T15" fmla="*/ 75 h 121"/>
                <a:gd name="T16" fmla="*/ 10 w 124"/>
                <a:gd name="T17" fmla="*/ 96 h 121"/>
                <a:gd name="T18" fmla="*/ 23 w 124"/>
                <a:gd name="T19" fmla="*/ 113 h 121"/>
                <a:gd name="T20" fmla="*/ 41 w 124"/>
                <a:gd name="T21" fmla="*/ 121 h 121"/>
                <a:gd name="T22" fmla="*/ 60 w 124"/>
                <a:gd name="T23" fmla="*/ 121 h 121"/>
                <a:gd name="T24" fmla="*/ 83 w 124"/>
                <a:gd name="T25" fmla="*/ 111 h 121"/>
                <a:gd name="T26" fmla="*/ 101 w 124"/>
                <a:gd name="T27" fmla="*/ 88 h 121"/>
                <a:gd name="T28" fmla="*/ 116 w 124"/>
                <a:gd name="T29" fmla="*/ 53 h 121"/>
                <a:gd name="T30" fmla="*/ 124 w 124"/>
                <a:gd name="T31" fmla="*/ 0 h 121"/>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24" h="121">
                  <a:moveTo>
                    <a:pt x="124" y="0"/>
                  </a:moveTo>
                  <a:lnTo>
                    <a:pt x="113" y="9"/>
                  </a:lnTo>
                  <a:lnTo>
                    <a:pt x="99" y="25"/>
                  </a:lnTo>
                  <a:lnTo>
                    <a:pt x="81" y="41"/>
                  </a:lnTo>
                  <a:lnTo>
                    <a:pt x="63" y="54"/>
                  </a:lnTo>
                  <a:lnTo>
                    <a:pt x="41" y="66"/>
                  </a:lnTo>
                  <a:lnTo>
                    <a:pt x="22" y="74"/>
                  </a:lnTo>
                  <a:lnTo>
                    <a:pt x="0" y="75"/>
                  </a:lnTo>
                  <a:lnTo>
                    <a:pt x="10" y="96"/>
                  </a:lnTo>
                  <a:lnTo>
                    <a:pt x="23" y="113"/>
                  </a:lnTo>
                  <a:lnTo>
                    <a:pt x="41" y="121"/>
                  </a:lnTo>
                  <a:lnTo>
                    <a:pt x="60" y="121"/>
                  </a:lnTo>
                  <a:lnTo>
                    <a:pt x="83" y="111"/>
                  </a:lnTo>
                  <a:lnTo>
                    <a:pt x="101" y="88"/>
                  </a:lnTo>
                  <a:lnTo>
                    <a:pt x="116" y="53"/>
                  </a:lnTo>
                  <a:lnTo>
                    <a:pt x="12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2" name="Freeform 42">
              <a:extLst>
                <a:ext uri="{FF2B5EF4-FFF2-40B4-BE49-F238E27FC236}">
                  <a16:creationId xmlns:a16="http://schemas.microsoft.com/office/drawing/2014/main" id="{26A26013-73CF-49D2-8885-9EC487ED8BE0}"/>
                </a:ext>
              </a:extLst>
            </p:cNvPr>
            <p:cNvSpPr>
              <a:spLocks/>
            </p:cNvSpPr>
            <p:nvPr userDrawn="1"/>
          </p:nvSpPr>
          <p:spPr bwMode="ltGray">
            <a:xfrm rot="9832527" flipV="1">
              <a:off x="2173" y="1238"/>
              <a:ext cx="393" cy="2300"/>
            </a:xfrm>
            <a:custGeom>
              <a:avLst/>
              <a:gdLst>
                <a:gd name="T0" fmla="*/ 0 w 149"/>
                <a:gd name="T1" fmla="*/ 0 h 704"/>
                <a:gd name="T2" fmla="*/ 42 w 149"/>
                <a:gd name="T3" fmla="*/ 65 h 704"/>
                <a:gd name="T4" fmla="*/ 111 w 149"/>
                <a:gd name="T5" fmla="*/ 150 h 704"/>
                <a:gd name="T6" fmla="*/ 195 w 149"/>
                <a:gd name="T7" fmla="*/ 255 h 704"/>
                <a:gd name="T8" fmla="*/ 285 w 149"/>
                <a:gd name="T9" fmla="*/ 395 h 704"/>
                <a:gd name="T10" fmla="*/ 404 w 149"/>
                <a:gd name="T11" fmla="*/ 565 h 704"/>
                <a:gd name="T12" fmla="*/ 509 w 149"/>
                <a:gd name="T13" fmla="*/ 748 h 704"/>
                <a:gd name="T14" fmla="*/ 612 w 149"/>
                <a:gd name="T15" fmla="*/ 961 h 704"/>
                <a:gd name="T16" fmla="*/ 696 w 149"/>
                <a:gd name="T17" fmla="*/ 1206 h 704"/>
                <a:gd name="T18" fmla="*/ 778 w 149"/>
                <a:gd name="T19" fmla="*/ 1464 h 704"/>
                <a:gd name="T20" fmla="*/ 836 w 149"/>
                <a:gd name="T21" fmla="*/ 1761 h 704"/>
                <a:gd name="T22" fmla="*/ 862 w 149"/>
                <a:gd name="T23" fmla="*/ 2091 h 704"/>
                <a:gd name="T24" fmla="*/ 876 w 149"/>
                <a:gd name="T25" fmla="*/ 2434 h 704"/>
                <a:gd name="T26" fmla="*/ 836 w 149"/>
                <a:gd name="T27" fmla="*/ 2819 h 704"/>
                <a:gd name="T28" fmla="*/ 757 w 149"/>
                <a:gd name="T29" fmla="*/ 3225 h 704"/>
                <a:gd name="T30" fmla="*/ 641 w 149"/>
                <a:gd name="T31" fmla="*/ 3649 h 704"/>
                <a:gd name="T32" fmla="*/ 467 w 149"/>
                <a:gd name="T33" fmla="*/ 4120 h 704"/>
                <a:gd name="T34" fmla="*/ 272 w 149"/>
                <a:gd name="T35" fmla="*/ 4652 h 704"/>
                <a:gd name="T36" fmla="*/ 145 w 149"/>
                <a:gd name="T37" fmla="*/ 5146 h 704"/>
                <a:gd name="T38" fmla="*/ 69 w 149"/>
                <a:gd name="T39" fmla="*/ 5603 h 704"/>
                <a:gd name="T40" fmla="*/ 42 w 149"/>
                <a:gd name="T41" fmla="*/ 6041 h 704"/>
                <a:gd name="T42" fmla="*/ 42 w 149"/>
                <a:gd name="T43" fmla="*/ 6459 h 704"/>
                <a:gd name="T44" fmla="*/ 55 w 149"/>
                <a:gd name="T45" fmla="*/ 6841 h 704"/>
                <a:gd name="T46" fmla="*/ 84 w 149"/>
                <a:gd name="T47" fmla="*/ 7184 h 704"/>
                <a:gd name="T48" fmla="*/ 98 w 149"/>
                <a:gd name="T49" fmla="*/ 7514 h 704"/>
                <a:gd name="T50" fmla="*/ 285 w 149"/>
                <a:gd name="T51" fmla="*/ 7344 h 704"/>
                <a:gd name="T52" fmla="*/ 272 w 149"/>
                <a:gd name="T53" fmla="*/ 7259 h 704"/>
                <a:gd name="T54" fmla="*/ 251 w 149"/>
                <a:gd name="T55" fmla="*/ 7011 h 704"/>
                <a:gd name="T56" fmla="*/ 229 w 149"/>
                <a:gd name="T57" fmla="*/ 6639 h 704"/>
                <a:gd name="T58" fmla="*/ 243 w 149"/>
                <a:gd name="T59" fmla="*/ 6139 h 704"/>
                <a:gd name="T60" fmla="*/ 285 w 149"/>
                <a:gd name="T61" fmla="*/ 5541 h 704"/>
                <a:gd name="T62" fmla="*/ 404 w 149"/>
                <a:gd name="T63" fmla="*/ 4858 h 704"/>
                <a:gd name="T64" fmla="*/ 599 w 149"/>
                <a:gd name="T65" fmla="*/ 4120 h 704"/>
                <a:gd name="T66" fmla="*/ 897 w 149"/>
                <a:gd name="T67" fmla="*/ 3342 h 704"/>
                <a:gd name="T68" fmla="*/ 994 w 149"/>
                <a:gd name="T69" fmla="*/ 2980 h 704"/>
                <a:gd name="T70" fmla="*/ 1037 w 149"/>
                <a:gd name="T71" fmla="*/ 2509 h 704"/>
                <a:gd name="T72" fmla="*/ 1002 w 149"/>
                <a:gd name="T73" fmla="*/ 1963 h 704"/>
                <a:gd name="T74" fmla="*/ 913 w 149"/>
                <a:gd name="T75" fmla="*/ 1431 h 704"/>
                <a:gd name="T76" fmla="*/ 757 w 149"/>
                <a:gd name="T77" fmla="*/ 908 h 704"/>
                <a:gd name="T78" fmla="*/ 564 w 149"/>
                <a:gd name="T79" fmla="*/ 470 h 704"/>
                <a:gd name="T80" fmla="*/ 306 w 149"/>
                <a:gd name="T81" fmla="*/ 150 h 704"/>
                <a:gd name="T82" fmla="*/ 0 w 149"/>
                <a:gd name="T83" fmla="*/ 0 h 70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49" h="704">
                  <a:moveTo>
                    <a:pt x="0" y="0"/>
                  </a:moveTo>
                  <a:lnTo>
                    <a:pt x="6" y="6"/>
                  </a:lnTo>
                  <a:lnTo>
                    <a:pt x="16" y="14"/>
                  </a:lnTo>
                  <a:lnTo>
                    <a:pt x="28" y="24"/>
                  </a:lnTo>
                  <a:lnTo>
                    <a:pt x="41" y="37"/>
                  </a:lnTo>
                  <a:lnTo>
                    <a:pt x="58" y="53"/>
                  </a:lnTo>
                  <a:lnTo>
                    <a:pt x="73" y="70"/>
                  </a:lnTo>
                  <a:lnTo>
                    <a:pt x="88" y="90"/>
                  </a:lnTo>
                  <a:lnTo>
                    <a:pt x="100" y="113"/>
                  </a:lnTo>
                  <a:lnTo>
                    <a:pt x="112" y="137"/>
                  </a:lnTo>
                  <a:lnTo>
                    <a:pt x="120" y="165"/>
                  </a:lnTo>
                  <a:lnTo>
                    <a:pt x="124" y="196"/>
                  </a:lnTo>
                  <a:lnTo>
                    <a:pt x="126" y="228"/>
                  </a:lnTo>
                  <a:lnTo>
                    <a:pt x="120" y="264"/>
                  </a:lnTo>
                  <a:lnTo>
                    <a:pt x="109" y="302"/>
                  </a:lnTo>
                  <a:lnTo>
                    <a:pt x="92" y="342"/>
                  </a:lnTo>
                  <a:lnTo>
                    <a:pt x="67" y="386"/>
                  </a:lnTo>
                  <a:lnTo>
                    <a:pt x="39" y="436"/>
                  </a:lnTo>
                  <a:lnTo>
                    <a:pt x="21" y="482"/>
                  </a:lnTo>
                  <a:lnTo>
                    <a:pt x="10" y="525"/>
                  </a:lnTo>
                  <a:lnTo>
                    <a:pt x="6" y="566"/>
                  </a:lnTo>
                  <a:lnTo>
                    <a:pt x="6" y="605"/>
                  </a:lnTo>
                  <a:lnTo>
                    <a:pt x="8" y="641"/>
                  </a:lnTo>
                  <a:lnTo>
                    <a:pt x="12" y="673"/>
                  </a:lnTo>
                  <a:lnTo>
                    <a:pt x="14" y="704"/>
                  </a:lnTo>
                  <a:lnTo>
                    <a:pt x="41" y="688"/>
                  </a:lnTo>
                  <a:lnTo>
                    <a:pt x="39" y="680"/>
                  </a:lnTo>
                  <a:lnTo>
                    <a:pt x="36" y="657"/>
                  </a:lnTo>
                  <a:lnTo>
                    <a:pt x="33" y="622"/>
                  </a:lnTo>
                  <a:lnTo>
                    <a:pt x="35" y="575"/>
                  </a:lnTo>
                  <a:lnTo>
                    <a:pt x="41" y="519"/>
                  </a:lnTo>
                  <a:lnTo>
                    <a:pt x="58" y="455"/>
                  </a:lnTo>
                  <a:lnTo>
                    <a:pt x="86" y="386"/>
                  </a:lnTo>
                  <a:lnTo>
                    <a:pt x="129" y="313"/>
                  </a:lnTo>
                  <a:lnTo>
                    <a:pt x="143" y="279"/>
                  </a:lnTo>
                  <a:lnTo>
                    <a:pt x="149" y="235"/>
                  </a:lnTo>
                  <a:lnTo>
                    <a:pt x="144" y="184"/>
                  </a:lnTo>
                  <a:lnTo>
                    <a:pt x="131" y="134"/>
                  </a:lnTo>
                  <a:lnTo>
                    <a:pt x="109" y="85"/>
                  </a:lnTo>
                  <a:lnTo>
                    <a:pt x="81" y="44"/>
                  </a:lnTo>
                  <a:lnTo>
                    <a:pt x="44" y="1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23" name="Freeform 43">
              <a:extLst>
                <a:ext uri="{FF2B5EF4-FFF2-40B4-BE49-F238E27FC236}">
                  <a16:creationId xmlns:a16="http://schemas.microsoft.com/office/drawing/2014/main" id="{3B961CA3-B43E-4DDF-8FE7-948CD6D47F9A}"/>
                </a:ext>
              </a:extLst>
            </p:cNvPr>
            <p:cNvSpPr>
              <a:spLocks/>
            </p:cNvSpPr>
            <p:nvPr userDrawn="1"/>
          </p:nvSpPr>
          <p:spPr bwMode="ltGray">
            <a:xfrm>
              <a:off x="0" y="1848"/>
              <a:ext cx="36" cy="132"/>
            </a:xfrm>
            <a:custGeom>
              <a:avLst/>
              <a:gdLst>
                <a:gd name="T0" fmla="*/ 0 w 36"/>
                <a:gd name="T1" fmla="*/ 0 h 132"/>
                <a:gd name="T2" fmla="*/ 36 w 36"/>
                <a:gd name="T3" fmla="*/ 12 h 132"/>
                <a:gd name="T4" fmla="*/ 0 w 36"/>
                <a:gd name="T5" fmla="*/ 132 h 132"/>
                <a:gd name="T6" fmla="*/ 0 w 36"/>
                <a:gd name="T7" fmla="*/ 0 h 13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6" h="132">
                  <a:moveTo>
                    <a:pt x="0" y="0"/>
                  </a:moveTo>
                  <a:lnTo>
                    <a:pt x="36" y="12"/>
                  </a:lnTo>
                  <a:lnTo>
                    <a:pt x="0" y="132"/>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1311" name="Rectangle 47"/>
          <p:cNvSpPr>
            <a:spLocks noGrp="1" noChangeArrowheads="1"/>
          </p:cNvSpPr>
          <p:nvPr>
            <p:ph type="ctrTitle"/>
          </p:nvPr>
        </p:nvSpPr>
        <p:spPr>
          <a:xfrm>
            <a:off x="3274486" y="596900"/>
            <a:ext cx="8257116" cy="3581400"/>
          </a:xfrm>
        </p:spPr>
        <p:txBody>
          <a:bodyPr/>
          <a:lstStyle>
            <a:lvl1pPr>
              <a:defRPr sz="5200" b="1"/>
            </a:lvl1pPr>
          </a:lstStyle>
          <a:p>
            <a:pPr lvl="0"/>
            <a:r>
              <a:rPr lang="en-US" noProof="0"/>
              <a:t>Click to edit Master title style</a:t>
            </a:r>
          </a:p>
        </p:txBody>
      </p:sp>
      <p:sp>
        <p:nvSpPr>
          <p:cNvPr id="11312" name="Rectangle 48"/>
          <p:cNvSpPr>
            <a:spLocks noGrp="1" noChangeArrowheads="1"/>
          </p:cNvSpPr>
          <p:nvPr>
            <p:ph type="subTitle" idx="1"/>
          </p:nvPr>
        </p:nvSpPr>
        <p:spPr>
          <a:xfrm>
            <a:off x="3318933" y="4279901"/>
            <a:ext cx="8195733" cy="1485900"/>
          </a:xfrm>
        </p:spPr>
        <p:txBody>
          <a:bodyPr/>
          <a:lstStyle>
            <a:lvl1pPr marL="0" indent="0" algn="ctr">
              <a:buFontTx/>
              <a:buNone/>
              <a:defRPr b="1">
                <a:effectLst>
                  <a:outerShdw blurRad="38100" dist="38100" dir="2700000" algn="tl">
                    <a:srgbClr val="C0C0C0"/>
                  </a:outerShdw>
                </a:effectLst>
              </a:defRPr>
            </a:lvl1pPr>
          </a:lstStyle>
          <a:p>
            <a:pPr lvl="0"/>
            <a:r>
              <a:rPr lang="en-US" noProof="0"/>
              <a:t>Click to edit Master subtitle style</a:t>
            </a:r>
          </a:p>
        </p:txBody>
      </p:sp>
      <p:sp>
        <p:nvSpPr>
          <p:cNvPr id="46" name="Rectangle 44">
            <a:extLst>
              <a:ext uri="{FF2B5EF4-FFF2-40B4-BE49-F238E27FC236}">
                <a16:creationId xmlns:a16="http://schemas.microsoft.com/office/drawing/2014/main" id="{F01F16CE-DFFA-4DE5-994C-714CD58367F0}"/>
              </a:ext>
            </a:extLst>
          </p:cNvPr>
          <p:cNvSpPr>
            <a:spLocks noGrp="1" noChangeArrowheads="1"/>
          </p:cNvSpPr>
          <p:nvPr>
            <p:ph type="dt" sz="half" idx="10"/>
          </p:nvPr>
        </p:nvSpPr>
        <p:spPr>
          <a:xfrm>
            <a:off x="609600" y="6248400"/>
            <a:ext cx="2844800" cy="457200"/>
          </a:xfrm>
        </p:spPr>
        <p:txBody>
          <a:bodyPr/>
          <a:lstStyle>
            <a:lvl1pPr>
              <a:defRPr/>
            </a:lvl1pPr>
          </a:lstStyle>
          <a:p>
            <a:pPr>
              <a:defRPr/>
            </a:pPr>
            <a:endParaRPr lang="en-US"/>
          </a:p>
        </p:txBody>
      </p:sp>
      <p:sp>
        <p:nvSpPr>
          <p:cNvPr id="47" name="Rectangle 45">
            <a:extLst>
              <a:ext uri="{FF2B5EF4-FFF2-40B4-BE49-F238E27FC236}">
                <a16:creationId xmlns:a16="http://schemas.microsoft.com/office/drawing/2014/main" id="{605243E4-D2EE-489E-97D7-D9C9AABFD637}"/>
              </a:ext>
            </a:extLst>
          </p:cNvPr>
          <p:cNvSpPr>
            <a:spLocks noGrp="1" noChangeArrowheads="1"/>
          </p:cNvSpPr>
          <p:nvPr>
            <p:ph type="ftr" sz="quarter" idx="11"/>
          </p:nvPr>
        </p:nvSpPr>
        <p:spPr/>
        <p:txBody>
          <a:bodyPr/>
          <a:lstStyle>
            <a:lvl1pPr>
              <a:defRPr/>
            </a:lvl1pPr>
          </a:lstStyle>
          <a:p>
            <a:pPr>
              <a:defRPr/>
            </a:pPr>
            <a:endParaRPr lang="en-US"/>
          </a:p>
        </p:txBody>
      </p:sp>
      <p:sp>
        <p:nvSpPr>
          <p:cNvPr id="48" name="Rectangle 46">
            <a:extLst>
              <a:ext uri="{FF2B5EF4-FFF2-40B4-BE49-F238E27FC236}">
                <a16:creationId xmlns:a16="http://schemas.microsoft.com/office/drawing/2014/main" id="{0BD926C0-5F4D-496A-8E22-CA526BCC5A3B}"/>
              </a:ext>
            </a:extLst>
          </p:cNvPr>
          <p:cNvSpPr>
            <a:spLocks noGrp="1" noChangeArrowheads="1"/>
          </p:cNvSpPr>
          <p:nvPr>
            <p:ph type="sldNum" sz="quarter" idx="12"/>
          </p:nvPr>
        </p:nvSpPr>
        <p:spPr/>
        <p:txBody>
          <a:bodyPr/>
          <a:lstStyle>
            <a:lvl1pPr>
              <a:defRPr/>
            </a:lvl1pPr>
          </a:lstStyle>
          <a:p>
            <a:pPr>
              <a:defRPr/>
            </a:pPr>
            <a:fld id="{1DB6DFC3-A568-4942-8E24-A9032D5F330B}" type="slidenum">
              <a:rPr lang="en-US" altLang="en-US"/>
              <a:pPr>
                <a:defRPr/>
              </a:pPr>
              <a:t>‹#›</a:t>
            </a:fld>
            <a:endParaRPr lang="en-US" altLang="en-US"/>
          </a:p>
        </p:txBody>
      </p:sp>
    </p:spTree>
    <p:extLst>
      <p:ext uri="{BB962C8B-B14F-4D97-AF65-F5344CB8AC3E}">
        <p14:creationId xmlns:p14="http://schemas.microsoft.com/office/powerpoint/2010/main" val="480042295"/>
      </p:ext>
    </p:extLst>
  </p:cSld>
  <p:clrMapOvr>
    <a:masterClrMapping/>
  </p:clrMapOvr>
  <p:transition spd="slow">
    <p:wipe dir="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488AFEBD-6278-40C1-AB1E-6C4D7273D7F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172150B6-E051-4942-ABAE-28430EAA45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5B4823EE-440D-40CC-8700-881A60ACCCAC}"/>
              </a:ext>
            </a:extLst>
          </p:cNvPr>
          <p:cNvSpPr>
            <a:spLocks noGrp="1" noChangeArrowheads="1"/>
          </p:cNvSpPr>
          <p:nvPr>
            <p:ph type="sldNum" sz="quarter" idx="12"/>
          </p:nvPr>
        </p:nvSpPr>
        <p:spPr>
          <a:ln/>
        </p:spPr>
        <p:txBody>
          <a:bodyPr/>
          <a:lstStyle>
            <a:lvl1pPr>
              <a:defRPr/>
            </a:lvl1pPr>
          </a:lstStyle>
          <a:p>
            <a:pPr>
              <a:defRPr/>
            </a:pPr>
            <a:fld id="{7A9658AD-E82A-40FF-891A-8475D83FE568}" type="slidenum">
              <a:rPr lang="en-US" altLang="en-US"/>
              <a:pPr>
                <a:defRPr/>
              </a:pPr>
              <a:t>‹#›</a:t>
            </a:fld>
            <a:endParaRPr lang="en-US" altLang="en-US"/>
          </a:p>
        </p:txBody>
      </p:sp>
    </p:spTree>
    <p:extLst>
      <p:ext uri="{BB962C8B-B14F-4D97-AF65-F5344CB8AC3E}">
        <p14:creationId xmlns:p14="http://schemas.microsoft.com/office/powerpoint/2010/main" val="2857165944"/>
      </p:ext>
    </p:extLst>
  </p:cSld>
  <p:clrMapOvr>
    <a:masterClrMapping/>
  </p:clrMapOvr>
  <p:transition spd="slow">
    <p:wipe dir="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7">
            <a:extLst>
              <a:ext uri="{FF2B5EF4-FFF2-40B4-BE49-F238E27FC236}">
                <a16:creationId xmlns:a16="http://schemas.microsoft.com/office/drawing/2014/main" id="{4B248E8E-E260-491B-AA07-15D67204356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27F3231B-8BC9-4E0C-A08F-D4C8E48DA8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4446E8F0-CBF2-454C-B9F8-EEF89D660517}"/>
              </a:ext>
            </a:extLst>
          </p:cNvPr>
          <p:cNvSpPr>
            <a:spLocks noGrp="1" noChangeArrowheads="1"/>
          </p:cNvSpPr>
          <p:nvPr>
            <p:ph type="sldNum" sz="quarter" idx="12"/>
          </p:nvPr>
        </p:nvSpPr>
        <p:spPr>
          <a:ln/>
        </p:spPr>
        <p:txBody>
          <a:bodyPr/>
          <a:lstStyle>
            <a:lvl1pPr>
              <a:defRPr/>
            </a:lvl1pPr>
          </a:lstStyle>
          <a:p>
            <a:pPr>
              <a:defRPr/>
            </a:pPr>
            <a:fld id="{F87F67D1-0DFC-43A5-8DC9-3414EE118B6E}" type="slidenum">
              <a:rPr lang="en-US" altLang="en-US"/>
              <a:pPr>
                <a:defRPr/>
              </a:pPr>
              <a:t>‹#›</a:t>
            </a:fld>
            <a:endParaRPr lang="en-US" altLang="en-US"/>
          </a:p>
        </p:txBody>
      </p:sp>
    </p:spTree>
    <p:extLst>
      <p:ext uri="{BB962C8B-B14F-4D97-AF65-F5344CB8AC3E}">
        <p14:creationId xmlns:p14="http://schemas.microsoft.com/office/powerpoint/2010/main" val="420405092"/>
      </p:ext>
    </p:extLst>
  </p:cSld>
  <p:clrMapOvr>
    <a:masterClrMapping/>
  </p:clrMapOvr>
  <p:transition spd="slow">
    <p:wipe dir="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4561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7">
            <a:extLst>
              <a:ext uri="{FF2B5EF4-FFF2-40B4-BE49-F238E27FC236}">
                <a16:creationId xmlns:a16="http://schemas.microsoft.com/office/drawing/2014/main" id="{074610CD-3D4C-4320-90AC-3D1598A20BF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031EA532-BA2C-414F-8A7E-BAD7C0630F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02D77505-C324-43B9-AFF9-563072E11FDF}"/>
              </a:ext>
            </a:extLst>
          </p:cNvPr>
          <p:cNvSpPr>
            <a:spLocks noGrp="1" noChangeArrowheads="1"/>
          </p:cNvSpPr>
          <p:nvPr>
            <p:ph type="sldNum" sz="quarter" idx="12"/>
          </p:nvPr>
        </p:nvSpPr>
        <p:spPr>
          <a:ln/>
        </p:spPr>
        <p:txBody>
          <a:bodyPr/>
          <a:lstStyle>
            <a:lvl1pPr>
              <a:defRPr/>
            </a:lvl1pPr>
          </a:lstStyle>
          <a:p>
            <a:pPr>
              <a:defRPr/>
            </a:pPr>
            <a:fld id="{7AE8807F-E1C5-4BB8-A493-61CDF24FD31B}" type="slidenum">
              <a:rPr lang="en-US" altLang="en-US"/>
              <a:pPr>
                <a:defRPr/>
              </a:pPr>
              <a:t>‹#›</a:t>
            </a:fld>
            <a:endParaRPr lang="en-US" altLang="en-US"/>
          </a:p>
        </p:txBody>
      </p:sp>
    </p:spTree>
    <p:extLst>
      <p:ext uri="{BB962C8B-B14F-4D97-AF65-F5344CB8AC3E}">
        <p14:creationId xmlns:p14="http://schemas.microsoft.com/office/powerpoint/2010/main" val="984320786"/>
      </p:ext>
    </p:extLst>
  </p:cSld>
  <p:clrMapOvr>
    <a:masterClrMapping/>
  </p:clrMapOvr>
  <p:transition spd="slow">
    <p:wipe dir="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7">
            <a:extLst>
              <a:ext uri="{FF2B5EF4-FFF2-40B4-BE49-F238E27FC236}">
                <a16:creationId xmlns:a16="http://schemas.microsoft.com/office/drawing/2014/main" id="{0DB133B0-FE93-4913-8C89-F7A5DED5758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48">
            <a:extLst>
              <a:ext uri="{FF2B5EF4-FFF2-40B4-BE49-F238E27FC236}">
                <a16:creationId xmlns:a16="http://schemas.microsoft.com/office/drawing/2014/main" id="{A5650D5F-A78E-4005-B8DB-997CA4D2D8F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49">
            <a:extLst>
              <a:ext uri="{FF2B5EF4-FFF2-40B4-BE49-F238E27FC236}">
                <a16:creationId xmlns:a16="http://schemas.microsoft.com/office/drawing/2014/main" id="{DC884D4A-E0E3-4937-A89E-132D271BE6A1}"/>
              </a:ext>
            </a:extLst>
          </p:cNvPr>
          <p:cNvSpPr>
            <a:spLocks noGrp="1" noChangeArrowheads="1"/>
          </p:cNvSpPr>
          <p:nvPr>
            <p:ph type="sldNum" sz="quarter" idx="12"/>
          </p:nvPr>
        </p:nvSpPr>
        <p:spPr>
          <a:ln/>
        </p:spPr>
        <p:txBody>
          <a:bodyPr/>
          <a:lstStyle>
            <a:lvl1pPr>
              <a:defRPr/>
            </a:lvl1pPr>
          </a:lstStyle>
          <a:p>
            <a:pPr>
              <a:defRPr/>
            </a:pPr>
            <a:fld id="{2A489F66-C440-4E91-9546-774A0DB89D6E}" type="slidenum">
              <a:rPr lang="en-US" altLang="en-US"/>
              <a:pPr>
                <a:defRPr/>
              </a:pPr>
              <a:t>‹#›</a:t>
            </a:fld>
            <a:endParaRPr lang="en-US" altLang="en-US"/>
          </a:p>
        </p:txBody>
      </p:sp>
    </p:spTree>
    <p:extLst>
      <p:ext uri="{BB962C8B-B14F-4D97-AF65-F5344CB8AC3E}">
        <p14:creationId xmlns:p14="http://schemas.microsoft.com/office/powerpoint/2010/main" val="847154672"/>
      </p:ext>
    </p:extLst>
  </p:cSld>
  <p:clrMapOvr>
    <a:masterClrMapping/>
  </p:clrMapOvr>
  <p:transition spd="slow">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7">
            <a:extLst>
              <a:ext uri="{FF2B5EF4-FFF2-40B4-BE49-F238E27FC236}">
                <a16:creationId xmlns:a16="http://schemas.microsoft.com/office/drawing/2014/main" id="{B5DDDFCE-1DB0-408F-A087-1815552581F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48">
            <a:extLst>
              <a:ext uri="{FF2B5EF4-FFF2-40B4-BE49-F238E27FC236}">
                <a16:creationId xmlns:a16="http://schemas.microsoft.com/office/drawing/2014/main" id="{1589E3EC-053F-42FA-8023-8E236A71A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49">
            <a:extLst>
              <a:ext uri="{FF2B5EF4-FFF2-40B4-BE49-F238E27FC236}">
                <a16:creationId xmlns:a16="http://schemas.microsoft.com/office/drawing/2014/main" id="{140CED61-0FEC-470D-8B19-F130AD902078}"/>
              </a:ext>
            </a:extLst>
          </p:cNvPr>
          <p:cNvSpPr>
            <a:spLocks noGrp="1" noChangeArrowheads="1"/>
          </p:cNvSpPr>
          <p:nvPr>
            <p:ph type="sldNum" sz="quarter" idx="12"/>
          </p:nvPr>
        </p:nvSpPr>
        <p:spPr>
          <a:ln/>
        </p:spPr>
        <p:txBody>
          <a:bodyPr/>
          <a:lstStyle>
            <a:lvl1pPr>
              <a:defRPr/>
            </a:lvl1pPr>
          </a:lstStyle>
          <a:p>
            <a:pPr>
              <a:defRPr/>
            </a:pPr>
            <a:fld id="{ABC2557E-9D21-4B1E-9164-B8965BA6B54F}" type="slidenum">
              <a:rPr lang="en-US" altLang="en-US"/>
              <a:pPr>
                <a:defRPr/>
              </a:pPr>
              <a:t>‹#›</a:t>
            </a:fld>
            <a:endParaRPr lang="en-US" altLang="en-US"/>
          </a:p>
        </p:txBody>
      </p:sp>
    </p:spTree>
    <p:extLst>
      <p:ext uri="{BB962C8B-B14F-4D97-AF65-F5344CB8AC3E}">
        <p14:creationId xmlns:p14="http://schemas.microsoft.com/office/powerpoint/2010/main" val="2041639195"/>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7F3B6FC-4AF6-4241-B989-0431162EEAF9}"/>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6C7D9E64-4849-44E7-97F4-4910168AC2CB}"/>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0E9C8FAE-41F0-455A-B550-F968E72D3EA4}"/>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5DB170E-7313-4C60-8C01-FC31533D4199}" type="slidenum">
              <a:rPr lang="en-US" altLang="en-US"/>
              <a:pPr>
                <a:defRPr/>
              </a:pPr>
              <a:t>‹#›</a:t>
            </a:fld>
            <a:endParaRPr lang="en-US" altLang="en-US"/>
          </a:p>
        </p:txBody>
      </p:sp>
    </p:spTree>
    <p:extLst>
      <p:ext uri="{BB962C8B-B14F-4D97-AF65-F5344CB8AC3E}">
        <p14:creationId xmlns:p14="http://schemas.microsoft.com/office/powerpoint/2010/main" val="68544301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7">
            <a:extLst>
              <a:ext uri="{FF2B5EF4-FFF2-40B4-BE49-F238E27FC236}">
                <a16:creationId xmlns:a16="http://schemas.microsoft.com/office/drawing/2014/main" id="{965A8F0B-47E5-4A6A-BD09-9CEDAC59FE7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48">
            <a:extLst>
              <a:ext uri="{FF2B5EF4-FFF2-40B4-BE49-F238E27FC236}">
                <a16:creationId xmlns:a16="http://schemas.microsoft.com/office/drawing/2014/main" id="{BF132954-1C52-4D99-80AC-6E4C003F79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49">
            <a:extLst>
              <a:ext uri="{FF2B5EF4-FFF2-40B4-BE49-F238E27FC236}">
                <a16:creationId xmlns:a16="http://schemas.microsoft.com/office/drawing/2014/main" id="{A060E49E-82EE-409C-A309-7E3119481A99}"/>
              </a:ext>
            </a:extLst>
          </p:cNvPr>
          <p:cNvSpPr>
            <a:spLocks noGrp="1" noChangeArrowheads="1"/>
          </p:cNvSpPr>
          <p:nvPr>
            <p:ph type="sldNum" sz="quarter" idx="12"/>
          </p:nvPr>
        </p:nvSpPr>
        <p:spPr>
          <a:ln/>
        </p:spPr>
        <p:txBody>
          <a:bodyPr/>
          <a:lstStyle>
            <a:lvl1pPr>
              <a:defRPr/>
            </a:lvl1pPr>
          </a:lstStyle>
          <a:p>
            <a:pPr>
              <a:defRPr/>
            </a:pPr>
            <a:fld id="{D11D5A07-B161-4570-A345-7F23D3C0352B}" type="slidenum">
              <a:rPr lang="en-US" altLang="en-US"/>
              <a:pPr>
                <a:defRPr/>
              </a:pPr>
              <a:t>‹#›</a:t>
            </a:fld>
            <a:endParaRPr lang="en-US" altLang="en-US"/>
          </a:p>
        </p:txBody>
      </p:sp>
    </p:spTree>
    <p:extLst>
      <p:ext uri="{BB962C8B-B14F-4D97-AF65-F5344CB8AC3E}">
        <p14:creationId xmlns:p14="http://schemas.microsoft.com/office/powerpoint/2010/main" val="3807004156"/>
      </p:ext>
    </p:extLst>
  </p:cSld>
  <p:clrMapOvr>
    <a:masterClrMapping/>
  </p:clrMapOvr>
  <p:transition spd="slow">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E9A606CD-EC7B-42E6-98A2-FF74DB552DE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84A06DAD-1AA7-450B-8E80-9F12B8F98E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1ED20406-E5FD-44F5-BBC1-F08C01B1301C}"/>
              </a:ext>
            </a:extLst>
          </p:cNvPr>
          <p:cNvSpPr>
            <a:spLocks noGrp="1" noChangeArrowheads="1"/>
          </p:cNvSpPr>
          <p:nvPr>
            <p:ph type="sldNum" sz="quarter" idx="12"/>
          </p:nvPr>
        </p:nvSpPr>
        <p:spPr>
          <a:ln/>
        </p:spPr>
        <p:txBody>
          <a:bodyPr/>
          <a:lstStyle>
            <a:lvl1pPr>
              <a:defRPr/>
            </a:lvl1pPr>
          </a:lstStyle>
          <a:p>
            <a:pPr>
              <a:defRPr/>
            </a:pPr>
            <a:fld id="{A57A148C-0969-40CE-9207-D945E6ADBA69}" type="slidenum">
              <a:rPr lang="en-US" altLang="en-US"/>
              <a:pPr>
                <a:defRPr/>
              </a:pPr>
              <a:t>‹#›</a:t>
            </a:fld>
            <a:endParaRPr lang="en-US" altLang="en-US"/>
          </a:p>
        </p:txBody>
      </p:sp>
    </p:spTree>
    <p:extLst>
      <p:ext uri="{BB962C8B-B14F-4D97-AF65-F5344CB8AC3E}">
        <p14:creationId xmlns:p14="http://schemas.microsoft.com/office/powerpoint/2010/main" val="3129947066"/>
      </p:ext>
    </p:extLst>
  </p:cSld>
  <p:clrMapOvr>
    <a:masterClrMapping/>
  </p:clrMapOvr>
  <p:transition spd="slow">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7">
            <a:extLst>
              <a:ext uri="{FF2B5EF4-FFF2-40B4-BE49-F238E27FC236}">
                <a16:creationId xmlns:a16="http://schemas.microsoft.com/office/drawing/2014/main" id="{B0F6EBD8-9B7E-457F-BFEA-D3D7C063A0F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48">
            <a:extLst>
              <a:ext uri="{FF2B5EF4-FFF2-40B4-BE49-F238E27FC236}">
                <a16:creationId xmlns:a16="http://schemas.microsoft.com/office/drawing/2014/main" id="{907B29EB-D698-4409-ABFB-00BED16D68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49">
            <a:extLst>
              <a:ext uri="{FF2B5EF4-FFF2-40B4-BE49-F238E27FC236}">
                <a16:creationId xmlns:a16="http://schemas.microsoft.com/office/drawing/2014/main" id="{05CAC311-4A0F-4030-9978-46C4A5A93DF9}"/>
              </a:ext>
            </a:extLst>
          </p:cNvPr>
          <p:cNvSpPr>
            <a:spLocks noGrp="1" noChangeArrowheads="1"/>
          </p:cNvSpPr>
          <p:nvPr>
            <p:ph type="sldNum" sz="quarter" idx="12"/>
          </p:nvPr>
        </p:nvSpPr>
        <p:spPr>
          <a:ln/>
        </p:spPr>
        <p:txBody>
          <a:bodyPr/>
          <a:lstStyle>
            <a:lvl1pPr>
              <a:defRPr/>
            </a:lvl1pPr>
          </a:lstStyle>
          <a:p>
            <a:pPr>
              <a:defRPr/>
            </a:pPr>
            <a:fld id="{F8914096-28E0-4565-9032-18D01BD0CF13}" type="slidenum">
              <a:rPr lang="en-US" altLang="en-US"/>
              <a:pPr>
                <a:defRPr/>
              </a:pPr>
              <a:t>‹#›</a:t>
            </a:fld>
            <a:endParaRPr lang="en-US" altLang="en-US"/>
          </a:p>
        </p:txBody>
      </p:sp>
    </p:spTree>
    <p:extLst>
      <p:ext uri="{BB962C8B-B14F-4D97-AF65-F5344CB8AC3E}">
        <p14:creationId xmlns:p14="http://schemas.microsoft.com/office/powerpoint/2010/main" val="719281937"/>
      </p:ext>
    </p:extLst>
  </p:cSld>
  <p:clrMapOvr>
    <a:masterClrMapping/>
  </p:clrMapOvr>
  <p:transition spd="slow">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8F579FC6-238F-4B71-A0EB-C1C196972D0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8E0F9262-422C-4D34-88F9-F8F79231C7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F7C5AE48-EC2A-4074-B8F4-8D1E236111B0}"/>
              </a:ext>
            </a:extLst>
          </p:cNvPr>
          <p:cNvSpPr>
            <a:spLocks noGrp="1" noChangeArrowheads="1"/>
          </p:cNvSpPr>
          <p:nvPr>
            <p:ph type="sldNum" sz="quarter" idx="12"/>
          </p:nvPr>
        </p:nvSpPr>
        <p:spPr>
          <a:ln/>
        </p:spPr>
        <p:txBody>
          <a:bodyPr/>
          <a:lstStyle>
            <a:lvl1pPr>
              <a:defRPr/>
            </a:lvl1pPr>
          </a:lstStyle>
          <a:p>
            <a:pPr>
              <a:defRPr/>
            </a:pPr>
            <a:fld id="{76CBE99B-A8E7-4EA9-8D6C-EA7DFDBE14F7}" type="slidenum">
              <a:rPr lang="en-US" altLang="en-US"/>
              <a:pPr>
                <a:defRPr/>
              </a:pPr>
              <a:t>‹#›</a:t>
            </a:fld>
            <a:endParaRPr lang="en-US" altLang="en-US"/>
          </a:p>
        </p:txBody>
      </p:sp>
    </p:spTree>
    <p:extLst>
      <p:ext uri="{BB962C8B-B14F-4D97-AF65-F5344CB8AC3E}">
        <p14:creationId xmlns:p14="http://schemas.microsoft.com/office/powerpoint/2010/main" val="3718573696"/>
      </p:ext>
    </p:extLst>
  </p:cSld>
  <p:clrMapOvr>
    <a:masterClrMapping/>
  </p:clrMapOvr>
  <p:transition spd="slow">
    <p:wipe dir="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4969" y="103188"/>
            <a:ext cx="2747433" cy="59531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1" y="103188"/>
            <a:ext cx="8041216" cy="5953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7">
            <a:extLst>
              <a:ext uri="{FF2B5EF4-FFF2-40B4-BE49-F238E27FC236}">
                <a16:creationId xmlns:a16="http://schemas.microsoft.com/office/drawing/2014/main" id="{E8AA86CC-D832-4433-B3F1-54CF64AB437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94BA034F-ED08-4BB3-AFDC-3F0359D2C92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E5BC055D-00CD-4FFD-9F5A-A0B698E4E70D}"/>
              </a:ext>
            </a:extLst>
          </p:cNvPr>
          <p:cNvSpPr>
            <a:spLocks noGrp="1" noChangeArrowheads="1"/>
          </p:cNvSpPr>
          <p:nvPr>
            <p:ph type="sldNum" sz="quarter" idx="12"/>
          </p:nvPr>
        </p:nvSpPr>
        <p:spPr>
          <a:ln/>
        </p:spPr>
        <p:txBody>
          <a:bodyPr/>
          <a:lstStyle>
            <a:lvl1pPr>
              <a:defRPr/>
            </a:lvl1pPr>
          </a:lstStyle>
          <a:p>
            <a:pPr>
              <a:defRPr/>
            </a:pPr>
            <a:fld id="{EAF79397-7699-423D-B3A5-2792EB7CDF36}" type="slidenum">
              <a:rPr lang="en-US" altLang="en-US"/>
              <a:pPr>
                <a:defRPr/>
              </a:pPr>
              <a:t>‹#›</a:t>
            </a:fld>
            <a:endParaRPr lang="en-US" altLang="en-US"/>
          </a:p>
        </p:txBody>
      </p:sp>
    </p:spTree>
    <p:extLst>
      <p:ext uri="{BB962C8B-B14F-4D97-AF65-F5344CB8AC3E}">
        <p14:creationId xmlns:p14="http://schemas.microsoft.com/office/powerpoint/2010/main" val="4214664000"/>
      </p:ext>
    </p:extLst>
  </p:cSld>
  <p:clrMapOvr>
    <a:masterClrMapping/>
  </p:clrMapOvr>
  <p:transition spd="slow">
    <p:wipe dir="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90553" y="103188"/>
            <a:ext cx="10991849" cy="1314451"/>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456113"/>
          </a:xfrm>
        </p:spPr>
        <p:txBody>
          <a:bodyPr/>
          <a:lstStyle/>
          <a:p>
            <a:pPr lvl="0"/>
            <a:endParaRPr lang="en-US" noProof="0"/>
          </a:p>
        </p:txBody>
      </p:sp>
      <p:sp>
        <p:nvSpPr>
          <p:cNvPr id="4" name="Rectangle 47">
            <a:extLst>
              <a:ext uri="{FF2B5EF4-FFF2-40B4-BE49-F238E27FC236}">
                <a16:creationId xmlns:a16="http://schemas.microsoft.com/office/drawing/2014/main" id="{DED8B29E-0DB2-435B-B936-065E7F28E87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48">
            <a:extLst>
              <a:ext uri="{FF2B5EF4-FFF2-40B4-BE49-F238E27FC236}">
                <a16:creationId xmlns:a16="http://schemas.microsoft.com/office/drawing/2014/main" id="{B284191C-486B-44E6-B466-2FB338F64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49">
            <a:extLst>
              <a:ext uri="{FF2B5EF4-FFF2-40B4-BE49-F238E27FC236}">
                <a16:creationId xmlns:a16="http://schemas.microsoft.com/office/drawing/2014/main" id="{7FD48D41-39F9-41F4-BFE5-AD92C9E4CCCC}"/>
              </a:ext>
            </a:extLst>
          </p:cNvPr>
          <p:cNvSpPr>
            <a:spLocks noGrp="1" noChangeArrowheads="1"/>
          </p:cNvSpPr>
          <p:nvPr>
            <p:ph type="sldNum" sz="quarter" idx="12"/>
          </p:nvPr>
        </p:nvSpPr>
        <p:spPr>
          <a:ln/>
        </p:spPr>
        <p:txBody>
          <a:bodyPr/>
          <a:lstStyle>
            <a:lvl1pPr>
              <a:defRPr/>
            </a:lvl1pPr>
          </a:lstStyle>
          <a:p>
            <a:pPr>
              <a:defRPr/>
            </a:pPr>
            <a:fld id="{3FA29731-D842-40F9-9FCC-1ADF3C886BAB}" type="slidenum">
              <a:rPr lang="en-US" altLang="en-US"/>
              <a:pPr>
                <a:defRPr/>
              </a:pPr>
              <a:t>‹#›</a:t>
            </a:fld>
            <a:endParaRPr lang="en-US" altLang="en-US"/>
          </a:p>
        </p:txBody>
      </p:sp>
    </p:spTree>
    <p:extLst>
      <p:ext uri="{BB962C8B-B14F-4D97-AF65-F5344CB8AC3E}">
        <p14:creationId xmlns:p14="http://schemas.microsoft.com/office/powerpoint/2010/main" val="1978684096"/>
      </p:ext>
    </p:extLst>
  </p:cSld>
  <p:clrMapOvr>
    <a:masterClrMapping/>
  </p:clrMapOvr>
  <p:transition spd="slow">
    <p:wipe dir="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179B14AF-48FB-4D71-B4A4-91A0A346607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EFFEAC1-131C-448D-A6A0-8CADAAF3FC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96283D-BBAF-470C-A9DF-ADAE3DD2150F}"/>
              </a:ext>
            </a:extLst>
          </p:cNvPr>
          <p:cNvSpPr>
            <a:spLocks noGrp="1" noChangeArrowheads="1"/>
          </p:cNvSpPr>
          <p:nvPr>
            <p:ph type="sldNum" sz="quarter" idx="12"/>
          </p:nvPr>
        </p:nvSpPr>
        <p:spPr>
          <a:ln/>
        </p:spPr>
        <p:txBody>
          <a:bodyPr/>
          <a:lstStyle>
            <a:lvl1pPr>
              <a:defRPr/>
            </a:lvl1pPr>
          </a:lstStyle>
          <a:p>
            <a:pPr>
              <a:defRPr/>
            </a:pPr>
            <a:fld id="{34150A30-114E-420B-A8DB-453FB6A0CFEB}" type="slidenum">
              <a:rPr lang="en-US" altLang="en-US"/>
              <a:pPr>
                <a:defRPr/>
              </a:pPr>
              <a:t>‹#›</a:t>
            </a:fld>
            <a:endParaRPr lang="en-US" altLang="en-US"/>
          </a:p>
        </p:txBody>
      </p:sp>
    </p:spTree>
    <p:extLst>
      <p:ext uri="{BB962C8B-B14F-4D97-AF65-F5344CB8AC3E}">
        <p14:creationId xmlns:p14="http://schemas.microsoft.com/office/powerpoint/2010/main" val="384268710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8A33159-5200-4803-8297-6E6B6EAB1D9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802D2D3-7F06-440B-AB12-142A6B065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42B6FB-E7A6-4123-9B9A-A115F580D6D7}"/>
              </a:ext>
            </a:extLst>
          </p:cNvPr>
          <p:cNvSpPr>
            <a:spLocks noGrp="1" noChangeArrowheads="1"/>
          </p:cNvSpPr>
          <p:nvPr>
            <p:ph type="sldNum" sz="quarter" idx="12"/>
          </p:nvPr>
        </p:nvSpPr>
        <p:spPr>
          <a:ln/>
        </p:spPr>
        <p:txBody>
          <a:bodyPr/>
          <a:lstStyle>
            <a:lvl1pPr>
              <a:defRPr/>
            </a:lvl1pPr>
          </a:lstStyle>
          <a:p>
            <a:pPr>
              <a:defRPr/>
            </a:pPr>
            <a:fld id="{0F631AFA-8ABA-41C5-A865-C20119B8BFE9}" type="slidenum">
              <a:rPr lang="en-US" altLang="en-US"/>
              <a:pPr>
                <a:defRPr/>
              </a:pPr>
              <a:t>‹#›</a:t>
            </a:fld>
            <a:endParaRPr lang="en-US" altLang="en-US"/>
          </a:p>
        </p:txBody>
      </p:sp>
    </p:spTree>
    <p:extLst>
      <p:ext uri="{BB962C8B-B14F-4D97-AF65-F5344CB8AC3E}">
        <p14:creationId xmlns:p14="http://schemas.microsoft.com/office/powerpoint/2010/main" val="39116401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2FBB2044-1FD9-4054-BDC1-0DA32578C24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85E49F8-C698-4244-A2EA-51B920F1089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43EEF76-811A-4C00-B1F8-877D98844BF0}"/>
              </a:ext>
            </a:extLst>
          </p:cNvPr>
          <p:cNvSpPr>
            <a:spLocks noGrp="1" noChangeArrowheads="1"/>
          </p:cNvSpPr>
          <p:nvPr>
            <p:ph type="sldNum" sz="quarter" idx="12"/>
          </p:nvPr>
        </p:nvSpPr>
        <p:spPr>
          <a:ln/>
        </p:spPr>
        <p:txBody>
          <a:bodyPr/>
          <a:lstStyle>
            <a:lvl1pPr>
              <a:defRPr/>
            </a:lvl1pPr>
          </a:lstStyle>
          <a:p>
            <a:pPr>
              <a:defRPr/>
            </a:pPr>
            <a:fld id="{9AA64F9C-6900-4982-9688-5EEA0A0914A3}" type="slidenum">
              <a:rPr lang="en-US" altLang="en-US"/>
              <a:pPr>
                <a:defRPr/>
              </a:pPr>
              <a:t>‹#›</a:t>
            </a:fld>
            <a:endParaRPr lang="en-US" altLang="en-US"/>
          </a:p>
        </p:txBody>
      </p:sp>
    </p:spTree>
    <p:extLst>
      <p:ext uri="{BB962C8B-B14F-4D97-AF65-F5344CB8AC3E}">
        <p14:creationId xmlns:p14="http://schemas.microsoft.com/office/powerpoint/2010/main" val="416860410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E75CF0D-594C-4669-A618-6571956C87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24A5102-FA5E-4868-A9BE-DD24D6A0B24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7DE5030-C035-43A4-AD68-8B5BF681BDD8}"/>
              </a:ext>
            </a:extLst>
          </p:cNvPr>
          <p:cNvSpPr>
            <a:spLocks noGrp="1" noChangeArrowheads="1"/>
          </p:cNvSpPr>
          <p:nvPr>
            <p:ph type="sldNum" sz="quarter" idx="12"/>
          </p:nvPr>
        </p:nvSpPr>
        <p:spPr>
          <a:ln/>
        </p:spPr>
        <p:txBody>
          <a:bodyPr/>
          <a:lstStyle>
            <a:lvl1pPr>
              <a:defRPr/>
            </a:lvl1pPr>
          </a:lstStyle>
          <a:p>
            <a:pPr>
              <a:defRPr/>
            </a:pPr>
            <a:fld id="{1A9FB124-B040-4F57-94D4-E82596BD6CDC}" type="slidenum">
              <a:rPr lang="en-US" altLang="en-US"/>
              <a:pPr>
                <a:defRPr/>
              </a:pPr>
              <a:t>‹#›</a:t>
            </a:fld>
            <a:endParaRPr lang="en-US" altLang="en-US"/>
          </a:p>
        </p:txBody>
      </p:sp>
    </p:spTree>
    <p:extLst>
      <p:ext uri="{BB962C8B-B14F-4D97-AF65-F5344CB8AC3E}">
        <p14:creationId xmlns:p14="http://schemas.microsoft.com/office/powerpoint/2010/main" val="3568496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1188914-D38D-4576-8C65-8E5273109B2E}"/>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943FCA34-5287-470E-A6C0-9AE836EDF12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59F74277-CD74-4B7C-BCDB-7EADE8D2BEBB}"/>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7083826-1A24-43FA-B189-12BD52D0CF7E}" type="slidenum">
              <a:rPr lang="en-US" altLang="en-US"/>
              <a:pPr>
                <a:defRPr/>
              </a:pPr>
              <a:t>‹#›</a:t>
            </a:fld>
            <a:endParaRPr lang="en-US" altLang="en-US"/>
          </a:p>
        </p:txBody>
      </p:sp>
    </p:spTree>
    <p:extLst>
      <p:ext uri="{BB962C8B-B14F-4D97-AF65-F5344CB8AC3E}">
        <p14:creationId xmlns:p14="http://schemas.microsoft.com/office/powerpoint/2010/main" val="9234214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A51DAC5-0D0F-4DA2-B006-FE8D5E07661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446F308-D86E-4895-B4AE-31DDD74AA4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BA98CD80-C0C9-4EBC-865C-7371550A1195}"/>
              </a:ext>
            </a:extLst>
          </p:cNvPr>
          <p:cNvSpPr>
            <a:spLocks noGrp="1" noChangeArrowheads="1"/>
          </p:cNvSpPr>
          <p:nvPr>
            <p:ph type="sldNum" sz="quarter" idx="12"/>
          </p:nvPr>
        </p:nvSpPr>
        <p:spPr>
          <a:ln/>
        </p:spPr>
        <p:txBody>
          <a:bodyPr/>
          <a:lstStyle>
            <a:lvl1pPr>
              <a:defRPr/>
            </a:lvl1pPr>
          </a:lstStyle>
          <a:p>
            <a:pPr>
              <a:defRPr/>
            </a:pPr>
            <a:fld id="{87CF9B80-E8E5-4D09-B917-D2D829C5C4A4}" type="slidenum">
              <a:rPr lang="en-US" altLang="en-US"/>
              <a:pPr>
                <a:defRPr/>
              </a:pPr>
              <a:t>‹#›</a:t>
            </a:fld>
            <a:endParaRPr lang="en-US" altLang="en-US"/>
          </a:p>
        </p:txBody>
      </p:sp>
    </p:spTree>
    <p:extLst>
      <p:ext uri="{BB962C8B-B14F-4D97-AF65-F5344CB8AC3E}">
        <p14:creationId xmlns:p14="http://schemas.microsoft.com/office/powerpoint/2010/main" val="8386770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EFC5469-C47B-4AF8-AE42-C803E6969C2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5B1CA08-72CA-48EA-9C7E-62EC0863B8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74C0E2D-8CF7-464B-89CF-639EEEEF28C1}"/>
              </a:ext>
            </a:extLst>
          </p:cNvPr>
          <p:cNvSpPr>
            <a:spLocks noGrp="1" noChangeArrowheads="1"/>
          </p:cNvSpPr>
          <p:nvPr>
            <p:ph type="sldNum" sz="quarter" idx="12"/>
          </p:nvPr>
        </p:nvSpPr>
        <p:spPr>
          <a:ln/>
        </p:spPr>
        <p:txBody>
          <a:bodyPr/>
          <a:lstStyle>
            <a:lvl1pPr>
              <a:defRPr/>
            </a:lvl1pPr>
          </a:lstStyle>
          <a:p>
            <a:pPr>
              <a:defRPr/>
            </a:pPr>
            <a:fld id="{6C789294-C7AE-487F-812F-5C22B3944421}" type="slidenum">
              <a:rPr lang="en-US" altLang="en-US"/>
              <a:pPr>
                <a:defRPr/>
              </a:pPr>
              <a:t>‹#›</a:t>
            </a:fld>
            <a:endParaRPr lang="en-US" altLang="en-US"/>
          </a:p>
        </p:txBody>
      </p:sp>
    </p:spTree>
    <p:extLst>
      <p:ext uri="{BB962C8B-B14F-4D97-AF65-F5344CB8AC3E}">
        <p14:creationId xmlns:p14="http://schemas.microsoft.com/office/powerpoint/2010/main" val="28350156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B18A7C3-8AA5-4340-8F8B-804AA5975DE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F8FD412-0719-4961-BDA4-F6D686C9945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48BDA7-8609-4CE3-B3CA-24136C6B4262}"/>
              </a:ext>
            </a:extLst>
          </p:cNvPr>
          <p:cNvSpPr>
            <a:spLocks noGrp="1" noChangeArrowheads="1"/>
          </p:cNvSpPr>
          <p:nvPr>
            <p:ph type="sldNum" sz="quarter" idx="12"/>
          </p:nvPr>
        </p:nvSpPr>
        <p:spPr>
          <a:ln/>
        </p:spPr>
        <p:txBody>
          <a:bodyPr/>
          <a:lstStyle>
            <a:lvl1pPr>
              <a:defRPr/>
            </a:lvl1pPr>
          </a:lstStyle>
          <a:p>
            <a:pPr>
              <a:defRPr/>
            </a:pPr>
            <a:fld id="{A6087A93-148C-41C8-94B3-67147A812F6F}" type="slidenum">
              <a:rPr lang="en-US" altLang="en-US"/>
              <a:pPr>
                <a:defRPr/>
              </a:pPr>
              <a:t>‹#›</a:t>
            </a:fld>
            <a:endParaRPr lang="en-US" altLang="en-US"/>
          </a:p>
        </p:txBody>
      </p:sp>
    </p:spTree>
    <p:extLst>
      <p:ext uri="{BB962C8B-B14F-4D97-AF65-F5344CB8AC3E}">
        <p14:creationId xmlns:p14="http://schemas.microsoft.com/office/powerpoint/2010/main" val="420071820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2815F8-A15A-4A45-8B6F-DD5D2461F12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2CDFAB-8734-4839-A29B-FDEB3AC2A7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2B39E48-849A-47AE-9F65-7311E5BFC08C}"/>
              </a:ext>
            </a:extLst>
          </p:cNvPr>
          <p:cNvSpPr>
            <a:spLocks noGrp="1" noChangeArrowheads="1"/>
          </p:cNvSpPr>
          <p:nvPr>
            <p:ph type="sldNum" sz="quarter" idx="12"/>
          </p:nvPr>
        </p:nvSpPr>
        <p:spPr>
          <a:ln/>
        </p:spPr>
        <p:txBody>
          <a:bodyPr/>
          <a:lstStyle>
            <a:lvl1pPr>
              <a:defRPr/>
            </a:lvl1pPr>
          </a:lstStyle>
          <a:p>
            <a:pPr>
              <a:defRPr/>
            </a:pPr>
            <a:fld id="{547FD533-43C4-456C-8EF3-5236DA2C3A78}" type="slidenum">
              <a:rPr lang="en-US" altLang="en-US"/>
              <a:pPr>
                <a:defRPr/>
              </a:pPr>
              <a:t>‹#›</a:t>
            </a:fld>
            <a:endParaRPr lang="en-US" altLang="en-US"/>
          </a:p>
        </p:txBody>
      </p:sp>
    </p:spTree>
    <p:extLst>
      <p:ext uri="{BB962C8B-B14F-4D97-AF65-F5344CB8AC3E}">
        <p14:creationId xmlns:p14="http://schemas.microsoft.com/office/powerpoint/2010/main" val="87794104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F48FCFE4-5A53-4BCC-982B-989B29EB8E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89E38D5-2529-4CBA-B516-0B1E676BB4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82DF75E-BE45-406D-AF9A-12501BDE8A9F}"/>
              </a:ext>
            </a:extLst>
          </p:cNvPr>
          <p:cNvSpPr>
            <a:spLocks noGrp="1" noChangeArrowheads="1"/>
          </p:cNvSpPr>
          <p:nvPr>
            <p:ph type="sldNum" sz="quarter" idx="12"/>
          </p:nvPr>
        </p:nvSpPr>
        <p:spPr>
          <a:ln/>
        </p:spPr>
        <p:txBody>
          <a:bodyPr/>
          <a:lstStyle>
            <a:lvl1pPr>
              <a:defRPr/>
            </a:lvl1pPr>
          </a:lstStyle>
          <a:p>
            <a:pPr>
              <a:defRPr/>
            </a:pPr>
            <a:fld id="{2DFE7EFB-9E7B-4E58-B5B6-DDF337B4DA9C}" type="slidenum">
              <a:rPr lang="en-US" altLang="en-US"/>
              <a:pPr>
                <a:defRPr/>
              </a:pPr>
              <a:t>‹#›</a:t>
            </a:fld>
            <a:endParaRPr lang="en-US" altLang="en-US"/>
          </a:p>
        </p:txBody>
      </p:sp>
    </p:spTree>
    <p:extLst>
      <p:ext uri="{BB962C8B-B14F-4D97-AF65-F5344CB8AC3E}">
        <p14:creationId xmlns:p14="http://schemas.microsoft.com/office/powerpoint/2010/main" val="346879419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089D5A-A7CD-4B2A-B094-BF361DBCF8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4752672-F480-426B-98F3-9BB2C451D66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25140E9-09AF-4185-B1EE-B314EB32CBB5}"/>
              </a:ext>
            </a:extLst>
          </p:cNvPr>
          <p:cNvSpPr>
            <a:spLocks noGrp="1" noChangeArrowheads="1"/>
          </p:cNvSpPr>
          <p:nvPr>
            <p:ph type="sldNum" sz="quarter" idx="12"/>
          </p:nvPr>
        </p:nvSpPr>
        <p:spPr>
          <a:ln/>
        </p:spPr>
        <p:txBody>
          <a:bodyPr/>
          <a:lstStyle>
            <a:lvl1pPr>
              <a:defRPr/>
            </a:lvl1pPr>
          </a:lstStyle>
          <a:p>
            <a:pPr>
              <a:defRPr/>
            </a:pPr>
            <a:fld id="{0666AF12-208D-4A11-A4EC-EB07AF5F24B2}" type="slidenum">
              <a:rPr lang="en-US" altLang="en-US"/>
              <a:pPr>
                <a:defRPr/>
              </a:pPr>
              <a:t>‹#›</a:t>
            </a:fld>
            <a:endParaRPr lang="en-US" altLang="en-US"/>
          </a:p>
        </p:txBody>
      </p:sp>
    </p:spTree>
    <p:extLst>
      <p:ext uri="{BB962C8B-B14F-4D97-AF65-F5344CB8AC3E}">
        <p14:creationId xmlns:p14="http://schemas.microsoft.com/office/powerpoint/2010/main" val="9046556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D96CF76-7E64-4A93-BFD2-B073B1C2A6B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0A5DA86-D24A-4A47-BC0C-08F9140F46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2918122-7345-45A9-9506-04984EB59C3E}"/>
              </a:ext>
            </a:extLst>
          </p:cNvPr>
          <p:cNvSpPr>
            <a:spLocks noGrp="1" noChangeArrowheads="1"/>
          </p:cNvSpPr>
          <p:nvPr>
            <p:ph type="sldNum" sz="quarter" idx="12"/>
          </p:nvPr>
        </p:nvSpPr>
        <p:spPr>
          <a:ln/>
        </p:spPr>
        <p:txBody>
          <a:bodyPr/>
          <a:lstStyle>
            <a:lvl1pPr>
              <a:defRPr/>
            </a:lvl1pPr>
          </a:lstStyle>
          <a:p>
            <a:pPr>
              <a:defRPr/>
            </a:pPr>
            <a:fld id="{279C73D5-735B-4D81-BA38-3E4C1D2B7BA8}" type="slidenum">
              <a:rPr lang="en-US" altLang="en-US"/>
              <a:pPr>
                <a:defRPr/>
              </a:pPr>
              <a:t>‹#›</a:t>
            </a:fld>
            <a:endParaRPr lang="en-US" altLang="en-US"/>
          </a:p>
        </p:txBody>
      </p:sp>
    </p:spTree>
    <p:extLst>
      <p:ext uri="{BB962C8B-B14F-4D97-AF65-F5344CB8AC3E}">
        <p14:creationId xmlns:p14="http://schemas.microsoft.com/office/powerpoint/2010/main" val="161659496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0BF7A2FD-C429-449F-B136-3DBA47704ECA}"/>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Footer Placeholder 4">
            <a:extLst>
              <a:ext uri="{FF2B5EF4-FFF2-40B4-BE49-F238E27FC236}">
                <a16:creationId xmlns:a16="http://schemas.microsoft.com/office/drawing/2014/main" id="{27D8F9AB-A3D1-4883-AFEB-A26853C88CBF}"/>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527016A7-8304-42E9-B525-1D3BAE5313B0}"/>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F209C469-A8D6-456D-8065-A0C0E2E3FCEF}" type="slidenum">
              <a:rPr lang="vi-VN" altLang="en-US"/>
              <a:pPr>
                <a:defRPr/>
              </a:pPr>
              <a:t>‹#›</a:t>
            </a:fld>
            <a:endParaRPr lang="vi-VN" altLang="en-US"/>
          </a:p>
        </p:txBody>
      </p:sp>
    </p:spTree>
    <p:extLst>
      <p:ext uri="{BB962C8B-B14F-4D97-AF65-F5344CB8AC3E}">
        <p14:creationId xmlns:p14="http://schemas.microsoft.com/office/powerpoint/2010/main" val="417970616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7C7F3A-7A35-4300-A9C1-D2A545FBEB75}"/>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Footer Placeholder 4">
            <a:extLst>
              <a:ext uri="{FF2B5EF4-FFF2-40B4-BE49-F238E27FC236}">
                <a16:creationId xmlns:a16="http://schemas.microsoft.com/office/drawing/2014/main" id="{1E23297E-0603-44F8-BC38-526556991B42}"/>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6D0E5BF0-1877-425F-9B04-228E9CA8F95D}"/>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67E2EC39-CA0E-4B63-9683-61174A585A9F}" type="slidenum">
              <a:rPr lang="vi-VN" altLang="en-US"/>
              <a:pPr>
                <a:defRPr/>
              </a:pPr>
              <a:t>‹#›</a:t>
            </a:fld>
            <a:endParaRPr lang="vi-VN" altLang="en-US"/>
          </a:p>
        </p:txBody>
      </p:sp>
    </p:spTree>
    <p:extLst>
      <p:ext uri="{BB962C8B-B14F-4D97-AF65-F5344CB8AC3E}">
        <p14:creationId xmlns:p14="http://schemas.microsoft.com/office/powerpoint/2010/main" val="290251023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4C42D29A-716E-4630-92D6-4D42B2716213}"/>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Footer Placeholder 4">
            <a:extLst>
              <a:ext uri="{FF2B5EF4-FFF2-40B4-BE49-F238E27FC236}">
                <a16:creationId xmlns:a16="http://schemas.microsoft.com/office/drawing/2014/main" id="{3C7B26AB-EDF4-43F6-A026-C3535C0EF0C6}"/>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55FCD338-D5B0-44EF-98B6-9A62B12706B0}"/>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F9E83290-336E-47B1-AF03-258C1D67D128}" type="slidenum">
              <a:rPr lang="vi-VN" altLang="en-US"/>
              <a:pPr>
                <a:defRPr/>
              </a:pPr>
              <a:t>‹#›</a:t>
            </a:fld>
            <a:endParaRPr lang="vi-VN" altLang="en-US"/>
          </a:p>
        </p:txBody>
      </p:sp>
    </p:spTree>
    <p:extLst>
      <p:ext uri="{BB962C8B-B14F-4D97-AF65-F5344CB8AC3E}">
        <p14:creationId xmlns:p14="http://schemas.microsoft.com/office/powerpoint/2010/main" val="4913337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0A3112DD-4503-40F1-84B0-0F73029FFE1F}"/>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BD14D246-D414-447F-8DF9-6C2A29ED4DEE}"/>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F365149A-F397-4F52-87D5-A33C8B9F5B29}"/>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FF4E86E-F2F7-4708-8E86-F6BDF8027A6D}" type="slidenum">
              <a:rPr lang="en-US" altLang="en-US"/>
              <a:pPr>
                <a:defRPr/>
              </a:pPr>
              <a:t>‹#›</a:t>
            </a:fld>
            <a:endParaRPr lang="en-US" altLang="en-US"/>
          </a:p>
        </p:txBody>
      </p:sp>
    </p:spTree>
    <p:extLst>
      <p:ext uri="{BB962C8B-B14F-4D97-AF65-F5344CB8AC3E}">
        <p14:creationId xmlns:p14="http://schemas.microsoft.com/office/powerpoint/2010/main" val="61888087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4"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D79B6604-BA45-41FD-B454-10AF9467B5A1}"/>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Rectangle 4">
            <a:extLst>
              <a:ext uri="{FF2B5EF4-FFF2-40B4-BE49-F238E27FC236}">
                <a16:creationId xmlns:a16="http://schemas.microsoft.com/office/drawing/2014/main" id="{687E7201-96A7-40C9-8B59-B61F40D40E8A}"/>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7" name="Rectangle 5">
            <a:extLst>
              <a:ext uri="{FF2B5EF4-FFF2-40B4-BE49-F238E27FC236}">
                <a16:creationId xmlns:a16="http://schemas.microsoft.com/office/drawing/2014/main" id="{84E3A0BA-25C5-4C74-89DA-B8F67DF81704}"/>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3FD8AD71-DE1F-4E9C-B2E4-9A1744B9163B}" type="slidenum">
              <a:rPr lang="vi-VN" altLang="en-US"/>
              <a:pPr>
                <a:defRPr/>
              </a:pPr>
              <a:t>‹#›</a:t>
            </a:fld>
            <a:endParaRPr lang="vi-VN" altLang="en-US"/>
          </a:p>
        </p:txBody>
      </p:sp>
    </p:spTree>
    <p:extLst>
      <p:ext uri="{BB962C8B-B14F-4D97-AF65-F5344CB8AC3E}">
        <p14:creationId xmlns:p14="http://schemas.microsoft.com/office/powerpoint/2010/main" val="387536495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3E1586DF-F2B8-463F-BCE8-713008BB261A}"/>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8" name="Rectangle 4">
            <a:extLst>
              <a:ext uri="{FF2B5EF4-FFF2-40B4-BE49-F238E27FC236}">
                <a16:creationId xmlns:a16="http://schemas.microsoft.com/office/drawing/2014/main" id="{1D440D73-8180-4F68-8AB5-273DB4606AA0}"/>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9" name="Rectangle 5">
            <a:extLst>
              <a:ext uri="{FF2B5EF4-FFF2-40B4-BE49-F238E27FC236}">
                <a16:creationId xmlns:a16="http://schemas.microsoft.com/office/drawing/2014/main" id="{3767C986-2EA2-4DC1-8850-644FCBD6513C}"/>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4F47B32A-B5A2-4F41-8DBA-500A796436F3}" type="slidenum">
              <a:rPr lang="vi-VN" altLang="en-US"/>
              <a:pPr>
                <a:defRPr/>
              </a:pPr>
              <a:t>‹#›</a:t>
            </a:fld>
            <a:endParaRPr lang="vi-VN" altLang="en-US"/>
          </a:p>
        </p:txBody>
      </p:sp>
    </p:spTree>
    <p:extLst>
      <p:ext uri="{BB962C8B-B14F-4D97-AF65-F5344CB8AC3E}">
        <p14:creationId xmlns:p14="http://schemas.microsoft.com/office/powerpoint/2010/main" val="376107448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37447EC4-4F70-4156-B55E-21E16D7094FC}"/>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4" name="Rectangle 4">
            <a:extLst>
              <a:ext uri="{FF2B5EF4-FFF2-40B4-BE49-F238E27FC236}">
                <a16:creationId xmlns:a16="http://schemas.microsoft.com/office/drawing/2014/main" id="{888801C7-4A3D-4816-A911-26461995B53E}"/>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Rectangle 5">
            <a:extLst>
              <a:ext uri="{FF2B5EF4-FFF2-40B4-BE49-F238E27FC236}">
                <a16:creationId xmlns:a16="http://schemas.microsoft.com/office/drawing/2014/main" id="{F29F7B19-809A-48ED-956C-AA8507FEB361}"/>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A7CC60B3-C15D-40A7-A209-E95F138CC9EA}" type="slidenum">
              <a:rPr lang="vi-VN" altLang="en-US"/>
              <a:pPr>
                <a:defRPr/>
              </a:pPr>
              <a:t>‹#›</a:t>
            </a:fld>
            <a:endParaRPr lang="vi-VN" altLang="en-US"/>
          </a:p>
        </p:txBody>
      </p:sp>
    </p:spTree>
    <p:extLst>
      <p:ext uri="{BB962C8B-B14F-4D97-AF65-F5344CB8AC3E}">
        <p14:creationId xmlns:p14="http://schemas.microsoft.com/office/powerpoint/2010/main" val="55223055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A17F3CF-9B15-4EC4-B761-67CC1330B1D6}"/>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3" name="Rectangle 4">
            <a:extLst>
              <a:ext uri="{FF2B5EF4-FFF2-40B4-BE49-F238E27FC236}">
                <a16:creationId xmlns:a16="http://schemas.microsoft.com/office/drawing/2014/main" id="{E5AAB13A-C54B-47DC-A279-CC254FA4730C}"/>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4" name="Rectangle 5">
            <a:extLst>
              <a:ext uri="{FF2B5EF4-FFF2-40B4-BE49-F238E27FC236}">
                <a16:creationId xmlns:a16="http://schemas.microsoft.com/office/drawing/2014/main" id="{B2C22E0B-8E29-4D53-89CF-C5E1D80E8BEA}"/>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AB647264-2D1F-441E-BE00-40ED4F94F9F2}" type="slidenum">
              <a:rPr lang="vi-VN" altLang="en-US"/>
              <a:pPr>
                <a:defRPr/>
              </a:pPr>
              <a:t>‹#›</a:t>
            </a:fld>
            <a:endParaRPr lang="vi-VN" altLang="en-US"/>
          </a:p>
        </p:txBody>
      </p:sp>
    </p:spTree>
    <p:extLst>
      <p:ext uri="{BB962C8B-B14F-4D97-AF65-F5344CB8AC3E}">
        <p14:creationId xmlns:p14="http://schemas.microsoft.com/office/powerpoint/2010/main" val="148346316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4B33B33E-8AA4-4F57-8BD5-A8AC2D1017FE}"/>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Rectangle 4">
            <a:extLst>
              <a:ext uri="{FF2B5EF4-FFF2-40B4-BE49-F238E27FC236}">
                <a16:creationId xmlns:a16="http://schemas.microsoft.com/office/drawing/2014/main" id="{ADAB6ADD-11F6-4329-B268-A9FAC1C74995}"/>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7" name="Rectangle 5">
            <a:extLst>
              <a:ext uri="{FF2B5EF4-FFF2-40B4-BE49-F238E27FC236}">
                <a16:creationId xmlns:a16="http://schemas.microsoft.com/office/drawing/2014/main" id="{6E602C1A-7B48-4368-A7D2-AFB11DF5A2FD}"/>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B0521049-9188-41C6-958F-E0C7FA96D328}" type="slidenum">
              <a:rPr lang="vi-VN" altLang="en-US"/>
              <a:pPr>
                <a:defRPr/>
              </a:pPr>
              <a:t>‹#›</a:t>
            </a:fld>
            <a:endParaRPr lang="vi-VN" altLang="en-US"/>
          </a:p>
        </p:txBody>
      </p:sp>
    </p:spTree>
    <p:extLst>
      <p:ext uri="{BB962C8B-B14F-4D97-AF65-F5344CB8AC3E}">
        <p14:creationId xmlns:p14="http://schemas.microsoft.com/office/powerpoint/2010/main" val="21293237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7BA28525-FBF8-4DB9-A3B7-3AD147DDCB4D}"/>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Rectangle 4">
            <a:extLst>
              <a:ext uri="{FF2B5EF4-FFF2-40B4-BE49-F238E27FC236}">
                <a16:creationId xmlns:a16="http://schemas.microsoft.com/office/drawing/2014/main" id="{C6F985E0-E815-485B-B1F0-05FC3CB950CF}"/>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7" name="Rectangle 5">
            <a:extLst>
              <a:ext uri="{FF2B5EF4-FFF2-40B4-BE49-F238E27FC236}">
                <a16:creationId xmlns:a16="http://schemas.microsoft.com/office/drawing/2014/main" id="{CB37942C-C14A-456F-A12C-3928B44B295E}"/>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59752148-5E33-4066-B4A1-A45582D8EC2C}" type="slidenum">
              <a:rPr lang="vi-VN" altLang="en-US"/>
              <a:pPr>
                <a:defRPr/>
              </a:pPr>
              <a:t>‹#›</a:t>
            </a:fld>
            <a:endParaRPr lang="vi-VN" altLang="en-US"/>
          </a:p>
        </p:txBody>
      </p:sp>
    </p:spTree>
    <p:extLst>
      <p:ext uri="{BB962C8B-B14F-4D97-AF65-F5344CB8AC3E}">
        <p14:creationId xmlns:p14="http://schemas.microsoft.com/office/powerpoint/2010/main" val="392222160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DE0980-7FE0-4CB8-B38D-B337527D6AF1}"/>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Footer Placeholder 4">
            <a:extLst>
              <a:ext uri="{FF2B5EF4-FFF2-40B4-BE49-F238E27FC236}">
                <a16:creationId xmlns:a16="http://schemas.microsoft.com/office/drawing/2014/main" id="{B513B699-1B89-47B8-98FC-4B627D9D4223}"/>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AA65A902-57F7-472C-82D2-577810153F3C}"/>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BB979E0F-3F4D-4354-AA49-BF6545AFCC54}" type="slidenum">
              <a:rPr lang="vi-VN" altLang="en-US"/>
              <a:pPr>
                <a:defRPr/>
              </a:pPr>
              <a:t>‹#›</a:t>
            </a:fld>
            <a:endParaRPr lang="vi-VN" altLang="en-US"/>
          </a:p>
        </p:txBody>
      </p:sp>
    </p:spTree>
    <p:extLst>
      <p:ext uri="{BB962C8B-B14F-4D97-AF65-F5344CB8AC3E}">
        <p14:creationId xmlns:p14="http://schemas.microsoft.com/office/powerpoint/2010/main" val="422642969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2" y="609601"/>
            <a:ext cx="2586567"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609601"/>
            <a:ext cx="7556500"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05FF57-9D03-48F1-89C0-9C6586723A4F}"/>
              </a:ext>
            </a:extLst>
          </p:cNvPr>
          <p:cNvSpPr>
            <a:spLocks noGrp="1" noChangeArrowheads="1"/>
          </p:cNvSpPr>
          <p:nvPr>
            <p:ph type="dt" idx="10"/>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5" name="Footer Placeholder 4">
            <a:extLst>
              <a:ext uri="{FF2B5EF4-FFF2-40B4-BE49-F238E27FC236}">
                <a16:creationId xmlns:a16="http://schemas.microsoft.com/office/drawing/2014/main" id="{9F08897C-98E8-4E74-AFD3-785ED03F3738}"/>
              </a:ext>
            </a:extLst>
          </p:cNvPr>
          <p:cNvSpPr>
            <a:spLocks noGrp="1" noChangeArrowheads="1"/>
          </p:cNvSpPr>
          <p:nvPr>
            <p:ph type="ftr" idx="11"/>
          </p:nvPr>
        </p:nvSpPr>
        <p:spPr/>
        <p:txBody>
          <a:bodyPr/>
          <a:lstStyle>
            <a:lvl1pPr algn="ctr" defTabSz="914377" eaLnBrk="0" hangingPunct="0">
              <a:buSzTx/>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sz="6600">
                <a:effectLst>
                  <a:outerShdw blurRad="38100" dist="38100" dir="2700000" algn="tl">
                    <a:srgbClr val="000000">
                      <a:alpha val="43137"/>
                    </a:srgbClr>
                  </a:outerShdw>
                </a:effectLst>
                <a:latin typeface=".VnTime" pitchFamily="34" charset="0"/>
              </a:defRPr>
            </a:lvl1pPr>
          </a:lstStyle>
          <a:p>
            <a:pPr>
              <a:defRPr/>
            </a:pPr>
            <a:endParaRPr lang="vi-VN"/>
          </a:p>
        </p:txBody>
      </p:sp>
      <p:sp>
        <p:nvSpPr>
          <p:cNvPr id="6" name="Slide Number Placeholder 5">
            <a:extLst>
              <a:ext uri="{FF2B5EF4-FFF2-40B4-BE49-F238E27FC236}">
                <a16:creationId xmlns:a16="http://schemas.microsoft.com/office/drawing/2014/main" id="{7BD2324E-50B4-478E-B499-8A4636ADB57E}"/>
              </a:ext>
            </a:extLst>
          </p:cNvPr>
          <p:cNvSpPr>
            <a:spLocks noGrp="1" noChangeArrowheads="1"/>
          </p:cNvSpPr>
          <p:nvPr>
            <p:ph type="sldNum" idx="12"/>
          </p:nvPr>
        </p:nvSpPr>
        <p:spPr/>
        <p:txBody>
          <a:bodyPr/>
          <a:lstStyle>
            <a:lvl1pPr algn="ctr" eaLnBrk="0" hangingPunct="0">
              <a:buSzTx/>
              <a:defRPr sz="6600">
                <a:effectLst>
                  <a:outerShdw blurRad="38100" dist="38100" dir="2700000" algn="tl">
                    <a:srgbClr val="C0C0C0"/>
                  </a:outerShdw>
                </a:effectLst>
                <a:latin typeface=".VnTime" panose="020B7200000000000000" pitchFamily="34" charset="0"/>
              </a:defRPr>
            </a:lvl1pPr>
          </a:lstStyle>
          <a:p>
            <a:pPr>
              <a:defRPr/>
            </a:pPr>
            <a:fld id="{1FFC7EA1-B88F-4AF3-BC43-D472BE524401}" type="slidenum">
              <a:rPr lang="vi-VN" altLang="en-US"/>
              <a:pPr>
                <a:defRPr/>
              </a:pPr>
              <a:t>‹#›</a:t>
            </a:fld>
            <a:endParaRPr lang="vi-VN" altLang="en-US"/>
          </a:p>
        </p:txBody>
      </p:sp>
    </p:spTree>
    <p:extLst>
      <p:ext uri="{BB962C8B-B14F-4D97-AF65-F5344CB8AC3E}">
        <p14:creationId xmlns:p14="http://schemas.microsoft.com/office/powerpoint/2010/main" val="4079681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FDDC35-950F-418F-B5F7-29851C16FA1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04764BE1-E2A5-4128-A36A-0F4AFEADD5D3}"/>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D39C1FF5-37D5-4426-9CEF-ABD06AF811F5}"/>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FC70AFA1-8E28-4889-B6C3-FAAE6B3D2D81}" type="slidenum">
              <a:rPr lang="en-US" altLang="en-US"/>
              <a:pPr>
                <a:defRPr/>
              </a:pPr>
              <a:t>‹#›</a:t>
            </a:fld>
            <a:endParaRPr lang="en-US" altLang="en-US"/>
          </a:p>
        </p:txBody>
      </p:sp>
    </p:spTree>
    <p:extLst>
      <p:ext uri="{BB962C8B-B14F-4D97-AF65-F5344CB8AC3E}">
        <p14:creationId xmlns:p14="http://schemas.microsoft.com/office/powerpoint/2010/main" val="21186403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5805D807-111B-454D-8549-BF0618627C2A}"/>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98FD15F6-5358-4D50-A7BD-418498CA9E0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A0F7CD6E-34C9-43A7-B346-06D9BEB33D4F}"/>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A91B335-0D1F-4B2E-9C7E-7AB92057BCD3}" type="slidenum">
              <a:rPr lang="en-US" altLang="en-US"/>
              <a:pPr>
                <a:defRPr/>
              </a:pPr>
              <a:t>‹#›</a:t>
            </a:fld>
            <a:endParaRPr lang="en-US" altLang="en-US"/>
          </a:p>
        </p:txBody>
      </p:sp>
    </p:spTree>
    <p:extLst>
      <p:ext uri="{BB962C8B-B14F-4D97-AF65-F5344CB8AC3E}">
        <p14:creationId xmlns:p14="http://schemas.microsoft.com/office/powerpoint/2010/main" val="1596768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D5C4619-618E-4597-A87E-5B02BC4DB03F}"/>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DC3980DB-82CE-40C1-9877-34600475053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33E305FA-EB8C-475B-9BF2-93568ECA8024}"/>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86A427E-AD8B-4D5C-84C5-376BC4293E8D}" type="slidenum">
              <a:rPr lang="en-US" altLang="en-US"/>
              <a:pPr>
                <a:defRPr/>
              </a:pPr>
              <a:t>‹#›</a:t>
            </a:fld>
            <a:endParaRPr lang="en-US" altLang="en-US"/>
          </a:p>
        </p:txBody>
      </p:sp>
    </p:spTree>
    <p:extLst>
      <p:ext uri="{BB962C8B-B14F-4D97-AF65-F5344CB8AC3E}">
        <p14:creationId xmlns:p14="http://schemas.microsoft.com/office/powerpoint/2010/main" val="29164849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C944996-BD1B-468C-86F2-105E9111A1D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7107BAE1-DACD-4FC6-B318-FF431F0C86B3}"/>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B45A09F0-4136-4770-9A31-171DD3251C5F}"/>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CFC5C224-9491-45B2-A271-E583E9A80EA5}" type="slidenum">
              <a:rPr lang="en-US" altLang="en-US"/>
              <a:pPr>
                <a:defRPr/>
              </a:pPr>
              <a:t>‹#›</a:t>
            </a:fld>
            <a:endParaRPr lang="en-US" altLang="en-US"/>
          </a:p>
        </p:txBody>
      </p:sp>
    </p:spTree>
    <p:extLst>
      <p:ext uri="{BB962C8B-B14F-4D97-AF65-F5344CB8AC3E}">
        <p14:creationId xmlns:p14="http://schemas.microsoft.com/office/powerpoint/2010/main" val="24566038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F5BF6544-E1F1-499C-B6DA-766A999D7CA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D3478DEA-8776-4276-9B66-6AC2FC06E2B4}"/>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DEBC2C2D-2EDF-4E90-995E-850902B2069F}"/>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DADCB79-975A-490B-938F-EC12964ED21A}" type="slidenum">
              <a:rPr lang="en-US" altLang="en-US"/>
              <a:pPr>
                <a:defRPr/>
              </a:pPr>
              <a:t>‹#›</a:t>
            </a:fld>
            <a:endParaRPr lang="en-US" altLang="en-US"/>
          </a:p>
        </p:txBody>
      </p:sp>
    </p:spTree>
    <p:extLst>
      <p:ext uri="{BB962C8B-B14F-4D97-AF65-F5344CB8AC3E}">
        <p14:creationId xmlns:p14="http://schemas.microsoft.com/office/powerpoint/2010/main" val="13807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89F75888-9630-4A36-A0D7-EA50DA1FEE0D}"/>
              </a:ext>
            </a:extLst>
          </p:cNvPr>
          <p:cNvSpPr>
            <a:spLocks noGrp="1"/>
          </p:cNvSpPr>
          <p:nvPr>
            <p:ph type="dt" sz="half" idx="10"/>
          </p:nvPr>
        </p:nvSpPr>
        <p:spPr/>
        <p:txBody>
          <a:bodyPr rtlCol="0"/>
          <a:lstStyle>
            <a:lvl1pPr>
              <a:defRPr>
                <a:latin typeface="Arial" pitchFamily="34" charset="0"/>
                <a:cs typeface="Arial" pitchFamily="34" charset="0"/>
              </a:defRPr>
            </a:lvl1pPr>
          </a:lstStyle>
          <a:p>
            <a:pPr>
              <a:defRPr/>
            </a:pPr>
            <a:fld id="{90A9A3BC-B13C-4391-8CBD-155A4E9024D3}" type="datetime10">
              <a:rPr lang="vi-VN"/>
              <a:pPr>
                <a:defRPr/>
              </a:pPr>
              <a:t>12:24 CH</a:t>
            </a:fld>
            <a:endParaRPr lang="en-US"/>
          </a:p>
        </p:txBody>
      </p:sp>
      <p:sp>
        <p:nvSpPr>
          <p:cNvPr id="5" name="Slide Number Placeholder 8">
            <a:extLst>
              <a:ext uri="{FF2B5EF4-FFF2-40B4-BE49-F238E27FC236}">
                <a16:creationId xmlns:a16="http://schemas.microsoft.com/office/drawing/2014/main" id="{BF02A837-5725-4535-AA2A-4B9DF0284306}"/>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B3AE3C85-8EBF-4E3A-B537-4C0265781947}" type="slidenum">
              <a:rPr lang="en-US" altLang="en-US"/>
              <a:pPr>
                <a:defRPr/>
              </a:pPr>
              <a:t>‹#›</a:t>
            </a:fld>
            <a:endParaRPr lang="en-US" altLang="en-US"/>
          </a:p>
        </p:txBody>
      </p:sp>
      <p:sp>
        <p:nvSpPr>
          <p:cNvPr id="6" name="Footer Placeholder 9">
            <a:extLst>
              <a:ext uri="{FF2B5EF4-FFF2-40B4-BE49-F238E27FC236}">
                <a16:creationId xmlns:a16="http://schemas.microsoft.com/office/drawing/2014/main" id="{66677BA7-337A-425B-A352-113FB581DC06}"/>
              </a:ext>
            </a:extLst>
          </p:cNvPr>
          <p:cNvSpPr>
            <a:spLocks noGrp="1"/>
          </p:cNvSpPr>
          <p:nvPr>
            <p:ph type="ftr" sz="quarter" idx="12"/>
          </p:nvPr>
        </p:nvSpPr>
        <p:spPr/>
        <p:txBody>
          <a:bodyPr rtlCol="0"/>
          <a:lstStyle>
            <a:lvl1pPr>
              <a:defRPr>
                <a:latin typeface="Arial" pitchFamily="34" charset="0"/>
                <a:cs typeface="Arial" pitchFamily="34" charset="0"/>
              </a:defRPr>
            </a:lvl1pPr>
          </a:lstStyle>
          <a:p>
            <a:pPr>
              <a:defRPr/>
            </a:pPr>
            <a:r>
              <a:rPr lang="en-US"/>
              <a:t>Trần Duy Tiếp</a:t>
            </a:r>
          </a:p>
        </p:txBody>
      </p:sp>
    </p:spTree>
    <p:extLst>
      <p:ext uri="{BB962C8B-B14F-4D97-AF65-F5344CB8AC3E}">
        <p14:creationId xmlns:p14="http://schemas.microsoft.com/office/powerpoint/2010/main" val="1100328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BCC49FF1-5D21-484A-A84D-537BE78D035E}"/>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26E23D95-86A3-4963-B00E-91D901939AE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21DDB530-A7D1-41AA-BB41-DC79D948F1B2}"/>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5A2ABF98-1481-4582-A7EE-34CD6ECA5D80}" type="slidenum">
              <a:rPr lang="en-US" altLang="en-US"/>
              <a:pPr>
                <a:defRPr/>
              </a:pPr>
              <a:t>‹#›</a:t>
            </a:fld>
            <a:endParaRPr lang="en-US" altLang="en-US"/>
          </a:p>
        </p:txBody>
      </p:sp>
    </p:spTree>
    <p:extLst>
      <p:ext uri="{BB962C8B-B14F-4D97-AF65-F5344CB8AC3E}">
        <p14:creationId xmlns:p14="http://schemas.microsoft.com/office/powerpoint/2010/main" val="24136258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1E61F96-12ED-4312-8BAF-14D9E2C66119}"/>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249537A9-042C-4D46-A5E9-BB9641ADBF5F}"/>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5DCFEAB0-A5A9-4845-89F8-C0E3AC28AC70}"/>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047BB884-AF11-4B8D-BFC1-8AACE8E199D0}" type="slidenum">
              <a:rPr lang="en-US" altLang="en-US"/>
              <a:pPr>
                <a:defRPr/>
              </a:pPr>
              <a:t>‹#›</a:t>
            </a:fld>
            <a:endParaRPr lang="en-US" altLang="en-US"/>
          </a:p>
        </p:txBody>
      </p:sp>
    </p:spTree>
    <p:extLst>
      <p:ext uri="{BB962C8B-B14F-4D97-AF65-F5344CB8AC3E}">
        <p14:creationId xmlns:p14="http://schemas.microsoft.com/office/powerpoint/2010/main" val="19835623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7981F8-D7E3-4B21-B353-75265E121A0F}"/>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ECFA1B5D-BAA4-495F-A7E8-B3A3E6C67C29}"/>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E3F65691-ABB0-4AE3-805F-7573577BE68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9D10C644-ADE6-4214-BAAC-DEA4B2FF18E3}" type="slidenum">
              <a:rPr lang="en-US" altLang="en-US"/>
              <a:pPr>
                <a:defRPr/>
              </a:pPr>
              <a:t>‹#›</a:t>
            </a:fld>
            <a:endParaRPr lang="en-US" altLang="en-US"/>
          </a:p>
        </p:txBody>
      </p:sp>
    </p:spTree>
    <p:extLst>
      <p:ext uri="{BB962C8B-B14F-4D97-AF65-F5344CB8AC3E}">
        <p14:creationId xmlns:p14="http://schemas.microsoft.com/office/powerpoint/2010/main" val="26143805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21AD72B-3511-4E8E-9DD5-78016ADB7467}"/>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5" name="Rectangle 4">
            <a:extLst>
              <a:ext uri="{FF2B5EF4-FFF2-40B4-BE49-F238E27FC236}">
                <a16:creationId xmlns:a16="http://schemas.microsoft.com/office/drawing/2014/main" id="{CF59E2D8-8E28-4608-A295-D98ED1F528CE}"/>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6" name="Rectangle 5">
            <a:extLst>
              <a:ext uri="{FF2B5EF4-FFF2-40B4-BE49-F238E27FC236}">
                <a16:creationId xmlns:a16="http://schemas.microsoft.com/office/drawing/2014/main" id="{D1496B80-DA35-4D5A-AC2C-D29086FEA46C}"/>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7" name="Rectangle 6">
            <a:extLst>
              <a:ext uri="{FF2B5EF4-FFF2-40B4-BE49-F238E27FC236}">
                <a16:creationId xmlns:a16="http://schemas.microsoft.com/office/drawing/2014/main" id="{4C93A3C5-F10F-4F67-9473-479DF97DD736}"/>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10" name="Straight Connector 9">
            <a:extLst>
              <a:ext uri="{FF2B5EF4-FFF2-40B4-BE49-F238E27FC236}">
                <a16:creationId xmlns:a16="http://schemas.microsoft.com/office/drawing/2014/main" id="{D5751437-F7B8-4466-8018-69F2BBFB7FA0}"/>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1" name="Straight Connector 10">
            <a:extLst>
              <a:ext uri="{FF2B5EF4-FFF2-40B4-BE49-F238E27FC236}">
                <a16:creationId xmlns:a16="http://schemas.microsoft.com/office/drawing/2014/main" id="{3B3929E6-7226-4F85-B9AD-A30AF20F9985}"/>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2" name="Straight Connector 11">
            <a:extLst>
              <a:ext uri="{FF2B5EF4-FFF2-40B4-BE49-F238E27FC236}">
                <a16:creationId xmlns:a16="http://schemas.microsoft.com/office/drawing/2014/main" id="{735B5F5C-F031-4212-AC7B-A3D9431824D6}"/>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3" name="Straight Connector 12">
            <a:extLst>
              <a:ext uri="{FF2B5EF4-FFF2-40B4-BE49-F238E27FC236}">
                <a16:creationId xmlns:a16="http://schemas.microsoft.com/office/drawing/2014/main" id="{4AA3A2ED-B5E3-4C4E-9596-F280E3F4E5E1}"/>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4" name="Straight Connector 13">
            <a:extLst>
              <a:ext uri="{FF2B5EF4-FFF2-40B4-BE49-F238E27FC236}">
                <a16:creationId xmlns:a16="http://schemas.microsoft.com/office/drawing/2014/main" id="{6D19D4DE-6A2F-415C-B882-F427218AB473}"/>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5" name="Straight Connector 14">
            <a:extLst>
              <a:ext uri="{FF2B5EF4-FFF2-40B4-BE49-F238E27FC236}">
                <a16:creationId xmlns:a16="http://schemas.microsoft.com/office/drawing/2014/main" id="{4946C8E2-08EE-4EB1-9A34-397FFD346ED7}"/>
              </a:ext>
            </a:extLst>
          </p:cNvPr>
          <p:cNvSpPr>
            <a:spLocks noChangeShapeType="1"/>
          </p:cNvSpPr>
          <p:nvPr/>
        </p:nvSpPr>
        <p:spPr bwMode="auto">
          <a:xfrm>
            <a:off x="12151784"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16" name="Rectangle 15">
            <a:extLst>
              <a:ext uri="{FF2B5EF4-FFF2-40B4-BE49-F238E27FC236}">
                <a16:creationId xmlns:a16="http://schemas.microsoft.com/office/drawing/2014/main" id="{38000E39-6F38-4F3E-A412-0A41F33C6D64}"/>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7" name="Oval 16">
            <a:extLst>
              <a:ext uri="{FF2B5EF4-FFF2-40B4-BE49-F238E27FC236}">
                <a16:creationId xmlns:a16="http://schemas.microsoft.com/office/drawing/2014/main" id="{8327DAEF-8066-4ECC-A31F-E3099EDD7C4E}"/>
              </a:ext>
            </a:extLst>
          </p:cNvPr>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8" name="Oval 17">
            <a:extLst>
              <a:ext uri="{FF2B5EF4-FFF2-40B4-BE49-F238E27FC236}">
                <a16:creationId xmlns:a16="http://schemas.microsoft.com/office/drawing/2014/main" id="{4601DEE8-3E4D-4205-9F11-955EFC8963F5}"/>
              </a:ext>
            </a:extLst>
          </p:cNvPr>
          <p:cNvSpPr/>
          <p:nvPr/>
        </p:nvSpPr>
        <p:spPr bwMode="auto">
          <a:xfrm>
            <a:off x="1746251" y="4868334"/>
            <a:ext cx="855133"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9" name="Oval 18">
            <a:extLst>
              <a:ext uri="{FF2B5EF4-FFF2-40B4-BE49-F238E27FC236}">
                <a16:creationId xmlns:a16="http://schemas.microsoft.com/office/drawing/2014/main" id="{70027B2A-1D29-4D71-8447-E698AAD73651}"/>
              </a:ext>
            </a:extLst>
          </p:cNvPr>
          <p:cNvSpPr/>
          <p:nvPr/>
        </p:nvSpPr>
        <p:spPr bwMode="auto">
          <a:xfrm>
            <a:off x="1454151" y="5501217"/>
            <a:ext cx="184149" cy="1354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0" name="Oval 19">
            <a:extLst>
              <a:ext uri="{FF2B5EF4-FFF2-40B4-BE49-F238E27FC236}">
                <a16:creationId xmlns:a16="http://schemas.microsoft.com/office/drawing/2014/main" id="{898781CF-F6CA-400D-B2E3-0B5D5A4923CE}"/>
              </a:ext>
            </a:extLst>
          </p:cNvPr>
          <p:cNvSpPr/>
          <p:nvPr/>
        </p:nvSpPr>
        <p:spPr bwMode="auto">
          <a:xfrm>
            <a:off x="2218267" y="5789085"/>
            <a:ext cx="366184" cy="273049"/>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1" name="Oval 20">
            <a:extLst>
              <a:ext uri="{FF2B5EF4-FFF2-40B4-BE49-F238E27FC236}">
                <a16:creationId xmlns:a16="http://schemas.microsoft.com/office/drawing/2014/main" id="{2B55EAC2-9F38-4AA4-B688-B3E156F43D9A}"/>
              </a:ext>
            </a:extLst>
          </p:cNvPr>
          <p:cNvSpPr/>
          <p:nvPr/>
        </p:nvSpPr>
        <p:spPr>
          <a:xfrm>
            <a:off x="2540001" y="4495800"/>
            <a:ext cx="486833" cy="36618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8" name="Title 7"/>
          <p:cNvSpPr>
            <a:spLocks noGrp="1"/>
          </p:cNvSpPr>
          <p:nvPr>
            <p:ph type="ctrTitle"/>
          </p:nvPr>
        </p:nvSpPr>
        <p:spPr>
          <a:xfrm>
            <a:off x="3048000" y="3124201"/>
            <a:ext cx="8229600" cy="1894363"/>
          </a:xfrm>
        </p:spPr>
        <p:txBody>
          <a:bodyPr/>
          <a:lstStyle>
            <a:lvl1pPr>
              <a:defRPr b="1"/>
            </a:lvl1pPr>
          </a:lstStyle>
          <a:p>
            <a:r>
              <a:rPr lang="en-US"/>
              <a:t>Click to edit Master title style</a:t>
            </a:r>
          </a:p>
        </p:txBody>
      </p:sp>
      <p:sp>
        <p:nvSpPr>
          <p:cNvPr id="9" name="Subtitle 8"/>
          <p:cNvSpPr>
            <a:spLocks noGrp="1"/>
          </p:cNvSpPr>
          <p:nvPr>
            <p:ph type="subTitle" idx="1"/>
          </p:nvPr>
        </p:nvSpPr>
        <p:spPr>
          <a:xfrm>
            <a:off x="3048000" y="5003323"/>
            <a:ext cx="8229600" cy="1371600"/>
          </a:xfrm>
        </p:spPr>
        <p:txBody>
          <a:bodyPr/>
          <a:lstStyle>
            <a:lvl1pPr marL="0" indent="0" algn="l">
              <a:buNone/>
              <a:defRPr sz="2400" b="1">
                <a:solidFill>
                  <a:schemeClr val="tx2"/>
                </a:solidFill>
              </a:defRPr>
            </a:lvl1pPr>
            <a:lvl2pPr marL="609585" indent="0" algn="ctr">
              <a:buNone/>
            </a:lvl2pPr>
            <a:lvl3pPr marL="1219170" indent="0" algn="ctr">
              <a:buNone/>
            </a:lvl3pPr>
            <a:lvl4pPr marL="1828754" indent="0" algn="ctr">
              <a:buNone/>
            </a:lvl4pPr>
            <a:lvl5pPr marL="2438339" indent="0" algn="ctr">
              <a:buNone/>
            </a:lvl5pPr>
            <a:lvl6pPr marL="3047924" indent="0" algn="ctr">
              <a:buNone/>
            </a:lvl6pPr>
            <a:lvl7pPr marL="3657509" indent="0" algn="ctr">
              <a:buNone/>
            </a:lvl7pPr>
            <a:lvl8pPr marL="4267093" indent="0" algn="ctr">
              <a:buNone/>
            </a:lvl8pPr>
            <a:lvl9pPr marL="4876678" indent="0" algn="ctr">
              <a:buNone/>
            </a:lvl9pPr>
          </a:lstStyle>
          <a:p>
            <a:r>
              <a:rPr lang="en-US"/>
              <a:t>Click to edit Master subtitle style</a:t>
            </a:r>
          </a:p>
        </p:txBody>
      </p:sp>
      <p:sp>
        <p:nvSpPr>
          <p:cNvPr id="22" name="Date Placeholder 27">
            <a:extLst>
              <a:ext uri="{FF2B5EF4-FFF2-40B4-BE49-F238E27FC236}">
                <a16:creationId xmlns:a16="http://schemas.microsoft.com/office/drawing/2014/main" id="{70EA3F56-3A39-45F0-83A9-EC44D2905A71}"/>
              </a:ext>
            </a:extLst>
          </p:cNvPr>
          <p:cNvSpPr>
            <a:spLocks noGrp="1"/>
          </p:cNvSpPr>
          <p:nvPr>
            <p:ph type="dt" sz="half" idx="10"/>
          </p:nvPr>
        </p:nvSpPr>
        <p:spPr bwMode="auto">
          <a:xfrm rot="5400000">
            <a:off x="10733617" y="1111251"/>
            <a:ext cx="2286000" cy="508000"/>
          </a:xfrm>
        </p:spPr>
        <p:txBody>
          <a:bodyPr/>
          <a:lstStyle>
            <a:lvl1pPr>
              <a:defRPr>
                <a:latin typeface="Arial" charset="0"/>
                <a:cs typeface="Arial" charset="0"/>
              </a:defRPr>
            </a:lvl1pPr>
          </a:lstStyle>
          <a:p>
            <a:pPr>
              <a:defRPr/>
            </a:pPr>
            <a:fld id="{F4663356-719B-4A63-9F0E-8FC01F414B31}" type="datetime10">
              <a:rPr lang="vi-VN"/>
              <a:pPr>
                <a:defRPr/>
              </a:pPr>
              <a:t>12:24 CH</a:t>
            </a:fld>
            <a:endParaRPr lang="en-US"/>
          </a:p>
        </p:txBody>
      </p:sp>
      <p:sp>
        <p:nvSpPr>
          <p:cNvPr id="23" name="Footer Placeholder 16">
            <a:extLst>
              <a:ext uri="{FF2B5EF4-FFF2-40B4-BE49-F238E27FC236}">
                <a16:creationId xmlns:a16="http://schemas.microsoft.com/office/drawing/2014/main" id="{8E96A4B3-EBCB-4727-A110-69E4241BF4A9}"/>
              </a:ext>
            </a:extLst>
          </p:cNvPr>
          <p:cNvSpPr>
            <a:spLocks noGrp="1"/>
          </p:cNvSpPr>
          <p:nvPr>
            <p:ph type="ftr" sz="quarter" idx="11"/>
          </p:nvPr>
        </p:nvSpPr>
        <p:spPr bwMode="auto">
          <a:xfrm rot="5400000">
            <a:off x="10045701" y="4116917"/>
            <a:ext cx="3657600" cy="512233"/>
          </a:xfrm>
        </p:spPr>
        <p:txBody>
          <a:bodyPr/>
          <a:lstStyle>
            <a:lvl1pPr>
              <a:defRPr>
                <a:latin typeface="Arial" charset="0"/>
                <a:cs typeface="Arial" charset="0"/>
              </a:defRPr>
            </a:lvl1pPr>
          </a:lstStyle>
          <a:p>
            <a:pPr>
              <a:defRPr/>
            </a:pPr>
            <a:r>
              <a:rPr lang="en-US"/>
              <a:t>Trần Duy Tiếp</a:t>
            </a:r>
          </a:p>
        </p:txBody>
      </p:sp>
      <p:sp>
        <p:nvSpPr>
          <p:cNvPr id="24" name="Slide Number Placeholder 28">
            <a:extLst>
              <a:ext uri="{FF2B5EF4-FFF2-40B4-BE49-F238E27FC236}">
                <a16:creationId xmlns:a16="http://schemas.microsoft.com/office/drawing/2014/main" id="{239F28EE-E655-4E86-AFFB-9EC3F6B82F91}"/>
              </a:ext>
            </a:extLst>
          </p:cNvPr>
          <p:cNvSpPr>
            <a:spLocks noGrp="1"/>
          </p:cNvSpPr>
          <p:nvPr>
            <p:ph type="sldNum" sz="quarter" idx="12"/>
          </p:nvPr>
        </p:nvSpPr>
        <p:spPr bwMode="auto">
          <a:xfrm>
            <a:off x="1767417" y="4929717"/>
            <a:ext cx="812800" cy="516467"/>
          </a:xfrm>
        </p:spPr>
        <p:txBody>
          <a:bodyPr/>
          <a:lstStyle>
            <a:lvl1pPr>
              <a:defRPr>
                <a:latin typeface="Arial" panose="020B0604020202020204" pitchFamily="34" charset="0"/>
              </a:defRPr>
            </a:lvl1pPr>
          </a:lstStyle>
          <a:p>
            <a:pPr>
              <a:defRPr/>
            </a:pPr>
            <a:fld id="{F068DED1-2BBA-4EB9-B302-38653C132D30}" type="slidenum">
              <a:rPr lang="en-US" altLang="en-US"/>
              <a:pPr>
                <a:defRPr/>
              </a:pPr>
              <a:t>‹#›</a:t>
            </a:fld>
            <a:endParaRPr lang="en-US" altLang="en-US"/>
          </a:p>
        </p:txBody>
      </p:sp>
    </p:spTree>
    <p:extLst>
      <p:ext uri="{BB962C8B-B14F-4D97-AF65-F5344CB8AC3E}">
        <p14:creationId xmlns:p14="http://schemas.microsoft.com/office/powerpoint/2010/main" val="1150163509"/>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8" name="Content Placeholder 7"/>
          <p:cNvSpPr>
            <a:spLocks noGrp="1"/>
          </p:cNvSpPr>
          <p:nvPr>
            <p:ph sz="quarter" idx="1"/>
          </p:nvPr>
        </p:nvSpPr>
        <p:spPr>
          <a:xfrm>
            <a:off x="609600" y="1600200"/>
            <a:ext cx="9956800" cy="48737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a:extLst>
              <a:ext uri="{FF2B5EF4-FFF2-40B4-BE49-F238E27FC236}">
                <a16:creationId xmlns:a16="http://schemas.microsoft.com/office/drawing/2014/main" id="{E29979B3-07CD-4784-BE40-9A6D5821674F}"/>
              </a:ext>
            </a:extLst>
          </p:cNvPr>
          <p:cNvSpPr>
            <a:spLocks noGrp="1"/>
          </p:cNvSpPr>
          <p:nvPr>
            <p:ph type="dt" sz="half" idx="10"/>
          </p:nvPr>
        </p:nvSpPr>
        <p:spPr/>
        <p:txBody>
          <a:bodyPr rtlCol="0"/>
          <a:lstStyle>
            <a:lvl1pPr>
              <a:defRPr>
                <a:latin typeface="Arial" charset="0"/>
                <a:cs typeface="Arial" charset="0"/>
              </a:defRPr>
            </a:lvl1pPr>
          </a:lstStyle>
          <a:p>
            <a:pPr>
              <a:defRPr/>
            </a:pPr>
            <a:fld id="{E2925601-2D29-4017-A2D3-50EB41628FA7}" type="datetime10">
              <a:rPr lang="vi-VN"/>
              <a:pPr>
                <a:defRPr/>
              </a:pPr>
              <a:t>12:24 CH</a:t>
            </a:fld>
            <a:endParaRPr lang="en-US"/>
          </a:p>
        </p:txBody>
      </p:sp>
      <p:sp>
        <p:nvSpPr>
          <p:cNvPr id="5" name="Slide Number Placeholder 8">
            <a:extLst>
              <a:ext uri="{FF2B5EF4-FFF2-40B4-BE49-F238E27FC236}">
                <a16:creationId xmlns:a16="http://schemas.microsoft.com/office/drawing/2014/main" id="{147F4D27-17EC-4C83-ADA5-B390D0226174}"/>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64085CAE-14EA-4FD2-8BBF-92D89B1C30FA}" type="slidenum">
              <a:rPr lang="en-US" altLang="en-US"/>
              <a:pPr>
                <a:defRPr/>
              </a:pPr>
              <a:t>‹#›</a:t>
            </a:fld>
            <a:endParaRPr lang="en-US" altLang="en-US"/>
          </a:p>
        </p:txBody>
      </p:sp>
      <p:sp>
        <p:nvSpPr>
          <p:cNvPr id="6" name="Footer Placeholder 9">
            <a:extLst>
              <a:ext uri="{FF2B5EF4-FFF2-40B4-BE49-F238E27FC236}">
                <a16:creationId xmlns:a16="http://schemas.microsoft.com/office/drawing/2014/main" id="{1DE86534-120D-4408-91D9-227BABABC2BF}"/>
              </a:ext>
            </a:extLst>
          </p:cNvPr>
          <p:cNvSpPr>
            <a:spLocks noGrp="1"/>
          </p:cNvSpPr>
          <p:nvPr>
            <p:ph type="ftr" sz="quarter" idx="12"/>
          </p:nvPr>
        </p:nvSpPr>
        <p:spPr/>
        <p:txBody>
          <a:bodyPr rtlCol="0"/>
          <a:lstStyle>
            <a:lvl1pPr>
              <a:defRPr>
                <a:latin typeface="Arial" charset="0"/>
                <a:cs typeface="Arial" charset="0"/>
              </a:defRPr>
            </a:lvl1pPr>
          </a:lstStyle>
          <a:p>
            <a:pPr>
              <a:defRPr/>
            </a:pPr>
            <a:r>
              <a:rPr lang="en-US"/>
              <a:t>Trần Duy Tiếp</a:t>
            </a:r>
          </a:p>
        </p:txBody>
      </p:sp>
    </p:spTree>
    <p:extLst>
      <p:ext uri="{BB962C8B-B14F-4D97-AF65-F5344CB8AC3E}">
        <p14:creationId xmlns:p14="http://schemas.microsoft.com/office/powerpoint/2010/main" val="30680038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763EE22-8FFF-47F4-82B3-0821E3D770E0}"/>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5" name="Rectangle 4">
            <a:extLst>
              <a:ext uri="{FF2B5EF4-FFF2-40B4-BE49-F238E27FC236}">
                <a16:creationId xmlns:a16="http://schemas.microsoft.com/office/drawing/2014/main" id="{9014A4A0-9DB2-4C2F-A3A9-E1CCDBAE0ADF}"/>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6" name="Rectangle 5">
            <a:extLst>
              <a:ext uri="{FF2B5EF4-FFF2-40B4-BE49-F238E27FC236}">
                <a16:creationId xmlns:a16="http://schemas.microsoft.com/office/drawing/2014/main" id="{37952572-0CEA-444C-91F5-4A5244BD3399}"/>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7" name="Rectangle 6">
            <a:extLst>
              <a:ext uri="{FF2B5EF4-FFF2-40B4-BE49-F238E27FC236}">
                <a16:creationId xmlns:a16="http://schemas.microsoft.com/office/drawing/2014/main" id="{F86A89A8-02E3-4FD6-9D83-458DFA7795D5}"/>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8" name="Straight Connector 7">
            <a:extLst>
              <a:ext uri="{FF2B5EF4-FFF2-40B4-BE49-F238E27FC236}">
                <a16:creationId xmlns:a16="http://schemas.microsoft.com/office/drawing/2014/main" id="{84FA3BF3-BB8D-4749-BAA9-C0CDD2D2E6B3}"/>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9" name="Straight Connector 8">
            <a:extLst>
              <a:ext uri="{FF2B5EF4-FFF2-40B4-BE49-F238E27FC236}">
                <a16:creationId xmlns:a16="http://schemas.microsoft.com/office/drawing/2014/main" id="{60EC0B11-52AA-423A-97E0-232218DF546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0" name="Straight Connector 9">
            <a:extLst>
              <a:ext uri="{FF2B5EF4-FFF2-40B4-BE49-F238E27FC236}">
                <a16:creationId xmlns:a16="http://schemas.microsoft.com/office/drawing/2014/main" id="{8CFCB5E0-7548-4115-A0EA-ADB0416502F4}"/>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1" name="Straight Connector 10">
            <a:extLst>
              <a:ext uri="{FF2B5EF4-FFF2-40B4-BE49-F238E27FC236}">
                <a16:creationId xmlns:a16="http://schemas.microsoft.com/office/drawing/2014/main" id="{EC88AADF-598A-4076-BCEC-EAD8CD557C74}"/>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2" name="Straight Connector 11">
            <a:extLst>
              <a:ext uri="{FF2B5EF4-FFF2-40B4-BE49-F238E27FC236}">
                <a16:creationId xmlns:a16="http://schemas.microsoft.com/office/drawing/2014/main" id="{20964F80-29F1-48DC-A9CD-18B9D0B4E020}"/>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3" name="Rectangle 12">
            <a:extLst>
              <a:ext uri="{FF2B5EF4-FFF2-40B4-BE49-F238E27FC236}">
                <a16:creationId xmlns:a16="http://schemas.microsoft.com/office/drawing/2014/main" id="{348AD50F-FE94-4D7C-9935-8A8E980E699B}"/>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4" name="Oval 13">
            <a:extLst>
              <a:ext uri="{FF2B5EF4-FFF2-40B4-BE49-F238E27FC236}">
                <a16:creationId xmlns:a16="http://schemas.microsoft.com/office/drawing/2014/main" id="{B24BFEAF-3F64-43AB-9C21-085AE4447E6A}"/>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5" name="Oval 14">
            <a:extLst>
              <a:ext uri="{FF2B5EF4-FFF2-40B4-BE49-F238E27FC236}">
                <a16:creationId xmlns:a16="http://schemas.microsoft.com/office/drawing/2014/main" id="{F7405890-9759-447A-8ACB-47EEFADDF5DF}"/>
              </a:ext>
            </a:extLst>
          </p:cNvPr>
          <p:cNvSpPr/>
          <p:nvPr/>
        </p:nvSpPr>
        <p:spPr bwMode="auto">
          <a:xfrm>
            <a:off x="1765300" y="4868334"/>
            <a:ext cx="857251"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6" name="Oval 15">
            <a:extLst>
              <a:ext uri="{FF2B5EF4-FFF2-40B4-BE49-F238E27FC236}">
                <a16:creationId xmlns:a16="http://schemas.microsoft.com/office/drawing/2014/main" id="{8546872A-E16D-468E-916D-49BD5FC5ABE7}"/>
              </a:ext>
            </a:extLst>
          </p:cNvPr>
          <p:cNvSpPr/>
          <p:nvPr/>
        </p:nvSpPr>
        <p:spPr bwMode="auto">
          <a:xfrm>
            <a:off x="1454151" y="5501217"/>
            <a:ext cx="184149" cy="1354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7" name="Oval 16">
            <a:extLst>
              <a:ext uri="{FF2B5EF4-FFF2-40B4-BE49-F238E27FC236}">
                <a16:creationId xmlns:a16="http://schemas.microsoft.com/office/drawing/2014/main" id="{04BFFCC8-4A7A-4D5E-B9C7-7E1791674D49}"/>
              </a:ext>
            </a:extLst>
          </p:cNvPr>
          <p:cNvSpPr/>
          <p:nvPr/>
        </p:nvSpPr>
        <p:spPr bwMode="auto">
          <a:xfrm>
            <a:off x="2218267" y="5791201"/>
            <a:ext cx="366184" cy="2751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8" name="Oval 17">
            <a:extLst>
              <a:ext uri="{FF2B5EF4-FFF2-40B4-BE49-F238E27FC236}">
                <a16:creationId xmlns:a16="http://schemas.microsoft.com/office/drawing/2014/main" id="{CF892C06-343D-4FE5-8540-4A29C6E88DF2}"/>
              </a:ext>
            </a:extLst>
          </p:cNvPr>
          <p:cNvSpPr/>
          <p:nvPr/>
        </p:nvSpPr>
        <p:spPr bwMode="auto">
          <a:xfrm>
            <a:off x="2506134" y="4480984"/>
            <a:ext cx="486833" cy="364067"/>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9" name="Straight Connector 18">
            <a:extLst>
              <a:ext uri="{FF2B5EF4-FFF2-40B4-BE49-F238E27FC236}">
                <a16:creationId xmlns:a16="http://schemas.microsoft.com/office/drawing/2014/main" id="{F5B83001-50F2-48B6-99C7-5F4342E57D97}"/>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2" name="Title 1"/>
          <p:cNvSpPr>
            <a:spLocks noGrp="1"/>
          </p:cNvSpPr>
          <p:nvPr>
            <p:ph type="title"/>
          </p:nvPr>
        </p:nvSpPr>
        <p:spPr>
          <a:xfrm>
            <a:off x="3048000" y="2895602"/>
            <a:ext cx="8229600" cy="2053591"/>
          </a:xfrm>
        </p:spPr>
        <p:txBody>
          <a:bodyPr/>
          <a:lstStyle>
            <a:lvl1pPr algn="l">
              <a:buNone/>
              <a:defRPr sz="4000"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2400" b="1">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E748DC11-7685-40BC-862E-D38F14F8CA06}"/>
              </a:ext>
            </a:extLst>
          </p:cNvPr>
          <p:cNvSpPr>
            <a:spLocks noGrp="1"/>
          </p:cNvSpPr>
          <p:nvPr>
            <p:ph type="dt" sz="half" idx="10"/>
          </p:nvPr>
        </p:nvSpPr>
        <p:spPr bwMode="auto">
          <a:xfrm rot="5400000">
            <a:off x="10731500" y="1107017"/>
            <a:ext cx="2286000" cy="508000"/>
          </a:xfrm>
        </p:spPr>
        <p:txBody>
          <a:bodyPr/>
          <a:lstStyle>
            <a:lvl1pPr>
              <a:defRPr>
                <a:solidFill>
                  <a:srgbClr val="FFF39D"/>
                </a:solidFill>
                <a:latin typeface="Arial" charset="0"/>
                <a:cs typeface="Arial" charset="0"/>
              </a:defRPr>
            </a:lvl1pPr>
          </a:lstStyle>
          <a:p>
            <a:pPr>
              <a:defRPr/>
            </a:pPr>
            <a:fld id="{B587B909-FA0C-4219-855F-8BE26826D826}" type="datetime10">
              <a:rPr lang="vi-VN"/>
              <a:pPr>
                <a:defRPr/>
              </a:pPr>
              <a:t>12:24 CH</a:t>
            </a:fld>
            <a:endParaRPr lang="en-US"/>
          </a:p>
        </p:txBody>
      </p:sp>
      <p:sp>
        <p:nvSpPr>
          <p:cNvPr id="21" name="Footer Placeholder 4">
            <a:extLst>
              <a:ext uri="{FF2B5EF4-FFF2-40B4-BE49-F238E27FC236}">
                <a16:creationId xmlns:a16="http://schemas.microsoft.com/office/drawing/2014/main" id="{05BB8E8E-41A4-4D67-8CF0-946388E4FE15}"/>
              </a:ext>
            </a:extLst>
          </p:cNvPr>
          <p:cNvSpPr>
            <a:spLocks noGrp="1"/>
          </p:cNvSpPr>
          <p:nvPr>
            <p:ph type="ftr" sz="quarter" idx="11"/>
          </p:nvPr>
        </p:nvSpPr>
        <p:spPr bwMode="auto">
          <a:xfrm rot="5400000">
            <a:off x="10045701" y="4114801"/>
            <a:ext cx="3657600" cy="512233"/>
          </a:xfrm>
        </p:spPr>
        <p:txBody>
          <a:bodyPr/>
          <a:lstStyle>
            <a:lvl1pPr>
              <a:defRPr>
                <a:solidFill>
                  <a:srgbClr val="FFF39D"/>
                </a:solidFill>
                <a:latin typeface="Arial" charset="0"/>
                <a:cs typeface="Arial" charset="0"/>
              </a:defRPr>
            </a:lvl1pPr>
          </a:lstStyle>
          <a:p>
            <a:pPr>
              <a:defRPr/>
            </a:pPr>
            <a:r>
              <a:rPr lang="en-US"/>
              <a:t>Trần Duy Tiếp</a:t>
            </a:r>
          </a:p>
        </p:txBody>
      </p:sp>
      <p:sp>
        <p:nvSpPr>
          <p:cNvPr id="22" name="Slide Number Placeholder 5">
            <a:extLst>
              <a:ext uri="{FF2B5EF4-FFF2-40B4-BE49-F238E27FC236}">
                <a16:creationId xmlns:a16="http://schemas.microsoft.com/office/drawing/2014/main" id="{0E74F2A6-8160-4BB0-ABCA-B43241401694}"/>
              </a:ext>
            </a:extLst>
          </p:cNvPr>
          <p:cNvSpPr>
            <a:spLocks noGrp="1"/>
          </p:cNvSpPr>
          <p:nvPr>
            <p:ph type="sldNum" sz="quarter" idx="12"/>
          </p:nvPr>
        </p:nvSpPr>
        <p:spPr bwMode="auto">
          <a:xfrm>
            <a:off x="1786467" y="4929717"/>
            <a:ext cx="812800" cy="516467"/>
          </a:xfrm>
        </p:spPr>
        <p:txBody>
          <a:bodyPr/>
          <a:lstStyle>
            <a:lvl1pPr>
              <a:defRPr>
                <a:latin typeface="Arial" panose="020B0604020202020204" pitchFamily="34" charset="0"/>
              </a:defRPr>
            </a:lvl1pPr>
          </a:lstStyle>
          <a:p>
            <a:pPr>
              <a:defRPr/>
            </a:pPr>
            <a:fld id="{B8890B15-83A4-4799-98B4-952FD3DDCE1D}" type="slidenum">
              <a:rPr lang="en-US" altLang="en-US"/>
              <a:pPr>
                <a:defRPr/>
              </a:pPr>
              <a:t>‹#›</a:t>
            </a:fld>
            <a:endParaRPr lang="en-US" altLang="en-US"/>
          </a:p>
        </p:txBody>
      </p:sp>
    </p:spTree>
    <p:extLst>
      <p:ext uri="{BB962C8B-B14F-4D97-AF65-F5344CB8AC3E}">
        <p14:creationId xmlns:p14="http://schemas.microsoft.com/office/powerpoint/2010/main" val="290717686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550D824E-6B8C-452E-B370-3E81066D0999}"/>
              </a:ext>
            </a:extLst>
          </p:cNvPr>
          <p:cNvSpPr>
            <a:spLocks noGrp="1"/>
          </p:cNvSpPr>
          <p:nvPr>
            <p:ph type="dt" sz="half" idx="10"/>
          </p:nvPr>
        </p:nvSpPr>
        <p:spPr/>
        <p:txBody>
          <a:bodyPr/>
          <a:lstStyle>
            <a:lvl1pPr>
              <a:defRPr>
                <a:latin typeface="Arial" charset="0"/>
                <a:cs typeface="Arial" charset="0"/>
              </a:defRPr>
            </a:lvl1pPr>
          </a:lstStyle>
          <a:p>
            <a:pPr>
              <a:defRPr/>
            </a:pPr>
            <a:fld id="{B7A0B488-6D6E-41E2-9622-6499C2702D2D}" type="datetime10">
              <a:rPr lang="vi-VN"/>
              <a:pPr>
                <a:defRPr/>
              </a:pPr>
              <a:t>12:24 CH</a:t>
            </a:fld>
            <a:endParaRPr lang="en-US"/>
          </a:p>
        </p:txBody>
      </p:sp>
      <p:sp>
        <p:nvSpPr>
          <p:cNvPr id="6" name="Footer Placeholder 2">
            <a:extLst>
              <a:ext uri="{FF2B5EF4-FFF2-40B4-BE49-F238E27FC236}">
                <a16:creationId xmlns:a16="http://schemas.microsoft.com/office/drawing/2014/main" id="{20313797-1BE0-456B-9E58-575A78DD0242}"/>
              </a:ext>
            </a:extLst>
          </p:cNvPr>
          <p:cNvSpPr>
            <a:spLocks noGrp="1"/>
          </p:cNvSpPr>
          <p:nvPr>
            <p:ph type="ftr" sz="quarter" idx="11"/>
          </p:nvPr>
        </p:nvSpPr>
        <p:spPr/>
        <p:txBody>
          <a:bodyPr/>
          <a:lstStyle>
            <a:lvl1pPr>
              <a:defRPr>
                <a:latin typeface="Arial" charset="0"/>
                <a:cs typeface="Arial" charset="0"/>
              </a:defRPr>
            </a:lvl1pPr>
          </a:lstStyle>
          <a:p>
            <a:pPr>
              <a:defRPr/>
            </a:pPr>
            <a:r>
              <a:rPr lang="en-US"/>
              <a:t>Trần Duy Tiếp</a:t>
            </a:r>
          </a:p>
        </p:txBody>
      </p:sp>
      <p:sp>
        <p:nvSpPr>
          <p:cNvPr id="7" name="Slide Number Placeholder 22">
            <a:extLst>
              <a:ext uri="{FF2B5EF4-FFF2-40B4-BE49-F238E27FC236}">
                <a16:creationId xmlns:a16="http://schemas.microsoft.com/office/drawing/2014/main" id="{6F471BA2-A3C0-49F7-A821-4FBB0FEF8416}"/>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4BD8C848-A9F3-4FBF-B9E8-155CF0876503}" type="slidenum">
              <a:rPr lang="en-US" altLang="en-US"/>
              <a:pPr>
                <a:defRPr/>
              </a:pPr>
              <a:t>‹#›</a:t>
            </a:fld>
            <a:endParaRPr lang="en-US" altLang="en-US"/>
          </a:p>
        </p:txBody>
      </p:sp>
    </p:spTree>
    <p:extLst>
      <p:ext uri="{BB962C8B-B14F-4D97-AF65-F5344CB8AC3E}">
        <p14:creationId xmlns:p14="http://schemas.microsoft.com/office/powerpoint/2010/main" val="28045857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667"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667"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123302AF-E0FF-4D17-941E-1A10D30AC687}"/>
              </a:ext>
            </a:extLst>
          </p:cNvPr>
          <p:cNvSpPr>
            <a:spLocks noGrp="1"/>
          </p:cNvSpPr>
          <p:nvPr>
            <p:ph type="dt" sz="half" idx="10"/>
          </p:nvPr>
        </p:nvSpPr>
        <p:spPr/>
        <p:txBody>
          <a:bodyPr/>
          <a:lstStyle>
            <a:lvl1pPr>
              <a:defRPr>
                <a:latin typeface="Arial" charset="0"/>
                <a:cs typeface="Arial" charset="0"/>
              </a:defRPr>
            </a:lvl1pPr>
          </a:lstStyle>
          <a:p>
            <a:pPr>
              <a:defRPr/>
            </a:pPr>
            <a:fld id="{69D0815C-E020-43E1-9DBA-11E1B7EB3EF7}" type="datetime10">
              <a:rPr lang="vi-VN"/>
              <a:pPr>
                <a:defRPr/>
              </a:pPr>
              <a:t>12:24 CH</a:t>
            </a:fld>
            <a:endParaRPr lang="en-US"/>
          </a:p>
        </p:txBody>
      </p:sp>
      <p:sp>
        <p:nvSpPr>
          <p:cNvPr id="8" name="Footer Placeholder 2">
            <a:extLst>
              <a:ext uri="{FF2B5EF4-FFF2-40B4-BE49-F238E27FC236}">
                <a16:creationId xmlns:a16="http://schemas.microsoft.com/office/drawing/2014/main" id="{775F9998-EF0A-401B-AD82-EB5A188979AC}"/>
              </a:ext>
            </a:extLst>
          </p:cNvPr>
          <p:cNvSpPr>
            <a:spLocks noGrp="1"/>
          </p:cNvSpPr>
          <p:nvPr>
            <p:ph type="ftr" sz="quarter" idx="11"/>
          </p:nvPr>
        </p:nvSpPr>
        <p:spPr/>
        <p:txBody>
          <a:bodyPr/>
          <a:lstStyle>
            <a:lvl1pPr>
              <a:defRPr>
                <a:latin typeface="Arial" charset="0"/>
                <a:cs typeface="Arial" charset="0"/>
              </a:defRPr>
            </a:lvl1pPr>
          </a:lstStyle>
          <a:p>
            <a:pPr>
              <a:defRPr/>
            </a:pPr>
            <a:r>
              <a:rPr lang="en-US"/>
              <a:t>Trần Duy Tiếp</a:t>
            </a:r>
          </a:p>
        </p:txBody>
      </p:sp>
      <p:sp>
        <p:nvSpPr>
          <p:cNvPr id="9" name="Slide Number Placeholder 22">
            <a:extLst>
              <a:ext uri="{FF2B5EF4-FFF2-40B4-BE49-F238E27FC236}">
                <a16:creationId xmlns:a16="http://schemas.microsoft.com/office/drawing/2014/main" id="{722A9811-09C3-43AC-B4DF-1D6B1B479E2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9CBD1E03-1E37-4D0B-A687-30D4BCB0670D}" type="slidenum">
              <a:rPr lang="en-US" altLang="en-US"/>
              <a:pPr>
                <a:defRPr/>
              </a:pPr>
              <a:t>‹#›</a:t>
            </a:fld>
            <a:endParaRPr lang="en-US" altLang="en-US"/>
          </a:p>
        </p:txBody>
      </p:sp>
    </p:spTree>
    <p:extLst>
      <p:ext uri="{BB962C8B-B14F-4D97-AF65-F5344CB8AC3E}">
        <p14:creationId xmlns:p14="http://schemas.microsoft.com/office/powerpoint/2010/main" val="1012820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A701068E-31DA-4106-B42A-B381B1050220}"/>
              </a:ext>
            </a:extLst>
          </p:cNvPr>
          <p:cNvSpPr>
            <a:spLocks noGrp="1"/>
          </p:cNvSpPr>
          <p:nvPr>
            <p:ph type="dt" sz="half" idx="10"/>
          </p:nvPr>
        </p:nvSpPr>
        <p:spPr/>
        <p:txBody>
          <a:bodyPr rtlCol="0"/>
          <a:lstStyle>
            <a:lvl1pPr>
              <a:defRPr>
                <a:latin typeface="Arial" charset="0"/>
                <a:cs typeface="Arial" charset="0"/>
              </a:defRPr>
            </a:lvl1pPr>
          </a:lstStyle>
          <a:p>
            <a:pPr>
              <a:defRPr/>
            </a:pPr>
            <a:fld id="{4C53EF37-4BF8-471D-BD1E-D50B182F4C40}" type="datetime10">
              <a:rPr lang="vi-VN"/>
              <a:pPr>
                <a:defRPr/>
              </a:pPr>
              <a:t>12:24 CH</a:t>
            </a:fld>
            <a:endParaRPr lang="en-US"/>
          </a:p>
        </p:txBody>
      </p:sp>
      <p:sp>
        <p:nvSpPr>
          <p:cNvPr id="4" name="Slide Number Placeholder 6">
            <a:extLst>
              <a:ext uri="{FF2B5EF4-FFF2-40B4-BE49-F238E27FC236}">
                <a16:creationId xmlns:a16="http://schemas.microsoft.com/office/drawing/2014/main" id="{9CD5E591-11AE-4E0D-B462-3660382A3499}"/>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FE1FA90F-971C-4FBF-9389-74256A75F43F}" type="slidenum">
              <a:rPr lang="en-US" altLang="en-US"/>
              <a:pPr>
                <a:defRPr/>
              </a:pPr>
              <a:t>‹#›</a:t>
            </a:fld>
            <a:endParaRPr lang="en-US" altLang="en-US"/>
          </a:p>
        </p:txBody>
      </p:sp>
      <p:sp>
        <p:nvSpPr>
          <p:cNvPr id="5" name="Footer Placeholder 7">
            <a:extLst>
              <a:ext uri="{FF2B5EF4-FFF2-40B4-BE49-F238E27FC236}">
                <a16:creationId xmlns:a16="http://schemas.microsoft.com/office/drawing/2014/main" id="{26ACAD78-FC5F-46BB-982E-CE0C69CD35B4}"/>
              </a:ext>
            </a:extLst>
          </p:cNvPr>
          <p:cNvSpPr>
            <a:spLocks noGrp="1"/>
          </p:cNvSpPr>
          <p:nvPr>
            <p:ph type="ftr" sz="quarter" idx="12"/>
          </p:nvPr>
        </p:nvSpPr>
        <p:spPr/>
        <p:txBody>
          <a:bodyPr rtlCol="0"/>
          <a:lstStyle>
            <a:lvl1pPr>
              <a:defRPr>
                <a:latin typeface="Arial" charset="0"/>
                <a:cs typeface="Arial" charset="0"/>
              </a:defRPr>
            </a:lvl1pPr>
          </a:lstStyle>
          <a:p>
            <a:pPr>
              <a:defRPr/>
            </a:pPr>
            <a:r>
              <a:rPr lang="en-US"/>
              <a:t>Trần Duy Tiếp</a:t>
            </a:r>
          </a:p>
        </p:txBody>
      </p:sp>
    </p:spTree>
    <p:extLst>
      <p:ext uri="{BB962C8B-B14F-4D97-AF65-F5344CB8AC3E}">
        <p14:creationId xmlns:p14="http://schemas.microsoft.com/office/powerpoint/2010/main" val="33651533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66AF00D9-134E-47CD-90E3-AE874BA828CD}"/>
              </a:ext>
            </a:extLst>
          </p:cNvPr>
          <p:cNvSpPr>
            <a:spLocks noGrp="1"/>
          </p:cNvSpPr>
          <p:nvPr>
            <p:ph type="dt" sz="half" idx="10"/>
          </p:nvPr>
        </p:nvSpPr>
        <p:spPr/>
        <p:txBody>
          <a:bodyPr/>
          <a:lstStyle>
            <a:lvl1pPr>
              <a:defRPr>
                <a:latin typeface="Arial" charset="0"/>
                <a:cs typeface="Arial" charset="0"/>
              </a:defRPr>
            </a:lvl1pPr>
          </a:lstStyle>
          <a:p>
            <a:pPr>
              <a:defRPr/>
            </a:pPr>
            <a:fld id="{B91C749F-36E6-4219-BC18-2BE120D8E8EC}" type="datetime10">
              <a:rPr lang="vi-VN"/>
              <a:pPr>
                <a:defRPr/>
              </a:pPr>
              <a:t>12:24 CH</a:t>
            </a:fld>
            <a:endParaRPr lang="en-US"/>
          </a:p>
        </p:txBody>
      </p:sp>
      <p:sp>
        <p:nvSpPr>
          <p:cNvPr id="3" name="Footer Placeholder 2">
            <a:extLst>
              <a:ext uri="{FF2B5EF4-FFF2-40B4-BE49-F238E27FC236}">
                <a16:creationId xmlns:a16="http://schemas.microsoft.com/office/drawing/2014/main" id="{63DE57C5-A387-447A-A474-4DF46AB2E8D4}"/>
              </a:ext>
            </a:extLst>
          </p:cNvPr>
          <p:cNvSpPr>
            <a:spLocks noGrp="1"/>
          </p:cNvSpPr>
          <p:nvPr>
            <p:ph type="ftr" sz="quarter" idx="11"/>
          </p:nvPr>
        </p:nvSpPr>
        <p:spPr/>
        <p:txBody>
          <a:bodyPr/>
          <a:lstStyle>
            <a:lvl1pPr>
              <a:defRPr>
                <a:latin typeface="Arial" charset="0"/>
                <a:cs typeface="Arial" charset="0"/>
              </a:defRPr>
            </a:lvl1pPr>
          </a:lstStyle>
          <a:p>
            <a:pPr>
              <a:defRPr/>
            </a:pPr>
            <a:r>
              <a:rPr lang="en-US"/>
              <a:t>Trần Duy Tiếp</a:t>
            </a:r>
          </a:p>
        </p:txBody>
      </p:sp>
      <p:sp>
        <p:nvSpPr>
          <p:cNvPr id="4" name="Slide Number Placeholder 22">
            <a:extLst>
              <a:ext uri="{FF2B5EF4-FFF2-40B4-BE49-F238E27FC236}">
                <a16:creationId xmlns:a16="http://schemas.microsoft.com/office/drawing/2014/main" id="{D25095C3-323F-40CC-90FA-63C2EB25584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E35BDC46-25B1-489A-83A7-9399044263BB}" type="slidenum">
              <a:rPr lang="en-US" altLang="en-US"/>
              <a:pPr>
                <a:defRPr/>
              </a:pPr>
              <a:t>‹#›</a:t>
            </a:fld>
            <a:endParaRPr lang="en-US" altLang="en-US"/>
          </a:p>
        </p:txBody>
      </p:sp>
    </p:spTree>
    <p:extLst>
      <p:ext uri="{BB962C8B-B14F-4D97-AF65-F5344CB8AC3E}">
        <p14:creationId xmlns:p14="http://schemas.microsoft.com/office/powerpoint/2010/main" val="3998456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2"/>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2DFE18D-38EC-41A2-B1E6-5F2F5944A2DE}"/>
              </a:ext>
            </a:extLst>
          </p:cNvPr>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5" name="Rectangle 4">
            <a:extLst>
              <a:ext uri="{FF2B5EF4-FFF2-40B4-BE49-F238E27FC236}">
                <a16:creationId xmlns:a16="http://schemas.microsoft.com/office/drawing/2014/main" id="{230FC3E8-1A4D-4653-940A-A69F0CEA12E0}"/>
              </a:ext>
            </a:extLst>
          </p:cNvPr>
          <p:cNvSpPr/>
          <p:nvPr/>
        </p:nvSpPr>
        <p:spPr bwMode="auto">
          <a:xfrm>
            <a:off x="368301" y="0"/>
            <a:ext cx="139700"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6" name="Rectangle 5">
            <a:extLst>
              <a:ext uri="{FF2B5EF4-FFF2-40B4-BE49-F238E27FC236}">
                <a16:creationId xmlns:a16="http://schemas.microsoft.com/office/drawing/2014/main" id="{23078D63-B8CA-4837-BC71-CFCE10D91D31}"/>
              </a:ext>
            </a:extLst>
          </p:cNvPr>
          <p:cNvSpPr/>
          <p:nvPr/>
        </p:nvSpPr>
        <p:spPr bwMode="auto">
          <a:xfrm>
            <a:off x="1320801" y="0"/>
            <a:ext cx="243417"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7" name="Rectangle 6">
            <a:extLst>
              <a:ext uri="{FF2B5EF4-FFF2-40B4-BE49-F238E27FC236}">
                <a16:creationId xmlns:a16="http://schemas.microsoft.com/office/drawing/2014/main" id="{C15440D0-6F75-4809-9AC5-0F8F06A2840F}"/>
              </a:ext>
            </a:extLst>
          </p:cNvPr>
          <p:cNvSpPr/>
          <p:nvPr/>
        </p:nvSpPr>
        <p:spPr bwMode="auto">
          <a:xfrm>
            <a:off x="1521885" y="0"/>
            <a:ext cx="306916"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8" name="Straight Connector 7">
            <a:extLst>
              <a:ext uri="{FF2B5EF4-FFF2-40B4-BE49-F238E27FC236}">
                <a16:creationId xmlns:a16="http://schemas.microsoft.com/office/drawing/2014/main" id="{65790531-680F-4BBA-AA10-1627044E94CE}"/>
              </a:ext>
            </a:extLst>
          </p:cNvPr>
          <p:cNvSpPr>
            <a:spLocks noChangeShapeType="1"/>
          </p:cNvSpPr>
          <p:nvPr/>
        </p:nvSpPr>
        <p:spPr bwMode="auto">
          <a:xfrm>
            <a:off x="141817"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9" name="Straight Connector 8">
            <a:extLst>
              <a:ext uri="{FF2B5EF4-FFF2-40B4-BE49-F238E27FC236}">
                <a16:creationId xmlns:a16="http://schemas.microsoft.com/office/drawing/2014/main" id="{0CAFEC29-F68F-453B-B26F-A4F210640C86}"/>
              </a:ext>
            </a:extLst>
          </p:cNvPr>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0" name="Straight Connector 9">
            <a:extLst>
              <a:ext uri="{FF2B5EF4-FFF2-40B4-BE49-F238E27FC236}">
                <a16:creationId xmlns:a16="http://schemas.microsoft.com/office/drawing/2014/main" id="{E6573258-D1EE-4B7E-9823-FC9185C4A044}"/>
              </a:ext>
            </a:extLst>
          </p:cNvPr>
          <p:cNvSpPr>
            <a:spLocks noChangeShapeType="1"/>
          </p:cNvSpPr>
          <p:nvPr/>
        </p:nvSpPr>
        <p:spPr bwMode="auto">
          <a:xfrm>
            <a:off x="1138767"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1" name="Straight Connector 10">
            <a:extLst>
              <a:ext uri="{FF2B5EF4-FFF2-40B4-BE49-F238E27FC236}">
                <a16:creationId xmlns:a16="http://schemas.microsoft.com/office/drawing/2014/main" id="{AC7BEBA8-8CD5-4858-B3B1-60F46433E8FD}"/>
              </a:ext>
            </a:extLst>
          </p:cNvPr>
          <p:cNvSpPr>
            <a:spLocks noChangeShapeType="1"/>
          </p:cNvSpPr>
          <p:nvPr/>
        </p:nvSpPr>
        <p:spPr bwMode="auto">
          <a:xfrm>
            <a:off x="2302933"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2" name="Straight Connector 11">
            <a:extLst>
              <a:ext uri="{FF2B5EF4-FFF2-40B4-BE49-F238E27FC236}">
                <a16:creationId xmlns:a16="http://schemas.microsoft.com/office/drawing/2014/main" id="{C3736530-AD53-4586-ADB9-F4F494B1E33E}"/>
              </a:ext>
            </a:extLst>
          </p:cNvPr>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13" name="Rectangle 12">
            <a:extLst>
              <a:ext uri="{FF2B5EF4-FFF2-40B4-BE49-F238E27FC236}">
                <a16:creationId xmlns:a16="http://schemas.microsoft.com/office/drawing/2014/main" id="{3F10B035-F202-4388-A183-44AA16ECE890}"/>
              </a:ext>
            </a:extLst>
          </p:cNvPr>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4" name="Oval 13">
            <a:extLst>
              <a:ext uri="{FF2B5EF4-FFF2-40B4-BE49-F238E27FC236}">
                <a16:creationId xmlns:a16="http://schemas.microsoft.com/office/drawing/2014/main" id="{5C72FA05-CF89-4A20-B878-68661BF5C389}"/>
              </a:ext>
            </a:extLst>
          </p:cNvPr>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5" name="Oval 14">
            <a:extLst>
              <a:ext uri="{FF2B5EF4-FFF2-40B4-BE49-F238E27FC236}">
                <a16:creationId xmlns:a16="http://schemas.microsoft.com/office/drawing/2014/main" id="{DD83C7DB-5D39-4F82-BE1A-0E9FA9ABA975}"/>
              </a:ext>
            </a:extLst>
          </p:cNvPr>
          <p:cNvSpPr/>
          <p:nvPr/>
        </p:nvSpPr>
        <p:spPr bwMode="auto">
          <a:xfrm>
            <a:off x="1765300" y="4868334"/>
            <a:ext cx="857251" cy="641351"/>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6" name="Oval 15">
            <a:extLst>
              <a:ext uri="{FF2B5EF4-FFF2-40B4-BE49-F238E27FC236}">
                <a16:creationId xmlns:a16="http://schemas.microsoft.com/office/drawing/2014/main" id="{0B823985-F32D-4566-9DC3-0012F6EEC570}"/>
              </a:ext>
            </a:extLst>
          </p:cNvPr>
          <p:cNvSpPr/>
          <p:nvPr/>
        </p:nvSpPr>
        <p:spPr bwMode="auto">
          <a:xfrm>
            <a:off x="1454151" y="5501217"/>
            <a:ext cx="184149" cy="1354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7" name="Oval 16">
            <a:extLst>
              <a:ext uri="{FF2B5EF4-FFF2-40B4-BE49-F238E27FC236}">
                <a16:creationId xmlns:a16="http://schemas.microsoft.com/office/drawing/2014/main" id="{5F63E767-622E-48B2-9F1E-2DEEE448CEDF}"/>
              </a:ext>
            </a:extLst>
          </p:cNvPr>
          <p:cNvSpPr/>
          <p:nvPr/>
        </p:nvSpPr>
        <p:spPr bwMode="auto">
          <a:xfrm>
            <a:off x="2218267" y="5791201"/>
            <a:ext cx="366184" cy="275167"/>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8" name="Oval 17">
            <a:extLst>
              <a:ext uri="{FF2B5EF4-FFF2-40B4-BE49-F238E27FC236}">
                <a16:creationId xmlns:a16="http://schemas.microsoft.com/office/drawing/2014/main" id="{9291A57D-3F14-4ABB-A37D-C78CD16EADB0}"/>
              </a:ext>
            </a:extLst>
          </p:cNvPr>
          <p:cNvSpPr/>
          <p:nvPr/>
        </p:nvSpPr>
        <p:spPr bwMode="auto">
          <a:xfrm>
            <a:off x="2506134" y="4480984"/>
            <a:ext cx="486833" cy="364067"/>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19" name="Straight Connector 18">
            <a:extLst>
              <a:ext uri="{FF2B5EF4-FFF2-40B4-BE49-F238E27FC236}">
                <a16:creationId xmlns:a16="http://schemas.microsoft.com/office/drawing/2014/main" id="{6D54BB7D-13B1-4BB3-B063-485A9A1CB8CA}"/>
              </a:ext>
            </a:extLst>
          </p:cNvPr>
          <p:cNvSpPr>
            <a:spLocks noChangeShapeType="1"/>
          </p:cNvSpPr>
          <p:nvPr/>
        </p:nvSpPr>
        <p:spPr bwMode="auto">
          <a:xfrm>
            <a:off x="12130617"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white"/>
              </a:solidFill>
              <a:latin typeface="Times New Roman" pitchFamily="18" charset="0"/>
              <a:cs typeface="+mn-cs"/>
            </a:endParaRPr>
          </a:p>
        </p:txBody>
      </p:sp>
      <p:sp>
        <p:nvSpPr>
          <p:cNvPr id="2" name="Title 1"/>
          <p:cNvSpPr>
            <a:spLocks noGrp="1"/>
          </p:cNvSpPr>
          <p:nvPr>
            <p:ph type="title"/>
          </p:nvPr>
        </p:nvSpPr>
        <p:spPr>
          <a:xfrm>
            <a:off x="3048000" y="2895602"/>
            <a:ext cx="8229600" cy="2053591"/>
          </a:xfrm>
        </p:spPr>
        <p:txBody>
          <a:bodyPr/>
          <a:lstStyle>
            <a:lvl1pPr algn="l">
              <a:buNone/>
              <a:defRPr sz="4000" b="1" cap="small" baseline="0"/>
            </a:lvl1pPr>
          </a:lstStyle>
          <a:p>
            <a:r>
              <a:rPr lang="en-US"/>
              <a:t>Click to edit Master title style</a:t>
            </a:r>
          </a:p>
        </p:txBody>
      </p:sp>
      <p:sp>
        <p:nvSpPr>
          <p:cNvPr id="3" name="Text Placeholder 2"/>
          <p:cNvSpPr>
            <a:spLocks noGrp="1"/>
          </p:cNvSpPr>
          <p:nvPr>
            <p:ph type="body" idx="1"/>
          </p:nvPr>
        </p:nvSpPr>
        <p:spPr>
          <a:xfrm>
            <a:off x="3048000" y="5010151"/>
            <a:ext cx="8229600" cy="1371600"/>
          </a:xfrm>
        </p:spPr>
        <p:txBody>
          <a:bodyPr/>
          <a:lstStyle>
            <a:lvl1pPr marL="0" indent="0">
              <a:buNone/>
              <a:defRPr sz="2400" b="1">
                <a:solidFill>
                  <a:schemeClr val="tx2"/>
                </a:solidFill>
              </a:defRPr>
            </a:lvl1pPr>
            <a:lvl2pPr>
              <a:buNone/>
              <a:defRPr sz="2400">
                <a:solidFill>
                  <a:schemeClr val="tx1">
                    <a:tint val="75000"/>
                  </a:schemeClr>
                </a:solidFill>
              </a:defRPr>
            </a:lvl2pPr>
            <a:lvl3pPr>
              <a:buNone/>
              <a:defRPr sz="2133">
                <a:solidFill>
                  <a:schemeClr val="tx1">
                    <a:tint val="75000"/>
                  </a:schemeClr>
                </a:solidFill>
              </a:defRPr>
            </a:lvl3pPr>
            <a:lvl4pPr>
              <a:buNone/>
              <a:defRPr sz="1867">
                <a:solidFill>
                  <a:schemeClr val="tx1">
                    <a:tint val="75000"/>
                  </a:schemeClr>
                </a:solidFill>
              </a:defRPr>
            </a:lvl4pPr>
            <a:lvl5pPr>
              <a:buNone/>
              <a:defRPr sz="1867">
                <a:solidFill>
                  <a:schemeClr val="tx1">
                    <a:tint val="75000"/>
                  </a:schemeClr>
                </a:solidFill>
              </a:defRPr>
            </a:lvl5pPr>
          </a:lstStyle>
          <a:p>
            <a:pPr lvl="0"/>
            <a:r>
              <a:rPr lang="en-US"/>
              <a:t>Click to edit Master text styles</a:t>
            </a:r>
          </a:p>
        </p:txBody>
      </p:sp>
      <p:sp>
        <p:nvSpPr>
          <p:cNvPr id="20" name="Date Placeholder 3">
            <a:extLst>
              <a:ext uri="{FF2B5EF4-FFF2-40B4-BE49-F238E27FC236}">
                <a16:creationId xmlns:a16="http://schemas.microsoft.com/office/drawing/2014/main" id="{63789B5D-0148-4E14-8A56-1AA856FB04A3}"/>
              </a:ext>
            </a:extLst>
          </p:cNvPr>
          <p:cNvSpPr>
            <a:spLocks noGrp="1"/>
          </p:cNvSpPr>
          <p:nvPr>
            <p:ph type="dt" sz="half" idx="10"/>
          </p:nvPr>
        </p:nvSpPr>
        <p:spPr bwMode="auto">
          <a:xfrm rot="5400000">
            <a:off x="10731500" y="1107017"/>
            <a:ext cx="2286000" cy="508000"/>
          </a:xfrm>
        </p:spPr>
        <p:txBody>
          <a:bodyPr/>
          <a:lstStyle>
            <a:lvl1pPr>
              <a:defRPr>
                <a:solidFill>
                  <a:srgbClr val="FFF39D"/>
                </a:solidFill>
                <a:latin typeface="Arial" pitchFamily="34" charset="0"/>
                <a:cs typeface="Arial" pitchFamily="34" charset="0"/>
              </a:defRPr>
            </a:lvl1pPr>
          </a:lstStyle>
          <a:p>
            <a:pPr>
              <a:defRPr/>
            </a:pPr>
            <a:fld id="{47669416-8EE8-46AD-A698-05D9E6D9BE9D}" type="datetime10">
              <a:rPr lang="vi-VN"/>
              <a:pPr>
                <a:defRPr/>
              </a:pPr>
              <a:t>12:24 CH</a:t>
            </a:fld>
            <a:endParaRPr lang="en-US"/>
          </a:p>
        </p:txBody>
      </p:sp>
      <p:sp>
        <p:nvSpPr>
          <p:cNvPr id="21" name="Footer Placeholder 4">
            <a:extLst>
              <a:ext uri="{FF2B5EF4-FFF2-40B4-BE49-F238E27FC236}">
                <a16:creationId xmlns:a16="http://schemas.microsoft.com/office/drawing/2014/main" id="{D4CB7F6A-A6DD-4565-980B-76D2A4C82D0C}"/>
              </a:ext>
            </a:extLst>
          </p:cNvPr>
          <p:cNvSpPr>
            <a:spLocks noGrp="1"/>
          </p:cNvSpPr>
          <p:nvPr>
            <p:ph type="ftr" sz="quarter" idx="11"/>
          </p:nvPr>
        </p:nvSpPr>
        <p:spPr bwMode="auto">
          <a:xfrm rot="5400000">
            <a:off x="10045701" y="4114801"/>
            <a:ext cx="3657600" cy="512233"/>
          </a:xfrm>
        </p:spPr>
        <p:txBody>
          <a:bodyPr/>
          <a:lstStyle>
            <a:lvl1pPr>
              <a:defRPr>
                <a:solidFill>
                  <a:srgbClr val="FFF39D"/>
                </a:solidFill>
                <a:latin typeface="Arial" pitchFamily="34" charset="0"/>
                <a:cs typeface="Arial" pitchFamily="34" charset="0"/>
              </a:defRPr>
            </a:lvl1pPr>
          </a:lstStyle>
          <a:p>
            <a:pPr>
              <a:defRPr/>
            </a:pPr>
            <a:r>
              <a:rPr lang="en-US"/>
              <a:t>Trần Duy Tiếp</a:t>
            </a:r>
          </a:p>
        </p:txBody>
      </p:sp>
      <p:sp>
        <p:nvSpPr>
          <p:cNvPr id="22" name="Slide Number Placeholder 5">
            <a:extLst>
              <a:ext uri="{FF2B5EF4-FFF2-40B4-BE49-F238E27FC236}">
                <a16:creationId xmlns:a16="http://schemas.microsoft.com/office/drawing/2014/main" id="{BD120D9A-0D17-4D40-B67D-1DF446D6C6BF}"/>
              </a:ext>
            </a:extLst>
          </p:cNvPr>
          <p:cNvSpPr>
            <a:spLocks noGrp="1"/>
          </p:cNvSpPr>
          <p:nvPr>
            <p:ph type="sldNum" sz="quarter" idx="12"/>
          </p:nvPr>
        </p:nvSpPr>
        <p:spPr bwMode="auto">
          <a:xfrm>
            <a:off x="1786467" y="4929717"/>
            <a:ext cx="812800" cy="516467"/>
          </a:xfrm>
        </p:spPr>
        <p:txBody>
          <a:bodyPr/>
          <a:lstStyle>
            <a:lvl1pPr>
              <a:defRPr>
                <a:latin typeface="Arial" panose="020B0604020202020204" pitchFamily="34" charset="0"/>
              </a:defRPr>
            </a:lvl1pPr>
          </a:lstStyle>
          <a:p>
            <a:pPr>
              <a:defRPr/>
            </a:pPr>
            <a:fld id="{81C0BE8C-E4EB-4A99-85E0-DDE5B4CCA5DF}" type="slidenum">
              <a:rPr lang="en-US" altLang="en-US"/>
              <a:pPr>
                <a:defRPr/>
              </a:pPr>
              <a:t>‹#›</a:t>
            </a:fld>
            <a:endParaRPr lang="en-US" altLang="en-US"/>
          </a:p>
        </p:txBody>
      </p:sp>
    </p:spTree>
    <p:extLst>
      <p:ext uri="{BB962C8B-B14F-4D97-AF65-F5344CB8AC3E}">
        <p14:creationId xmlns:p14="http://schemas.microsoft.com/office/powerpoint/2010/main" val="3321482399"/>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DC3BC11C-0A1D-4054-8494-9B68AB71FE58}"/>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6" name="Straight Connector 5">
            <a:extLst>
              <a:ext uri="{FF2B5EF4-FFF2-40B4-BE49-F238E27FC236}">
                <a16:creationId xmlns:a16="http://schemas.microsoft.com/office/drawing/2014/main" id="{87F891B4-83C4-4919-9A4A-F43F7B282E16}"/>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7" name="Straight Connector 17">
            <a:extLst>
              <a:ext uri="{FF2B5EF4-FFF2-40B4-BE49-F238E27FC236}">
                <a16:creationId xmlns:a16="http://schemas.microsoft.com/office/drawing/2014/main" id="{3D69E5D5-B035-4C8B-A01B-6393135398EA}"/>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8" name="Straight Connector 18">
            <a:extLst>
              <a:ext uri="{FF2B5EF4-FFF2-40B4-BE49-F238E27FC236}">
                <a16:creationId xmlns:a16="http://schemas.microsoft.com/office/drawing/2014/main" id="{B772C976-2E94-4047-A0FD-1660F8E919CB}"/>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9" name="Rectangle 8">
            <a:extLst>
              <a:ext uri="{FF2B5EF4-FFF2-40B4-BE49-F238E27FC236}">
                <a16:creationId xmlns:a16="http://schemas.microsoft.com/office/drawing/2014/main" id="{69EB0904-F92B-49C6-A632-E5AEA1701D26}"/>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10" name="Straight Connector 20">
            <a:extLst>
              <a:ext uri="{FF2B5EF4-FFF2-40B4-BE49-F238E27FC236}">
                <a16:creationId xmlns:a16="http://schemas.microsoft.com/office/drawing/2014/main" id="{51354EB8-F053-4B27-9A61-1EAAEF9AFCC7}"/>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1" name="Oval 10">
            <a:extLst>
              <a:ext uri="{FF2B5EF4-FFF2-40B4-BE49-F238E27FC236}">
                <a16:creationId xmlns:a16="http://schemas.microsoft.com/office/drawing/2014/main" id="{6339AC64-A0F3-453E-9F83-BA00F8DA79D5}"/>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667"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533"/>
              </a:spcBef>
              <a:spcAft>
                <a:spcPts val="1333"/>
              </a:spcAft>
              <a:buNone/>
              <a:defRPr sz="1600"/>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CA3389E8-942C-431C-AEAD-213310A27B9E}"/>
              </a:ext>
            </a:extLst>
          </p:cNvPr>
          <p:cNvSpPr>
            <a:spLocks noGrp="1"/>
          </p:cNvSpPr>
          <p:nvPr>
            <p:ph type="dt" sz="half" idx="10"/>
          </p:nvPr>
        </p:nvSpPr>
        <p:spPr/>
        <p:txBody>
          <a:bodyPr rtlCol="0"/>
          <a:lstStyle>
            <a:lvl1pPr>
              <a:defRPr>
                <a:latin typeface="Arial" charset="0"/>
                <a:cs typeface="Arial" charset="0"/>
              </a:defRPr>
            </a:lvl1pPr>
          </a:lstStyle>
          <a:p>
            <a:pPr>
              <a:defRPr/>
            </a:pPr>
            <a:fld id="{48D6C6FA-FAC2-4087-992F-EA641ED3F023}" type="datetime10">
              <a:rPr lang="vi-VN"/>
              <a:pPr>
                <a:defRPr/>
              </a:pPr>
              <a:t>12:24 CH</a:t>
            </a:fld>
            <a:endParaRPr lang="en-US"/>
          </a:p>
        </p:txBody>
      </p:sp>
      <p:sp>
        <p:nvSpPr>
          <p:cNvPr id="13" name="Slide Number Placeholder 21">
            <a:extLst>
              <a:ext uri="{FF2B5EF4-FFF2-40B4-BE49-F238E27FC236}">
                <a16:creationId xmlns:a16="http://schemas.microsoft.com/office/drawing/2014/main" id="{2849D05A-C758-4F64-814E-41362A4955C1}"/>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E838D470-DC07-4844-BCE0-20B0532442AE}" type="slidenum">
              <a:rPr lang="en-US" altLang="en-US"/>
              <a:pPr>
                <a:defRPr/>
              </a:pPr>
              <a:t>‹#›</a:t>
            </a:fld>
            <a:endParaRPr lang="en-US" altLang="en-US"/>
          </a:p>
        </p:txBody>
      </p:sp>
      <p:sp>
        <p:nvSpPr>
          <p:cNvPr id="14" name="Footer Placeholder 22">
            <a:extLst>
              <a:ext uri="{FF2B5EF4-FFF2-40B4-BE49-F238E27FC236}">
                <a16:creationId xmlns:a16="http://schemas.microsoft.com/office/drawing/2014/main" id="{07D24181-A447-4A82-BD48-C4BB4B0B7F5C}"/>
              </a:ext>
            </a:extLst>
          </p:cNvPr>
          <p:cNvSpPr>
            <a:spLocks noGrp="1"/>
          </p:cNvSpPr>
          <p:nvPr>
            <p:ph type="ftr" sz="quarter" idx="12"/>
          </p:nvPr>
        </p:nvSpPr>
        <p:spPr/>
        <p:txBody>
          <a:bodyPr rtlCol="0"/>
          <a:lstStyle>
            <a:lvl1pPr>
              <a:defRPr>
                <a:latin typeface="Arial" charset="0"/>
                <a:cs typeface="Arial" charset="0"/>
              </a:defRPr>
            </a:lvl1pPr>
          </a:lstStyle>
          <a:p>
            <a:pPr>
              <a:defRPr/>
            </a:pPr>
            <a:r>
              <a:rPr lang="en-US"/>
              <a:t>Trần Duy Tiếp</a:t>
            </a:r>
          </a:p>
        </p:txBody>
      </p:sp>
    </p:spTree>
    <p:extLst>
      <p:ext uri="{BB962C8B-B14F-4D97-AF65-F5344CB8AC3E}">
        <p14:creationId xmlns:p14="http://schemas.microsoft.com/office/powerpoint/2010/main" val="107450156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3FEA7415-F588-4DA5-8713-59019CBCB9EE}"/>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6" name="Oval 5">
            <a:extLst>
              <a:ext uri="{FF2B5EF4-FFF2-40B4-BE49-F238E27FC236}">
                <a16:creationId xmlns:a16="http://schemas.microsoft.com/office/drawing/2014/main" id="{618F32A0-2FEB-4783-9453-0B2EDC3BF9B1}"/>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7" name="Straight Connector 17">
            <a:extLst>
              <a:ext uri="{FF2B5EF4-FFF2-40B4-BE49-F238E27FC236}">
                <a16:creationId xmlns:a16="http://schemas.microsoft.com/office/drawing/2014/main" id="{9E89350A-1948-4599-86DA-EE279F3C19C2}"/>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8" name="Rectangle 7">
            <a:extLst>
              <a:ext uri="{FF2B5EF4-FFF2-40B4-BE49-F238E27FC236}">
                <a16:creationId xmlns:a16="http://schemas.microsoft.com/office/drawing/2014/main" id="{72AE2F61-61C9-477E-9BF9-13EAD49ACEBA}"/>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9" name="Straight Connector 19">
            <a:extLst>
              <a:ext uri="{FF2B5EF4-FFF2-40B4-BE49-F238E27FC236}">
                <a16:creationId xmlns:a16="http://schemas.microsoft.com/office/drawing/2014/main" id="{501B9C86-8757-4994-952A-5C50A6AC0DEE}"/>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 name="Straight Connector 9">
            <a:extLst>
              <a:ext uri="{FF2B5EF4-FFF2-40B4-BE49-F238E27FC236}">
                <a16:creationId xmlns:a16="http://schemas.microsoft.com/office/drawing/2014/main" id="{BE28DCE7-93A3-4709-9192-7E01BC465361}"/>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11" name="Straight Connector 23">
            <a:extLst>
              <a:ext uri="{FF2B5EF4-FFF2-40B4-BE49-F238E27FC236}">
                <a16:creationId xmlns:a16="http://schemas.microsoft.com/office/drawing/2014/main" id="{EF823CAC-3D96-42EF-895A-C296AB7922E7}"/>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2" name="Title 1"/>
          <p:cNvSpPr>
            <a:spLocks noGrp="1"/>
          </p:cNvSpPr>
          <p:nvPr>
            <p:ph type="title"/>
          </p:nvPr>
        </p:nvSpPr>
        <p:spPr>
          <a:xfrm rot="5400000">
            <a:off x="5518404" y="3124200"/>
            <a:ext cx="6309360" cy="609600"/>
          </a:xfrm>
        </p:spPr>
        <p:txBody>
          <a:bodyPr/>
          <a:lstStyle>
            <a:lvl1pPr algn="l">
              <a:buNone/>
              <a:defRPr sz="2667"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33"/>
              </a:spcBef>
              <a:spcAft>
                <a:spcPts val="533"/>
              </a:spcAft>
              <a:buFontTx/>
              <a:buNone/>
              <a:defRPr sz="1600"/>
            </a:lvl1pPr>
            <a:lvl2pPr>
              <a:defRPr sz="1600"/>
            </a:lvl2pPr>
            <a:lvl3pPr>
              <a:defRPr sz="1333"/>
            </a:lvl3pPr>
            <a:lvl4pPr>
              <a:defRPr sz="1200"/>
            </a:lvl4pPr>
            <a:lvl5pPr>
              <a:defRPr sz="1200"/>
            </a:lvl5pPr>
          </a:lstStyle>
          <a:p>
            <a:pPr lvl="0"/>
            <a:r>
              <a:rPr lang="en-US"/>
              <a:t>Click to edit Master text styles</a:t>
            </a:r>
          </a:p>
        </p:txBody>
      </p:sp>
      <p:sp>
        <p:nvSpPr>
          <p:cNvPr id="12" name="Date Placeholder 16">
            <a:extLst>
              <a:ext uri="{FF2B5EF4-FFF2-40B4-BE49-F238E27FC236}">
                <a16:creationId xmlns:a16="http://schemas.microsoft.com/office/drawing/2014/main" id="{FC7E3160-0390-4BD0-AEBB-D413ADB4D177}"/>
              </a:ext>
            </a:extLst>
          </p:cNvPr>
          <p:cNvSpPr>
            <a:spLocks noGrp="1"/>
          </p:cNvSpPr>
          <p:nvPr>
            <p:ph type="dt" sz="half" idx="10"/>
          </p:nvPr>
        </p:nvSpPr>
        <p:spPr/>
        <p:txBody>
          <a:bodyPr rtlCol="0"/>
          <a:lstStyle>
            <a:lvl1pPr>
              <a:defRPr>
                <a:latin typeface="Arial" charset="0"/>
                <a:cs typeface="Arial" charset="0"/>
              </a:defRPr>
            </a:lvl1pPr>
          </a:lstStyle>
          <a:p>
            <a:pPr>
              <a:defRPr/>
            </a:pPr>
            <a:fld id="{65C08BAA-9834-4F64-85C5-4B723A79C21E}" type="datetime10">
              <a:rPr lang="vi-VN"/>
              <a:pPr>
                <a:defRPr/>
              </a:pPr>
              <a:t>12:24 CH</a:t>
            </a:fld>
            <a:endParaRPr lang="en-US"/>
          </a:p>
        </p:txBody>
      </p:sp>
      <p:sp>
        <p:nvSpPr>
          <p:cNvPr id="13" name="Slide Number Placeholder 17">
            <a:extLst>
              <a:ext uri="{FF2B5EF4-FFF2-40B4-BE49-F238E27FC236}">
                <a16:creationId xmlns:a16="http://schemas.microsoft.com/office/drawing/2014/main" id="{FD7B4CFD-A6D3-4AD8-8BCB-72D4FDD4D369}"/>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9E3E1F84-68E9-41EC-ABA4-82ACCE36317B}" type="slidenum">
              <a:rPr lang="en-US" altLang="en-US"/>
              <a:pPr>
                <a:defRPr/>
              </a:pPr>
              <a:t>‹#›</a:t>
            </a:fld>
            <a:endParaRPr lang="en-US" altLang="en-US"/>
          </a:p>
        </p:txBody>
      </p:sp>
      <p:sp>
        <p:nvSpPr>
          <p:cNvPr id="14" name="Footer Placeholder 20">
            <a:extLst>
              <a:ext uri="{FF2B5EF4-FFF2-40B4-BE49-F238E27FC236}">
                <a16:creationId xmlns:a16="http://schemas.microsoft.com/office/drawing/2014/main" id="{60EAADEC-6170-4EBC-8A3D-DF7EE0DF54AA}"/>
              </a:ext>
            </a:extLst>
          </p:cNvPr>
          <p:cNvSpPr>
            <a:spLocks noGrp="1"/>
          </p:cNvSpPr>
          <p:nvPr>
            <p:ph type="ftr" sz="quarter" idx="12"/>
          </p:nvPr>
        </p:nvSpPr>
        <p:spPr/>
        <p:txBody>
          <a:bodyPr rtlCol="0"/>
          <a:lstStyle>
            <a:lvl1pPr>
              <a:defRPr>
                <a:latin typeface="Arial" charset="0"/>
                <a:cs typeface="Arial" charset="0"/>
              </a:defRPr>
            </a:lvl1pPr>
          </a:lstStyle>
          <a:p>
            <a:pPr>
              <a:defRPr/>
            </a:pPr>
            <a:r>
              <a:rPr lang="en-US"/>
              <a:t>Trần Duy Tiếp</a:t>
            </a:r>
          </a:p>
        </p:txBody>
      </p:sp>
    </p:spTree>
    <p:extLst>
      <p:ext uri="{BB962C8B-B14F-4D97-AF65-F5344CB8AC3E}">
        <p14:creationId xmlns:p14="http://schemas.microsoft.com/office/powerpoint/2010/main" val="6063192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222CFF8E-B4BD-406A-8422-BCE0ABC3B843}"/>
              </a:ext>
            </a:extLst>
          </p:cNvPr>
          <p:cNvSpPr>
            <a:spLocks noGrp="1"/>
          </p:cNvSpPr>
          <p:nvPr>
            <p:ph type="dt" sz="half" idx="10"/>
          </p:nvPr>
        </p:nvSpPr>
        <p:spPr/>
        <p:txBody>
          <a:bodyPr/>
          <a:lstStyle>
            <a:lvl1pPr>
              <a:defRPr>
                <a:latin typeface="Arial" charset="0"/>
                <a:cs typeface="Arial" charset="0"/>
              </a:defRPr>
            </a:lvl1pPr>
          </a:lstStyle>
          <a:p>
            <a:pPr>
              <a:defRPr/>
            </a:pPr>
            <a:fld id="{FB519659-DF8F-4640-9DE6-E0F139E8920B}" type="datetime10">
              <a:rPr lang="vi-VN"/>
              <a:pPr>
                <a:defRPr/>
              </a:pPr>
              <a:t>12:24 CH</a:t>
            </a:fld>
            <a:endParaRPr lang="en-US"/>
          </a:p>
        </p:txBody>
      </p:sp>
      <p:sp>
        <p:nvSpPr>
          <p:cNvPr id="5" name="Footer Placeholder 2">
            <a:extLst>
              <a:ext uri="{FF2B5EF4-FFF2-40B4-BE49-F238E27FC236}">
                <a16:creationId xmlns:a16="http://schemas.microsoft.com/office/drawing/2014/main" id="{A51D51CF-E7D2-41DE-AF3D-7935F477CB07}"/>
              </a:ext>
            </a:extLst>
          </p:cNvPr>
          <p:cNvSpPr>
            <a:spLocks noGrp="1"/>
          </p:cNvSpPr>
          <p:nvPr>
            <p:ph type="ftr" sz="quarter" idx="11"/>
          </p:nvPr>
        </p:nvSpPr>
        <p:spPr/>
        <p:txBody>
          <a:bodyPr/>
          <a:lstStyle>
            <a:lvl1pPr>
              <a:defRPr>
                <a:latin typeface="Arial" charset="0"/>
                <a:cs typeface="Arial" charset="0"/>
              </a:defRPr>
            </a:lvl1pPr>
          </a:lstStyle>
          <a:p>
            <a:pPr>
              <a:defRPr/>
            </a:pPr>
            <a:r>
              <a:rPr lang="en-US"/>
              <a:t>Trần Duy Tiếp</a:t>
            </a:r>
          </a:p>
        </p:txBody>
      </p:sp>
      <p:sp>
        <p:nvSpPr>
          <p:cNvPr id="6" name="Slide Number Placeholder 22">
            <a:extLst>
              <a:ext uri="{FF2B5EF4-FFF2-40B4-BE49-F238E27FC236}">
                <a16:creationId xmlns:a16="http://schemas.microsoft.com/office/drawing/2014/main" id="{8B198B59-EE29-4FD7-B0B8-A427EB947D7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D5C3A264-48AE-4896-A1D7-C4C5EDAB81FD}" type="slidenum">
              <a:rPr lang="en-US" altLang="en-US"/>
              <a:pPr>
                <a:defRPr/>
              </a:pPr>
              <a:t>‹#›</a:t>
            </a:fld>
            <a:endParaRPr lang="en-US" altLang="en-US"/>
          </a:p>
        </p:txBody>
      </p:sp>
    </p:spTree>
    <p:extLst>
      <p:ext uri="{BB962C8B-B14F-4D97-AF65-F5344CB8AC3E}">
        <p14:creationId xmlns:p14="http://schemas.microsoft.com/office/powerpoint/2010/main" val="313245747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235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5605B4FF-E2D2-481B-801B-90B3C6D88BE4}"/>
              </a:ext>
            </a:extLst>
          </p:cNvPr>
          <p:cNvSpPr>
            <a:spLocks noGrp="1"/>
          </p:cNvSpPr>
          <p:nvPr>
            <p:ph type="dt" sz="half" idx="10"/>
          </p:nvPr>
        </p:nvSpPr>
        <p:spPr/>
        <p:txBody>
          <a:bodyPr/>
          <a:lstStyle>
            <a:lvl1pPr>
              <a:defRPr>
                <a:latin typeface="Arial" charset="0"/>
                <a:cs typeface="Arial" charset="0"/>
              </a:defRPr>
            </a:lvl1pPr>
          </a:lstStyle>
          <a:p>
            <a:pPr>
              <a:defRPr/>
            </a:pPr>
            <a:fld id="{DE778EA1-419D-4EFA-B49F-3B537EA067BD}" type="datetime10">
              <a:rPr lang="vi-VN"/>
              <a:pPr>
                <a:defRPr/>
              </a:pPr>
              <a:t>12:24 CH</a:t>
            </a:fld>
            <a:endParaRPr lang="en-US"/>
          </a:p>
        </p:txBody>
      </p:sp>
      <p:sp>
        <p:nvSpPr>
          <p:cNvPr id="5" name="Footer Placeholder 2">
            <a:extLst>
              <a:ext uri="{FF2B5EF4-FFF2-40B4-BE49-F238E27FC236}">
                <a16:creationId xmlns:a16="http://schemas.microsoft.com/office/drawing/2014/main" id="{0E1AEE71-E038-4306-930C-B417B269E89D}"/>
              </a:ext>
            </a:extLst>
          </p:cNvPr>
          <p:cNvSpPr>
            <a:spLocks noGrp="1"/>
          </p:cNvSpPr>
          <p:nvPr>
            <p:ph type="ftr" sz="quarter" idx="11"/>
          </p:nvPr>
        </p:nvSpPr>
        <p:spPr/>
        <p:txBody>
          <a:bodyPr/>
          <a:lstStyle>
            <a:lvl1pPr>
              <a:defRPr>
                <a:latin typeface="Arial" charset="0"/>
                <a:cs typeface="Arial" charset="0"/>
              </a:defRPr>
            </a:lvl1pPr>
          </a:lstStyle>
          <a:p>
            <a:pPr>
              <a:defRPr/>
            </a:pPr>
            <a:r>
              <a:rPr lang="en-US"/>
              <a:t>Trần Duy Tiếp</a:t>
            </a:r>
          </a:p>
        </p:txBody>
      </p:sp>
      <p:sp>
        <p:nvSpPr>
          <p:cNvPr id="6" name="Slide Number Placeholder 22">
            <a:extLst>
              <a:ext uri="{FF2B5EF4-FFF2-40B4-BE49-F238E27FC236}">
                <a16:creationId xmlns:a16="http://schemas.microsoft.com/office/drawing/2014/main" id="{DC643861-3535-42C0-A1C8-62193311E507}"/>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283BF540-104D-49FE-9346-8960CA81C1F3}" type="slidenum">
              <a:rPr lang="en-US" altLang="en-US"/>
              <a:pPr>
                <a:defRPr/>
              </a:pPr>
              <a:t>‹#›</a:t>
            </a:fld>
            <a:endParaRPr lang="en-US" altLang="en-US"/>
          </a:p>
        </p:txBody>
      </p:sp>
    </p:spTree>
    <p:extLst>
      <p:ext uri="{BB962C8B-B14F-4D97-AF65-F5344CB8AC3E}">
        <p14:creationId xmlns:p14="http://schemas.microsoft.com/office/powerpoint/2010/main" val="3935442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978D407B-8800-4F44-B000-4E45BAAA8E03}"/>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9CF6B550-93BE-4EE1-B26A-AF6D633C7A70}"/>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DD5AE2D5-AF97-4D42-829F-293D4E2D5AF0}"/>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BC4F32B1-867D-4C86-9192-09085AB292A5}" type="slidenum">
              <a:rPr lang="en-US" altLang="en-US"/>
              <a:pPr>
                <a:defRPr/>
              </a:pPr>
              <a:t>‹#›</a:t>
            </a:fld>
            <a:endParaRPr lang="en-US" altLang="en-US"/>
          </a:p>
        </p:txBody>
      </p:sp>
    </p:spTree>
    <p:extLst>
      <p:ext uri="{BB962C8B-B14F-4D97-AF65-F5344CB8AC3E}">
        <p14:creationId xmlns:p14="http://schemas.microsoft.com/office/powerpoint/2010/main" val="2634857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8FDE2BD-6845-4CA9-BC72-1169DBF1DA0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3B72A3A7-B902-4B60-92D7-E0DBDE15F28D}"/>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59B18EF2-1ECC-4F79-A128-E618284EE490}"/>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25D28CB-475E-48E2-91D9-C7359C728688}" type="slidenum">
              <a:rPr lang="en-US" altLang="en-US"/>
              <a:pPr>
                <a:defRPr/>
              </a:pPr>
              <a:t>‹#›</a:t>
            </a:fld>
            <a:endParaRPr lang="en-US" altLang="en-US"/>
          </a:p>
        </p:txBody>
      </p:sp>
    </p:spTree>
    <p:extLst>
      <p:ext uri="{BB962C8B-B14F-4D97-AF65-F5344CB8AC3E}">
        <p14:creationId xmlns:p14="http://schemas.microsoft.com/office/powerpoint/2010/main" val="12567868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5060F8C-7EFB-46D6-8425-891AE4C56C0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2CF878A7-CD3D-441B-93C8-6A799EF80552}"/>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C5A86AB2-8DC0-4967-B993-155F0D31B3DD}"/>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B2E79241-0124-48BC-B7C4-1AA56DD70669}" type="slidenum">
              <a:rPr lang="en-US" altLang="en-US"/>
              <a:pPr>
                <a:defRPr/>
              </a:pPr>
              <a:t>‹#›</a:t>
            </a:fld>
            <a:endParaRPr lang="en-US" altLang="en-US"/>
          </a:p>
        </p:txBody>
      </p:sp>
    </p:spTree>
    <p:extLst>
      <p:ext uri="{BB962C8B-B14F-4D97-AF65-F5344CB8AC3E}">
        <p14:creationId xmlns:p14="http://schemas.microsoft.com/office/powerpoint/2010/main" val="21838835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42643A2-53A9-498C-86B6-21B4B486CFF5}"/>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0C9F06A4-B404-44CE-B8A4-9919609DAC79}"/>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05D6A768-7546-4292-8795-2383C26C20F4}"/>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D2014339-DAE4-4829-993C-4B2B9AB02CCE}" type="slidenum">
              <a:rPr lang="en-US" altLang="en-US"/>
              <a:pPr>
                <a:defRPr/>
              </a:pPr>
              <a:t>‹#›</a:t>
            </a:fld>
            <a:endParaRPr lang="en-US" altLang="en-US"/>
          </a:p>
        </p:txBody>
      </p:sp>
    </p:spTree>
    <p:extLst>
      <p:ext uri="{BB962C8B-B14F-4D97-AF65-F5344CB8AC3E}">
        <p14:creationId xmlns:p14="http://schemas.microsoft.com/office/powerpoint/2010/main" val="30434892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E2BA615-D034-4DE1-BA29-C41E73B78F4D}"/>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50B44BBB-F699-4E9B-90C9-207B4A7E377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2000FBB0-2FDD-4EFD-B92F-AD2E4E4779F7}"/>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BAAFF06-E853-4E6B-A82E-3D88882ADDEF}" type="slidenum">
              <a:rPr lang="en-US" altLang="en-US"/>
              <a:pPr>
                <a:defRPr/>
              </a:pPr>
              <a:t>‹#›</a:t>
            </a:fld>
            <a:endParaRPr lang="en-US" altLang="en-US"/>
          </a:p>
        </p:txBody>
      </p:sp>
    </p:spTree>
    <p:extLst>
      <p:ext uri="{BB962C8B-B14F-4D97-AF65-F5344CB8AC3E}">
        <p14:creationId xmlns:p14="http://schemas.microsoft.com/office/powerpoint/2010/main" val="19252519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893D2D-C562-4B87-93E4-55D42BAE2F2C}"/>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9FA0F604-5821-4DEF-B328-E63BD329FDE2}"/>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50BBF81C-DB18-4AFA-9926-E85DBD52D0D3}"/>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C38E2EEC-824C-4CF4-A4D9-66CE7A4B0665}" type="slidenum">
              <a:rPr lang="en-US" altLang="en-US"/>
              <a:pPr>
                <a:defRPr/>
              </a:pPr>
              <a:t>‹#›</a:t>
            </a:fld>
            <a:endParaRPr lang="en-US" altLang="en-US"/>
          </a:p>
        </p:txBody>
      </p:sp>
    </p:spTree>
    <p:extLst>
      <p:ext uri="{BB962C8B-B14F-4D97-AF65-F5344CB8AC3E}">
        <p14:creationId xmlns:p14="http://schemas.microsoft.com/office/powerpoint/2010/main" val="1762145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5693664" y="1600200"/>
            <a:ext cx="48768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4745E1B7-11D3-4C1D-82A5-3426B81EF475}"/>
              </a:ext>
            </a:extLst>
          </p:cNvPr>
          <p:cNvSpPr>
            <a:spLocks noGrp="1"/>
          </p:cNvSpPr>
          <p:nvPr>
            <p:ph type="dt" sz="half" idx="10"/>
          </p:nvPr>
        </p:nvSpPr>
        <p:spPr/>
        <p:txBody>
          <a:bodyPr/>
          <a:lstStyle>
            <a:lvl1pPr>
              <a:defRPr>
                <a:latin typeface="Arial" pitchFamily="34" charset="0"/>
                <a:cs typeface="Arial" pitchFamily="34" charset="0"/>
              </a:defRPr>
            </a:lvl1pPr>
          </a:lstStyle>
          <a:p>
            <a:pPr>
              <a:defRPr/>
            </a:pPr>
            <a:fld id="{88632EA3-501E-45E1-88AC-6D0F28500130}" type="datetime10">
              <a:rPr lang="vi-VN"/>
              <a:pPr>
                <a:defRPr/>
              </a:pPr>
              <a:t>12:24 CH</a:t>
            </a:fld>
            <a:endParaRPr lang="en-US"/>
          </a:p>
        </p:txBody>
      </p:sp>
      <p:sp>
        <p:nvSpPr>
          <p:cNvPr id="6" name="Footer Placeholder 2">
            <a:extLst>
              <a:ext uri="{FF2B5EF4-FFF2-40B4-BE49-F238E27FC236}">
                <a16:creationId xmlns:a16="http://schemas.microsoft.com/office/drawing/2014/main" id="{E6F30996-ACF9-4D99-A2C1-45EC9667ACCC}"/>
              </a:ext>
            </a:extLst>
          </p:cNvPr>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Trần Duy Tiếp</a:t>
            </a:r>
          </a:p>
        </p:txBody>
      </p:sp>
      <p:sp>
        <p:nvSpPr>
          <p:cNvPr id="7" name="Slide Number Placeholder 22">
            <a:extLst>
              <a:ext uri="{FF2B5EF4-FFF2-40B4-BE49-F238E27FC236}">
                <a16:creationId xmlns:a16="http://schemas.microsoft.com/office/drawing/2014/main" id="{656DB111-A6EA-4EC3-B529-00E7BD381F00}"/>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5690752C-88C9-41E9-98A8-8E92022F76DF}" type="slidenum">
              <a:rPr lang="en-US" altLang="en-US"/>
              <a:pPr>
                <a:defRPr/>
              </a:pPr>
              <a:t>‹#›</a:t>
            </a:fld>
            <a:endParaRPr lang="en-US" altLang="en-US"/>
          </a:p>
        </p:txBody>
      </p:sp>
    </p:spTree>
    <p:extLst>
      <p:ext uri="{BB962C8B-B14F-4D97-AF65-F5344CB8AC3E}">
        <p14:creationId xmlns:p14="http://schemas.microsoft.com/office/powerpoint/2010/main" val="237313016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ACC8037-160A-4E09-94E8-B0105B97578B}"/>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AD118B06-22AF-452D-BEBF-55D18E621E48}"/>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9CC52A06-C5B6-47FB-AFA6-0BD2E6F6912A}"/>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E1EECC8-A996-4CF9-8168-2E16573B4B91}" type="slidenum">
              <a:rPr lang="en-US" altLang="en-US"/>
              <a:pPr>
                <a:defRPr/>
              </a:pPr>
              <a:t>‹#›</a:t>
            </a:fld>
            <a:endParaRPr lang="en-US" altLang="en-US"/>
          </a:p>
        </p:txBody>
      </p:sp>
    </p:spTree>
    <p:extLst>
      <p:ext uri="{BB962C8B-B14F-4D97-AF65-F5344CB8AC3E}">
        <p14:creationId xmlns:p14="http://schemas.microsoft.com/office/powerpoint/2010/main" val="32432224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82EC1A42-5A08-462D-8262-260C92E83F9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34B79973-2E7C-47F3-864C-63F7B5A0A09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0ACDE595-6700-44A7-842C-05D786871B53}"/>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C38F44DB-5942-41B5-A30F-30B49E87503D}" type="slidenum">
              <a:rPr lang="en-US" altLang="en-US"/>
              <a:pPr>
                <a:defRPr/>
              </a:pPr>
              <a:t>‹#›</a:t>
            </a:fld>
            <a:endParaRPr lang="en-US" altLang="en-US"/>
          </a:p>
        </p:txBody>
      </p:sp>
    </p:spTree>
    <p:extLst>
      <p:ext uri="{BB962C8B-B14F-4D97-AF65-F5344CB8AC3E}">
        <p14:creationId xmlns:p14="http://schemas.microsoft.com/office/powerpoint/2010/main" val="16301037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68CE60A-C44D-4976-A317-189B3CC23FE3}"/>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8F856002-BD21-4527-AC93-0749AB6E4340}"/>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3022BA57-848D-458E-8794-E31E4B7C726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2586629-26B9-4DD9-90FE-E9E0B41159EC}" type="slidenum">
              <a:rPr lang="en-US" altLang="en-US"/>
              <a:pPr>
                <a:defRPr/>
              </a:pPr>
              <a:t>‹#›</a:t>
            </a:fld>
            <a:endParaRPr lang="en-US" altLang="en-US"/>
          </a:p>
        </p:txBody>
      </p:sp>
    </p:spTree>
    <p:extLst>
      <p:ext uri="{BB962C8B-B14F-4D97-AF65-F5344CB8AC3E}">
        <p14:creationId xmlns:p14="http://schemas.microsoft.com/office/powerpoint/2010/main" val="224405878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ECA426F-EED8-49B4-8F29-7386A7E80874}"/>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BE845D9C-6A0A-493C-A5A8-E54BBAAEB03D}"/>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A745E4EF-A813-4E66-8863-84079BB58A2D}"/>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4FEA264-6D19-470B-A15A-5AE16997F88E}" type="slidenum">
              <a:rPr lang="en-US" altLang="en-US"/>
              <a:pPr>
                <a:defRPr/>
              </a:pPr>
              <a:t>‹#›</a:t>
            </a:fld>
            <a:endParaRPr lang="en-US" altLang="en-US"/>
          </a:p>
        </p:txBody>
      </p:sp>
    </p:spTree>
    <p:extLst>
      <p:ext uri="{BB962C8B-B14F-4D97-AF65-F5344CB8AC3E}">
        <p14:creationId xmlns:p14="http://schemas.microsoft.com/office/powerpoint/2010/main" val="1018561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D1BDD4-0FDE-4565-9706-413DDA62B019}"/>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3DC15908-2858-4A52-8251-5353F8DC6EC8}"/>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1C8DBC6A-9A32-4B9B-ADAD-5AB670815FC0}"/>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C9B0BC2-0474-4AC9-BE71-BC2F2431C38D}" type="slidenum">
              <a:rPr lang="en-US" altLang="en-US"/>
              <a:pPr>
                <a:defRPr/>
              </a:pPr>
              <a:t>‹#›</a:t>
            </a:fld>
            <a:endParaRPr lang="en-US" altLang="en-US"/>
          </a:p>
        </p:txBody>
      </p:sp>
    </p:spTree>
    <p:extLst>
      <p:ext uri="{BB962C8B-B14F-4D97-AF65-F5344CB8AC3E}">
        <p14:creationId xmlns:p14="http://schemas.microsoft.com/office/powerpoint/2010/main" val="8360093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19AE173D-B39D-4C00-9ACE-CBF168457AB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74BEC37-96C7-404E-B515-B713BB97BD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1916B75-5349-4B90-A44F-89E0067CC953}"/>
              </a:ext>
            </a:extLst>
          </p:cNvPr>
          <p:cNvSpPr>
            <a:spLocks noGrp="1" noChangeArrowheads="1"/>
          </p:cNvSpPr>
          <p:nvPr>
            <p:ph type="sldNum" sz="quarter" idx="12"/>
          </p:nvPr>
        </p:nvSpPr>
        <p:spPr>
          <a:ln/>
        </p:spPr>
        <p:txBody>
          <a:bodyPr/>
          <a:lstStyle>
            <a:lvl1pPr>
              <a:defRPr/>
            </a:lvl1pPr>
          </a:lstStyle>
          <a:p>
            <a:pPr>
              <a:defRPr/>
            </a:pPr>
            <a:fld id="{FB4AF598-1FDD-4B7F-AC42-36F1B0397BAF}" type="slidenum">
              <a:rPr lang="en-US" altLang="en-US"/>
              <a:pPr>
                <a:defRPr/>
              </a:pPr>
              <a:t>‹#›</a:t>
            </a:fld>
            <a:endParaRPr lang="en-US" altLang="en-US"/>
          </a:p>
        </p:txBody>
      </p:sp>
    </p:spTree>
    <p:extLst>
      <p:ext uri="{BB962C8B-B14F-4D97-AF65-F5344CB8AC3E}">
        <p14:creationId xmlns:p14="http://schemas.microsoft.com/office/powerpoint/2010/main" val="1148283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59B4DA0B-0AB5-444D-A3B1-F50609AEDE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26BBE35-9A95-4CE6-9D6A-E45F96270D0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781EB5F-6520-4924-9D21-5EF0BA647790}"/>
              </a:ext>
            </a:extLst>
          </p:cNvPr>
          <p:cNvSpPr>
            <a:spLocks noGrp="1" noChangeArrowheads="1"/>
          </p:cNvSpPr>
          <p:nvPr>
            <p:ph type="sldNum" sz="quarter" idx="12"/>
          </p:nvPr>
        </p:nvSpPr>
        <p:spPr>
          <a:ln/>
        </p:spPr>
        <p:txBody>
          <a:bodyPr/>
          <a:lstStyle>
            <a:lvl1pPr>
              <a:defRPr/>
            </a:lvl1pPr>
          </a:lstStyle>
          <a:p>
            <a:pPr>
              <a:defRPr/>
            </a:pPr>
            <a:fld id="{68728151-F377-4236-9308-BE77DAD54313}" type="slidenum">
              <a:rPr lang="en-US" altLang="en-US"/>
              <a:pPr>
                <a:defRPr/>
              </a:pPr>
              <a:t>‹#›</a:t>
            </a:fld>
            <a:endParaRPr lang="en-US" altLang="en-US"/>
          </a:p>
        </p:txBody>
      </p:sp>
    </p:spTree>
    <p:extLst>
      <p:ext uri="{BB962C8B-B14F-4D97-AF65-F5344CB8AC3E}">
        <p14:creationId xmlns:p14="http://schemas.microsoft.com/office/powerpoint/2010/main" val="168081395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52221397-E84D-42A0-9471-66AFC03EE1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DDF977-6E2A-4E5E-A20C-9EE7845A57B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A30E62F-F2CA-47FD-AFCA-58A8AD19A74A}"/>
              </a:ext>
            </a:extLst>
          </p:cNvPr>
          <p:cNvSpPr>
            <a:spLocks noGrp="1" noChangeArrowheads="1"/>
          </p:cNvSpPr>
          <p:nvPr>
            <p:ph type="sldNum" sz="quarter" idx="12"/>
          </p:nvPr>
        </p:nvSpPr>
        <p:spPr>
          <a:ln/>
        </p:spPr>
        <p:txBody>
          <a:bodyPr/>
          <a:lstStyle>
            <a:lvl1pPr>
              <a:defRPr/>
            </a:lvl1pPr>
          </a:lstStyle>
          <a:p>
            <a:pPr>
              <a:defRPr/>
            </a:pPr>
            <a:fld id="{8354C094-BBF2-48D0-9DCB-EA4E6425920C}" type="slidenum">
              <a:rPr lang="en-US" altLang="en-US"/>
              <a:pPr>
                <a:defRPr/>
              </a:pPr>
              <a:t>‹#›</a:t>
            </a:fld>
            <a:endParaRPr lang="en-US" altLang="en-US"/>
          </a:p>
        </p:txBody>
      </p:sp>
    </p:spTree>
    <p:extLst>
      <p:ext uri="{BB962C8B-B14F-4D97-AF65-F5344CB8AC3E}">
        <p14:creationId xmlns:p14="http://schemas.microsoft.com/office/powerpoint/2010/main" val="164883667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D0C55D98-1641-4523-A5A6-07DB08F479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6A58BBE-9260-4A72-A600-96C3C2B5E7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AE3649A-CBBD-4FE2-8EF5-2C5619E3955C}"/>
              </a:ext>
            </a:extLst>
          </p:cNvPr>
          <p:cNvSpPr>
            <a:spLocks noGrp="1" noChangeArrowheads="1"/>
          </p:cNvSpPr>
          <p:nvPr>
            <p:ph type="sldNum" sz="quarter" idx="12"/>
          </p:nvPr>
        </p:nvSpPr>
        <p:spPr>
          <a:ln/>
        </p:spPr>
        <p:txBody>
          <a:bodyPr/>
          <a:lstStyle>
            <a:lvl1pPr>
              <a:defRPr/>
            </a:lvl1pPr>
          </a:lstStyle>
          <a:p>
            <a:pPr>
              <a:defRPr/>
            </a:pPr>
            <a:fld id="{FB3467D2-15BC-40C9-9865-F00D617FA46F}" type="slidenum">
              <a:rPr lang="en-US" altLang="en-US"/>
              <a:pPr>
                <a:defRPr/>
              </a:pPr>
              <a:t>‹#›</a:t>
            </a:fld>
            <a:endParaRPr lang="en-US" altLang="en-US"/>
          </a:p>
        </p:txBody>
      </p:sp>
    </p:spTree>
    <p:extLst>
      <p:ext uri="{BB962C8B-B14F-4D97-AF65-F5344CB8AC3E}">
        <p14:creationId xmlns:p14="http://schemas.microsoft.com/office/powerpoint/2010/main" val="399369531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4DD83C18-7433-45FB-ABD9-7448D5D95D5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C1D4A21-C48D-474A-B837-FCD86669D2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20F244-FF2F-4FD9-8540-5CCD96C0D66F}"/>
              </a:ext>
            </a:extLst>
          </p:cNvPr>
          <p:cNvSpPr>
            <a:spLocks noGrp="1" noChangeArrowheads="1"/>
          </p:cNvSpPr>
          <p:nvPr>
            <p:ph type="sldNum" sz="quarter" idx="12"/>
          </p:nvPr>
        </p:nvSpPr>
        <p:spPr>
          <a:ln/>
        </p:spPr>
        <p:txBody>
          <a:bodyPr/>
          <a:lstStyle>
            <a:lvl1pPr>
              <a:defRPr/>
            </a:lvl1pPr>
          </a:lstStyle>
          <a:p>
            <a:pPr>
              <a:defRPr/>
            </a:pPr>
            <a:fld id="{4D08F78B-8B9E-4020-8E46-9F51C420CE6F}" type="slidenum">
              <a:rPr lang="en-US" altLang="en-US"/>
              <a:pPr>
                <a:defRPr/>
              </a:pPr>
              <a:t>‹#›</a:t>
            </a:fld>
            <a:endParaRPr lang="en-US" altLang="en-US"/>
          </a:p>
        </p:txBody>
      </p:sp>
    </p:spTree>
    <p:extLst>
      <p:ext uri="{BB962C8B-B14F-4D97-AF65-F5344CB8AC3E}">
        <p14:creationId xmlns:p14="http://schemas.microsoft.com/office/powerpoint/2010/main" val="40899254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10058400" cy="114300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5829300" y="2362200"/>
            <a:ext cx="487680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667" b="1">
                <a:solidFill>
                  <a:srgbClr val="FFFFFF"/>
                </a:solidFill>
              </a:defRPr>
            </a:lvl1pPr>
          </a:lstStyle>
          <a:p>
            <a:pPr lvl="0"/>
            <a:r>
              <a:rPr lang="en-US"/>
              <a:t>Click to edit Master text styles</a:t>
            </a:r>
          </a:p>
        </p:txBody>
      </p:sp>
      <p:sp>
        <p:nvSpPr>
          <p:cNvPr id="14" name="Text Placeholder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667" b="1">
                <a:solidFill>
                  <a:srgbClr val="FFFFFF"/>
                </a:solidFill>
              </a:defRPr>
            </a:lvl1pPr>
          </a:lstStyle>
          <a:p>
            <a:pPr lvl="0"/>
            <a:r>
              <a:rPr lang="en-US"/>
              <a:t>Click to edit Master text styles</a:t>
            </a:r>
          </a:p>
        </p:txBody>
      </p:sp>
      <p:sp>
        <p:nvSpPr>
          <p:cNvPr id="7" name="Date Placeholder 13">
            <a:extLst>
              <a:ext uri="{FF2B5EF4-FFF2-40B4-BE49-F238E27FC236}">
                <a16:creationId xmlns:a16="http://schemas.microsoft.com/office/drawing/2014/main" id="{45FFBF1E-2403-454C-9C7A-EA08220F324B}"/>
              </a:ext>
            </a:extLst>
          </p:cNvPr>
          <p:cNvSpPr>
            <a:spLocks noGrp="1"/>
          </p:cNvSpPr>
          <p:nvPr>
            <p:ph type="dt" sz="half" idx="10"/>
          </p:nvPr>
        </p:nvSpPr>
        <p:spPr/>
        <p:txBody>
          <a:bodyPr/>
          <a:lstStyle>
            <a:lvl1pPr>
              <a:defRPr>
                <a:latin typeface="Arial" pitchFamily="34" charset="0"/>
                <a:cs typeface="Arial" pitchFamily="34" charset="0"/>
              </a:defRPr>
            </a:lvl1pPr>
          </a:lstStyle>
          <a:p>
            <a:pPr>
              <a:defRPr/>
            </a:pPr>
            <a:fld id="{CA3F8E0B-5D68-4036-BF45-7DE81935BC8C}" type="datetime10">
              <a:rPr lang="vi-VN"/>
              <a:pPr>
                <a:defRPr/>
              </a:pPr>
              <a:t>12:24 CH</a:t>
            </a:fld>
            <a:endParaRPr lang="en-US"/>
          </a:p>
        </p:txBody>
      </p:sp>
      <p:sp>
        <p:nvSpPr>
          <p:cNvPr id="8" name="Footer Placeholder 2">
            <a:extLst>
              <a:ext uri="{FF2B5EF4-FFF2-40B4-BE49-F238E27FC236}">
                <a16:creationId xmlns:a16="http://schemas.microsoft.com/office/drawing/2014/main" id="{331C3ACC-BA82-446D-BF8E-E5BDAE06C0E2}"/>
              </a:ext>
            </a:extLst>
          </p:cNvPr>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Trần Duy Tiếp</a:t>
            </a:r>
          </a:p>
        </p:txBody>
      </p:sp>
      <p:sp>
        <p:nvSpPr>
          <p:cNvPr id="9" name="Slide Number Placeholder 22">
            <a:extLst>
              <a:ext uri="{FF2B5EF4-FFF2-40B4-BE49-F238E27FC236}">
                <a16:creationId xmlns:a16="http://schemas.microsoft.com/office/drawing/2014/main" id="{97B44596-E8BA-4A32-AE51-F27DD1A62CCC}"/>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BB1CB745-8296-46AB-AFB8-54750ED26A7A}" type="slidenum">
              <a:rPr lang="en-US" altLang="en-US"/>
              <a:pPr>
                <a:defRPr/>
              </a:pPr>
              <a:t>‹#›</a:t>
            </a:fld>
            <a:endParaRPr lang="en-US" altLang="en-US"/>
          </a:p>
        </p:txBody>
      </p:sp>
    </p:spTree>
    <p:extLst>
      <p:ext uri="{BB962C8B-B14F-4D97-AF65-F5344CB8AC3E}">
        <p14:creationId xmlns:p14="http://schemas.microsoft.com/office/powerpoint/2010/main" val="23019067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EF876D2E-286A-4C41-9E99-1EFAAB8D951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70EBF1D-2A3A-4D69-B73E-ED248144BBE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BA29B0EC-BDA3-49C5-9554-D85B413964BB}"/>
              </a:ext>
            </a:extLst>
          </p:cNvPr>
          <p:cNvSpPr>
            <a:spLocks noGrp="1" noChangeArrowheads="1"/>
          </p:cNvSpPr>
          <p:nvPr>
            <p:ph type="sldNum" sz="quarter" idx="12"/>
          </p:nvPr>
        </p:nvSpPr>
        <p:spPr>
          <a:ln/>
        </p:spPr>
        <p:txBody>
          <a:bodyPr/>
          <a:lstStyle>
            <a:lvl1pPr>
              <a:defRPr/>
            </a:lvl1pPr>
          </a:lstStyle>
          <a:p>
            <a:pPr>
              <a:defRPr/>
            </a:pPr>
            <a:fld id="{D1629229-E6D0-4CE6-81AB-B7939C048A94}" type="slidenum">
              <a:rPr lang="en-US" altLang="en-US"/>
              <a:pPr>
                <a:defRPr/>
              </a:pPr>
              <a:t>‹#›</a:t>
            </a:fld>
            <a:endParaRPr lang="en-US" altLang="en-US"/>
          </a:p>
        </p:txBody>
      </p:sp>
    </p:spTree>
    <p:extLst>
      <p:ext uri="{BB962C8B-B14F-4D97-AF65-F5344CB8AC3E}">
        <p14:creationId xmlns:p14="http://schemas.microsoft.com/office/powerpoint/2010/main" val="39018203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1894637-38AB-40D3-8556-3DA0FCD99F9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7C8B258-D6ED-4EC3-A004-63ADD6300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40A2CD1-5D27-41A9-A152-5FA38192687E}"/>
              </a:ext>
            </a:extLst>
          </p:cNvPr>
          <p:cNvSpPr>
            <a:spLocks noGrp="1" noChangeArrowheads="1"/>
          </p:cNvSpPr>
          <p:nvPr>
            <p:ph type="sldNum" sz="quarter" idx="12"/>
          </p:nvPr>
        </p:nvSpPr>
        <p:spPr>
          <a:ln/>
        </p:spPr>
        <p:txBody>
          <a:bodyPr/>
          <a:lstStyle>
            <a:lvl1pPr>
              <a:defRPr/>
            </a:lvl1pPr>
          </a:lstStyle>
          <a:p>
            <a:pPr>
              <a:defRPr/>
            </a:pPr>
            <a:fld id="{9F1C3C9D-639C-48DE-96D1-8F2F4716CE4B}" type="slidenum">
              <a:rPr lang="en-US" altLang="en-US"/>
              <a:pPr>
                <a:defRPr/>
              </a:pPr>
              <a:t>‹#›</a:t>
            </a:fld>
            <a:endParaRPr lang="en-US" altLang="en-US"/>
          </a:p>
        </p:txBody>
      </p:sp>
    </p:spTree>
    <p:extLst>
      <p:ext uri="{BB962C8B-B14F-4D97-AF65-F5344CB8AC3E}">
        <p14:creationId xmlns:p14="http://schemas.microsoft.com/office/powerpoint/2010/main" val="340805298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C3C32AA-9CAE-424C-A267-4B0C1976BC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E7C35C4-374D-46B5-A214-7B5AA3DCEB1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5A42229-15A7-40AE-90AF-8FE88685E650}"/>
              </a:ext>
            </a:extLst>
          </p:cNvPr>
          <p:cNvSpPr>
            <a:spLocks noGrp="1" noChangeArrowheads="1"/>
          </p:cNvSpPr>
          <p:nvPr>
            <p:ph type="sldNum" sz="quarter" idx="12"/>
          </p:nvPr>
        </p:nvSpPr>
        <p:spPr>
          <a:ln/>
        </p:spPr>
        <p:txBody>
          <a:bodyPr/>
          <a:lstStyle>
            <a:lvl1pPr>
              <a:defRPr/>
            </a:lvl1pPr>
          </a:lstStyle>
          <a:p>
            <a:pPr>
              <a:defRPr/>
            </a:pPr>
            <a:fld id="{5215819F-0E0C-46DB-82AF-80544CB782E2}" type="slidenum">
              <a:rPr lang="en-US" altLang="en-US"/>
              <a:pPr>
                <a:defRPr/>
              </a:pPr>
              <a:t>‹#›</a:t>
            </a:fld>
            <a:endParaRPr lang="en-US" altLang="en-US"/>
          </a:p>
        </p:txBody>
      </p:sp>
    </p:spTree>
    <p:extLst>
      <p:ext uri="{BB962C8B-B14F-4D97-AF65-F5344CB8AC3E}">
        <p14:creationId xmlns:p14="http://schemas.microsoft.com/office/powerpoint/2010/main" val="93872556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613F4B7E-2C7C-4843-9BF9-63AF6C73594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FFF8AB6-31B6-418F-B314-58E7BE41F59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B3203C7-989C-4664-BD94-7C0FC0317649}"/>
              </a:ext>
            </a:extLst>
          </p:cNvPr>
          <p:cNvSpPr>
            <a:spLocks noGrp="1" noChangeArrowheads="1"/>
          </p:cNvSpPr>
          <p:nvPr>
            <p:ph type="sldNum" sz="quarter" idx="12"/>
          </p:nvPr>
        </p:nvSpPr>
        <p:spPr>
          <a:ln/>
        </p:spPr>
        <p:txBody>
          <a:bodyPr/>
          <a:lstStyle>
            <a:lvl1pPr>
              <a:defRPr/>
            </a:lvl1pPr>
          </a:lstStyle>
          <a:p>
            <a:pPr>
              <a:defRPr/>
            </a:pPr>
            <a:fld id="{9EEFCD90-B93C-4423-A9BF-03B56DE395FA}" type="slidenum">
              <a:rPr lang="en-US" altLang="en-US"/>
              <a:pPr>
                <a:defRPr/>
              </a:pPr>
              <a:t>‹#›</a:t>
            </a:fld>
            <a:endParaRPr lang="en-US" altLang="en-US"/>
          </a:p>
        </p:txBody>
      </p:sp>
    </p:spTree>
    <p:extLst>
      <p:ext uri="{BB962C8B-B14F-4D97-AF65-F5344CB8AC3E}">
        <p14:creationId xmlns:p14="http://schemas.microsoft.com/office/powerpoint/2010/main" val="37575867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6160F623-C1DB-4599-A258-464E97448D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649D5F-28D4-4E04-A8A3-4DC79600621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2AAE40-5B12-4816-952A-34E5319E9CFA}"/>
              </a:ext>
            </a:extLst>
          </p:cNvPr>
          <p:cNvSpPr>
            <a:spLocks noGrp="1" noChangeArrowheads="1"/>
          </p:cNvSpPr>
          <p:nvPr>
            <p:ph type="sldNum" sz="quarter" idx="12"/>
          </p:nvPr>
        </p:nvSpPr>
        <p:spPr>
          <a:ln/>
        </p:spPr>
        <p:txBody>
          <a:bodyPr/>
          <a:lstStyle>
            <a:lvl1pPr>
              <a:defRPr/>
            </a:lvl1pPr>
          </a:lstStyle>
          <a:p>
            <a:pPr>
              <a:defRPr/>
            </a:pPr>
            <a:fld id="{91FB7D71-A1D1-4EDE-8AD2-6DD0FAAF0D42}" type="slidenum">
              <a:rPr lang="en-US" altLang="en-US"/>
              <a:pPr>
                <a:defRPr/>
              </a:pPr>
              <a:t>‹#›</a:t>
            </a:fld>
            <a:endParaRPr lang="en-US" altLang="en-US"/>
          </a:p>
        </p:txBody>
      </p:sp>
    </p:spTree>
    <p:extLst>
      <p:ext uri="{BB962C8B-B14F-4D97-AF65-F5344CB8AC3E}">
        <p14:creationId xmlns:p14="http://schemas.microsoft.com/office/powerpoint/2010/main" val="123937994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CA6B0E3-CC16-4599-A227-BE5770B026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9CCE94E-9AA1-44B4-803C-A7776445D6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A7CB48F-4370-48CD-A596-841EB886C204}"/>
              </a:ext>
            </a:extLst>
          </p:cNvPr>
          <p:cNvSpPr>
            <a:spLocks noGrp="1" noChangeArrowheads="1"/>
          </p:cNvSpPr>
          <p:nvPr>
            <p:ph type="sldNum" sz="quarter" idx="12"/>
          </p:nvPr>
        </p:nvSpPr>
        <p:spPr>
          <a:ln/>
        </p:spPr>
        <p:txBody>
          <a:bodyPr/>
          <a:lstStyle>
            <a:lvl1pPr>
              <a:defRPr/>
            </a:lvl1pPr>
          </a:lstStyle>
          <a:p>
            <a:pPr>
              <a:defRPr/>
            </a:pPr>
            <a:fld id="{8A08CE1C-31A0-4398-9E3C-F76BF33486C6}" type="slidenum">
              <a:rPr lang="en-US" altLang="en-US"/>
              <a:pPr>
                <a:defRPr/>
              </a:pPr>
              <a:t>‹#›</a:t>
            </a:fld>
            <a:endParaRPr lang="en-US" altLang="en-US"/>
          </a:p>
        </p:txBody>
      </p:sp>
    </p:spTree>
    <p:extLst>
      <p:ext uri="{BB962C8B-B14F-4D97-AF65-F5344CB8AC3E}">
        <p14:creationId xmlns:p14="http://schemas.microsoft.com/office/powerpoint/2010/main" val="166829793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9CBD9E87-FB56-4AC5-B538-D6C45E6E795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6AE6F4A4-7DE4-4EC1-950D-2993A05FC7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3B6C412-923D-4D92-A14F-FF86913754A4}"/>
              </a:ext>
            </a:extLst>
          </p:cNvPr>
          <p:cNvSpPr>
            <a:spLocks noGrp="1" noChangeArrowheads="1"/>
          </p:cNvSpPr>
          <p:nvPr>
            <p:ph type="sldNum" sz="quarter" idx="12"/>
          </p:nvPr>
        </p:nvSpPr>
        <p:spPr>
          <a:ln/>
        </p:spPr>
        <p:txBody>
          <a:bodyPr/>
          <a:lstStyle>
            <a:lvl1pPr>
              <a:defRPr/>
            </a:lvl1pPr>
          </a:lstStyle>
          <a:p>
            <a:pPr>
              <a:defRPr/>
            </a:pPr>
            <a:fld id="{D96C2042-81C6-4C04-B6F2-93537A94B010}" type="slidenum">
              <a:rPr lang="en-US" altLang="en-US"/>
              <a:pPr>
                <a:defRPr/>
              </a:pPr>
              <a:t>‹#›</a:t>
            </a:fld>
            <a:endParaRPr lang="en-US" altLang="en-US"/>
          </a:p>
        </p:txBody>
      </p:sp>
    </p:spTree>
    <p:extLst>
      <p:ext uri="{BB962C8B-B14F-4D97-AF65-F5344CB8AC3E}">
        <p14:creationId xmlns:p14="http://schemas.microsoft.com/office/powerpoint/2010/main" val="20884685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3">
            <a:extLst>
              <a:ext uri="{FF2B5EF4-FFF2-40B4-BE49-F238E27FC236}">
                <a16:creationId xmlns:a16="http://schemas.microsoft.com/office/drawing/2014/main" id="{D9A38F87-91C7-45EA-969F-5552244DD2BC}"/>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345F54F7-F79A-4720-B1E2-2CB1C39500F4}"/>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2D4409A9-7687-4F25-8AC2-49719E4AD3D5}"/>
              </a:ext>
            </a:extLst>
          </p:cNvPr>
          <p:cNvSpPr>
            <a:spLocks noGrp="1" noChangeArrowheads="1"/>
          </p:cNvSpPr>
          <p:nvPr>
            <p:ph type="sldNum" idx="12"/>
          </p:nvPr>
        </p:nvSpPr>
        <p:spPr>
          <a:ln/>
        </p:spPr>
        <p:txBody>
          <a:bodyPr/>
          <a:lstStyle>
            <a:lvl1pPr>
              <a:defRPr/>
            </a:lvl1pPr>
          </a:lstStyle>
          <a:p>
            <a:pPr>
              <a:defRPr/>
            </a:pPr>
            <a:fld id="{F7E08C7A-A011-4D84-9A95-67690D50F799}" type="slidenum">
              <a:rPr lang="vi-VN" altLang="en-US"/>
              <a:pPr>
                <a:defRPr/>
              </a:pPr>
              <a:t>‹#›</a:t>
            </a:fld>
            <a:endParaRPr lang="vi-VN" altLang="en-US"/>
          </a:p>
        </p:txBody>
      </p:sp>
    </p:spTree>
    <p:extLst>
      <p:ext uri="{BB962C8B-B14F-4D97-AF65-F5344CB8AC3E}">
        <p14:creationId xmlns:p14="http://schemas.microsoft.com/office/powerpoint/2010/main" val="4866482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565A1458-1E62-497A-970B-4776F96BE75E}"/>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3D3A036A-0A14-4A74-8941-855C31D0E450}"/>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5A3D99D0-3334-40CA-A9AA-B639592E864D}"/>
              </a:ext>
            </a:extLst>
          </p:cNvPr>
          <p:cNvSpPr>
            <a:spLocks noGrp="1" noChangeArrowheads="1"/>
          </p:cNvSpPr>
          <p:nvPr>
            <p:ph type="sldNum" idx="12"/>
          </p:nvPr>
        </p:nvSpPr>
        <p:spPr>
          <a:ln/>
        </p:spPr>
        <p:txBody>
          <a:bodyPr/>
          <a:lstStyle>
            <a:lvl1pPr>
              <a:defRPr/>
            </a:lvl1pPr>
          </a:lstStyle>
          <a:p>
            <a:pPr>
              <a:defRPr/>
            </a:pPr>
            <a:fld id="{F560C9EE-6084-4DDB-A5A7-945E31BFAB5A}" type="slidenum">
              <a:rPr lang="vi-VN" altLang="en-US"/>
              <a:pPr>
                <a:defRPr/>
              </a:pPr>
              <a:t>‹#›</a:t>
            </a:fld>
            <a:endParaRPr lang="vi-VN" altLang="en-US"/>
          </a:p>
        </p:txBody>
      </p:sp>
    </p:spTree>
    <p:extLst>
      <p:ext uri="{BB962C8B-B14F-4D97-AF65-F5344CB8AC3E}">
        <p14:creationId xmlns:p14="http://schemas.microsoft.com/office/powerpoint/2010/main" val="395487666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
            <a:extLst>
              <a:ext uri="{FF2B5EF4-FFF2-40B4-BE49-F238E27FC236}">
                <a16:creationId xmlns:a16="http://schemas.microsoft.com/office/drawing/2014/main" id="{EA58B32D-4C2B-435F-84D3-F6B15B1649FC}"/>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0A83AE4B-922C-48B3-B7C7-21C17B0BD51D}"/>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ACACDB51-3826-4D6F-9FD2-116E540482F9}"/>
              </a:ext>
            </a:extLst>
          </p:cNvPr>
          <p:cNvSpPr>
            <a:spLocks noGrp="1" noChangeArrowheads="1"/>
          </p:cNvSpPr>
          <p:nvPr>
            <p:ph type="sldNum" idx="12"/>
          </p:nvPr>
        </p:nvSpPr>
        <p:spPr>
          <a:ln/>
        </p:spPr>
        <p:txBody>
          <a:bodyPr/>
          <a:lstStyle>
            <a:lvl1pPr>
              <a:defRPr/>
            </a:lvl1pPr>
          </a:lstStyle>
          <a:p>
            <a:pPr>
              <a:defRPr/>
            </a:pPr>
            <a:fld id="{29BC732E-5141-4549-B891-797EABB5E830}" type="slidenum">
              <a:rPr lang="vi-VN" altLang="en-US"/>
              <a:pPr>
                <a:defRPr/>
              </a:pPr>
              <a:t>‹#›</a:t>
            </a:fld>
            <a:endParaRPr lang="vi-VN" altLang="en-US"/>
          </a:p>
        </p:txBody>
      </p:sp>
    </p:spTree>
    <p:extLst>
      <p:ext uri="{BB962C8B-B14F-4D97-AF65-F5344CB8AC3E}">
        <p14:creationId xmlns:p14="http://schemas.microsoft.com/office/powerpoint/2010/main" val="26817994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5">
            <a:extLst>
              <a:ext uri="{FF2B5EF4-FFF2-40B4-BE49-F238E27FC236}">
                <a16:creationId xmlns:a16="http://schemas.microsoft.com/office/drawing/2014/main" id="{FFA7E05A-6110-4BDF-BF7E-E8142E99C7E9}"/>
              </a:ext>
            </a:extLst>
          </p:cNvPr>
          <p:cNvSpPr>
            <a:spLocks noGrp="1"/>
          </p:cNvSpPr>
          <p:nvPr>
            <p:ph type="dt" sz="half" idx="10"/>
          </p:nvPr>
        </p:nvSpPr>
        <p:spPr/>
        <p:txBody>
          <a:bodyPr rtlCol="0"/>
          <a:lstStyle>
            <a:lvl1pPr>
              <a:defRPr>
                <a:latin typeface="Arial" pitchFamily="34" charset="0"/>
                <a:cs typeface="Arial" pitchFamily="34" charset="0"/>
              </a:defRPr>
            </a:lvl1pPr>
          </a:lstStyle>
          <a:p>
            <a:pPr>
              <a:defRPr/>
            </a:pPr>
            <a:fld id="{FF2DE37B-BD21-4FF6-9AA2-6A4F95ADF9C0}" type="datetime10">
              <a:rPr lang="vi-VN"/>
              <a:pPr>
                <a:defRPr/>
              </a:pPr>
              <a:t>12:24 CH</a:t>
            </a:fld>
            <a:endParaRPr lang="en-US"/>
          </a:p>
        </p:txBody>
      </p:sp>
      <p:sp>
        <p:nvSpPr>
          <p:cNvPr id="4" name="Slide Number Placeholder 6">
            <a:extLst>
              <a:ext uri="{FF2B5EF4-FFF2-40B4-BE49-F238E27FC236}">
                <a16:creationId xmlns:a16="http://schemas.microsoft.com/office/drawing/2014/main" id="{99CB36F4-2A41-42D2-B650-55CCBE733DEE}"/>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1ACA9452-9F26-42A5-B9A8-BCA9726FCF2E}" type="slidenum">
              <a:rPr lang="en-US" altLang="en-US"/>
              <a:pPr>
                <a:defRPr/>
              </a:pPr>
              <a:t>‹#›</a:t>
            </a:fld>
            <a:endParaRPr lang="en-US" altLang="en-US"/>
          </a:p>
        </p:txBody>
      </p:sp>
      <p:sp>
        <p:nvSpPr>
          <p:cNvPr id="5" name="Footer Placeholder 7">
            <a:extLst>
              <a:ext uri="{FF2B5EF4-FFF2-40B4-BE49-F238E27FC236}">
                <a16:creationId xmlns:a16="http://schemas.microsoft.com/office/drawing/2014/main" id="{F2210C47-7262-4610-85A2-63D7FE5FDEA9}"/>
              </a:ext>
            </a:extLst>
          </p:cNvPr>
          <p:cNvSpPr>
            <a:spLocks noGrp="1"/>
          </p:cNvSpPr>
          <p:nvPr>
            <p:ph type="ftr" sz="quarter" idx="12"/>
          </p:nvPr>
        </p:nvSpPr>
        <p:spPr/>
        <p:txBody>
          <a:bodyPr rtlCol="0"/>
          <a:lstStyle>
            <a:lvl1pPr>
              <a:defRPr>
                <a:latin typeface="Arial" pitchFamily="34" charset="0"/>
                <a:cs typeface="Arial" pitchFamily="34" charset="0"/>
              </a:defRPr>
            </a:lvl1pPr>
          </a:lstStyle>
          <a:p>
            <a:pPr>
              <a:defRPr/>
            </a:pPr>
            <a:r>
              <a:rPr lang="en-US"/>
              <a:t>Trần Duy Tiếp</a:t>
            </a:r>
          </a:p>
        </p:txBody>
      </p:sp>
    </p:spTree>
    <p:extLst>
      <p:ext uri="{BB962C8B-B14F-4D97-AF65-F5344CB8AC3E}">
        <p14:creationId xmlns:p14="http://schemas.microsoft.com/office/powerpoint/2010/main" val="195875156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9135" y="1981201"/>
            <a:ext cx="5071533" cy="4102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a:extLst>
              <a:ext uri="{FF2B5EF4-FFF2-40B4-BE49-F238E27FC236}">
                <a16:creationId xmlns:a16="http://schemas.microsoft.com/office/drawing/2014/main" id="{DD91EB83-D6BD-40B4-AA73-0A675DAD56FF}"/>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BDD3D93E-9561-443E-83D9-CF742DC900A3}"/>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D53E55E9-3032-4CF9-A291-EDDC3DC0E670}"/>
              </a:ext>
            </a:extLst>
          </p:cNvPr>
          <p:cNvSpPr>
            <a:spLocks noGrp="1" noChangeArrowheads="1"/>
          </p:cNvSpPr>
          <p:nvPr>
            <p:ph type="sldNum" idx="12"/>
          </p:nvPr>
        </p:nvSpPr>
        <p:spPr>
          <a:ln/>
        </p:spPr>
        <p:txBody>
          <a:bodyPr/>
          <a:lstStyle>
            <a:lvl1pPr>
              <a:defRPr/>
            </a:lvl1pPr>
          </a:lstStyle>
          <a:p>
            <a:pPr>
              <a:defRPr/>
            </a:pPr>
            <a:fld id="{997457E5-BD48-44A5-831E-D699ABF86EFC}" type="slidenum">
              <a:rPr lang="vi-VN" altLang="en-US"/>
              <a:pPr>
                <a:defRPr/>
              </a:pPr>
              <a:t>‹#›</a:t>
            </a:fld>
            <a:endParaRPr lang="vi-VN" altLang="en-US"/>
          </a:p>
        </p:txBody>
      </p:sp>
    </p:spTree>
    <p:extLst>
      <p:ext uri="{BB962C8B-B14F-4D97-AF65-F5344CB8AC3E}">
        <p14:creationId xmlns:p14="http://schemas.microsoft.com/office/powerpoint/2010/main" val="883409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a:extLst>
              <a:ext uri="{FF2B5EF4-FFF2-40B4-BE49-F238E27FC236}">
                <a16:creationId xmlns:a16="http://schemas.microsoft.com/office/drawing/2014/main" id="{8AFA8D10-D57B-45DE-8474-93D7605F71A7}"/>
              </a:ext>
            </a:extLst>
          </p:cNvPr>
          <p:cNvSpPr>
            <a:spLocks noGrp="1" noChangeArrowheads="1"/>
          </p:cNvSpPr>
          <p:nvPr>
            <p:ph type="dt" idx="10"/>
          </p:nvPr>
        </p:nvSpPr>
        <p:spPr>
          <a:ln/>
        </p:spPr>
        <p:txBody>
          <a:bodyPr/>
          <a:lstStyle>
            <a:lvl1pPr>
              <a:defRPr/>
            </a:lvl1pPr>
          </a:lstStyle>
          <a:p>
            <a:pPr>
              <a:defRPr/>
            </a:pPr>
            <a:endParaRPr lang="vi-VN"/>
          </a:p>
        </p:txBody>
      </p:sp>
      <p:sp>
        <p:nvSpPr>
          <p:cNvPr id="8" name="Rectangle 4">
            <a:extLst>
              <a:ext uri="{FF2B5EF4-FFF2-40B4-BE49-F238E27FC236}">
                <a16:creationId xmlns:a16="http://schemas.microsoft.com/office/drawing/2014/main" id="{AA6E3B20-80DE-4B65-9687-310B9794AF62}"/>
              </a:ext>
            </a:extLst>
          </p:cNvPr>
          <p:cNvSpPr>
            <a:spLocks noGrp="1" noChangeArrowheads="1"/>
          </p:cNvSpPr>
          <p:nvPr>
            <p:ph type="ftr" idx="11"/>
          </p:nvPr>
        </p:nvSpPr>
        <p:spPr>
          <a:ln/>
        </p:spPr>
        <p:txBody>
          <a:bodyPr/>
          <a:lstStyle>
            <a:lvl1pPr>
              <a:defRPr/>
            </a:lvl1pPr>
          </a:lstStyle>
          <a:p>
            <a:pPr>
              <a:defRPr/>
            </a:pPr>
            <a:endParaRPr lang="vi-VN"/>
          </a:p>
        </p:txBody>
      </p:sp>
      <p:sp>
        <p:nvSpPr>
          <p:cNvPr id="9" name="Rectangle 5">
            <a:extLst>
              <a:ext uri="{FF2B5EF4-FFF2-40B4-BE49-F238E27FC236}">
                <a16:creationId xmlns:a16="http://schemas.microsoft.com/office/drawing/2014/main" id="{8B7552C8-42B0-4E49-8DAB-0A9874BCA841}"/>
              </a:ext>
            </a:extLst>
          </p:cNvPr>
          <p:cNvSpPr>
            <a:spLocks noGrp="1" noChangeArrowheads="1"/>
          </p:cNvSpPr>
          <p:nvPr>
            <p:ph type="sldNum" idx="12"/>
          </p:nvPr>
        </p:nvSpPr>
        <p:spPr>
          <a:ln/>
        </p:spPr>
        <p:txBody>
          <a:bodyPr/>
          <a:lstStyle>
            <a:lvl1pPr>
              <a:defRPr/>
            </a:lvl1pPr>
          </a:lstStyle>
          <a:p>
            <a:pPr>
              <a:defRPr/>
            </a:pPr>
            <a:fld id="{C4658605-2D3D-442D-B576-2046ED807340}" type="slidenum">
              <a:rPr lang="vi-VN" altLang="en-US"/>
              <a:pPr>
                <a:defRPr/>
              </a:pPr>
              <a:t>‹#›</a:t>
            </a:fld>
            <a:endParaRPr lang="vi-VN" altLang="en-US"/>
          </a:p>
        </p:txBody>
      </p:sp>
    </p:spTree>
    <p:extLst>
      <p:ext uri="{BB962C8B-B14F-4D97-AF65-F5344CB8AC3E}">
        <p14:creationId xmlns:p14="http://schemas.microsoft.com/office/powerpoint/2010/main" val="13679838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a:extLst>
              <a:ext uri="{FF2B5EF4-FFF2-40B4-BE49-F238E27FC236}">
                <a16:creationId xmlns:a16="http://schemas.microsoft.com/office/drawing/2014/main" id="{9862A264-B633-453D-A6FE-C56555EB6A05}"/>
              </a:ext>
            </a:extLst>
          </p:cNvPr>
          <p:cNvSpPr>
            <a:spLocks noGrp="1" noChangeArrowheads="1"/>
          </p:cNvSpPr>
          <p:nvPr>
            <p:ph type="dt" idx="10"/>
          </p:nvPr>
        </p:nvSpPr>
        <p:spPr>
          <a:ln/>
        </p:spPr>
        <p:txBody>
          <a:bodyPr/>
          <a:lstStyle>
            <a:lvl1pPr>
              <a:defRPr/>
            </a:lvl1pPr>
          </a:lstStyle>
          <a:p>
            <a:pPr>
              <a:defRPr/>
            </a:pPr>
            <a:endParaRPr lang="vi-VN"/>
          </a:p>
        </p:txBody>
      </p:sp>
      <p:sp>
        <p:nvSpPr>
          <p:cNvPr id="4" name="Rectangle 4">
            <a:extLst>
              <a:ext uri="{FF2B5EF4-FFF2-40B4-BE49-F238E27FC236}">
                <a16:creationId xmlns:a16="http://schemas.microsoft.com/office/drawing/2014/main" id="{C4621632-4080-4C79-89A1-B137B37CC5C4}"/>
              </a:ext>
            </a:extLst>
          </p:cNvPr>
          <p:cNvSpPr>
            <a:spLocks noGrp="1" noChangeArrowheads="1"/>
          </p:cNvSpPr>
          <p:nvPr>
            <p:ph type="ftr" idx="11"/>
          </p:nvPr>
        </p:nvSpPr>
        <p:spPr>
          <a:ln/>
        </p:spPr>
        <p:txBody>
          <a:bodyPr/>
          <a:lstStyle>
            <a:lvl1pPr>
              <a:defRPr/>
            </a:lvl1pPr>
          </a:lstStyle>
          <a:p>
            <a:pPr>
              <a:defRPr/>
            </a:pPr>
            <a:endParaRPr lang="vi-VN"/>
          </a:p>
        </p:txBody>
      </p:sp>
      <p:sp>
        <p:nvSpPr>
          <p:cNvPr id="5" name="Rectangle 5">
            <a:extLst>
              <a:ext uri="{FF2B5EF4-FFF2-40B4-BE49-F238E27FC236}">
                <a16:creationId xmlns:a16="http://schemas.microsoft.com/office/drawing/2014/main" id="{553288B6-CAF1-42F5-8145-031D7C929FBC}"/>
              </a:ext>
            </a:extLst>
          </p:cNvPr>
          <p:cNvSpPr>
            <a:spLocks noGrp="1" noChangeArrowheads="1"/>
          </p:cNvSpPr>
          <p:nvPr>
            <p:ph type="sldNum" idx="12"/>
          </p:nvPr>
        </p:nvSpPr>
        <p:spPr>
          <a:ln/>
        </p:spPr>
        <p:txBody>
          <a:bodyPr/>
          <a:lstStyle>
            <a:lvl1pPr>
              <a:defRPr/>
            </a:lvl1pPr>
          </a:lstStyle>
          <a:p>
            <a:pPr>
              <a:defRPr/>
            </a:pPr>
            <a:fld id="{002B1B38-EF94-4C12-92CB-44C1BC8A76FC}" type="slidenum">
              <a:rPr lang="vi-VN" altLang="en-US"/>
              <a:pPr>
                <a:defRPr/>
              </a:pPr>
              <a:t>‹#›</a:t>
            </a:fld>
            <a:endParaRPr lang="vi-VN" altLang="en-US"/>
          </a:p>
        </p:txBody>
      </p:sp>
    </p:spTree>
    <p:extLst>
      <p:ext uri="{BB962C8B-B14F-4D97-AF65-F5344CB8AC3E}">
        <p14:creationId xmlns:p14="http://schemas.microsoft.com/office/powerpoint/2010/main" val="56266009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F9D8891-25F8-4313-85C6-40AE57C3ED3F}"/>
              </a:ext>
            </a:extLst>
          </p:cNvPr>
          <p:cNvSpPr>
            <a:spLocks noGrp="1" noChangeArrowheads="1"/>
          </p:cNvSpPr>
          <p:nvPr>
            <p:ph type="dt" idx="10"/>
          </p:nvPr>
        </p:nvSpPr>
        <p:spPr>
          <a:ln/>
        </p:spPr>
        <p:txBody>
          <a:bodyPr/>
          <a:lstStyle>
            <a:lvl1pPr>
              <a:defRPr/>
            </a:lvl1pPr>
          </a:lstStyle>
          <a:p>
            <a:pPr>
              <a:defRPr/>
            </a:pPr>
            <a:endParaRPr lang="vi-VN"/>
          </a:p>
        </p:txBody>
      </p:sp>
      <p:sp>
        <p:nvSpPr>
          <p:cNvPr id="3" name="Rectangle 4">
            <a:extLst>
              <a:ext uri="{FF2B5EF4-FFF2-40B4-BE49-F238E27FC236}">
                <a16:creationId xmlns:a16="http://schemas.microsoft.com/office/drawing/2014/main" id="{3D9E8F27-FED9-4135-9BEC-528E55836424}"/>
              </a:ext>
            </a:extLst>
          </p:cNvPr>
          <p:cNvSpPr>
            <a:spLocks noGrp="1" noChangeArrowheads="1"/>
          </p:cNvSpPr>
          <p:nvPr>
            <p:ph type="ftr" idx="11"/>
          </p:nvPr>
        </p:nvSpPr>
        <p:spPr>
          <a:ln/>
        </p:spPr>
        <p:txBody>
          <a:bodyPr/>
          <a:lstStyle>
            <a:lvl1pPr>
              <a:defRPr/>
            </a:lvl1pPr>
          </a:lstStyle>
          <a:p>
            <a:pPr>
              <a:defRPr/>
            </a:pPr>
            <a:endParaRPr lang="vi-VN"/>
          </a:p>
        </p:txBody>
      </p:sp>
      <p:sp>
        <p:nvSpPr>
          <p:cNvPr id="4" name="Rectangle 5">
            <a:extLst>
              <a:ext uri="{FF2B5EF4-FFF2-40B4-BE49-F238E27FC236}">
                <a16:creationId xmlns:a16="http://schemas.microsoft.com/office/drawing/2014/main" id="{6B761F5D-FC4B-4836-B2EA-F3810222204B}"/>
              </a:ext>
            </a:extLst>
          </p:cNvPr>
          <p:cNvSpPr>
            <a:spLocks noGrp="1" noChangeArrowheads="1"/>
          </p:cNvSpPr>
          <p:nvPr>
            <p:ph type="sldNum" idx="12"/>
          </p:nvPr>
        </p:nvSpPr>
        <p:spPr>
          <a:ln/>
        </p:spPr>
        <p:txBody>
          <a:bodyPr/>
          <a:lstStyle>
            <a:lvl1pPr>
              <a:defRPr/>
            </a:lvl1pPr>
          </a:lstStyle>
          <a:p>
            <a:pPr>
              <a:defRPr/>
            </a:pPr>
            <a:fld id="{E32C655D-8C72-4E77-9A51-39B68555F871}" type="slidenum">
              <a:rPr lang="vi-VN" altLang="en-US"/>
              <a:pPr>
                <a:defRPr/>
              </a:pPr>
              <a:t>‹#›</a:t>
            </a:fld>
            <a:endParaRPr lang="vi-VN" altLang="en-US"/>
          </a:p>
        </p:txBody>
      </p:sp>
    </p:spTree>
    <p:extLst>
      <p:ext uri="{BB962C8B-B14F-4D97-AF65-F5344CB8AC3E}">
        <p14:creationId xmlns:p14="http://schemas.microsoft.com/office/powerpoint/2010/main" val="4236325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C6A9B8A2-51C5-41E2-A7DB-1DE09BE93F2D}"/>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8086EA5E-7E45-402F-B740-A331E0FEE676}"/>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E3578012-C698-402C-ADFD-4E98B6C08E8B}"/>
              </a:ext>
            </a:extLst>
          </p:cNvPr>
          <p:cNvSpPr>
            <a:spLocks noGrp="1" noChangeArrowheads="1"/>
          </p:cNvSpPr>
          <p:nvPr>
            <p:ph type="sldNum" idx="12"/>
          </p:nvPr>
        </p:nvSpPr>
        <p:spPr>
          <a:ln/>
        </p:spPr>
        <p:txBody>
          <a:bodyPr/>
          <a:lstStyle>
            <a:lvl1pPr>
              <a:defRPr/>
            </a:lvl1pPr>
          </a:lstStyle>
          <a:p>
            <a:pPr>
              <a:defRPr/>
            </a:pPr>
            <a:fld id="{1E1EF96C-5C84-4C33-BAE5-B90E3E815C5C}" type="slidenum">
              <a:rPr lang="vi-VN" altLang="en-US"/>
              <a:pPr>
                <a:defRPr/>
              </a:pPr>
              <a:t>‹#›</a:t>
            </a:fld>
            <a:endParaRPr lang="vi-VN" altLang="en-US"/>
          </a:p>
        </p:txBody>
      </p:sp>
    </p:spTree>
    <p:extLst>
      <p:ext uri="{BB962C8B-B14F-4D97-AF65-F5344CB8AC3E}">
        <p14:creationId xmlns:p14="http://schemas.microsoft.com/office/powerpoint/2010/main" val="21191954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3">
            <a:extLst>
              <a:ext uri="{FF2B5EF4-FFF2-40B4-BE49-F238E27FC236}">
                <a16:creationId xmlns:a16="http://schemas.microsoft.com/office/drawing/2014/main" id="{5DE37C09-54B8-4E15-8E36-D99BB759483D}"/>
              </a:ext>
            </a:extLst>
          </p:cNvPr>
          <p:cNvSpPr>
            <a:spLocks noGrp="1" noChangeArrowheads="1"/>
          </p:cNvSpPr>
          <p:nvPr>
            <p:ph type="dt" idx="10"/>
          </p:nvPr>
        </p:nvSpPr>
        <p:spPr>
          <a:ln/>
        </p:spPr>
        <p:txBody>
          <a:bodyPr/>
          <a:lstStyle>
            <a:lvl1pPr>
              <a:defRPr/>
            </a:lvl1pPr>
          </a:lstStyle>
          <a:p>
            <a:pPr>
              <a:defRPr/>
            </a:pPr>
            <a:endParaRPr lang="vi-VN"/>
          </a:p>
        </p:txBody>
      </p:sp>
      <p:sp>
        <p:nvSpPr>
          <p:cNvPr id="6" name="Rectangle 4">
            <a:extLst>
              <a:ext uri="{FF2B5EF4-FFF2-40B4-BE49-F238E27FC236}">
                <a16:creationId xmlns:a16="http://schemas.microsoft.com/office/drawing/2014/main" id="{BDD852ED-A26D-4F46-8AF7-071FDCFE5C66}"/>
              </a:ext>
            </a:extLst>
          </p:cNvPr>
          <p:cNvSpPr>
            <a:spLocks noGrp="1" noChangeArrowheads="1"/>
          </p:cNvSpPr>
          <p:nvPr>
            <p:ph type="ftr" idx="11"/>
          </p:nvPr>
        </p:nvSpPr>
        <p:spPr>
          <a:ln/>
        </p:spPr>
        <p:txBody>
          <a:bodyPr/>
          <a:lstStyle>
            <a:lvl1pPr>
              <a:defRPr/>
            </a:lvl1pPr>
          </a:lstStyle>
          <a:p>
            <a:pPr>
              <a:defRPr/>
            </a:pPr>
            <a:endParaRPr lang="vi-VN"/>
          </a:p>
        </p:txBody>
      </p:sp>
      <p:sp>
        <p:nvSpPr>
          <p:cNvPr id="7" name="Rectangle 5">
            <a:extLst>
              <a:ext uri="{FF2B5EF4-FFF2-40B4-BE49-F238E27FC236}">
                <a16:creationId xmlns:a16="http://schemas.microsoft.com/office/drawing/2014/main" id="{EFF72EA5-B54F-42A9-AFAE-0919EDFACBD9}"/>
              </a:ext>
            </a:extLst>
          </p:cNvPr>
          <p:cNvSpPr>
            <a:spLocks noGrp="1" noChangeArrowheads="1"/>
          </p:cNvSpPr>
          <p:nvPr>
            <p:ph type="sldNum" idx="12"/>
          </p:nvPr>
        </p:nvSpPr>
        <p:spPr>
          <a:ln/>
        </p:spPr>
        <p:txBody>
          <a:bodyPr/>
          <a:lstStyle>
            <a:lvl1pPr>
              <a:defRPr/>
            </a:lvl1pPr>
          </a:lstStyle>
          <a:p>
            <a:pPr>
              <a:defRPr/>
            </a:pPr>
            <a:fld id="{26197016-35B3-4A66-BA48-1D3EFB791A65}" type="slidenum">
              <a:rPr lang="vi-VN" altLang="en-US"/>
              <a:pPr>
                <a:defRPr/>
              </a:pPr>
              <a:t>‹#›</a:t>
            </a:fld>
            <a:endParaRPr lang="vi-VN" altLang="en-US"/>
          </a:p>
        </p:txBody>
      </p:sp>
    </p:spTree>
    <p:extLst>
      <p:ext uri="{BB962C8B-B14F-4D97-AF65-F5344CB8AC3E}">
        <p14:creationId xmlns:p14="http://schemas.microsoft.com/office/powerpoint/2010/main" val="4259233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82206404-169C-419D-86B6-618C375237CB}"/>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C2B47AC7-9A46-4645-872C-99126115869F}"/>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DAAA5A3F-10D7-4058-B9A5-B0E2448232E7}"/>
              </a:ext>
            </a:extLst>
          </p:cNvPr>
          <p:cNvSpPr>
            <a:spLocks noGrp="1" noChangeArrowheads="1"/>
          </p:cNvSpPr>
          <p:nvPr>
            <p:ph type="sldNum" idx="12"/>
          </p:nvPr>
        </p:nvSpPr>
        <p:spPr>
          <a:ln/>
        </p:spPr>
        <p:txBody>
          <a:bodyPr/>
          <a:lstStyle>
            <a:lvl1pPr>
              <a:defRPr/>
            </a:lvl1pPr>
          </a:lstStyle>
          <a:p>
            <a:pPr>
              <a:defRPr/>
            </a:pPr>
            <a:fld id="{E98E3A5E-14FE-4B5C-B960-E35353B10380}" type="slidenum">
              <a:rPr lang="vi-VN" altLang="en-US"/>
              <a:pPr>
                <a:defRPr/>
              </a:pPr>
              <a:t>‹#›</a:t>
            </a:fld>
            <a:endParaRPr lang="vi-VN" altLang="en-US"/>
          </a:p>
        </p:txBody>
      </p:sp>
    </p:spTree>
    <p:extLst>
      <p:ext uri="{BB962C8B-B14F-4D97-AF65-F5344CB8AC3E}">
        <p14:creationId xmlns:p14="http://schemas.microsoft.com/office/powerpoint/2010/main" val="40561215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74102" y="609601"/>
            <a:ext cx="2586567" cy="5473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2" y="609601"/>
            <a:ext cx="7556500" cy="5473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06E57917-CF20-465A-917D-AF86D49DCFDB}"/>
              </a:ext>
            </a:extLst>
          </p:cNvPr>
          <p:cNvSpPr>
            <a:spLocks noGrp="1" noChangeArrowheads="1"/>
          </p:cNvSpPr>
          <p:nvPr>
            <p:ph type="dt" idx="10"/>
          </p:nvPr>
        </p:nvSpPr>
        <p:spPr>
          <a:ln/>
        </p:spPr>
        <p:txBody>
          <a:bodyPr/>
          <a:lstStyle>
            <a:lvl1pPr>
              <a:defRPr/>
            </a:lvl1pPr>
          </a:lstStyle>
          <a:p>
            <a:pPr>
              <a:defRPr/>
            </a:pPr>
            <a:endParaRPr lang="vi-VN"/>
          </a:p>
        </p:txBody>
      </p:sp>
      <p:sp>
        <p:nvSpPr>
          <p:cNvPr id="5" name="Rectangle 4">
            <a:extLst>
              <a:ext uri="{FF2B5EF4-FFF2-40B4-BE49-F238E27FC236}">
                <a16:creationId xmlns:a16="http://schemas.microsoft.com/office/drawing/2014/main" id="{C6C512FB-036E-4E3A-9970-4A67C9F2333D}"/>
              </a:ext>
            </a:extLst>
          </p:cNvPr>
          <p:cNvSpPr>
            <a:spLocks noGrp="1" noChangeArrowheads="1"/>
          </p:cNvSpPr>
          <p:nvPr>
            <p:ph type="ftr" idx="11"/>
          </p:nvPr>
        </p:nvSpPr>
        <p:spPr>
          <a:ln/>
        </p:spPr>
        <p:txBody>
          <a:bodyPr/>
          <a:lstStyle>
            <a:lvl1pPr>
              <a:defRPr/>
            </a:lvl1pPr>
          </a:lstStyle>
          <a:p>
            <a:pPr>
              <a:defRPr/>
            </a:pPr>
            <a:endParaRPr lang="vi-VN"/>
          </a:p>
        </p:txBody>
      </p:sp>
      <p:sp>
        <p:nvSpPr>
          <p:cNvPr id="6" name="Rectangle 5">
            <a:extLst>
              <a:ext uri="{FF2B5EF4-FFF2-40B4-BE49-F238E27FC236}">
                <a16:creationId xmlns:a16="http://schemas.microsoft.com/office/drawing/2014/main" id="{8F2A9B82-32FD-435B-A5C9-5D344AE53DDE}"/>
              </a:ext>
            </a:extLst>
          </p:cNvPr>
          <p:cNvSpPr>
            <a:spLocks noGrp="1" noChangeArrowheads="1"/>
          </p:cNvSpPr>
          <p:nvPr>
            <p:ph type="sldNum" idx="12"/>
          </p:nvPr>
        </p:nvSpPr>
        <p:spPr>
          <a:ln/>
        </p:spPr>
        <p:txBody>
          <a:bodyPr/>
          <a:lstStyle>
            <a:lvl1pPr>
              <a:defRPr/>
            </a:lvl1pPr>
          </a:lstStyle>
          <a:p>
            <a:pPr>
              <a:defRPr/>
            </a:pPr>
            <a:fld id="{6E9717D0-8AD3-4DD9-B085-5B3A99135B18}" type="slidenum">
              <a:rPr lang="vi-VN" altLang="en-US"/>
              <a:pPr>
                <a:defRPr/>
              </a:pPr>
              <a:t>‹#›</a:t>
            </a:fld>
            <a:endParaRPr lang="vi-VN" altLang="en-US"/>
          </a:p>
        </p:txBody>
      </p:sp>
    </p:spTree>
    <p:extLst>
      <p:ext uri="{BB962C8B-B14F-4D97-AF65-F5344CB8AC3E}">
        <p14:creationId xmlns:p14="http://schemas.microsoft.com/office/powerpoint/2010/main" val="32748853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endParaRPr lang="vi-VN"/>
          </a:p>
        </p:txBody>
      </p:sp>
      <p:sp>
        <p:nvSpPr>
          <p:cNvPr id="4" name="Rectangle 4">
            <a:extLst>
              <a:ext uri="{FF2B5EF4-FFF2-40B4-BE49-F238E27FC236}">
                <a16:creationId xmlns:a16="http://schemas.microsoft.com/office/drawing/2014/main" id="{0C7246C7-3E02-4F43-B09F-5D5E936C061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2DB4059-0495-4B65-A139-633D6364349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619CBD-072E-44FE-908A-70679EA0E2A9}"/>
              </a:ext>
            </a:extLst>
          </p:cNvPr>
          <p:cNvSpPr>
            <a:spLocks noGrp="1" noChangeArrowheads="1"/>
          </p:cNvSpPr>
          <p:nvPr>
            <p:ph type="sldNum" sz="quarter" idx="12"/>
          </p:nvPr>
        </p:nvSpPr>
        <p:spPr>
          <a:ln/>
        </p:spPr>
        <p:txBody>
          <a:bodyPr/>
          <a:lstStyle>
            <a:lvl1pPr>
              <a:defRPr/>
            </a:lvl1pPr>
          </a:lstStyle>
          <a:p>
            <a:pPr>
              <a:defRPr/>
            </a:pPr>
            <a:fld id="{81139566-AC2E-48B0-9D77-9D1D5D65C7ED}" type="slidenum">
              <a:rPr lang="en-US" altLang="en-US"/>
              <a:pPr>
                <a:defRPr/>
              </a:pPr>
              <a:t>‹#›</a:t>
            </a:fld>
            <a:endParaRPr lang="en-US" altLang="en-US"/>
          </a:p>
        </p:txBody>
      </p:sp>
    </p:spTree>
    <p:extLst>
      <p:ext uri="{BB962C8B-B14F-4D97-AF65-F5344CB8AC3E}">
        <p14:creationId xmlns:p14="http://schemas.microsoft.com/office/powerpoint/2010/main" val="4762786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D26BFDEC-72B2-44EE-B036-695FB4B8C6F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62EBC7A-04FD-42F1-A5B3-705F3EEAAB2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C2A71B-219F-4686-9206-3BDBF89631B6}"/>
              </a:ext>
            </a:extLst>
          </p:cNvPr>
          <p:cNvSpPr>
            <a:spLocks noGrp="1" noChangeArrowheads="1"/>
          </p:cNvSpPr>
          <p:nvPr>
            <p:ph type="sldNum" sz="quarter" idx="12"/>
          </p:nvPr>
        </p:nvSpPr>
        <p:spPr>
          <a:ln/>
        </p:spPr>
        <p:txBody>
          <a:bodyPr/>
          <a:lstStyle>
            <a:lvl1pPr>
              <a:defRPr/>
            </a:lvl1pPr>
          </a:lstStyle>
          <a:p>
            <a:pPr>
              <a:defRPr/>
            </a:pPr>
            <a:fld id="{151D51AC-17B5-466B-948B-317AC86B6F1F}" type="slidenum">
              <a:rPr lang="en-US" altLang="en-US"/>
              <a:pPr>
                <a:defRPr/>
              </a:pPr>
              <a:t>‹#›</a:t>
            </a:fld>
            <a:endParaRPr lang="en-US" altLang="en-US"/>
          </a:p>
        </p:txBody>
      </p:sp>
    </p:spTree>
    <p:extLst>
      <p:ext uri="{BB962C8B-B14F-4D97-AF65-F5344CB8AC3E}">
        <p14:creationId xmlns:p14="http://schemas.microsoft.com/office/powerpoint/2010/main" val="277557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a:extLst>
              <a:ext uri="{FF2B5EF4-FFF2-40B4-BE49-F238E27FC236}">
                <a16:creationId xmlns:a16="http://schemas.microsoft.com/office/drawing/2014/main" id="{81656D50-8896-428F-B1CB-C684B5813F72}"/>
              </a:ext>
            </a:extLst>
          </p:cNvPr>
          <p:cNvSpPr>
            <a:spLocks noGrp="1"/>
          </p:cNvSpPr>
          <p:nvPr>
            <p:ph type="dt" sz="half" idx="10"/>
          </p:nvPr>
        </p:nvSpPr>
        <p:spPr/>
        <p:txBody>
          <a:bodyPr/>
          <a:lstStyle>
            <a:lvl1pPr>
              <a:defRPr>
                <a:latin typeface="Arial" pitchFamily="34" charset="0"/>
                <a:cs typeface="Arial" pitchFamily="34" charset="0"/>
              </a:defRPr>
            </a:lvl1pPr>
          </a:lstStyle>
          <a:p>
            <a:pPr>
              <a:defRPr/>
            </a:pPr>
            <a:fld id="{375A9AC7-A56B-48D8-BB04-6DB7445981AB}" type="datetime10">
              <a:rPr lang="vi-VN"/>
              <a:pPr>
                <a:defRPr/>
              </a:pPr>
              <a:t>12:24 CH</a:t>
            </a:fld>
            <a:endParaRPr lang="en-US"/>
          </a:p>
        </p:txBody>
      </p:sp>
      <p:sp>
        <p:nvSpPr>
          <p:cNvPr id="3" name="Footer Placeholder 2">
            <a:extLst>
              <a:ext uri="{FF2B5EF4-FFF2-40B4-BE49-F238E27FC236}">
                <a16:creationId xmlns:a16="http://schemas.microsoft.com/office/drawing/2014/main" id="{4DE9D63F-CAA0-4A79-8144-8EA3DB4B04D8}"/>
              </a:ext>
            </a:extLst>
          </p:cNvPr>
          <p:cNvSpPr>
            <a:spLocks noGrp="1"/>
          </p:cNvSpPr>
          <p:nvPr>
            <p:ph type="ftr" sz="quarter" idx="11"/>
          </p:nvPr>
        </p:nvSpPr>
        <p:spPr/>
        <p:txBody>
          <a:bodyPr/>
          <a:lstStyle>
            <a:lvl1pPr>
              <a:defRPr>
                <a:latin typeface="Arial" pitchFamily="34" charset="0"/>
                <a:cs typeface="Arial" pitchFamily="34" charset="0"/>
              </a:defRPr>
            </a:lvl1pPr>
          </a:lstStyle>
          <a:p>
            <a:pPr>
              <a:defRPr/>
            </a:pPr>
            <a:r>
              <a:rPr lang="en-US"/>
              <a:t>Trần Duy Tiếp</a:t>
            </a:r>
          </a:p>
        </p:txBody>
      </p:sp>
      <p:sp>
        <p:nvSpPr>
          <p:cNvPr id="4" name="Slide Number Placeholder 22">
            <a:extLst>
              <a:ext uri="{FF2B5EF4-FFF2-40B4-BE49-F238E27FC236}">
                <a16:creationId xmlns:a16="http://schemas.microsoft.com/office/drawing/2014/main" id="{75D265BD-10FD-467F-B101-252C1B53CC2D}"/>
              </a:ext>
            </a:extLst>
          </p:cNvPr>
          <p:cNvSpPr>
            <a:spLocks noGrp="1"/>
          </p:cNvSpPr>
          <p:nvPr>
            <p:ph type="sldNum" sz="quarter" idx="12"/>
          </p:nvPr>
        </p:nvSpPr>
        <p:spPr/>
        <p:txBody>
          <a:bodyPr/>
          <a:lstStyle>
            <a:lvl1pPr>
              <a:defRPr>
                <a:latin typeface="Arial" panose="020B0604020202020204" pitchFamily="34" charset="0"/>
              </a:defRPr>
            </a:lvl1pPr>
          </a:lstStyle>
          <a:p>
            <a:pPr>
              <a:defRPr/>
            </a:pPr>
            <a:fld id="{3BC68EF6-15CE-4D39-BAE0-A07A567709BF}" type="slidenum">
              <a:rPr lang="en-US" altLang="en-US"/>
              <a:pPr>
                <a:defRPr/>
              </a:pPr>
              <a:t>‹#›</a:t>
            </a:fld>
            <a:endParaRPr lang="en-US" altLang="en-US"/>
          </a:p>
        </p:txBody>
      </p:sp>
    </p:spTree>
    <p:extLst>
      <p:ext uri="{BB962C8B-B14F-4D97-AF65-F5344CB8AC3E}">
        <p14:creationId xmlns:p14="http://schemas.microsoft.com/office/powerpoint/2010/main" val="198746387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A0742693-2F4C-4583-BF6B-90CD6926D7C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C04C5E1-699D-4AF2-815E-304290DE9AD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7BBC934-999D-4DEC-BD67-97E88E416AF7}"/>
              </a:ext>
            </a:extLst>
          </p:cNvPr>
          <p:cNvSpPr>
            <a:spLocks noGrp="1" noChangeArrowheads="1"/>
          </p:cNvSpPr>
          <p:nvPr>
            <p:ph type="sldNum" sz="quarter" idx="12"/>
          </p:nvPr>
        </p:nvSpPr>
        <p:spPr>
          <a:ln/>
        </p:spPr>
        <p:txBody>
          <a:bodyPr/>
          <a:lstStyle>
            <a:lvl1pPr>
              <a:defRPr/>
            </a:lvl1pPr>
          </a:lstStyle>
          <a:p>
            <a:pPr>
              <a:defRPr/>
            </a:pPr>
            <a:fld id="{E9D1B7AA-14DF-4D81-B3E4-744EAF0C24FD}" type="slidenum">
              <a:rPr lang="en-US" altLang="en-US"/>
              <a:pPr>
                <a:defRPr/>
              </a:pPr>
              <a:t>‹#›</a:t>
            </a:fld>
            <a:endParaRPr lang="en-US" altLang="en-US"/>
          </a:p>
        </p:txBody>
      </p:sp>
    </p:spTree>
    <p:extLst>
      <p:ext uri="{BB962C8B-B14F-4D97-AF65-F5344CB8AC3E}">
        <p14:creationId xmlns:p14="http://schemas.microsoft.com/office/powerpoint/2010/main" val="205164624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a:extLst>
              <a:ext uri="{FF2B5EF4-FFF2-40B4-BE49-F238E27FC236}">
                <a16:creationId xmlns:a16="http://schemas.microsoft.com/office/drawing/2014/main" id="{17B10519-FDF4-4FF6-865C-28E5FBD630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574685-4D5B-46DC-BF7B-24A8E064A7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65038BF5-6AD8-4B62-807D-8BFE559228C1}"/>
              </a:ext>
            </a:extLst>
          </p:cNvPr>
          <p:cNvSpPr>
            <a:spLocks noGrp="1" noChangeArrowheads="1"/>
          </p:cNvSpPr>
          <p:nvPr>
            <p:ph type="sldNum" sz="quarter" idx="12"/>
          </p:nvPr>
        </p:nvSpPr>
        <p:spPr>
          <a:ln/>
        </p:spPr>
        <p:txBody>
          <a:bodyPr/>
          <a:lstStyle>
            <a:lvl1pPr>
              <a:defRPr/>
            </a:lvl1pPr>
          </a:lstStyle>
          <a:p>
            <a:pPr>
              <a:defRPr/>
            </a:pPr>
            <a:fld id="{B80B9F7A-69C3-4C84-B3B3-9B83A1F943E3}" type="slidenum">
              <a:rPr lang="en-US" altLang="en-US"/>
              <a:pPr>
                <a:defRPr/>
              </a:pPr>
              <a:t>‹#›</a:t>
            </a:fld>
            <a:endParaRPr lang="en-US" altLang="en-US"/>
          </a:p>
        </p:txBody>
      </p:sp>
    </p:spTree>
    <p:extLst>
      <p:ext uri="{BB962C8B-B14F-4D97-AF65-F5344CB8AC3E}">
        <p14:creationId xmlns:p14="http://schemas.microsoft.com/office/powerpoint/2010/main" val="209997077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a:extLst>
              <a:ext uri="{FF2B5EF4-FFF2-40B4-BE49-F238E27FC236}">
                <a16:creationId xmlns:a16="http://schemas.microsoft.com/office/drawing/2014/main" id="{B92D25D6-15FF-499E-974C-A3A67C1724A4}"/>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B9A73D6-F60C-4245-B0E2-DFC27611AD9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ABF21F4-4755-470D-9768-0C72704E7F8C}"/>
              </a:ext>
            </a:extLst>
          </p:cNvPr>
          <p:cNvSpPr>
            <a:spLocks noGrp="1" noChangeArrowheads="1"/>
          </p:cNvSpPr>
          <p:nvPr>
            <p:ph type="sldNum" sz="quarter" idx="12"/>
          </p:nvPr>
        </p:nvSpPr>
        <p:spPr>
          <a:ln/>
        </p:spPr>
        <p:txBody>
          <a:bodyPr/>
          <a:lstStyle>
            <a:lvl1pPr>
              <a:defRPr/>
            </a:lvl1pPr>
          </a:lstStyle>
          <a:p>
            <a:pPr>
              <a:defRPr/>
            </a:pPr>
            <a:fld id="{140008D0-E9DE-4D15-B2ED-76CBFC02A4CA}" type="slidenum">
              <a:rPr lang="en-US" altLang="en-US"/>
              <a:pPr>
                <a:defRPr/>
              </a:pPr>
              <a:t>‹#›</a:t>
            </a:fld>
            <a:endParaRPr lang="en-US" altLang="en-US"/>
          </a:p>
        </p:txBody>
      </p:sp>
    </p:spTree>
    <p:extLst>
      <p:ext uri="{BB962C8B-B14F-4D97-AF65-F5344CB8AC3E}">
        <p14:creationId xmlns:p14="http://schemas.microsoft.com/office/powerpoint/2010/main" val="282496440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a:extLst>
              <a:ext uri="{FF2B5EF4-FFF2-40B4-BE49-F238E27FC236}">
                <a16:creationId xmlns:a16="http://schemas.microsoft.com/office/drawing/2014/main" id="{C2E79570-7D2F-4B84-A27D-9B1C32EF356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EDD49B1-E7C4-4B20-8AB8-7519FD0E1E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20A98B4-E16E-4383-9190-A1F5E2178415}"/>
              </a:ext>
            </a:extLst>
          </p:cNvPr>
          <p:cNvSpPr>
            <a:spLocks noGrp="1" noChangeArrowheads="1"/>
          </p:cNvSpPr>
          <p:nvPr>
            <p:ph type="sldNum" sz="quarter" idx="12"/>
          </p:nvPr>
        </p:nvSpPr>
        <p:spPr>
          <a:ln/>
        </p:spPr>
        <p:txBody>
          <a:bodyPr/>
          <a:lstStyle>
            <a:lvl1pPr>
              <a:defRPr/>
            </a:lvl1pPr>
          </a:lstStyle>
          <a:p>
            <a:pPr>
              <a:defRPr/>
            </a:pPr>
            <a:fld id="{2F435EF8-7264-4474-A096-7F41FF34515F}" type="slidenum">
              <a:rPr lang="en-US" altLang="en-US"/>
              <a:pPr>
                <a:defRPr/>
              </a:pPr>
              <a:t>‹#›</a:t>
            </a:fld>
            <a:endParaRPr lang="en-US" altLang="en-US"/>
          </a:p>
        </p:txBody>
      </p:sp>
    </p:spTree>
    <p:extLst>
      <p:ext uri="{BB962C8B-B14F-4D97-AF65-F5344CB8AC3E}">
        <p14:creationId xmlns:p14="http://schemas.microsoft.com/office/powerpoint/2010/main" val="263272783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816143-CAAE-4482-A925-B5A64DB388D0}"/>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3296925-0852-4A6F-BD07-E31BF42F083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6B555EA-850F-4D8F-8AA3-8AC215468BC8}"/>
              </a:ext>
            </a:extLst>
          </p:cNvPr>
          <p:cNvSpPr>
            <a:spLocks noGrp="1" noChangeArrowheads="1"/>
          </p:cNvSpPr>
          <p:nvPr>
            <p:ph type="sldNum" sz="quarter" idx="12"/>
          </p:nvPr>
        </p:nvSpPr>
        <p:spPr>
          <a:ln/>
        </p:spPr>
        <p:txBody>
          <a:bodyPr/>
          <a:lstStyle>
            <a:lvl1pPr>
              <a:defRPr/>
            </a:lvl1pPr>
          </a:lstStyle>
          <a:p>
            <a:pPr>
              <a:defRPr/>
            </a:pPr>
            <a:fld id="{F7AF4D09-1597-49EA-A111-C0075219FD87}" type="slidenum">
              <a:rPr lang="en-US" altLang="en-US"/>
              <a:pPr>
                <a:defRPr/>
              </a:pPr>
              <a:t>‹#›</a:t>
            </a:fld>
            <a:endParaRPr lang="en-US" altLang="en-US"/>
          </a:p>
        </p:txBody>
      </p:sp>
    </p:spTree>
    <p:extLst>
      <p:ext uri="{BB962C8B-B14F-4D97-AF65-F5344CB8AC3E}">
        <p14:creationId xmlns:p14="http://schemas.microsoft.com/office/powerpoint/2010/main" val="12984770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endParaRPr lang="vi-VN"/>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98615015-9164-43C1-9401-2C4CE4D700B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EF3BFBA-2610-41BD-A53E-BEAE1A23B5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3E0903-B68B-4FB9-84EA-F65969A10E3B}"/>
              </a:ext>
            </a:extLst>
          </p:cNvPr>
          <p:cNvSpPr>
            <a:spLocks noGrp="1" noChangeArrowheads="1"/>
          </p:cNvSpPr>
          <p:nvPr>
            <p:ph type="sldNum" sz="quarter" idx="12"/>
          </p:nvPr>
        </p:nvSpPr>
        <p:spPr>
          <a:ln/>
        </p:spPr>
        <p:txBody>
          <a:bodyPr/>
          <a:lstStyle>
            <a:lvl1pPr>
              <a:defRPr/>
            </a:lvl1pPr>
          </a:lstStyle>
          <a:p>
            <a:pPr>
              <a:defRPr/>
            </a:pPr>
            <a:fld id="{A95555F8-69F9-458C-B927-65FFEF5D80B1}" type="slidenum">
              <a:rPr lang="en-US" altLang="en-US"/>
              <a:pPr>
                <a:defRPr/>
              </a:pPr>
              <a:t>‹#›</a:t>
            </a:fld>
            <a:endParaRPr lang="en-US" altLang="en-US"/>
          </a:p>
        </p:txBody>
      </p:sp>
    </p:spTree>
    <p:extLst>
      <p:ext uri="{BB962C8B-B14F-4D97-AF65-F5344CB8AC3E}">
        <p14:creationId xmlns:p14="http://schemas.microsoft.com/office/powerpoint/2010/main" val="22393957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vi-VN" noProof="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862AFAF6-2115-417C-8D67-7A1E84BE21B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80217FB-8324-4715-976F-B945F35C41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53C3388-12DD-4BF4-AB1E-B684D48C6062}"/>
              </a:ext>
            </a:extLst>
          </p:cNvPr>
          <p:cNvSpPr>
            <a:spLocks noGrp="1" noChangeArrowheads="1"/>
          </p:cNvSpPr>
          <p:nvPr>
            <p:ph type="sldNum" sz="quarter" idx="12"/>
          </p:nvPr>
        </p:nvSpPr>
        <p:spPr>
          <a:ln/>
        </p:spPr>
        <p:txBody>
          <a:bodyPr/>
          <a:lstStyle>
            <a:lvl1pPr>
              <a:defRPr/>
            </a:lvl1pPr>
          </a:lstStyle>
          <a:p>
            <a:pPr>
              <a:defRPr/>
            </a:pPr>
            <a:fld id="{87698ECC-02D6-4AB3-9ED7-7450C1AD6EEE}" type="slidenum">
              <a:rPr lang="en-US" altLang="en-US"/>
              <a:pPr>
                <a:defRPr/>
              </a:pPr>
              <a:t>‹#›</a:t>
            </a:fld>
            <a:endParaRPr lang="en-US" altLang="en-US"/>
          </a:p>
        </p:txBody>
      </p:sp>
    </p:spTree>
    <p:extLst>
      <p:ext uri="{BB962C8B-B14F-4D97-AF65-F5344CB8AC3E}">
        <p14:creationId xmlns:p14="http://schemas.microsoft.com/office/powerpoint/2010/main" val="9112670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C752E03D-21D4-4CB2-9418-3768DBC634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4E8834-C2BF-4189-8C5B-5017A2EEE9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048D26A-CCDA-4CAC-808A-70FBBC1D59DC}"/>
              </a:ext>
            </a:extLst>
          </p:cNvPr>
          <p:cNvSpPr>
            <a:spLocks noGrp="1" noChangeArrowheads="1"/>
          </p:cNvSpPr>
          <p:nvPr>
            <p:ph type="sldNum" sz="quarter" idx="12"/>
          </p:nvPr>
        </p:nvSpPr>
        <p:spPr>
          <a:ln/>
        </p:spPr>
        <p:txBody>
          <a:bodyPr/>
          <a:lstStyle>
            <a:lvl1pPr>
              <a:defRPr/>
            </a:lvl1pPr>
          </a:lstStyle>
          <a:p>
            <a:pPr>
              <a:defRPr/>
            </a:pPr>
            <a:fld id="{497F1604-8123-4633-8B2D-EEEE098BE73F}" type="slidenum">
              <a:rPr lang="en-US" altLang="en-US"/>
              <a:pPr>
                <a:defRPr/>
              </a:pPr>
              <a:t>‹#›</a:t>
            </a:fld>
            <a:endParaRPr lang="en-US" altLang="en-US"/>
          </a:p>
        </p:txBody>
      </p:sp>
    </p:spTree>
    <p:extLst>
      <p:ext uri="{BB962C8B-B14F-4D97-AF65-F5344CB8AC3E}">
        <p14:creationId xmlns:p14="http://schemas.microsoft.com/office/powerpoint/2010/main" val="303505732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a:extLst>
              <a:ext uri="{FF2B5EF4-FFF2-40B4-BE49-F238E27FC236}">
                <a16:creationId xmlns:a16="http://schemas.microsoft.com/office/drawing/2014/main" id="{FC2D6D19-8BDE-4067-BADD-ADC23B4D261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D6404ED-63B2-459F-85B8-6222678FF9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CE1132-F09E-4D46-8394-C1DCA2DF5772}"/>
              </a:ext>
            </a:extLst>
          </p:cNvPr>
          <p:cNvSpPr>
            <a:spLocks noGrp="1" noChangeArrowheads="1"/>
          </p:cNvSpPr>
          <p:nvPr>
            <p:ph type="sldNum" sz="quarter" idx="12"/>
          </p:nvPr>
        </p:nvSpPr>
        <p:spPr>
          <a:ln/>
        </p:spPr>
        <p:txBody>
          <a:bodyPr/>
          <a:lstStyle>
            <a:lvl1pPr>
              <a:defRPr/>
            </a:lvl1pPr>
          </a:lstStyle>
          <a:p>
            <a:pPr>
              <a:defRPr/>
            </a:pPr>
            <a:fld id="{CC724461-8EBB-4924-A7DE-AAB99F7FAA43}" type="slidenum">
              <a:rPr lang="en-US" altLang="en-US"/>
              <a:pPr>
                <a:defRPr/>
              </a:pPr>
              <a:t>‹#›</a:t>
            </a:fld>
            <a:endParaRPr lang="en-US" altLang="en-US"/>
          </a:p>
        </p:txBody>
      </p:sp>
    </p:spTree>
    <p:extLst>
      <p:ext uri="{BB962C8B-B14F-4D97-AF65-F5344CB8AC3E}">
        <p14:creationId xmlns:p14="http://schemas.microsoft.com/office/powerpoint/2010/main" val="221764387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3" name="Rectangle 4">
            <a:extLst>
              <a:ext uri="{FF2B5EF4-FFF2-40B4-BE49-F238E27FC236}">
                <a16:creationId xmlns:a16="http://schemas.microsoft.com/office/drawing/2014/main" id="{A28E9E92-7C8F-48F4-9826-91BAD085869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0E4167E-8D44-4C5A-B69D-5DD0BFF926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3F8FC27-2E65-4F13-82B0-4BA2BB709D7C}"/>
              </a:ext>
            </a:extLst>
          </p:cNvPr>
          <p:cNvSpPr>
            <a:spLocks noGrp="1" noChangeArrowheads="1"/>
          </p:cNvSpPr>
          <p:nvPr>
            <p:ph type="sldNum" sz="quarter" idx="12"/>
          </p:nvPr>
        </p:nvSpPr>
        <p:spPr>
          <a:ln/>
        </p:spPr>
        <p:txBody>
          <a:bodyPr/>
          <a:lstStyle>
            <a:lvl1pPr>
              <a:defRPr/>
            </a:lvl1pPr>
          </a:lstStyle>
          <a:p>
            <a:pPr>
              <a:defRPr/>
            </a:pPr>
            <a:fld id="{94CDC53A-CA15-41C3-973E-B4144CE39F6E}" type="slidenum">
              <a:rPr lang="en-US" altLang="en-US"/>
              <a:pPr>
                <a:defRPr/>
              </a:pPr>
              <a:t>‹#›</a:t>
            </a:fld>
            <a:endParaRPr lang="en-US" altLang="en-US"/>
          </a:p>
        </p:txBody>
      </p:sp>
    </p:spTree>
    <p:extLst>
      <p:ext uri="{BB962C8B-B14F-4D97-AF65-F5344CB8AC3E}">
        <p14:creationId xmlns:p14="http://schemas.microsoft.com/office/powerpoint/2010/main" val="1104481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EF9DF977-CD54-44BF-94F3-1C5AAAEACEB5}"/>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6" name="Straight Connector 5">
            <a:extLst>
              <a:ext uri="{FF2B5EF4-FFF2-40B4-BE49-F238E27FC236}">
                <a16:creationId xmlns:a16="http://schemas.microsoft.com/office/drawing/2014/main" id="{BCD240A6-7C99-495D-94B6-972B133C3484}"/>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7" name="Straight Connector 17">
            <a:extLst>
              <a:ext uri="{FF2B5EF4-FFF2-40B4-BE49-F238E27FC236}">
                <a16:creationId xmlns:a16="http://schemas.microsoft.com/office/drawing/2014/main" id="{3C5BDC17-1E44-404B-95C3-3DF9C4FE51CB}"/>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8" name="Straight Connector 18">
            <a:extLst>
              <a:ext uri="{FF2B5EF4-FFF2-40B4-BE49-F238E27FC236}">
                <a16:creationId xmlns:a16="http://schemas.microsoft.com/office/drawing/2014/main" id="{F1FAD7D5-8EA5-4193-9673-8F025C9F1896}"/>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9" name="Rectangle 8">
            <a:extLst>
              <a:ext uri="{FF2B5EF4-FFF2-40B4-BE49-F238E27FC236}">
                <a16:creationId xmlns:a16="http://schemas.microsoft.com/office/drawing/2014/main" id="{4ED5E21C-D678-476A-A863-D953A7AEE059}"/>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10" name="Straight Connector 20">
            <a:extLst>
              <a:ext uri="{FF2B5EF4-FFF2-40B4-BE49-F238E27FC236}">
                <a16:creationId xmlns:a16="http://schemas.microsoft.com/office/drawing/2014/main" id="{90FF171D-8E0F-418B-8A40-E50E50D01071}"/>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1" name="Oval 10">
            <a:extLst>
              <a:ext uri="{FF2B5EF4-FFF2-40B4-BE49-F238E27FC236}">
                <a16:creationId xmlns:a16="http://schemas.microsoft.com/office/drawing/2014/main" id="{8A5C9DCF-5DCD-4F32-BAA2-EC55020D51FC}"/>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 name="Title 1"/>
          <p:cNvSpPr>
            <a:spLocks noGrp="1"/>
          </p:cNvSpPr>
          <p:nvPr>
            <p:ph type="title"/>
          </p:nvPr>
        </p:nvSpPr>
        <p:spPr>
          <a:xfrm rot="5400000">
            <a:off x="5547360" y="3124200"/>
            <a:ext cx="6309360" cy="609600"/>
          </a:xfrm>
        </p:spPr>
        <p:txBody>
          <a:bodyPr/>
          <a:lstStyle>
            <a:lvl1pPr algn="l">
              <a:buNone/>
              <a:defRPr sz="2667" b="1" cap="small" baseline="0"/>
            </a:lvl1pPr>
          </a:lstStyle>
          <a:p>
            <a:r>
              <a:rPr lang="en-US"/>
              <a:t>Click to edit Master title style</a:t>
            </a:r>
          </a:p>
        </p:txBody>
      </p:sp>
      <p:sp>
        <p:nvSpPr>
          <p:cNvPr id="3" name="Text Placeholder 2"/>
          <p:cNvSpPr>
            <a:spLocks noGrp="1"/>
          </p:cNvSpPr>
          <p:nvPr>
            <p:ph type="body" idx="2"/>
          </p:nvPr>
        </p:nvSpPr>
        <p:spPr>
          <a:xfrm>
            <a:off x="9083040" y="274320"/>
            <a:ext cx="2036064" cy="4983480"/>
          </a:xfrm>
        </p:spPr>
        <p:txBody>
          <a:bodyPr/>
          <a:lstStyle>
            <a:lvl1pPr marL="0" indent="0">
              <a:spcBef>
                <a:spcPts val="533"/>
              </a:spcBef>
              <a:spcAft>
                <a:spcPts val="1333"/>
              </a:spcAft>
              <a:buNone/>
              <a:defRPr sz="1600"/>
            </a:lvl1pPr>
            <a:lvl2pPr>
              <a:buNone/>
              <a:defRPr sz="1600"/>
            </a:lvl2pPr>
            <a:lvl3pPr>
              <a:buNone/>
              <a:defRPr sz="1333"/>
            </a:lvl3pPr>
            <a:lvl4pPr>
              <a:buNone/>
              <a:defRPr sz="1200"/>
            </a:lvl4pPr>
            <a:lvl5pPr>
              <a:buNone/>
              <a:defRPr sz="1200"/>
            </a:lvl5pPr>
          </a:lstStyle>
          <a:p>
            <a:pPr lvl="0"/>
            <a:r>
              <a:rPr lang="en-US"/>
              <a:t>Click to edit Master text styles</a:t>
            </a:r>
          </a:p>
        </p:txBody>
      </p:sp>
      <p:sp>
        <p:nvSpPr>
          <p:cNvPr id="18" name="Content Placeholder 17"/>
          <p:cNvSpPr>
            <a:spLocks noGrp="1"/>
          </p:cNvSpPr>
          <p:nvPr>
            <p:ph sz="quarter" idx="1"/>
          </p:nvPr>
        </p:nvSpPr>
        <p:spPr>
          <a:xfrm>
            <a:off x="406400" y="274320"/>
            <a:ext cx="7518400" cy="63276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Date Placeholder 20">
            <a:extLst>
              <a:ext uri="{FF2B5EF4-FFF2-40B4-BE49-F238E27FC236}">
                <a16:creationId xmlns:a16="http://schemas.microsoft.com/office/drawing/2014/main" id="{2BF9979A-23D6-4940-AFBA-D568C94B0D96}"/>
              </a:ext>
            </a:extLst>
          </p:cNvPr>
          <p:cNvSpPr>
            <a:spLocks noGrp="1"/>
          </p:cNvSpPr>
          <p:nvPr>
            <p:ph type="dt" sz="half" idx="10"/>
          </p:nvPr>
        </p:nvSpPr>
        <p:spPr/>
        <p:txBody>
          <a:bodyPr rtlCol="0"/>
          <a:lstStyle>
            <a:lvl1pPr>
              <a:defRPr>
                <a:latin typeface="Arial" pitchFamily="34" charset="0"/>
                <a:cs typeface="Arial" pitchFamily="34" charset="0"/>
              </a:defRPr>
            </a:lvl1pPr>
          </a:lstStyle>
          <a:p>
            <a:pPr>
              <a:defRPr/>
            </a:pPr>
            <a:fld id="{A300F6D4-167B-46B6-803D-3CA90203A0A4}" type="datetime10">
              <a:rPr lang="vi-VN"/>
              <a:pPr>
                <a:defRPr/>
              </a:pPr>
              <a:t>12:24 CH</a:t>
            </a:fld>
            <a:endParaRPr lang="en-US"/>
          </a:p>
        </p:txBody>
      </p:sp>
      <p:sp>
        <p:nvSpPr>
          <p:cNvPr id="13" name="Slide Number Placeholder 21">
            <a:extLst>
              <a:ext uri="{FF2B5EF4-FFF2-40B4-BE49-F238E27FC236}">
                <a16:creationId xmlns:a16="http://schemas.microsoft.com/office/drawing/2014/main" id="{C6645DFB-A733-4F73-99DF-98AAD2EE850B}"/>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7B95C11B-077C-493C-869F-42E11CD43B81}" type="slidenum">
              <a:rPr lang="en-US" altLang="en-US"/>
              <a:pPr>
                <a:defRPr/>
              </a:pPr>
              <a:t>‹#›</a:t>
            </a:fld>
            <a:endParaRPr lang="en-US" altLang="en-US"/>
          </a:p>
        </p:txBody>
      </p:sp>
      <p:sp>
        <p:nvSpPr>
          <p:cNvPr id="14" name="Footer Placeholder 22">
            <a:extLst>
              <a:ext uri="{FF2B5EF4-FFF2-40B4-BE49-F238E27FC236}">
                <a16:creationId xmlns:a16="http://schemas.microsoft.com/office/drawing/2014/main" id="{1C45D102-6F93-4E27-93D2-7E1242F955A4}"/>
              </a:ext>
            </a:extLst>
          </p:cNvPr>
          <p:cNvSpPr>
            <a:spLocks noGrp="1"/>
          </p:cNvSpPr>
          <p:nvPr>
            <p:ph type="ftr" sz="quarter" idx="12"/>
          </p:nvPr>
        </p:nvSpPr>
        <p:spPr/>
        <p:txBody>
          <a:bodyPr rtlCol="0"/>
          <a:lstStyle>
            <a:lvl1pPr>
              <a:defRPr>
                <a:latin typeface="Arial" pitchFamily="34" charset="0"/>
                <a:cs typeface="Arial" pitchFamily="34" charset="0"/>
              </a:defRPr>
            </a:lvl1pPr>
          </a:lstStyle>
          <a:p>
            <a:pPr>
              <a:defRPr/>
            </a:pPr>
            <a:r>
              <a:rPr lang="en-US"/>
              <a:t>Trần Duy Tiếp</a:t>
            </a:r>
          </a:p>
        </p:txBody>
      </p:sp>
    </p:spTree>
    <p:extLst>
      <p:ext uri="{BB962C8B-B14F-4D97-AF65-F5344CB8AC3E}">
        <p14:creationId xmlns:p14="http://schemas.microsoft.com/office/powerpoint/2010/main" val="4236982865"/>
      </p:ext>
    </p:extLst>
  </p:cSld>
  <p:clrMapOvr>
    <a:overrideClrMapping bg1="lt1" tx1="dk1" bg2="lt2" tx2="dk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3112DEF-B6EA-465D-8B89-F1A1A60A214A}"/>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C4851264-7663-49ED-B06F-115B183CBA9B}"/>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A967412A-025D-4243-BC18-87CED9F0C2A2}"/>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0A328361-74D0-4305-BC38-BB2D6DBC9F05}" type="slidenum">
              <a:rPr lang="en-US" altLang="en-US"/>
              <a:pPr>
                <a:defRPr/>
              </a:pPr>
              <a:t>‹#›</a:t>
            </a:fld>
            <a:endParaRPr lang="en-US" altLang="en-US"/>
          </a:p>
        </p:txBody>
      </p:sp>
    </p:spTree>
    <p:extLst>
      <p:ext uri="{BB962C8B-B14F-4D97-AF65-F5344CB8AC3E}">
        <p14:creationId xmlns:p14="http://schemas.microsoft.com/office/powerpoint/2010/main" val="34100381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2E93E1E-6F9E-4CC7-9D7E-F6F5E2AA2C5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8396BDB5-F46E-4E18-A705-6505CA0F9471}"/>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7881FF30-4FA7-4756-9EBE-C86B0618E1D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0CF0243-D214-434E-9017-70D68EF69D06}" type="slidenum">
              <a:rPr lang="en-US" altLang="en-US"/>
              <a:pPr>
                <a:defRPr/>
              </a:pPr>
              <a:t>‹#›</a:t>
            </a:fld>
            <a:endParaRPr lang="en-US" altLang="en-US"/>
          </a:p>
        </p:txBody>
      </p:sp>
    </p:spTree>
    <p:extLst>
      <p:ext uri="{BB962C8B-B14F-4D97-AF65-F5344CB8AC3E}">
        <p14:creationId xmlns:p14="http://schemas.microsoft.com/office/powerpoint/2010/main" val="297069643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C9090579-DE05-4A99-812F-1F3AA961F58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CDB86249-E42F-4B47-9AED-C33D05013A8B}"/>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61E2E1BB-DA37-48F6-AB33-3F4BD8884B9B}"/>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B8BA219-0AE9-4E46-AB54-EAA52119C784}" type="slidenum">
              <a:rPr lang="en-US" altLang="en-US"/>
              <a:pPr>
                <a:defRPr/>
              </a:pPr>
              <a:t>‹#›</a:t>
            </a:fld>
            <a:endParaRPr lang="en-US" altLang="en-US"/>
          </a:p>
        </p:txBody>
      </p:sp>
    </p:spTree>
    <p:extLst>
      <p:ext uri="{BB962C8B-B14F-4D97-AF65-F5344CB8AC3E}">
        <p14:creationId xmlns:p14="http://schemas.microsoft.com/office/powerpoint/2010/main" val="201429852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24196A-6F3F-43DF-8250-C11DBD23BF7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ADF34E30-C658-4160-8EA2-D4662B219F3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994111DA-2B49-4EAD-8008-02A5AC8EE5EA}"/>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1CFA1D21-24A0-4E03-B747-BDD4DB5ECC16}" type="slidenum">
              <a:rPr lang="en-US" altLang="en-US"/>
              <a:pPr>
                <a:defRPr/>
              </a:pPr>
              <a:t>‹#›</a:t>
            </a:fld>
            <a:endParaRPr lang="en-US" altLang="en-US"/>
          </a:p>
        </p:txBody>
      </p:sp>
    </p:spTree>
    <p:extLst>
      <p:ext uri="{BB962C8B-B14F-4D97-AF65-F5344CB8AC3E}">
        <p14:creationId xmlns:p14="http://schemas.microsoft.com/office/powerpoint/2010/main" val="18868054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25F73AC-48D4-410A-8B2A-7A78CA77AB7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FA6DBCAE-FEE2-4214-9921-B6549562CD2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D6DED481-17BB-4BBC-B7FB-576652AD643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81DBC377-DC7B-4432-ABFA-90601E5EB3DA}" type="slidenum">
              <a:rPr lang="en-US" altLang="en-US"/>
              <a:pPr>
                <a:defRPr/>
              </a:pPr>
              <a:t>‹#›</a:t>
            </a:fld>
            <a:endParaRPr lang="en-US" altLang="en-US"/>
          </a:p>
        </p:txBody>
      </p:sp>
    </p:spTree>
    <p:extLst>
      <p:ext uri="{BB962C8B-B14F-4D97-AF65-F5344CB8AC3E}">
        <p14:creationId xmlns:p14="http://schemas.microsoft.com/office/powerpoint/2010/main" val="292350188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93FBD23-AD64-47CE-8558-1B54B52BA3AC}"/>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ADF09BBA-FB1A-4A74-86AA-B6D54B0D98CE}"/>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41582FE6-44BE-4471-9849-C8C68AF6727F}"/>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9BA6191-5B88-4200-9ABD-530AF19F9D5C}" type="slidenum">
              <a:rPr lang="en-US" altLang="en-US"/>
              <a:pPr>
                <a:defRPr/>
              </a:pPr>
              <a:t>‹#›</a:t>
            </a:fld>
            <a:endParaRPr lang="en-US" altLang="en-US"/>
          </a:p>
        </p:txBody>
      </p:sp>
    </p:spTree>
    <p:extLst>
      <p:ext uri="{BB962C8B-B14F-4D97-AF65-F5344CB8AC3E}">
        <p14:creationId xmlns:p14="http://schemas.microsoft.com/office/powerpoint/2010/main" val="309372805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5130B40-EEEA-4B43-8EB4-77DC36D640CD}"/>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8C9BE414-6245-4329-ACF9-E8CF97DCB01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5E9EB6C6-971F-4BC1-8222-215BEB15567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B5A4B17-4701-4CD2-AFEA-11EDCAB14434}" type="slidenum">
              <a:rPr lang="en-US" altLang="en-US"/>
              <a:pPr>
                <a:defRPr/>
              </a:pPr>
              <a:t>‹#›</a:t>
            </a:fld>
            <a:endParaRPr lang="en-US" altLang="en-US"/>
          </a:p>
        </p:txBody>
      </p:sp>
    </p:spTree>
    <p:extLst>
      <p:ext uri="{BB962C8B-B14F-4D97-AF65-F5344CB8AC3E}">
        <p14:creationId xmlns:p14="http://schemas.microsoft.com/office/powerpoint/2010/main" val="10338244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973B276E-0220-4B3E-B2B0-E72720BB6303}"/>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EDC47F2C-9EDA-4A54-AEFD-2D1F16C064A0}"/>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989F0091-D967-48FC-B6B9-E1382DE78B3C}"/>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2032842-5EB4-4AAD-B0BD-BAB5101AD12D}" type="slidenum">
              <a:rPr lang="en-US" altLang="en-US"/>
              <a:pPr>
                <a:defRPr/>
              </a:pPr>
              <a:t>‹#›</a:t>
            </a:fld>
            <a:endParaRPr lang="en-US" altLang="en-US"/>
          </a:p>
        </p:txBody>
      </p:sp>
    </p:spTree>
    <p:extLst>
      <p:ext uri="{BB962C8B-B14F-4D97-AF65-F5344CB8AC3E}">
        <p14:creationId xmlns:p14="http://schemas.microsoft.com/office/powerpoint/2010/main" val="1726197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311E52F9-1A41-4ED6-BD25-5CB0A0D45A18}"/>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CEDDB330-3C6F-414D-8A16-8014B1E5B1D0}"/>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51175449-0A73-42BB-8862-E8E32E74098A}"/>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EBC9C9E1-400E-4DB5-A038-EEAB4710F177}" type="slidenum">
              <a:rPr lang="en-US" altLang="en-US"/>
              <a:pPr>
                <a:defRPr/>
              </a:pPr>
              <a:t>‹#›</a:t>
            </a:fld>
            <a:endParaRPr lang="en-US" altLang="en-US"/>
          </a:p>
        </p:txBody>
      </p:sp>
    </p:spTree>
    <p:extLst>
      <p:ext uri="{BB962C8B-B14F-4D97-AF65-F5344CB8AC3E}">
        <p14:creationId xmlns:p14="http://schemas.microsoft.com/office/powerpoint/2010/main" val="3629265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8B857BA-028D-4151-82B9-F57031C754B6}"/>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71B1A47D-13E4-48BA-901E-B043527C1EE8}"/>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A67F825C-8323-455A-B41F-E80A57ED6354}"/>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6DD7C79-546A-42D1-B0A8-0E71F65DA3A6}" type="slidenum">
              <a:rPr lang="en-US" altLang="en-US"/>
              <a:pPr>
                <a:defRPr/>
              </a:pPr>
              <a:t>‹#›</a:t>
            </a:fld>
            <a:endParaRPr lang="en-US" altLang="en-US"/>
          </a:p>
        </p:txBody>
      </p:sp>
    </p:spTree>
    <p:extLst>
      <p:ext uri="{BB962C8B-B14F-4D97-AF65-F5344CB8AC3E}">
        <p14:creationId xmlns:p14="http://schemas.microsoft.com/office/powerpoint/2010/main" val="3981715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Straight Connector 4">
            <a:extLst>
              <a:ext uri="{FF2B5EF4-FFF2-40B4-BE49-F238E27FC236}">
                <a16:creationId xmlns:a16="http://schemas.microsoft.com/office/drawing/2014/main" id="{F2C82AF7-1ABB-4B64-9098-CFBA2C5D3DDB}"/>
              </a:ext>
            </a:extLst>
          </p:cNvPr>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6" name="Oval 5">
            <a:extLst>
              <a:ext uri="{FF2B5EF4-FFF2-40B4-BE49-F238E27FC236}">
                <a16:creationId xmlns:a16="http://schemas.microsoft.com/office/drawing/2014/main" id="{264DA555-AD23-4B29-A617-1D4F6BAF5FCB}"/>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7" name="Straight Connector 17">
            <a:extLst>
              <a:ext uri="{FF2B5EF4-FFF2-40B4-BE49-F238E27FC236}">
                <a16:creationId xmlns:a16="http://schemas.microsoft.com/office/drawing/2014/main" id="{78AABB25-7A8A-4791-ACE5-6551C3F7ECE5}"/>
              </a:ext>
            </a:extLst>
          </p:cNvPr>
          <p:cNvSpPr>
            <a:spLocks noChangeShapeType="1"/>
          </p:cNvSpPr>
          <p:nvPr/>
        </p:nvSpPr>
        <p:spPr bwMode="auto">
          <a:xfrm>
            <a:off x="11988800" y="0"/>
            <a:ext cx="0" cy="6858000"/>
          </a:xfrm>
          <a:prstGeom prst="line">
            <a:avLst/>
          </a:prstGeom>
          <a:noFill/>
          <a:ln w="9525" algn="ctr">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8" name="Rectangle 7">
            <a:extLst>
              <a:ext uri="{FF2B5EF4-FFF2-40B4-BE49-F238E27FC236}">
                <a16:creationId xmlns:a16="http://schemas.microsoft.com/office/drawing/2014/main" id="{8ADAE4A2-4A7C-4528-8CE0-A6690CD9EFEC}"/>
              </a:ext>
            </a:extLst>
          </p:cNvPr>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9" name="Straight Connector 19">
            <a:extLst>
              <a:ext uri="{FF2B5EF4-FFF2-40B4-BE49-F238E27FC236}">
                <a16:creationId xmlns:a16="http://schemas.microsoft.com/office/drawing/2014/main" id="{D3EF6F2E-A3F1-43CC-89FE-419C490E335F}"/>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 name="Straight Connector 9">
            <a:extLst>
              <a:ext uri="{FF2B5EF4-FFF2-40B4-BE49-F238E27FC236}">
                <a16:creationId xmlns:a16="http://schemas.microsoft.com/office/drawing/2014/main" id="{2A23B4BA-E87D-4C77-B039-C848DD9269E8}"/>
              </a:ext>
            </a:extLst>
          </p:cNvPr>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11" name="Straight Connector 23">
            <a:extLst>
              <a:ext uri="{FF2B5EF4-FFF2-40B4-BE49-F238E27FC236}">
                <a16:creationId xmlns:a16="http://schemas.microsoft.com/office/drawing/2014/main" id="{1D5646EA-B789-4808-8CD0-9A1E773E77C9}"/>
              </a:ext>
            </a:extLst>
          </p:cNvPr>
          <p:cNvSpPr>
            <a:spLocks noChangeShapeType="1"/>
          </p:cNvSpPr>
          <p:nvPr/>
        </p:nvSpPr>
        <p:spPr bwMode="auto">
          <a:xfrm>
            <a:off x="8257117" y="0"/>
            <a:ext cx="0" cy="6858000"/>
          </a:xfrm>
          <a:prstGeom prst="line">
            <a:avLst/>
          </a:prstGeom>
          <a:noFill/>
          <a:ln w="1270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2" name="Title 1"/>
          <p:cNvSpPr>
            <a:spLocks noGrp="1"/>
          </p:cNvSpPr>
          <p:nvPr>
            <p:ph type="title"/>
          </p:nvPr>
        </p:nvSpPr>
        <p:spPr>
          <a:xfrm rot="5400000">
            <a:off x="5518404" y="3124200"/>
            <a:ext cx="6309360" cy="609600"/>
          </a:xfrm>
        </p:spPr>
        <p:txBody>
          <a:bodyPr/>
          <a:lstStyle>
            <a:lvl1pPr algn="l">
              <a:buNone/>
              <a:defRPr sz="2667" b="1"/>
            </a:lvl1pPr>
          </a:lstStyle>
          <a:p>
            <a:r>
              <a:rPr lang="en-US"/>
              <a:t>Click to edit Master title style</a:t>
            </a:r>
          </a:p>
        </p:txBody>
      </p:sp>
      <p:sp>
        <p:nvSpPr>
          <p:cNvPr id="3" name="Picture Placeholder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ormAutofit/>
          </a:bodyPr>
          <a:lstStyle>
            <a:lvl1pPr marL="0" indent="0">
              <a:buNone/>
              <a:defRPr sz="4267"/>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9021064" y="264795"/>
            <a:ext cx="2032000" cy="4956048"/>
          </a:xfrm>
        </p:spPr>
        <p:txBody>
          <a:bodyPr rot="0" spcFirstLastPara="0" vertOverflow="overflow" horzOverflow="overflow" spcCol="274320" rtlCol="0" fromWordArt="0" forceAA="0">
            <a:normAutofit/>
          </a:bodyPr>
          <a:lstStyle>
            <a:lvl1pPr marL="0" indent="0">
              <a:spcBef>
                <a:spcPts val="133"/>
              </a:spcBef>
              <a:spcAft>
                <a:spcPts val="533"/>
              </a:spcAft>
              <a:buFontTx/>
              <a:buNone/>
              <a:defRPr sz="1600"/>
            </a:lvl1pPr>
            <a:lvl2pPr>
              <a:defRPr sz="1600"/>
            </a:lvl2pPr>
            <a:lvl3pPr>
              <a:defRPr sz="1333"/>
            </a:lvl3pPr>
            <a:lvl4pPr>
              <a:defRPr sz="1200"/>
            </a:lvl4pPr>
            <a:lvl5pPr>
              <a:defRPr sz="1200"/>
            </a:lvl5pPr>
          </a:lstStyle>
          <a:p>
            <a:pPr lvl="0"/>
            <a:r>
              <a:rPr lang="en-US"/>
              <a:t>Click to edit Master text styles</a:t>
            </a:r>
          </a:p>
        </p:txBody>
      </p:sp>
      <p:sp>
        <p:nvSpPr>
          <p:cNvPr id="12" name="Date Placeholder 16">
            <a:extLst>
              <a:ext uri="{FF2B5EF4-FFF2-40B4-BE49-F238E27FC236}">
                <a16:creationId xmlns:a16="http://schemas.microsoft.com/office/drawing/2014/main" id="{FD86DC56-557B-4B69-92D9-2486FC8761ED}"/>
              </a:ext>
            </a:extLst>
          </p:cNvPr>
          <p:cNvSpPr>
            <a:spLocks noGrp="1"/>
          </p:cNvSpPr>
          <p:nvPr>
            <p:ph type="dt" sz="half" idx="10"/>
          </p:nvPr>
        </p:nvSpPr>
        <p:spPr/>
        <p:txBody>
          <a:bodyPr rtlCol="0"/>
          <a:lstStyle>
            <a:lvl1pPr>
              <a:defRPr>
                <a:latin typeface="Arial" pitchFamily="34" charset="0"/>
                <a:cs typeface="Arial" pitchFamily="34" charset="0"/>
              </a:defRPr>
            </a:lvl1pPr>
          </a:lstStyle>
          <a:p>
            <a:pPr>
              <a:defRPr/>
            </a:pPr>
            <a:fld id="{1FBCE8D6-7207-4D1D-8AF4-860643CE56C8}" type="datetime10">
              <a:rPr lang="vi-VN"/>
              <a:pPr>
                <a:defRPr/>
              </a:pPr>
              <a:t>12:24 CH</a:t>
            </a:fld>
            <a:endParaRPr lang="en-US"/>
          </a:p>
        </p:txBody>
      </p:sp>
      <p:sp>
        <p:nvSpPr>
          <p:cNvPr id="13" name="Slide Number Placeholder 17">
            <a:extLst>
              <a:ext uri="{FF2B5EF4-FFF2-40B4-BE49-F238E27FC236}">
                <a16:creationId xmlns:a16="http://schemas.microsoft.com/office/drawing/2014/main" id="{36D6064A-B613-4EA7-A6A3-103C30CE7F84}"/>
              </a:ext>
            </a:extLst>
          </p:cNvPr>
          <p:cNvSpPr>
            <a:spLocks noGrp="1"/>
          </p:cNvSpPr>
          <p:nvPr>
            <p:ph type="sldNum" sz="quarter" idx="11"/>
          </p:nvPr>
        </p:nvSpPr>
        <p:spPr/>
        <p:txBody>
          <a:bodyPr/>
          <a:lstStyle>
            <a:lvl1pPr>
              <a:defRPr>
                <a:latin typeface="Arial" panose="020B0604020202020204" pitchFamily="34" charset="0"/>
              </a:defRPr>
            </a:lvl1pPr>
          </a:lstStyle>
          <a:p>
            <a:pPr>
              <a:defRPr/>
            </a:pPr>
            <a:fld id="{4F4FDD45-E6FD-4233-829A-90CA0D759A46}" type="slidenum">
              <a:rPr lang="en-US" altLang="en-US"/>
              <a:pPr>
                <a:defRPr/>
              </a:pPr>
              <a:t>‹#›</a:t>
            </a:fld>
            <a:endParaRPr lang="en-US" altLang="en-US"/>
          </a:p>
        </p:txBody>
      </p:sp>
      <p:sp>
        <p:nvSpPr>
          <p:cNvPr id="14" name="Footer Placeholder 20">
            <a:extLst>
              <a:ext uri="{FF2B5EF4-FFF2-40B4-BE49-F238E27FC236}">
                <a16:creationId xmlns:a16="http://schemas.microsoft.com/office/drawing/2014/main" id="{9F5ADA51-3E9C-460D-95CC-5A935E1BBED0}"/>
              </a:ext>
            </a:extLst>
          </p:cNvPr>
          <p:cNvSpPr>
            <a:spLocks noGrp="1"/>
          </p:cNvSpPr>
          <p:nvPr>
            <p:ph type="ftr" sz="quarter" idx="12"/>
          </p:nvPr>
        </p:nvSpPr>
        <p:spPr/>
        <p:txBody>
          <a:bodyPr rtlCol="0"/>
          <a:lstStyle>
            <a:lvl1pPr>
              <a:defRPr>
                <a:latin typeface="Arial" pitchFamily="34" charset="0"/>
                <a:cs typeface="Arial" pitchFamily="34" charset="0"/>
              </a:defRPr>
            </a:lvl1pPr>
          </a:lstStyle>
          <a:p>
            <a:pPr>
              <a:defRPr/>
            </a:pPr>
            <a:r>
              <a:rPr lang="en-US"/>
              <a:t>Trần Duy Tiếp</a:t>
            </a:r>
          </a:p>
        </p:txBody>
      </p:sp>
    </p:spTree>
    <p:extLst>
      <p:ext uri="{BB962C8B-B14F-4D97-AF65-F5344CB8AC3E}">
        <p14:creationId xmlns:p14="http://schemas.microsoft.com/office/powerpoint/2010/main" val="2872671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EC8330-3DFE-48C6-A757-BFC60F9AD088}"/>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005E83F4-A83C-4123-9D86-36269C0A11E4}"/>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B67E439B-485A-4BB1-A5BA-8A104268961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C25E8A34-6EEE-4384-84D4-3B5436A191B3}" type="slidenum">
              <a:rPr lang="en-US" altLang="en-US"/>
              <a:pPr>
                <a:defRPr/>
              </a:pPr>
              <a:t>‹#›</a:t>
            </a:fld>
            <a:endParaRPr lang="en-US" altLang="en-US"/>
          </a:p>
        </p:txBody>
      </p:sp>
    </p:spTree>
    <p:extLst>
      <p:ext uri="{BB962C8B-B14F-4D97-AF65-F5344CB8AC3E}">
        <p14:creationId xmlns:p14="http://schemas.microsoft.com/office/powerpoint/2010/main" val="285146343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5F881A17-5D95-4DF0-8A11-2B8AA78F7713}"/>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F9694AEC-5C11-4BBA-A242-58FE0CFD9D03}"/>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BA0D602A-4C8C-4AFD-A830-C6EC0C7C65EB}"/>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3DFA7939-16AE-4FCD-880A-C93127E7AFB0}" type="slidenum">
              <a:rPr lang="en-US" altLang="en-US"/>
              <a:pPr>
                <a:defRPr/>
              </a:pPr>
              <a:t>‹#›</a:t>
            </a:fld>
            <a:endParaRPr lang="en-US" altLang="en-US"/>
          </a:p>
        </p:txBody>
      </p:sp>
    </p:spTree>
    <p:extLst>
      <p:ext uri="{BB962C8B-B14F-4D97-AF65-F5344CB8AC3E}">
        <p14:creationId xmlns:p14="http://schemas.microsoft.com/office/powerpoint/2010/main" val="328618986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7FAE46E-A3EE-4EE5-9093-823D7559C818}"/>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C5260F09-6D22-4A05-803C-A5563508902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9C315568-14D4-4AC0-86C3-7898CE647CF3}"/>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B6851EA-17CB-4C69-BD77-B2B3EC6625C2}" type="slidenum">
              <a:rPr lang="en-US" altLang="en-US"/>
              <a:pPr>
                <a:defRPr/>
              </a:pPr>
              <a:t>‹#›</a:t>
            </a:fld>
            <a:endParaRPr lang="en-US" altLang="en-US"/>
          </a:p>
        </p:txBody>
      </p:sp>
    </p:spTree>
    <p:extLst>
      <p:ext uri="{BB962C8B-B14F-4D97-AF65-F5344CB8AC3E}">
        <p14:creationId xmlns:p14="http://schemas.microsoft.com/office/powerpoint/2010/main" val="180385806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5DB6C6CA-F0F3-434E-9C52-EC599DFAEA49}"/>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5">
            <a:extLst>
              <a:ext uri="{FF2B5EF4-FFF2-40B4-BE49-F238E27FC236}">
                <a16:creationId xmlns:a16="http://schemas.microsoft.com/office/drawing/2014/main" id="{DD6A503C-D6FF-426C-ADE5-E46F4C5F06DA}"/>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6" name="Rectangle 6">
            <a:extLst>
              <a:ext uri="{FF2B5EF4-FFF2-40B4-BE49-F238E27FC236}">
                <a16:creationId xmlns:a16="http://schemas.microsoft.com/office/drawing/2014/main" id="{B9CA08E3-4063-4427-86DC-0EF063F31062}"/>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E12D638A-ABA4-46E2-B1C8-ED3529249B9D}" type="slidenum">
              <a:rPr lang="en-US" altLang="en-US"/>
              <a:pPr>
                <a:defRPr/>
              </a:pPr>
              <a:t>‹#›</a:t>
            </a:fld>
            <a:endParaRPr lang="en-US" altLang="en-US"/>
          </a:p>
        </p:txBody>
      </p:sp>
    </p:spTree>
    <p:extLst>
      <p:ext uri="{BB962C8B-B14F-4D97-AF65-F5344CB8AC3E}">
        <p14:creationId xmlns:p14="http://schemas.microsoft.com/office/powerpoint/2010/main" val="228287051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2AC005-39F1-4E45-A387-1FFC51B47D8D}"/>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A57BAA58-D504-4281-B9D8-9689F75CA60B}"/>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8551C7FA-CC46-4E5D-B1D5-30567C0696E5}"/>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105B667-E1D5-45D6-97D9-7F4E90139305}" type="slidenum">
              <a:rPr lang="en-US" altLang="en-US"/>
              <a:pPr>
                <a:defRPr/>
              </a:pPr>
              <a:t>‹#›</a:t>
            </a:fld>
            <a:endParaRPr lang="en-US" altLang="en-US"/>
          </a:p>
        </p:txBody>
      </p:sp>
    </p:spTree>
    <p:extLst>
      <p:ext uri="{BB962C8B-B14F-4D97-AF65-F5344CB8AC3E}">
        <p14:creationId xmlns:p14="http://schemas.microsoft.com/office/powerpoint/2010/main" val="20004909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B0BE7B3-E724-4A38-93A6-0CDFA2F5F10E}"/>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8" name="Rectangle 5">
            <a:extLst>
              <a:ext uri="{FF2B5EF4-FFF2-40B4-BE49-F238E27FC236}">
                <a16:creationId xmlns:a16="http://schemas.microsoft.com/office/drawing/2014/main" id="{896FAD67-4C98-4E25-935D-24440ECF9D2E}"/>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9" name="Rectangle 6">
            <a:extLst>
              <a:ext uri="{FF2B5EF4-FFF2-40B4-BE49-F238E27FC236}">
                <a16:creationId xmlns:a16="http://schemas.microsoft.com/office/drawing/2014/main" id="{3A025D47-1E7D-4038-93A4-05B30BE26011}"/>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8B8039FB-F26C-4E0F-A96B-2AF63A1724A7}" type="slidenum">
              <a:rPr lang="en-US" altLang="en-US"/>
              <a:pPr>
                <a:defRPr/>
              </a:pPr>
              <a:t>‹#›</a:t>
            </a:fld>
            <a:endParaRPr lang="en-US" altLang="en-US"/>
          </a:p>
        </p:txBody>
      </p:sp>
    </p:spTree>
    <p:extLst>
      <p:ext uri="{BB962C8B-B14F-4D97-AF65-F5344CB8AC3E}">
        <p14:creationId xmlns:p14="http://schemas.microsoft.com/office/powerpoint/2010/main" val="234325399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0059C81-1787-4ED8-ADB0-E2544084F6E5}"/>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5">
            <a:extLst>
              <a:ext uri="{FF2B5EF4-FFF2-40B4-BE49-F238E27FC236}">
                <a16:creationId xmlns:a16="http://schemas.microsoft.com/office/drawing/2014/main" id="{A20B5B57-F374-46FE-B924-1B60F1FB63A8}"/>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5" name="Rectangle 6">
            <a:extLst>
              <a:ext uri="{FF2B5EF4-FFF2-40B4-BE49-F238E27FC236}">
                <a16:creationId xmlns:a16="http://schemas.microsoft.com/office/drawing/2014/main" id="{B21DE5B7-477E-466A-86B1-E80CF3DE8063}"/>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20C49E46-114C-4B06-B72F-F45B42CE95F8}" type="slidenum">
              <a:rPr lang="en-US" altLang="en-US"/>
              <a:pPr>
                <a:defRPr/>
              </a:pPr>
              <a:t>‹#›</a:t>
            </a:fld>
            <a:endParaRPr lang="en-US" altLang="en-US"/>
          </a:p>
        </p:txBody>
      </p:sp>
    </p:spTree>
    <p:extLst>
      <p:ext uri="{BB962C8B-B14F-4D97-AF65-F5344CB8AC3E}">
        <p14:creationId xmlns:p14="http://schemas.microsoft.com/office/powerpoint/2010/main" val="259965643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7A8AA1-DAF0-4CC2-BCE9-F13B8B0933C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3" name="Rectangle 5">
            <a:extLst>
              <a:ext uri="{FF2B5EF4-FFF2-40B4-BE49-F238E27FC236}">
                <a16:creationId xmlns:a16="http://schemas.microsoft.com/office/drawing/2014/main" id="{0139591E-86CF-4DE5-80B3-3A6A7803985F}"/>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4" name="Rectangle 6">
            <a:extLst>
              <a:ext uri="{FF2B5EF4-FFF2-40B4-BE49-F238E27FC236}">
                <a16:creationId xmlns:a16="http://schemas.microsoft.com/office/drawing/2014/main" id="{150762AF-97EA-400A-BEA9-83F903D1747B}"/>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5777CDE4-2B8C-4D5D-9228-5F19852C1472}" type="slidenum">
              <a:rPr lang="en-US" altLang="en-US"/>
              <a:pPr>
                <a:defRPr/>
              </a:pPr>
              <a:t>‹#›</a:t>
            </a:fld>
            <a:endParaRPr lang="en-US" altLang="en-US"/>
          </a:p>
        </p:txBody>
      </p:sp>
    </p:spTree>
    <p:extLst>
      <p:ext uri="{BB962C8B-B14F-4D97-AF65-F5344CB8AC3E}">
        <p14:creationId xmlns:p14="http://schemas.microsoft.com/office/powerpoint/2010/main" val="85832106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C4911A5A-3AE8-4F13-A070-A28DAD080DE0}"/>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09AA06CB-5E09-4114-9948-684ED0A9EAE7}"/>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6E6F6EDF-CF54-44CB-AE7C-48B2D33A959E}"/>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50E90683-E221-4321-B456-5FB215FCF214}" type="slidenum">
              <a:rPr lang="en-US" altLang="en-US"/>
              <a:pPr>
                <a:defRPr/>
              </a:pPr>
              <a:t>‹#›</a:t>
            </a:fld>
            <a:endParaRPr lang="en-US" altLang="en-US"/>
          </a:p>
        </p:txBody>
      </p:sp>
    </p:spTree>
    <p:extLst>
      <p:ext uri="{BB962C8B-B14F-4D97-AF65-F5344CB8AC3E}">
        <p14:creationId xmlns:p14="http://schemas.microsoft.com/office/powerpoint/2010/main" val="427885510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62A07B59-762F-420F-B50A-9A2464EB7493}"/>
              </a:ext>
            </a:extLst>
          </p:cNvPr>
          <p:cNvSpPr>
            <a:spLocks noGrp="1" noChangeArrowheads="1"/>
          </p:cNvSpPr>
          <p:nvPr>
            <p:ph type="dt" sz="half" idx="10"/>
          </p:nvPr>
        </p:nvSpPr>
        <p:spPr/>
        <p:txBody>
          <a:bodyPr/>
          <a:lstStyle>
            <a:lvl1pPr algn="ctr" eaLnBrk="0" hangingPunct="0">
              <a:defRPr>
                <a:effectLst>
                  <a:outerShdw blurRad="38100" dist="38100" dir="2700000" algn="tl">
                    <a:srgbClr val="000000">
                      <a:alpha val="43137"/>
                    </a:srgbClr>
                  </a:outerShdw>
                </a:effectLst>
              </a:defRPr>
            </a:lvl1pPr>
          </a:lstStyle>
          <a:p>
            <a:pPr>
              <a:defRPr/>
            </a:pPr>
            <a:endParaRPr lang="en-US"/>
          </a:p>
        </p:txBody>
      </p:sp>
      <p:sp>
        <p:nvSpPr>
          <p:cNvPr id="6" name="Footer Placeholder 5">
            <a:extLst>
              <a:ext uri="{FF2B5EF4-FFF2-40B4-BE49-F238E27FC236}">
                <a16:creationId xmlns:a16="http://schemas.microsoft.com/office/drawing/2014/main" id="{C4FE7310-DB2C-46DE-9F2F-71AC2E1E731C}"/>
              </a:ext>
            </a:extLst>
          </p:cNvPr>
          <p:cNvSpPr>
            <a:spLocks noGrp="1" noChangeArrowheads="1"/>
          </p:cNvSpPr>
          <p:nvPr>
            <p:ph type="ftr" sz="quarter" idx="11"/>
          </p:nvPr>
        </p:nvSpPr>
        <p:spPr/>
        <p:txBody>
          <a:bodyPr/>
          <a:lstStyle>
            <a:lvl1pPr eaLnBrk="0" hangingPunct="0">
              <a:defRPr>
                <a:effectLst>
                  <a:outerShdw blurRad="38100" dist="38100" dir="2700000" algn="tl">
                    <a:srgbClr val="000000">
                      <a:alpha val="43137"/>
                    </a:srgbClr>
                  </a:outerShdw>
                </a:effectLst>
              </a:defRPr>
            </a:lvl1pPr>
          </a:lstStyle>
          <a:p>
            <a:pPr>
              <a:defRPr/>
            </a:pPr>
            <a:endParaRPr lang="en-US"/>
          </a:p>
        </p:txBody>
      </p:sp>
      <p:sp>
        <p:nvSpPr>
          <p:cNvPr id="7" name="Slide Number Placeholder 6">
            <a:extLst>
              <a:ext uri="{FF2B5EF4-FFF2-40B4-BE49-F238E27FC236}">
                <a16:creationId xmlns:a16="http://schemas.microsoft.com/office/drawing/2014/main" id="{D7E3FF4A-F8C2-4AF5-B056-94B9519C777B}"/>
              </a:ext>
            </a:extLst>
          </p:cNvPr>
          <p:cNvSpPr>
            <a:spLocks noGrp="1" noChangeArrowheads="1"/>
          </p:cNvSpPr>
          <p:nvPr>
            <p:ph type="sldNum" sz="quarter" idx="12"/>
          </p:nvPr>
        </p:nvSpPr>
        <p:spPr/>
        <p:txBody>
          <a:bodyPr/>
          <a:lstStyle>
            <a:lvl1pPr eaLnBrk="0" hangingPunct="0">
              <a:defRPr>
                <a:effectLst>
                  <a:outerShdw blurRad="38100" dist="38100" dir="2700000" algn="tl">
                    <a:srgbClr val="C0C0C0"/>
                  </a:outerShdw>
                </a:effectLst>
              </a:defRPr>
            </a:lvl1pPr>
          </a:lstStyle>
          <a:p>
            <a:pPr>
              <a:defRPr/>
            </a:pPr>
            <a:fld id="{60E698D6-2CFB-4C4D-8507-B468F835447A}" type="slidenum">
              <a:rPr lang="en-US" altLang="en-US"/>
              <a:pPr>
                <a:defRPr/>
              </a:pPr>
              <a:t>‹#›</a:t>
            </a:fld>
            <a:endParaRPr lang="en-US" altLang="en-US"/>
          </a:p>
        </p:txBody>
      </p:sp>
    </p:spTree>
    <p:extLst>
      <p:ext uri="{BB962C8B-B14F-4D97-AF65-F5344CB8AC3E}">
        <p14:creationId xmlns:p14="http://schemas.microsoft.com/office/powerpoint/2010/main" val="9011292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theme" Target="../theme/theme11.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image" Target="../media/image3.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image" Target="../media/image2.jpeg"/><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2.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3.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2.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theme" Target="../theme/theme7.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2.jpe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2.jpe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C9D1412E-EAD0-46B6-AE60-EF5577B9ECE6}"/>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22" name="Title Placeholder 21">
            <a:extLst>
              <a:ext uri="{FF2B5EF4-FFF2-40B4-BE49-F238E27FC236}">
                <a16:creationId xmlns:a16="http://schemas.microsoft.com/office/drawing/2014/main" id="{79A55B37-FC65-473C-A93A-691F15FC8061}"/>
              </a:ext>
            </a:extLst>
          </p:cNvPr>
          <p:cNvSpPr>
            <a:spLocks noGrp="1"/>
          </p:cNvSpPr>
          <p:nvPr>
            <p:ph type="title"/>
          </p:nvPr>
        </p:nvSpPr>
        <p:spPr>
          <a:xfrm>
            <a:off x="609600" y="275167"/>
            <a:ext cx="9956800" cy="1143000"/>
          </a:xfrm>
          <a:prstGeom prst="rect">
            <a:avLst/>
          </a:prstGeom>
        </p:spPr>
        <p:txBody>
          <a:bodyPr vert="horz" anchor="b">
            <a:normAutofit/>
          </a:bodyPr>
          <a:lstStyle/>
          <a:p>
            <a:r>
              <a:rPr lang="en-US"/>
              <a:t>Click to edit Master title style</a:t>
            </a:r>
          </a:p>
        </p:txBody>
      </p:sp>
      <p:sp>
        <p:nvSpPr>
          <p:cNvPr id="4100" name="Text Placeholder 12">
            <a:extLst>
              <a:ext uri="{FF2B5EF4-FFF2-40B4-BE49-F238E27FC236}">
                <a16:creationId xmlns:a16="http://schemas.microsoft.com/office/drawing/2014/main" id="{3B49532C-9B79-4A56-8E2F-3944F48F5F87}"/>
              </a:ext>
            </a:extLst>
          </p:cNvPr>
          <p:cNvSpPr>
            <a:spLocks noGrp="1"/>
          </p:cNvSpPr>
          <p:nvPr>
            <p:ph type="body" idx="1"/>
          </p:nvPr>
        </p:nvSpPr>
        <p:spPr bwMode="auto">
          <a:xfrm>
            <a:off x="609600" y="1600201"/>
            <a:ext cx="9956800" cy="487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A7DD2739-E3E9-4AD4-A366-B8423C78AF3A}"/>
              </a:ext>
            </a:extLst>
          </p:cNvPr>
          <p:cNvSpPr>
            <a:spLocks noGrp="1"/>
          </p:cNvSpPr>
          <p:nvPr>
            <p:ph type="dt" sz="half" idx="2"/>
          </p:nvPr>
        </p:nvSpPr>
        <p:spPr>
          <a:xfrm rot="5400000">
            <a:off x="10454218" y="1018118"/>
            <a:ext cx="2010833" cy="512233"/>
          </a:xfrm>
          <a:prstGeom prst="rect">
            <a:avLst/>
          </a:prstGeom>
        </p:spPr>
        <p:txBody>
          <a:bodyPr vert="horz" anchor="ctr" anchorCtr="0"/>
          <a:lstStyle>
            <a:lvl1pPr algn="r" eaLnBrk="1" latinLnBrk="0" hangingPunct="1">
              <a:defRPr kumimoji="0" sz="1600">
                <a:solidFill>
                  <a:srgbClr val="575F6D"/>
                </a:solidFill>
                <a:latin typeface="Times New Roman" pitchFamily="18" charset="0"/>
                <a:cs typeface="+mn-cs"/>
              </a:defRPr>
            </a:lvl1pPr>
          </a:lstStyle>
          <a:p>
            <a:pPr>
              <a:defRPr/>
            </a:pPr>
            <a:fld id="{079587E6-F7C8-4B5D-832A-5746D6A1CF34}" type="datetime10">
              <a:rPr lang="vi-VN"/>
              <a:pPr>
                <a:defRPr/>
              </a:pPr>
              <a:t>12:24 CH</a:t>
            </a:fld>
            <a:endParaRPr lang="en-US"/>
          </a:p>
        </p:txBody>
      </p:sp>
      <p:sp>
        <p:nvSpPr>
          <p:cNvPr id="3" name="Footer Placeholder 2">
            <a:extLst>
              <a:ext uri="{FF2B5EF4-FFF2-40B4-BE49-F238E27FC236}">
                <a16:creationId xmlns:a16="http://schemas.microsoft.com/office/drawing/2014/main" id="{DA8EB93F-A365-4003-8A6E-725DBB9FCCFE}"/>
              </a:ext>
            </a:extLst>
          </p:cNvPr>
          <p:cNvSpPr>
            <a:spLocks noGrp="1"/>
          </p:cNvSpPr>
          <p:nvPr>
            <p:ph type="ftr" sz="quarter" idx="3"/>
          </p:nvPr>
        </p:nvSpPr>
        <p:spPr>
          <a:xfrm rot="5400000">
            <a:off x="9853084" y="3676650"/>
            <a:ext cx="3200400" cy="486833"/>
          </a:xfrm>
          <a:prstGeom prst="rect">
            <a:avLst/>
          </a:prstGeom>
        </p:spPr>
        <p:txBody>
          <a:bodyPr vert="horz" anchor="ctr" anchorCtr="0"/>
          <a:lstStyle>
            <a:lvl1pPr algn="l" eaLnBrk="1" latinLnBrk="0" hangingPunct="1">
              <a:defRPr kumimoji="0" sz="1600">
                <a:solidFill>
                  <a:srgbClr val="575F6D"/>
                </a:solidFill>
                <a:latin typeface="Times New Roman" pitchFamily="18" charset="0"/>
                <a:cs typeface="+mn-cs"/>
              </a:defRPr>
            </a:lvl1pPr>
          </a:lstStyle>
          <a:p>
            <a:pPr>
              <a:defRPr/>
            </a:pPr>
            <a:r>
              <a:rPr lang="en-US"/>
              <a:t>Trần Duy Tiếp</a:t>
            </a:r>
          </a:p>
        </p:txBody>
      </p:sp>
      <p:sp>
        <p:nvSpPr>
          <p:cNvPr id="7" name="Straight Connector 6">
            <a:extLst>
              <a:ext uri="{FF2B5EF4-FFF2-40B4-BE49-F238E27FC236}">
                <a16:creationId xmlns:a16="http://schemas.microsoft.com/office/drawing/2014/main" id="{67033C66-9685-4B1E-9E9C-712412A3CFEC}"/>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4104" name="Straight Connector 8">
            <a:extLst>
              <a:ext uri="{FF2B5EF4-FFF2-40B4-BE49-F238E27FC236}">
                <a16:creationId xmlns:a16="http://schemas.microsoft.com/office/drawing/2014/main" id="{7706C99D-B0CA-4CD8-AD7E-869BFAC16A51}"/>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 name="Rectangle 9">
            <a:extLst>
              <a:ext uri="{FF2B5EF4-FFF2-40B4-BE49-F238E27FC236}">
                <a16:creationId xmlns:a16="http://schemas.microsoft.com/office/drawing/2014/main" id="{F9C94AED-AB5D-48A3-8594-1F5881094AE6}"/>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4106" name="Straight Connector 10">
            <a:extLst>
              <a:ext uri="{FF2B5EF4-FFF2-40B4-BE49-F238E27FC236}">
                <a16:creationId xmlns:a16="http://schemas.microsoft.com/office/drawing/2014/main" id="{3690D224-01EF-494A-89CD-52C18E9E18A0}"/>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2" name="Oval 11">
            <a:extLst>
              <a:ext uri="{FF2B5EF4-FFF2-40B4-BE49-F238E27FC236}">
                <a16:creationId xmlns:a16="http://schemas.microsoft.com/office/drawing/2014/main" id="{C5DD7F1D-6A07-44E3-B5DE-80E2FA139C7F}"/>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3" name="Slide Number Placeholder 22">
            <a:extLst>
              <a:ext uri="{FF2B5EF4-FFF2-40B4-BE49-F238E27FC236}">
                <a16:creationId xmlns:a16="http://schemas.microsoft.com/office/drawing/2014/main" id="{49932B9C-2930-472E-8B36-EF4B523F8F0C}"/>
              </a:ext>
            </a:extLst>
          </p:cNvPr>
          <p:cNvSpPr>
            <a:spLocks noGrp="1"/>
          </p:cNvSpPr>
          <p:nvPr>
            <p:ph type="sldNum" sz="quarter" idx="4"/>
          </p:nvPr>
        </p:nvSpPr>
        <p:spPr>
          <a:xfrm>
            <a:off x="10839451" y="5734051"/>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867" b="1">
                <a:solidFill>
                  <a:srgbClr val="FFFFFF"/>
                </a:solidFill>
                <a:latin typeface="Times New Roman" panose="02020603050405020304" pitchFamily="18" charset="0"/>
              </a:defRPr>
            </a:lvl1pPr>
          </a:lstStyle>
          <a:p>
            <a:pPr>
              <a:defRPr/>
            </a:pPr>
            <a:fld id="{ECC1BC24-0DAE-453F-B774-11BE6086874A}" type="slidenum">
              <a:rPr lang="en-US" altLang="en-US"/>
              <a:pPr>
                <a:defRPr/>
              </a:pPr>
              <a:t>‹#›</a:t>
            </a:fld>
            <a:endParaRPr lang="en-US" altLang="en-US"/>
          </a:p>
        </p:txBody>
      </p:sp>
    </p:spTree>
    <p:extLst>
      <p:ext uri="{BB962C8B-B14F-4D97-AF65-F5344CB8AC3E}">
        <p14:creationId xmlns:p14="http://schemas.microsoft.com/office/powerpoint/2010/main" val="37240735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l" rtl="0" eaLnBrk="0" fontAlgn="base" hangingPunct="0">
        <a:spcBef>
          <a:spcPct val="0"/>
        </a:spcBef>
        <a:spcAft>
          <a:spcPct val="0"/>
        </a:spcAft>
        <a:defRPr sz="4000" kern="1200" cap="small">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entury Schoolbook"/>
        </a:defRPr>
      </a:lvl2pPr>
      <a:lvl3pPr algn="l" rtl="0" eaLnBrk="0" fontAlgn="base" hangingPunct="0">
        <a:spcBef>
          <a:spcPct val="0"/>
        </a:spcBef>
        <a:spcAft>
          <a:spcPct val="0"/>
        </a:spcAft>
        <a:defRPr sz="4000">
          <a:solidFill>
            <a:schemeClr val="tx2"/>
          </a:solidFill>
          <a:latin typeface="Century Schoolbook"/>
        </a:defRPr>
      </a:lvl3pPr>
      <a:lvl4pPr algn="l" rtl="0" eaLnBrk="0" fontAlgn="base" hangingPunct="0">
        <a:spcBef>
          <a:spcPct val="0"/>
        </a:spcBef>
        <a:spcAft>
          <a:spcPct val="0"/>
        </a:spcAft>
        <a:defRPr sz="4000">
          <a:solidFill>
            <a:schemeClr val="tx2"/>
          </a:solidFill>
          <a:latin typeface="Century Schoolbook"/>
        </a:defRPr>
      </a:lvl4pPr>
      <a:lvl5pPr algn="l" rtl="0" eaLnBrk="0" fontAlgn="base" hangingPunct="0">
        <a:spcBef>
          <a:spcPct val="0"/>
        </a:spcBef>
        <a:spcAft>
          <a:spcPct val="0"/>
        </a:spcAft>
        <a:defRPr sz="4000">
          <a:solidFill>
            <a:schemeClr val="tx2"/>
          </a:solidFill>
          <a:latin typeface="Century Schoolbook"/>
        </a:defRPr>
      </a:lvl5pPr>
      <a:lvl6pPr marL="609585" algn="l" rtl="0" fontAlgn="base">
        <a:spcBef>
          <a:spcPct val="0"/>
        </a:spcBef>
        <a:spcAft>
          <a:spcPct val="0"/>
        </a:spcAft>
        <a:defRPr sz="4000">
          <a:solidFill>
            <a:schemeClr val="tx2"/>
          </a:solidFill>
          <a:latin typeface="Century Schoolbook"/>
        </a:defRPr>
      </a:lvl6pPr>
      <a:lvl7pPr marL="1219170" algn="l" rtl="0" fontAlgn="base">
        <a:spcBef>
          <a:spcPct val="0"/>
        </a:spcBef>
        <a:spcAft>
          <a:spcPct val="0"/>
        </a:spcAft>
        <a:defRPr sz="4000">
          <a:solidFill>
            <a:schemeClr val="tx2"/>
          </a:solidFill>
          <a:latin typeface="Century Schoolbook"/>
        </a:defRPr>
      </a:lvl7pPr>
      <a:lvl8pPr marL="1828754" algn="l" rtl="0" fontAlgn="base">
        <a:spcBef>
          <a:spcPct val="0"/>
        </a:spcBef>
        <a:spcAft>
          <a:spcPct val="0"/>
        </a:spcAft>
        <a:defRPr sz="4000">
          <a:solidFill>
            <a:schemeClr val="tx2"/>
          </a:solidFill>
          <a:latin typeface="Century Schoolbook"/>
        </a:defRPr>
      </a:lvl8pPr>
      <a:lvl9pPr marL="2438339" algn="l" rtl="0" fontAlgn="base">
        <a:spcBef>
          <a:spcPct val="0"/>
        </a:spcBef>
        <a:spcAft>
          <a:spcPct val="0"/>
        </a:spcAft>
        <a:defRPr sz="4000">
          <a:solidFill>
            <a:schemeClr val="tx2"/>
          </a:solidFill>
          <a:latin typeface="Century Schoolbook"/>
        </a:defRPr>
      </a:lvl9pPr>
    </p:titleStyle>
    <p:bodyStyle>
      <a:lvl1pPr marL="364058" indent="-364058" algn="l" rtl="0" eaLnBrk="0" fontAlgn="base" hangingPunct="0">
        <a:spcBef>
          <a:spcPts val="800"/>
        </a:spcBef>
        <a:spcAft>
          <a:spcPct val="0"/>
        </a:spcAft>
        <a:buClr>
          <a:schemeClr val="accent1"/>
        </a:buClr>
        <a:buSzPct val="70000"/>
        <a:buFont typeface="Wingdings" panose="05000000000000000000" pitchFamily="2" charset="2"/>
        <a:buChar char=""/>
        <a:defRPr sz="3200" kern="1200">
          <a:solidFill>
            <a:schemeClr val="tx1"/>
          </a:solidFill>
          <a:latin typeface="+mn-lt"/>
          <a:ea typeface="+mn-ea"/>
          <a:cs typeface="+mn-cs"/>
        </a:defRPr>
      </a:lvl1pPr>
      <a:lvl2pPr marL="852996" indent="-364058" algn="l" rtl="0" eaLnBrk="0" fontAlgn="base" hangingPunct="0">
        <a:spcBef>
          <a:spcPct val="2000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2pPr>
      <a:lvl3pPr marL="1219170" indent="-243411"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583227" indent="-243411"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949402" indent="-243411" algn="l" rtl="0" eaLnBrk="0" fontAlgn="base" hangingPunct="0">
        <a:spcBef>
          <a:spcPct val="20000"/>
        </a:spcBef>
        <a:spcAft>
          <a:spcPct val="0"/>
        </a:spcAft>
        <a:buClr>
          <a:srgbClr val="BDCAE9"/>
        </a:buClr>
        <a:buSzPct val="68000"/>
        <a:buFont typeface="Wingdings 2" panose="05020102010507070707" pitchFamily="18" charset="2"/>
        <a:buChar char=""/>
        <a:defRPr sz="2133" kern="1200">
          <a:solidFill>
            <a:schemeClr val="tx1"/>
          </a:solidFill>
          <a:latin typeface="+mn-lt"/>
          <a:ea typeface="+mn-ea"/>
          <a:cs typeface="+mn-cs"/>
        </a:defRPr>
      </a:lvl5pPr>
      <a:lvl6pPr marL="2316422" indent="-243834" algn="l" rtl="0" eaLnBrk="1" latinLnBrk="0" hangingPunct="1">
        <a:spcBef>
          <a:spcPct val="20000"/>
        </a:spcBef>
        <a:buClr>
          <a:schemeClr val="accent1"/>
        </a:buClr>
        <a:buChar char="•"/>
        <a:defRPr kumimoji="0" sz="2133" kern="1200">
          <a:solidFill>
            <a:schemeClr val="tx2"/>
          </a:solidFill>
          <a:latin typeface="+mn-lt"/>
          <a:ea typeface="+mn-ea"/>
          <a:cs typeface="+mn-cs"/>
        </a:defRPr>
      </a:lvl6pPr>
      <a:lvl7pPr marL="2682173" indent="-243834" algn="l" rtl="0" eaLnBrk="1" latinLnBrk="0" hangingPunct="1">
        <a:spcBef>
          <a:spcPct val="20000"/>
        </a:spcBef>
        <a:buClr>
          <a:schemeClr val="accent1">
            <a:tint val="60000"/>
          </a:schemeClr>
        </a:buClr>
        <a:buSzPct val="60000"/>
        <a:buFont typeface="Wingdings"/>
        <a:buChar char=""/>
        <a:defRPr kumimoji="0" sz="1867" kern="1200" baseline="0">
          <a:solidFill>
            <a:schemeClr val="tx2"/>
          </a:solidFill>
          <a:latin typeface="+mn-lt"/>
          <a:ea typeface="+mn-ea"/>
          <a:cs typeface="+mn-cs"/>
        </a:defRPr>
      </a:lvl7pPr>
      <a:lvl8pPr marL="3047924" indent="-243834" algn="l" rtl="0" eaLnBrk="1" latinLnBrk="0" hangingPunct="1">
        <a:spcBef>
          <a:spcPct val="20000"/>
        </a:spcBef>
        <a:buClr>
          <a:schemeClr val="accent2"/>
        </a:buClr>
        <a:buChar char="•"/>
        <a:defRPr kumimoji="0" sz="1867" kern="1200" cap="small" baseline="0">
          <a:solidFill>
            <a:schemeClr val="tx2"/>
          </a:solidFill>
          <a:latin typeface="+mn-lt"/>
          <a:ea typeface="+mn-ea"/>
          <a:cs typeface="+mn-cs"/>
        </a:defRPr>
      </a:lvl8pPr>
      <a:lvl9pPr marL="3413675" indent="-243834" algn="l" rtl="0" eaLnBrk="1" latinLnBrk="0" hangingPunct="1">
        <a:spcBef>
          <a:spcPct val="20000"/>
        </a:spcBef>
        <a:buClr>
          <a:schemeClr val="accent1">
            <a:shade val="75000"/>
          </a:schemeClr>
        </a:buClr>
        <a:buChar char="•"/>
        <a:defRPr kumimoji="0" sz="1867"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B040395-02CB-44D7-93E0-36CED421EDA7}"/>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E146503-5B11-46D3-ADEA-D22782BAF8A9}"/>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418128C-CA2B-4C1E-894E-F074646C4932}"/>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867">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2D0618D6-205F-41D7-8ED1-67AB3E676CBD}"/>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867">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F9721698-CA97-4176-A80E-F746AED9DE22}"/>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867"/>
            </a:lvl1pPr>
          </a:lstStyle>
          <a:p>
            <a:pPr>
              <a:defRPr/>
            </a:pPr>
            <a:fld id="{0EF1C285-2802-4834-A470-D19A1A174BD2}" type="slidenum">
              <a:rPr lang="en-US" altLang="en-US"/>
              <a:pPr>
                <a:defRPr/>
              </a:pPr>
              <a:t>‹#›</a:t>
            </a:fld>
            <a:endParaRPr lang="en-US" altLang="en-US"/>
          </a:p>
        </p:txBody>
      </p:sp>
    </p:spTree>
    <p:extLst>
      <p:ext uri="{BB962C8B-B14F-4D97-AF65-F5344CB8AC3E}">
        <p14:creationId xmlns:p14="http://schemas.microsoft.com/office/powerpoint/2010/main" val="884493864"/>
      </p:ext>
    </p:extLst>
  </p:cSld>
  <p:clrMap bg1="lt1" tx1="dk1" bg2="lt2" tx2="dk2" accent1="accent1" accent2="accent2" accent3="accent3" accent4="accent4" accent5="accent5" accent6="accent6" hlink="hlink" folHlink="folHlink"/>
  <p:sldLayoutIdLst>
    <p:sldLayoutId id="2147483807" r:id="rId1"/>
    <p:sldLayoutId id="2147483808" r:id="rId2"/>
    <p:sldLayoutId id="2147483809" r:id="rId3"/>
    <p:sldLayoutId id="2147483810" r:id="rId4"/>
    <p:sldLayoutId id="2147483811" r:id="rId5"/>
    <p:sldLayoutId id="2147483812" r:id="rId6"/>
    <p:sldLayoutId id="2147483813" r:id="rId7"/>
    <p:sldLayoutId id="2147483814" r:id="rId8"/>
    <p:sldLayoutId id="2147483815" r:id="rId9"/>
    <p:sldLayoutId id="2147483816" r:id="rId10"/>
    <p:sldLayoutId id="2147483817" r:id="rId11"/>
    <p:sldLayoutId id="2147483818" r:id="rId12"/>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cs typeface="Arial" charset="0"/>
        </a:defRPr>
      </a:lvl2pPr>
      <a:lvl3pPr algn="ctr" rtl="0" eaLnBrk="0" fontAlgn="base" hangingPunct="0">
        <a:spcBef>
          <a:spcPct val="0"/>
        </a:spcBef>
        <a:spcAft>
          <a:spcPct val="0"/>
        </a:spcAft>
        <a:defRPr sz="5867">
          <a:solidFill>
            <a:schemeClr val="tx2"/>
          </a:solidFill>
          <a:latin typeface="Arial" charset="0"/>
          <a:cs typeface="Arial" charset="0"/>
        </a:defRPr>
      </a:lvl3pPr>
      <a:lvl4pPr algn="ctr" rtl="0" eaLnBrk="0" fontAlgn="base" hangingPunct="0">
        <a:spcBef>
          <a:spcPct val="0"/>
        </a:spcBef>
        <a:spcAft>
          <a:spcPct val="0"/>
        </a:spcAft>
        <a:defRPr sz="5867">
          <a:solidFill>
            <a:schemeClr val="tx2"/>
          </a:solidFill>
          <a:latin typeface="Arial" charset="0"/>
          <a:cs typeface="Arial" charset="0"/>
        </a:defRPr>
      </a:lvl4pPr>
      <a:lvl5pPr algn="ctr" rtl="0" eaLnBrk="0" fontAlgn="base" hangingPunct="0">
        <a:spcBef>
          <a:spcPct val="0"/>
        </a:spcBef>
        <a:spcAft>
          <a:spcPct val="0"/>
        </a:spcAft>
        <a:defRPr sz="5867">
          <a:solidFill>
            <a:schemeClr val="tx2"/>
          </a:solidFill>
          <a:latin typeface="Arial" charset="0"/>
          <a:cs typeface="Arial" charset="0"/>
        </a:defRPr>
      </a:lvl5pPr>
      <a:lvl6pPr marL="609585" algn="ctr" rtl="0" fontAlgn="base">
        <a:spcBef>
          <a:spcPct val="0"/>
        </a:spcBef>
        <a:spcAft>
          <a:spcPct val="0"/>
        </a:spcAft>
        <a:defRPr sz="5867">
          <a:solidFill>
            <a:schemeClr val="tx2"/>
          </a:solidFill>
          <a:latin typeface="Arial" charset="0"/>
          <a:cs typeface="Arial" charset="0"/>
        </a:defRPr>
      </a:lvl6pPr>
      <a:lvl7pPr marL="1219170" algn="ctr" rtl="0" fontAlgn="base">
        <a:spcBef>
          <a:spcPct val="0"/>
        </a:spcBef>
        <a:spcAft>
          <a:spcPct val="0"/>
        </a:spcAft>
        <a:defRPr sz="5867">
          <a:solidFill>
            <a:schemeClr val="tx2"/>
          </a:solidFill>
          <a:latin typeface="Arial" charset="0"/>
          <a:cs typeface="Arial" charset="0"/>
        </a:defRPr>
      </a:lvl7pPr>
      <a:lvl8pPr marL="1828754" algn="ctr" rtl="0" fontAlgn="base">
        <a:spcBef>
          <a:spcPct val="0"/>
        </a:spcBef>
        <a:spcAft>
          <a:spcPct val="0"/>
        </a:spcAft>
        <a:defRPr sz="5867">
          <a:solidFill>
            <a:schemeClr val="tx2"/>
          </a:solidFill>
          <a:latin typeface="Arial" charset="0"/>
          <a:cs typeface="Arial" charset="0"/>
        </a:defRPr>
      </a:lvl8pPr>
      <a:lvl9pPr marL="2438339" algn="ctr" rtl="0" fontAlgn="base">
        <a:spcBef>
          <a:spcPct val="0"/>
        </a:spcBef>
        <a:spcAft>
          <a:spcPct val="0"/>
        </a:spcAft>
        <a:defRPr sz="5867">
          <a:solidFill>
            <a:schemeClr val="tx2"/>
          </a:solidFill>
          <a:latin typeface="Arial"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cs typeface="+mn-cs"/>
        </a:defRPr>
      </a:lvl2pPr>
      <a:lvl3pPr marL="1523962" indent="-304792" algn="l" rtl="0" eaLnBrk="0" fontAlgn="base" hangingPunct="0">
        <a:spcBef>
          <a:spcPct val="20000"/>
        </a:spcBef>
        <a:spcAft>
          <a:spcPct val="0"/>
        </a:spcAft>
        <a:buChar char="•"/>
        <a:defRPr sz="3200">
          <a:solidFill>
            <a:schemeClr val="tx1"/>
          </a:solidFill>
          <a:latin typeface="+mn-lt"/>
          <a:cs typeface="+mn-cs"/>
        </a:defRPr>
      </a:lvl3pPr>
      <a:lvl4pPr marL="2133547" indent="-304792" algn="l" rtl="0" eaLnBrk="0" fontAlgn="base" hangingPunct="0">
        <a:spcBef>
          <a:spcPct val="20000"/>
        </a:spcBef>
        <a:spcAft>
          <a:spcPct val="0"/>
        </a:spcAft>
        <a:buChar char="–"/>
        <a:defRPr sz="2667">
          <a:solidFill>
            <a:schemeClr val="tx1"/>
          </a:solidFill>
          <a:latin typeface="+mn-lt"/>
          <a:cs typeface="+mn-cs"/>
        </a:defRPr>
      </a:lvl4pPr>
      <a:lvl5pPr marL="2743131" indent="-304792" algn="l" rtl="0" eaLnBrk="0" fontAlgn="base" hangingPunct="0">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pSp>
        <p:nvGrpSpPr>
          <p:cNvPr id="14338" name="Group 2">
            <a:extLst>
              <a:ext uri="{FF2B5EF4-FFF2-40B4-BE49-F238E27FC236}">
                <a16:creationId xmlns:a16="http://schemas.microsoft.com/office/drawing/2014/main" id="{B9AD1147-B5F8-4A04-814B-FD8E7E37E3BF}"/>
              </a:ext>
            </a:extLst>
          </p:cNvPr>
          <p:cNvGrpSpPr>
            <a:grpSpLocks/>
          </p:cNvGrpSpPr>
          <p:nvPr/>
        </p:nvGrpSpPr>
        <p:grpSpPr bwMode="auto">
          <a:xfrm>
            <a:off x="-10584" y="1"/>
            <a:ext cx="3778251" cy="6855884"/>
            <a:chOff x="-5" y="0"/>
            <a:chExt cx="1785" cy="4319"/>
          </a:xfrm>
        </p:grpSpPr>
        <p:sp>
          <p:nvSpPr>
            <p:cNvPr id="14344" name="Freeform 3">
              <a:extLst>
                <a:ext uri="{FF2B5EF4-FFF2-40B4-BE49-F238E27FC236}">
                  <a16:creationId xmlns:a16="http://schemas.microsoft.com/office/drawing/2014/main" id="{BE36B74D-90FE-422C-BF71-2C1660FD605F}"/>
                </a:ext>
              </a:extLst>
            </p:cNvPr>
            <p:cNvSpPr>
              <a:spLocks/>
            </p:cNvSpPr>
            <p:nvPr/>
          </p:nvSpPr>
          <p:spPr bwMode="ltGray">
            <a:xfrm>
              <a:off x="-5" y="3262"/>
              <a:ext cx="472" cy="802"/>
            </a:xfrm>
            <a:custGeom>
              <a:avLst/>
              <a:gdLst>
                <a:gd name="T0" fmla="*/ 5 w 472"/>
                <a:gd name="T1" fmla="*/ 32 h 802"/>
                <a:gd name="T2" fmla="*/ 189 w 472"/>
                <a:gd name="T3" fmla="*/ 26 h 802"/>
                <a:gd name="T4" fmla="*/ 309 w 472"/>
                <a:gd name="T5" fmla="*/ 66 h 802"/>
                <a:gd name="T6" fmla="*/ 357 w 472"/>
                <a:gd name="T7" fmla="*/ 98 h 802"/>
                <a:gd name="T8" fmla="*/ 413 w 472"/>
                <a:gd name="T9" fmla="*/ 162 h 802"/>
                <a:gd name="T10" fmla="*/ 437 w 472"/>
                <a:gd name="T11" fmla="*/ 250 h 802"/>
                <a:gd name="T12" fmla="*/ 397 w 472"/>
                <a:gd name="T13" fmla="*/ 530 h 802"/>
                <a:gd name="T14" fmla="*/ 341 w 472"/>
                <a:gd name="T15" fmla="*/ 634 h 802"/>
                <a:gd name="T16" fmla="*/ 173 w 472"/>
                <a:gd name="T17" fmla="*/ 714 h 802"/>
                <a:gd name="T18" fmla="*/ 77 w 472"/>
                <a:gd name="T19" fmla="*/ 730 h 802"/>
                <a:gd name="T20" fmla="*/ 69 w 472"/>
                <a:gd name="T21" fmla="*/ 802 h 802"/>
                <a:gd name="T22" fmla="*/ 7 w 472"/>
                <a:gd name="T23" fmla="*/ 788 h 802"/>
                <a:gd name="T24" fmla="*/ 5 w 472"/>
                <a:gd name="T25" fmla="*/ 751 h 802"/>
                <a:gd name="T26" fmla="*/ 37 w 472"/>
                <a:gd name="T27" fmla="*/ 722 h 802"/>
                <a:gd name="T28" fmla="*/ 5 w 472"/>
                <a:gd name="T29" fmla="*/ 670 h 802"/>
                <a:gd name="T30" fmla="*/ 5 w 472"/>
                <a:gd name="T31" fmla="*/ 32 h 802"/>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472" h="802">
                  <a:moveTo>
                    <a:pt x="5" y="32"/>
                  </a:moveTo>
                  <a:cubicBezTo>
                    <a:pt x="101" y="0"/>
                    <a:pt x="20" y="17"/>
                    <a:pt x="189" y="26"/>
                  </a:cubicBezTo>
                  <a:cubicBezTo>
                    <a:pt x="221" y="37"/>
                    <a:pt x="280" y="47"/>
                    <a:pt x="309" y="66"/>
                  </a:cubicBezTo>
                  <a:cubicBezTo>
                    <a:pt x="325" y="77"/>
                    <a:pt x="357" y="98"/>
                    <a:pt x="357" y="98"/>
                  </a:cubicBezTo>
                  <a:cubicBezTo>
                    <a:pt x="394" y="154"/>
                    <a:pt x="373" y="135"/>
                    <a:pt x="413" y="162"/>
                  </a:cubicBezTo>
                  <a:cubicBezTo>
                    <a:pt x="433" y="223"/>
                    <a:pt x="426" y="193"/>
                    <a:pt x="437" y="250"/>
                  </a:cubicBezTo>
                  <a:cubicBezTo>
                    <a:pt x="433" y="370"/>
                    <a:pt x="472" y="455"/>
                    <a:pt x="397" y="530"/>
                  </a:cubicBezTo>
                  <a:cubicBezTo>
                    <a:pt x="385" y="567"/>
                    <a:pt x="368" y="607"/>
                    <a:pt x="341" y="634"/>
                  </a:cubicBezTo>
                  <a:cubicBezTo>
                    <a:pt x="319" y="701"/>
                    <a:pt x="233" y="707"/>
                    <a:pt x="173" y="714"/>
                  </a:cubicBezTo>
                  <a:cubicBezTo>
                    <a:pt x="142" y="724"/>
                    <a:pt x="100" y="707"/>
                    <a:pt x="77" y="730"/>
                  </a:cubicBezTo>
                  <a:cubicBezTo>
                    <a:pt x="60" y="747"/>
                    <a:pt x="72" y="778"/>
                    <a:pt x="69" y="802"/>
                  </a:cubicBezTo>
                  <a:cubicBezTo>
                    <a:pt x="53" y="799"/>
                    <a:pt x="23" y="792"/>
                    <a:pt x="7" y="788"/>
                  </a:cubicBezTo>
                  <a:cubicBezTo>
                    <a:pt x="5" y="788"/>
                    <a:pt x="0" y="762"/>
                    <a:pt x="5" y="751"/>
                  </a:cubicBezTo>
                  <a:cubicBezTo>
                    <a:pt x="10" y="740"/>
                    <a:pt x="37" y="735"/>
                    <a:pt x="37" y="722"/>
                  </a:cubicBezTo>
                  <a:cubicBezTo>
                    <a:pt x="26" y="682"/>
                    <a:pt x="22" y="685"/>
                    <a:pt x="5" y="670"/>
                  </a:cubicBezTo>
                  <a:cubicBezTo>
                    <a:pt x="5" y="541"/>
                    <a:pt x="5" y="233"/>
                    <a:pt x="5" y="32"/>
                  </a:cubicBezTo>
                  <a:close/>
                </a:path>
              </a:pathLst>
            </a:custGeom>
            <a:solidFill>
              <a:schemeClr val="folHlink">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4345" name="Group 4">
              <a:extLst>
                <a:ext uri="{FF2B5EF4-FFF2-40B4-BE49-F238E27FC236}">
                  <a16:creationId xmlns:a16="http://schemas.microsoft.com/office/drawing/2014/main" id="{74EA767B-15C9-4D66-83FC-54844AD0FDA1}"/>
                </a:ext>
              </a:extLst>
            </p:cNvPr>
            <p:cNvGrpSpPr>
              <a:grpSpLocks/>
            </p:cNvGrpSpPr>
            <p:nvPr/>
          </p:nvGrpSpPr>
          <p:grpSpPr bwMode="auto">
            <a:xfrm rot="14964908" flipH="1">
              <a:off x="104" y="2441"/>
              <a:ext cx="452" cy="444"/>
              <a:chOff x="1727" y="866"/>
              <a:chExt cx="129" cy="157"/>
            </a:xfrm>
          </p:grpSpPr>
          <p:sp>
            <p:nvSpPr>
              <p:cNvPr id="14383" name="Freeform 5">
                <a:extLst>
                  <a:ext uri="{FF2B5EF4-FFF2-40B4-BE49-F238E27FC236}">
                    <a16:creationId xmlns:a16="http://schemas.microsoft.com/office/drawing/2014/main" id="{69F5B7BE-F4BD-4F44-ADF7-FB47E3FF5FBF}"/>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84" name="Freeform 6">
                <a:extLst>
                  <a:ext uri="{FF2B5EF4-FFF2-40B4-BE49-F238E27FC236}">
                    <a16:creationId xmlns:a16="http://schemas.microsoft.com/office/drawing/2014/main" id="{011A60F1-0BAB-44A3-93E8-C4C376CBC901}"/>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85" name="Freeform 7">
                <a:extLst>
                  <a:ext uri="{FF2B5EF4-FFF2-40B4-BE49-F238E27FC236}">
                    <a16:creationId xmlns:a16="http://schemas.microsoft.com/office/drawing/2014/main" id="{785F487A-522A-42D3-8C27-2C3E42DB5232}"/>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4346" name="Freeform 8">
              <a:extLst>
                <a:ext uri="{FF2B5EF4-FFF2-40B4-BE49-F238E27FC236}">
                  <a16:creationId xmlns:a16="http://schemas.microsoft.com/office/drawing/2014/main" id="{0DA075F2-133B-4868-8F77-603441DA6B27}"/>
                </a:ext>
              </a:extLst>
            </p:cNvPr>
            <p:cNvSpPr>
              <a:spLocks/>
            </p:cNvSpPr>
            <p:nvPr/>
          </p:nvSpPr>
          <p:spPr bwMode="ltGray">
            <a:xfrm>
              <a:off x="90" y="1736"/>
              <a:ext cx="710" cy="768"/>
            </a:xfrm>
            <a:custGeom>
              <a:avLst/>
              <a:gdLst>
                <a:gd name="T0" fmla="*/ 14 w 710"/>
                <a:gd name="T1" fmla="*/ 416 h 768"/>
                <a:gd name="T2" fmla="*/ 14 w 710"/>
                <a:gd name="T3" fmla="*/ 272 h 768"/>
                <a:gd name="T4" fmla="*/ 102 w 710"/>
                <a:gd name="T5" fmla="*/ 144 h 768"/>
                <a:gd name="T6" fmla="*/ 150 w 710"/>
                <a:gd name="T7" fmla="*/ 96 h 768"/>
                <a:gd name="T8" fmla="*/ 198 w 710"/>
                <a:gd name="T9" fmla="*/ 64 h 768"/>
                <a:gd name="T10" fmla="*/ 350 w 710"/>
                <a:gd name="T11" fmla="*/ 0 h 768"/>
                <a:gd name="T12" fmla="*/ 534 w 710"/>
                <a:gd name="T13" fmla="*/ 8 h 768"/>
                <a:gd name="T14" fmla="*/ 662 w 710"/>
                <a:gd name="T15" fmla="*/ 96 h 768"/>
                <a:gd name="T16" fmla="*/ 710 w 710"/>
                <a:gd name="T17" fmla="*/ 200 h 768"/>
                <a:gd name="T18" fmla="*/ 702 w 710"/>
                <a:gd name="T19" fmla="*/ 400 h 768"/>
                <a:gd name="T20" fmla="*/ 678 w 710"/>
                <a:gd name="T21" fmla="*/ 448 h 768"/>
                <a:gd name="T22" fmla="*/ 550 w 710"/>
                <a:gd name="T23" fmla="*/ 632 h 768"/>
                <a:gd name="T24" fmla="*/ 518 w 710"/>
                <a:gd name="T25" fmla="*/ 656 h 768"/>
                <a:gd name="T26" fmla="*/ 470 w 710"/>
                <a:gd name="T27" fmla="*/ 664 h 768"/>
                <a:gd name="T28" fmla="*/ 518 w 710"/>
                <a:gd name="T29" fmla="*/ 680 h 768"/>
                <a:gd name="T30" fmla="*/ 566 w 710"/>
                <a:gd name="T31" fmla="*/ 696 h 768"/>
                <a:gd name="T32" fmla="*/ 574 w 710"/>
                <a:gd name="T33" fmla="*/ 720 h 768"/>
                <a:gd name="T34" fmla="*/ 526 w 710"/>
                <a:gd name="T35" fmla="*/ 736 h 768"/>
                <a:gd name="T36" fmla="*/ 502 w 710"/>
                <a:gd name="T37" fmla="*/ 752 h 768"/>
                <a:gd name="T38" fmla="*/ 454 w 710"/>
                <a:gd name="T39" fmla="*/ 768 h 768"/>
                <a:gd name="T40" fmla="*/ 438 w 710"/>
                <a:gd name="T41" fmla="*/ 712 h 768"/>
                <a:gd name="T42" fmla="*/ 246 w 710"/>
                <a:gd name="T43" fmla="*/ 688 h 768"/>
                <a:gd name="T44" fmla="*/ 134 w 710"/>
                <a:gd name="T45" fmla="*/ 648 h 768"/>
                <a:gd name="T46" fmla="*/ 110 w 710"/>
                <a:gd name="T47" fmla="*/ 624 h 768"/>
                <a:gd name="T48" fmla="*/ 78 w 710"/>
                <a:gd name="T49" fmla="*/ 576 h 768"/>
                <a:gd name="T50" fmla="*/ 54 w 710"/>
                <a:gd name="T51" fmla="*/ 464 h 768"/>
                <a:gd name="T52" fmla="*/ 30 w 710"/>
                <a:gd name="T53" fmla="*/ 408 h 768"/>
                <a:gd name="T54" fmla="*/ 22 w 710"/>
                <a:gd name="T55" fmla="*/ 384 h 768"/>
                <a:gd name="T56" fmla="*/ 14 w 710"/>
                <a:gd name="T57" fmla="*/ 416 h 768"/>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710" h="768">
                  <a:moveTo>
                    <a:pt x="14" y="416"/>
                  </a:moveTo>
                  <a:cubicBezTo>
                    <a:pt x="6" y="353"/>
                    <a:pt x="0" y="339"/>
                    <a:pt x="14" y="272"/>
                  </a:cubicBezTo>
                  <a:cubicBezTo>
                    <a:pt x="24" y="227"/>
                    <a:pt x="72" y="178"/>
                    <a:pt x="102" y="144"/>
                  </a:cubicBezTo>
                  <a:cubicBezTo>
                    <a:pt x="117" y="127"/>
                    <a:pt x="134" y="112"/>
                    <a:pt x="150" y="96"/>
                  </a:cubicBezTo>
                  <a:cubicBezTo>
                    <a:pt x="164" y="82"/>
                    <a:pt x="198" y="64"/>
                    <a:pt x="198" y="64"/>
                  </a:cubicBezTo>
                  <a:cubicBezTo>
                    <a:pt x="231" y="14"/>
                    <a:pt x="294" y="7"/>
                    <a:pt x="350" y="0"/>
                  </a:cubicBezTo>
                  <a:cubicBezTo>
                    <a:pt x="411" y="3"/>
                    <a:pt x="473" y="1"/>
                    <a:pt x="534" y="8"/>
                  </a:cubicBezTo>
                  <a:cubicBezTo>
                    <a:pt x="582" y="13"/>
                    <a:pt x="624" y="71"/>
                    <a:pt x="662" y="96"/>
                  </a:cubicBezTo>
                  <a:cubicBezTo>
                    <a:pt x="691" y="140"/>
                    <a:pt x="698" y="151"/>
                    <a:pt x="710" y="200"/>
                  </a:cubicBezTo>
                  <a:cubicBezTo>
                    <a:pt x="707" y="267"/>
                    <a:pt x="707" y="333"/>
                    <a:pt x="702" y="400"/>
                  </a:cubicBezTo>
                  <a:cubicBezTo>
                    <a:pt x="700" y="423"/>
                    <a:pt x="688" y="428"/>
                    <a:pt x="678" y="448"/>
                  </a:cubicBezTo>
                  <a:cubicBezTo>
                    <a:pt x="646" y="512"/>
                    <a:pt x="626" y="607"/>
                    <a:pt x="550" y="632"/>
                  </a:cubicBezTo>
                  <a:cubicBezTo>
                    <a:pt x="539" y="640"/>
                    <a:pt x="530" y="651"/>
                    <a:pt x="518" y="656"/>
                  </a:cubicBezTo>
                  <a:cubicBezTo>
                    <a:pt x="503" y="662"/>
                    <a:pt x="470" y="648"/>
                    <a:pt x="470" y="664"/>
                  </a:cubicBezTo>
                  <a:cubicBezTo>
                    <a:pt x="470" y="681"/>
                    <a:pt x="502" y="675"/>
                    <a:pt x="518" y="680"/>
                  </a:cubicBezTo>
                  <a:cubicBezTo>
                    <a:pt x="534" y="685"/>
                    <a:pt x="566" y="696"/>
                    <a:pt x="566" y="696"/>
                  </a:cubicBezTo>
                  <a:cubicBezTo>
                    <a:pt x="569" y="704"/>
                    <a:pt x="580" y="714"/>
                    <a:pt x="574" y="720"/>
                  </a:cubicBezTo>
                  <a:cubicBezTo>
                    <a:pt x="562" y="732"/>
                    <a:pt x="542" y="731"/>
                    <a:pt x="526" y="736"/>
                  </a:cubicBezTo>
                  <a:cubicBezTo>
                    <a:pt x="517" y="739"/>
                    <a:pt x="511" y="748"/>
                    <a:pt x="502" y="752"/>
                  </a:cubicBezTo>
                  <a:cubicBezTo>
                    <a:pt x="487" y="759"/>
                    <a:pt x="454" y="768"/>
                    <a:pt x="454" y="768"/>
                  </a:cubicBezTo>
                  <a:cubicBezTo>
                    <a:pt x="448" y="750"/>
                    <a:pt x="453" y="725"/>
                    <a:pt x="438" y="712"/>
                  </a:cubicBezTo>
                  <a:cubicBezTo>
                    <a:pt x="407" y="685"/>
                    <a:pt x="256" y="689"/>
                    <a:pt x="246" y="688"/>
                  </a:cubicBezTo>
                  <a:cubicBezTo>
                    <a:pt x="207" y="680"/>
                    <a:pt x="166" y="674"/>
                    <a:pt x="134" y="648"/>
                  </a:cubicBezTo>
                  <a:cubicBezTo>
                    <a:pt x="125" y="641"/>
                    <a:pt x="117" y="633"/>
                    <a:pt x="110" y="624"/>
                  </a:cubicBezTo>
                  <a:cubicBezTo>
                    <a:pt x="98" y="609"/>
                    <a:pt x="78" y="576"/>
                    <a:pt x="78" y="576"/>
                  </a:cubicBezTo>
                  <a:cubicBezTo>
                    <a:pt x="66" y="506"/>
                    <a:pt x="74" y="544"/>
                    <a:pt x="54" y="464"/>
                  </a:cubicBezTo>
                  <a:cubicBezTo>
                    <a:pt x="37" y="397"/>
                    <a:pt x="58" y="463"/>
                    <a:pt x="30" y="408"/>
                  </a:cubicBezTo>
                  <a:cubicBezTo>
                    <a:pt x="26" y="400"/>
                    <a:pt x="30" y="380"/>
                    <a:pt x="22" y="384"/>
                  </a:cubicBezTo>
                  <a:cubicBezTo>
                    <a:pt x="12" y="389"/>
                    <a:pt x="17" y="405"/>
                    <a:pt x="14" y="416"/>
                  </a:cubicBezTo>
                  <a:close/>
                </a:path>
              </a:pathLst>
            </a:custGeom>
            <a:solidFill>
              <a:schemeClr val="accent2">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4347" name="Group 9">
              <a:extLst>
                <a:ext uri="{FF2B5EF4-FFF2-40B4-BE49-F238E27FC236}">
                  <a16:creationId xmlns:a16="http://schemas.microsoft.com/office/drawing/2014/main" id="{04EA7091-4C91-46D5-AEE3-6122667F9260}"/>
                </a:ext>
              </a:extLst>
            </p:cNvPr>
            <p:cNvGrpSpPr>
              <a:grpSpLocks/>
            </p:cNvGrpSpPr>
            <p:nvPr/>
          </p:nvGrpSpPr>
          <p:grpSpPr bwMode="auto">
            <a:xfrm rot="416244">
              <a:off x="9" y="1746"/>
              <a:ext cx="1771" cy="1741"/>
              <a:chOff x="41" y="2787"/>
              <a:chExt cx="902" cy="833"/>
            </a:xfrm>
          </p:grpSpPr>
          <p:sp>
            <p:nvSpPr>
              <p:cNvPr id="14374" name="Freeform 10">
                <a:extLst>
                  <a:ext uri="{FF2B5EF4-FFF2-40B4-BE49-F238E27FC236}">
                    <a16:creationId xmlns:a16="http://schemas.microsoft.com/office/drawing/2014/main" id="{2E468BC4-B315-49FE-95B1-C307CA1F6075}"/>
                  </a:ext>
                </a:extLst>
              </p:cNvPr>
              <p:cNvSpPr>
                <a:spLocks/>
              </p:cNvSpPr>
              <p:nvPr userDrawn="1"/>
            </p:nvSpPr>
            <p:spPr bwMode="ltGray">
              <a:xfrm rot="373331" flipH="1">
                <a:off x="125" y="2787"/>
                <a:ext cx="313" cy="303"/>
              </a:xfrm>
              <a:custGeom>
                <a:avLst/>
                <a:gdLst>
                  <a:gd name="T0" fmla="*/ 95 w 217"/>
                  <a:gd name="T1" fmla="*/ 437 h 210"/>
                  <a:gd name="T2" fmla="*/ 76 w 217"/>
                  <a:gd name="T3" fmla="*/ 413 h 210"/>
                  <a:gd name="T4" fmla="*/ 55 w 217"/>
                  <a:gd name="T5" fmla="*/ 377 h 210"/>
                  <a:gd name="T6" fmla="*/ 32 w 217"/>
                  <a:gd name="T7" fmla="*/ 330 h 210"/>
                  <a:gd name="T8" fmla="*/ 10 w 217"/>
                  <a:gd name="T9" fmla="*/ 281 h 210"/>
                  <a:gd name="T10" fmla="*/ 0 w 217"/>
                  <a:gd name="T11" fmla="*/ 227 h 210"/>
                  <a:gd name="T12" fmla="*/ 1 w 217"/>
                  <a:gd name="T13" fmla="*/ 170 h 210"/>
                  <a:gd name="T14" fmla="*/ 19 w 217"/>
                  <a:gd name="T15" fmla="*/ 118 h 210"/>
                  <a:gd name="T16" fmla="*/ 56 w 217"/>
                  <a:gd name="T17" fmla="*/ 74 h 210"/>
                  <a:gd name="T18" fmla="*/ 94 w 217"/>
                  <a:gd name="T19" fmla="*/ 46 h 210"/>
                  <a:gd name="T20" fmla="*/ 125 w 217"/>
                  <a:gd name="T21" fmla="*/ 25 h 210"/>
                  <a:gd name="T22" fmla="*/ 150 w 217"/>
                  <a:gd name="T23" fmla="*/ 14 h 210"/>
                  <a:gd name="T24" fmla="*/ 169 w 217"/>
                  <a:gd name="T25" fmla="*/ 10 h 210"/>
                  <a:gd name="T26" fmla="*/ 183 w 217"/>
                  <a:gd name="T27" fmla="*/ 10 h 210"/>
                  <a:gd name="T28" fmla="*/ 216 w 217"/>
                  <a:gd name="T29" fmla="*/ 0 h 210"/>
                  <a:gd name="T30" fmla="*/ 307 w 217"/>
                  <a:gd name="T31" fmla="*/ 17 h 210"/>
                  <a:gd name="T32" fmla="*/ 333 w 217"/>
                  <a:gd name="T33" fmla="*/ 25 h 210"/>
                  <a:gd name="T34" fmla="*/ 358 w 217"/>
                  <a:gd name="T35" fmla="*/ 32 h 210"/>
                  <a:gd name="T36" fmla="*/ 379 w 217"/>
                  <a:gd name="T37" fmla="*/ 39 h 210"/>
                  <a:gd name="T38" fmla="*/ 395 w 217"/>
                  <a:gd name="T39" fmla="*/ 48 h 210"/>
                  <a:gd name="T40" fmla="*/ 413 w 217"/>
                  <a:gd name="T41" fmla="*/ 56 h 210"/>
                  <a:gd name="T42" fmla="*/ 427 w 217"/>
                  <a:gd name="T43" fmla="*/ 66 h 210"/>
                  <a:gd name="T44" fmla="*/ 438 w 217"/>
                  <a:gd name="T45" fmla="*/ 79 h 210"/>
                  <a:gd name="T46" fmla="*/ 451 w 217"/>
                  <a:gd name="T47" fmla="*/ 94 h 210"/>
                  <a:gd name="T48" fmla="*/ 427 w 217"/>
                  <a:gd name="T49" fmla="*/ 84 h 210"/>
                  <a:gd name="T50" fmla="*/ 404 w 217"/>
                  <a:gd name="T51" fmla="*/ 75 h 210"/>
                  <a:gd name="T52" fmla="*/ 381 w 217"/>
                  <a:gd name="T53" fmla="*/ 69 h 210"/>
                  <a:gd name="T54" fmla="*/ 358 w 217"/>
                  <a:gd name="T55" fmla="*/ 62 h 210"/>
                  <a:gd name="T56" fmla="*/ 339 w 217"/>
                  <a:gd name="T57" fmla="*/ 56 h 210"/>
                  <a:gd name="T58" fmla="*/ 319 w 217"/>
                  <a:gd name="T59" fmla="*/ 55 h 210"/>
                  <a:gd name="T60" fmla="*/ 297 w 217"/>
                  <a:gd name="T61" fmla="*/ 51 h 210"/>
                  <a:gd name="T62" fmla="*/ 278 w 217"/>
                  <a:gd name="T63" fmla="*/ 51 h 210"/>
                  <a:gd name="T64" fmla="*/ 260 w 217"/>
                  <a:gd name="T65" fmla="*/ 51 h 210"/>
                  <a:gd name="T66" fmla="*/ 241 w 217"/>
                  <a:gd name="T67" fmla="*/ 52 h 210"/>
                  <a:gd name="T68" fmla="*/ 222 w 217"/>
                  <a:gd name="T69" fmla="*/ 56 h 210"/>
                  <a:gd name="T70" fmla="*/ 206 w 217"/>
                  <a:gd name="T71" fmla="*/ 61 h 210"/>
                  <a:gd name="T72" fmla="*/ 189 w 217"/>
                  <a:gd name="T73" fmla="*/ 69 h 210"/>
                  <a:gd name="T74" fmla="*/ 170 w 217"/>
                  <a:gd name="T75" fmla="*/ 75 h 210"/>
                  <a:gd name="T76" fmla="*/ 154 w 217"/>
                  <a:gd name="T77" fmla="*/ 85 h 210"/>
                  <a:gd name="T78" fmla="*/ 137 w 217"/>
                  <a:gd name="T79" fmla="*/ 95 h 210"/>
                  <a:gd name="T80" fmla="*/ 108 w 217"/>
                  <a:gd name="T81" fmla="*/ 127 h 210"/>
                  <a:gd name="T82" fmla="*/ 88 w 217"/>
                  <a:gd name="T83" fmla="*/ 166 h 210"/>
                  <a:gd name="T84" fmla="*/ 76 w 217"/>
                  <a:gd name="T85" fmla="*/ 215 h 210"/>
                  <a:gd name="T86" fmla="*/ 72 w 217"/>
                  <a:gd name="T87" fmla="*/ 263 h 210"/>
                  <a:gd name="T88" fmla="*/ 72 w 217"/>
                  <a:gd name="T89" fmla="*/ 315 h 210"/>
                  <a:gd name="T90" fmla="*/ 79 w 217"/>
                  <a:gd name="T91" fmla="*/ 362 h 210"/>
                  <a:gd name="T92" fmla="*/ 85 w 217"/>
                  <a:gd name="T93" fmla="*/ 404 h 210"/>
                  <a:gd name="T94" fmla="*/ 95 w 217"/>
                  <a:gd name="T95" fmla="*/ 437 h 210"/>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217" h="210">
                    <a:moveTo>
                      <a:pt x="46" y="210"/>
                    </a:moveTo>
                    <a:lnTo>
                      <a:pt x="37" y="198"/>
                    </a:lnTo>
                    <a:lnTo>
                      <a:pt x="26" y="181"/>
                    </a:lnTo>
                    <a:lnTo>
                      <a:pt x="15" y="159"/>
                    </a:lnTo>
                    <a:lnTo>
                      <a:pt x="5" y="135"/>
                    </a:lnTo>
                    <a:lnTo>
                      <a:pt x="0" y="109"/>
                    </a:lnTo>
                    <a:lnTo>
                      <a:pt x="1" y="82"/>
                    </a:lnTo>
                    <a:lnTo>
                      <a:pt x="9" y="57"/>
                    </a:lnTo>
                    <a:lnTo>
                      <a:pt x="27" y="35"/>
                    </a:lnTo>
                    <a:lnTo>
                      <a:pt x="45" y="22"/>
                    </a:lnTo>
                    <a:lnTo>
                      <a:pt x="60" y="12"/>
                    </a:lnTo>
                    <a:lnTo>
                      <a:pt x="72" y="7"/>
                    </a:lnTo>
                    <a:lnTo>
                      <a:pt x="81" y="5"/>
                    </a:lnTo>
                    <a:lnTo>
                      <a:pt x="88" y="5"/>
                    </a:lnTo>
                    <a:lnTo>
                      <a:pt x="104" y="0"/>
                    </a:lnTo>
                    <a:lnTo>
                      <a:pt x="148" y="8"/>
                    </a:lnTo>
                    <a:lnTo>
                      <a:pt x="160" y="12"/>
                    </a:lnTo>
                    <a:lnTo>
                      <a:pt x="172" y="15"/>
                    </a:lnTo>
                    <a:lnTo>
                      <a:pt x="182" y="19"/>
                    </a:lnTo>
                    <a:lnTo>
                      <a:pt x="190" y="23"/>
                    </a:lnTo>
                    <a:lnTo>
                      <a:pt x="198" y="27"/>
                    </a:lnTo>
                    <a:lnTo>
                      <a:pt x="205" y="32"/>
                    </a:lnTo>
                    <a:lnTo>
                      <a:pt x="211" y="38"/>
                    </a:lnTo>
                    <a:lnTo>
                      <a:pt x="217" y="45"/>
                    </a:lnTo>
                    <a:lnTo>
                      <a:pt x="205" y="40"/>
                    </a:lnTo>
                    <a:lnTo>
                      <a:pt x="194" y="36"/>
                    </a:lnTo>
                    <a:lnTo>
                      <a:pt x="183" y="33"/>
                    </a:lnTo>
                    <a:lnTo>
                      <a:pt x="172" y="30"/>
                    </a:lnTo>
                    <a:lnTo>
                      <a:pt x="163" y="27"/>
                    </a:lnTo>
                    <a:lnTo>
                      <a:pt x="153" y="26"/>
                    </a:lnTo>
                    <a:lnTo>
                      <a:pt x="143" y="24"/>
                    </a:lnTo>
                    <a:lnTo>
                      <a:pt x="134" y="24"/>
                    </a:lnTo>
                    <a:lnTo>
                      <a:pt x="125" y="24"/>
                    </a:lnTo>
                    <a:lnTo>
                      <a:pt x="116" y="25"/>
                    </a:lnTo>
                    <a:lnTo>
                      <a:pt x="107" y="27"/>
                    </a:lnTo>
                    <a:lnTo>
                      <a:pt x="99" y="29"/>
                    </a:lnTo>
                    <a:lnTo>
                      <a:pt x="91" y="33"/>
                    </a:lnTo>
                    <a:lnTo>
                      <a:pt x="82" y="36"/>
                    </a:lnTo>
                    <a:lnTo>
                      <a:pt x="74" y="41"/>
                    </a:lnTo>
                    <a:lnTo>
                      <a:pt x="66" y="46"/>
                    </a:lnTo>
                    <a:lnTo>
                      <a:pt x="52" y="61"/>
                    </a:lnTo>
                    <a:lnTo>
                      <a:pt x="42" y="80"/>
                    </a:lnTo>
                    <a:lnTo>
                      <a:pt x="37" y="103"/>
                    </a:lnTo>
                    <a:lnTo>
                      <a:pt x="35" y="126"/>
                    </a:lnTo>
                    <a:lnTo>
                      <a:pt x="35" y="151"/>
                    </a:lnTo>
                    <a:lnTo>
                      <a:pt x="38" y="174"/>
                    </a:lnTo>
                    <a:lnTo>
                      <a:pt x="41" y="194"/>
                    </a:lnTo>
                    <a:lnTo>
                      <a:pt x="46" y="21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5" name="Freeform 11">
                <a:extLst>
                  <a:ext uri="{FF2B5EF4-FFF2-40B4-BE49-F238E27FC236}">
                    <a16:creationId xmlns:a16="http://schemas.microsoft.com/office/drawing/2014/main" id="{C3FF2E84-85D4-40D8-A6F4-0DD448BA93E9}"/>
                  </a:ext>
                </a:extLst>
              </p:cNvPr>
              <p:cNvSpPr>
                <a:spLocks/>
              </p:cNvSpPr>
              <p:nvPr userDrawn="1"/>
            </p:nvSpPr>
            <p:spPr bwMode="ltGray">
              <a:xfrm rot="373331" flipH="1">
                <a:off x="41" y="2843"/>
                <a:ext cx="262" cy="308"/>
              </a:xfrm>
              <a:custGeom>
                <a:avLst/>
                <a:gdLst>
                  <a:gd name="T0" fmla="*/ 226 w 182"/>
                  <a:gd name="T1" fmla="*/ 0 h 213"/>
                  <a:gd name="T2" fmla="*/ 232 w 182"/>
                  <a:gd name="T3" fmla="*/ 4 h 213"/>
                  <a:gd name="T4" fmla="*/ 245 w 182"/>
                  <a:gd name="T5" fmla="*/ 17 h 213"/>
                  <a:gd name="T6" fmla="*/ 263 w 182"/>
                  <a:gd name="T7" fmla="*/ 38 h 213"/>
                  <a:gd name="T8" fmla="*/ 284 w 182"/>
                  <a:gd name="T9" fmla="*/ 69 h 213"/>
                  <a:gd name="T10" fmla="*/ 301 w 182"/>
                  <a:gd name="T11" fmla="*/ 108 h 213"/>
                  <a:gd name="T12" fmla="*/ 311 w 182"/>
                  <a:gd name="T13" fmla="*/ 159 h 213"/>
                  <a:gd name="T14" fmla="*/ 311 w 182"/>
                  <a:gd name="T15" fmla="*/ 220 h 213"/>
                  <a:gd name="T16" fmla="*/ 298 w 182"/>
                  <a:gd name="T17" fmla="*/ 291 h 213"/>
                  <a:gd name="T18" fmla="*/ 291 w 182"/>
                  <a:gd name="T19" fmla="*/ 311 h 213"/>
                  <a:gd name="T20" fmla="*/ 282 w 182"/>
                  <a:gd name="T21" fmla="*/ 328 h 213"/>
                  <a:gd name="T22" fmla="*/ 272 w 182"/>
                  <a:gd name="T23" fmla="*/ 346 h 213"/>
                  <a:gd name="T24" fmla="*/ 259 w 182"/>
                  <a:gd name="T25" fmla="*/ 362 h 213"/>
                  <a:gd name="T26" fmla="*/ 242 w 182"/>
                  <a:gd name="T27" fmla="*/ 376 h 213"/>
                  <a:gd name="T28" fmla="*/ 227 w 182"/>
                  <a:gd name="T29" fmla="*/ 388 h 213"/>
                  <a:gd name="T30" fmla="*/ 212 w 182"/>
                  <a:gd name="T31" fmla="*/ 399 h 213"/>
                  <a:gd name="T32" fmla="*/ 190 w 182"/>
                  <a:gd name="T33" fmla="*/ 408 h 213"/>
                  <a:gd name="T34" fmla="*/ 170 w 182"/>
                  <a:gd name="T35" fmla="*/ 412 h 213"/>
                  <a:gd name="T36" fmla="*/ 150 w 182"/>
                  <a:gd name="T37" fmla="*/ 418 h 213"/>
                  <a:gd name="T38" fmla="*/ 127 w 182"/>
                  <a:gd name="T39" fmla="*/ 421 h 213"/>
                  <a:gd name="T40" fmla="*/ 102 w 182"/>
                  <a:gd name="T41" fmla="*/ 421 h 213"/>
                  <a:gd name="T42" fmla="*/ 76 w 182"/>
                  <a:gd name="T43" fmla="*/ 418 h 213"/>
                  <a:gd name="T44" fmla="*/ 52 w 182"/>
                  <a:gd name="T45" fmla="*/ 412 h 213"/>
                  <a:gd name="T46" fmla="*/ 24 w 182"/>
                  <a:gd name="T47" fmla="*/ 403 h 213"/>
                  <a:gd name="T48" fmla="*/ 0 w 182"/>
                  <a:gd name="T49" fmla="*/ 393 h 213"/>
                  <a:gd name="T50" fmla="*/ 23 w 182"/>
                  <a:gd name="T51" fmla="*/ 408 h 213"/>
                  <a:gd name="T52" fmla="*/ 46 w 182"/>
                  <a:gd name="T53" fmla="*/ 418 h 213"/>
                  <a:gd name="T54" fmla="*/ 69 w 182"/>
                  <a:gd name="T55" fmla="*/ 428 h 213"/>
                  <a:gd name="T56" fmla="*/ 89 w 182"/>
                  <a:gd name="T57" fmla="*/ 435 h 213"/>
                  <a:gd name="T58" fmla="*/ 109 w 182"/>
                  <a:gd name="T59" fmla="*/ 441 h 213"/>
                  <a:gd name="T60" fmla="*/ 131 w 182"/>
                  <a:gd name="T61" fmla="*/ 444 h 213"/>
                  <a:gd name="T62" fmla="*/ 151 w 182"/>
                  <a:gd name="T63" fmla="*/ 445 h 213"/>
                  <a:gd name="T64" fmla="*/ 171 w 182"/>
                  <a:gd name="T65" fmla="*/ 445 h 213"/>
                  <a:gd name="T66" fmla="*/ 189 w 182"/>
                  <a:gd name="T67" fmla="*/ 444 h 213"/>
                  <a:gd name="T68" fmla="*/ 207 w 182"/>
                  <a:gd name="T69" fmla="*/ 440 h 213"/>
                  <a:gd name="T70" fmla="*/ 223 w 182"/>
                  <a:gd name="T71" fmla="*/ 435 h 213"/>
                  <a:gd name="T72" fmla="*/ 240 w 182"/>
                  <a:gd name="T73" fmla="*/ 431 h 213"/>
                  <a:gd name="T74" fmla="*/ 255 w 182"/>
                  <a:gd name="T75" fmla="*/ 425 h 213"/>
                  <a:gd name="T76" fmla="*/ 269 w 182"/>
                  <a:gd name="T77" fmla="*/ 416 h 213"/>
                  <a:gd name="T78" fmla="*/ 282 w 182"/>
                  <a:gd name="T79" fmla="*/ 408 h 213"/>
                  <a:gd name="T80" fmla="*/ 294 w 182"/>
                  <a:gd name="T81" fmla="*/ 399 h 213"/>
                  <a:gd name="T82" fmla="*/ 327 w 182"/>
                  <a:gd name="T83" fmla="*/ 367 h 213"/>
                  <a:gd name="T84" fmla="*/ 350 w 182"/>
                  <a:gd name="T85" fmla="*/ 337 h 213"/>
                  <a:gd name="T86" fmla="*/ 364 w 182"/>
                  <a:gd name="T87" fmla="*/ 301 h 213"/>
                  <a:gd name="T88" fmla="*/ 371 w 182"/>
                  <a:gd name="T89" fmla="*/ 268 h 213"/>
                  <a:gd name="T90" fmla="*/ 376 w 182"/>
                  <a:gd name="T91" fmla="*/ 233 h 213"/>
                  <a:gd name="T92" fmla="*/ 376 w 182"/>
                  <a:gd name="T93" fmla="*/ 198 h 213"/>
                  <a:gd name="T94" fmla="*/ 377 w 182"/>
                  <a:gd name="T95" fmla="*/ 165 h 213"/>
                  <a:gd name="T96" fmla="*/ 358 w 182"/>
                  <a:gd name="T97" fmla="*/ 97 h 213"/>
                  <a:gd name="T98" fmla="*/ 324 w 182"/>
                  <a:gd name="T99" fmla="*/ 43 h 213"/>
                  <a:gd name="T100" fmla="*/ 312 w 182"/>
                  <a:gd name="T101" fmla="*/ 38 h 213"/>
                  <a:gd name="T102" fmla="*/ 305 w 182"/>
                  <a:gd name="T103" fmla="*/ 32 h 213"/>
                  <a:gd name="T104" fmla="*/ 294 w 182"/>
                  <a:gd name="T105" fmla="*/ 27 h 213"/>
                  <a:gd name="T106" fmla="*/ 286 w 182"/>
                  <a:gd name="T107" fmla="*/ 23 h 213"/>
                  <a:gd name="T108" fmla="*/ 274 w 182"/>
                  <a:gd name="T109" fmla="*/ 19 h 213"/>
                  <a:gd name="T110" fmla="*/ 261 w 182"/>
                  <a:gd name="T111" fmla="*/ 13 h 213"/>
                  <a:gd name="T112" fmla="*/ 246 w 182"/>
                  <a:gd name="T113" fmla="*/ 6 h 213"/>
                  <a:gd name="T114" fmla="*/ 226 w 182"/>
                  <a:gd name="T115" fmla="*/ 0 h 21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82" h="213">
                    <a:moveTo>
                      <a:pt x="109" y="0"/>
                    </a:moveTo>
                    <a:lnTo>
                      <a:pt x="112" y="2"/>
                    </a:lnTo>
                    <a:lnTo>
                      <a:pt x="118" y="8"/>
                    </a:lnTo>
                    <a:lnTo>
                      <a:pt x="127" y="18"/>
                    </a:lnTo>
                    <a:lnTo>
                      <a:pt x="137" y="33"/>
                    </a:lnTo>
                    <a:lnTo>
                      <a:pt x="145" y="52"/>
                    </a:lnTo>
                    <a:lnTo>
                      <a:pt x="150" y="76"/>
                    </a:lnTo>
                    <a:lnTo>
                      <a:pt x="150" y="105"/>
                    </a:lnTo>
                    <a:lnTo>
                      <a:pt x="144" y="139"/>
                    </a:lnTo>
                    <a:lnTo>
                      <a:pt x="140" y="149"/>
                    </a:lnTo>
                    <a:lnTo>
                      <a:pt x="136" y="157"/>
                    </a:lnTo>
                    <a:lnTo>
                      <a:pt x="131" y="165"/>
                    </a:lnTo>
                    <a:lnTo>
                      <a:pt x="125" y="173"/>
                    </a:lnTo>
                    <a:lnTo>
                      <a:pt x="117" y="180"/>
                    </a:lnTo>
                    <a:lnTo>
                      <a:pt x="110" y="185"/>
                    </a:lnTo>
                    <a:lnTo>
                      <a:pt x="102" y="191"/>
                    </a:lnTo>
                    <a:lnTo>
                      <a:pt x="92" y="195"/>
                    </a:lnTo>
                    <a:lnTo>
                      <a:pt x="82" y="197"/>
                    </a:lnTo>
                    <a:lnTo>
                      <a:pt x="72" y="200"/>
                    </a:lnTo>
                    <a:lnTo>
                      <a:pt x="61" y="201"/>
                    </a:lnTo>
                    <a:lnTo>
                      <a:pt x="49" y="201"/>
                    </a:lnTo>
                    <a:lnTo>
                      <a:pt x="37" y="200"/>
                    </a:lnTo>
                    <a:lnTo>
                      <a:pt x="25" y="197"/>
                    </a:lnTo>
                    <a:lnTo>
                      <a:pt x="12" y="193"/>
                    </a:lnTo>
                    <a:lnTo>
                      <a:pt x="0" y="188"/>
                    </a:lnTo>
                    <a:lnTo>
                      <a:pt x="11" y="195"/>
                    </a:lnTo>
                    <a:lnTo>
                      <a:pt x="22" y="200"/>
                    </a:lnTo>
                    <a:lnTo>
                      <a:pt x="33" y="205"/>
                    </a:lnTo>
                    <a:lnTo>
                      <a:pt x="43" y="208"/>
                    </a:lnTo>
                    <a:lnTo>
                      <a:pt x="53" y="211"/>
                    </a:lnTo>
                    <a:lnTo>
                      <a:pt x="63" y="212"/>
                    </a:lnTo>
                    <a:lnTo>
                      <a:pt x="73" y="213"/>
                    </a:lnTo>
                    <a:lnTo>
                      <a:pt x="83" y="213"/>
                    </a:lnTo>
                    <a:lnTo>
                      <a:pt x="91" y="212"/>
                    </a:lnTo>
                    <a:lnTo>
                      <a:pt x="100" y="210"/>
                    </a:lnTo>
                    <a:lnTo>
                      <a:pt x="108" y="208"/>
                    </a:lnTo>
                    <a:lnTo>
                      <a:pt x="116" y="206"/>
                    </a:lnTo>
                    <a:lnTo>
                      <a:pt x="123" y="203"/>
                    </a:lnTo>
                    <a:lnTo>
                      <a:pt x="130" y="199"/>
                    </a:lnTo>
                    <a:lnTo>
                      <a:pt x="136" y="195"/>
                    </a:lnTo>
                    <a:lnTo>
                      <a:pt x="142" y="191"/>
                    </a:lnTo>
                    <a:lnTo>
                      <a:pt x="158" y="176"/>
                    </a:lnTo>
                    <a:lnTo>
                      <a:pt x="169" y="161"/>
                    </a:lnTo>
                    <a:lnTo>
                      <a:pt x="176" y="144"/>
                    </a:lnTo>
                    <a:lnTo>
                      <a:pt x="179" y="128"/>
                    </a:lnTo>
                    <a:lnTo>
                      <a:pt x="181" y="111"/>
                    </a:lnTo>
                    <a:lnTo>
                      <a:pt x="181" y="95"/>
                    </a:lnTo>
                    <a:lnTo>
                      <a:pt x="182" y="79"/>
                    </a:lnTo>
                    <a:lnTo>
                      <a:pt x="173" y="46"/>
                    </a:lnTo>
                    <a:lnTo>
                      <a:pt x="156" y="21"/>
                    </a:lnTo>
                    <a:lnTo>
                      <a:pt x="151" y="18"/>
                    </a:lnTo>
                    <a:lnTo>
                      <a:pt x="147" y="15"/>
                    </a:lnTo>
                    <a:lnTo>
                      <a:pt x="142" y="13"/>
                    </a:lnTo>
                    <a:lnTo>
                      <a:pt x="138" y="11"/>
                    </a:lnTo>
                    <a:lnTo>
                      <a:pt x="132" y="9"/>
                    </a:lnTo>
                    <a:lnTo>
                      <a:pt x="126" y="6"/>
                    </a:lnTo>
                    <a:lnTo>
                      <a:pt x="119" y="3"/>
                    </a:lnTo>
                    <a:lnTo>
                      <a:pt x="10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6" name="Freeform 12">
                <a:extLst>
                  <a:ext uri="{FF2B5EF4-FFF2-40B4-BE49-F238E27FC236}">
                    <a16:creationId xmlns:a16="http://schemas.microsoft.com/office/drawing/2014/main" id="{8C168B01-8896-4610-941B-D967D258FFE7}"/>
                  </a:ext>
                </a:extLst>
              </p:cNvPr>
              <p:cNvSpPr>
                <a:spLocks/>
              </p:cNvSpPr>
              <p:nvPr userDrawn="1"/>
            </p:nvSpPr>
            <p:spPr bwMode="ltGray">
              <a:xfrm rot="373331" flipH="1">
                <a:off x="121" y="2907"/>
                <a:ext cx="93" cy="156"/>
              </a:xfrm>
              <a:custGeom>
                <a:avLst/>
                <a:gdLst>
                  <a:gd name="T0" fmla="*/ 49 w 128"/>
                  <a:gd name="T1" fmla="*/ 0 h 217"/>
                  <a:gd name="T2" fmla="*/ 55 w 128"/>
                  <a:gd name="T3" fmla="*/ 4 h 217"/>
                  <a:gd name="T4" fmla="*/ 61 w 128"/>
                  <a:gd name="T5" fmla="*/ 14 h 217"/>
                  <a:gd name="T6" fmla="*/ 65 w 128"/>
                  <a:gd name="T7" fmla="*/ 26 h 217"/>
                  <a:gd name="T8" fmla="*/ 68 w 128"/>
                  <a:gd name="T9" fmla="*/ 40 h 217"/>
                  <a:gd name="T10" fmla="*/ 67 w 128"/>
                  <a:gd name="T11" fmla="*/ 58 h 217"/>
                  <a:gd name="T12" fmla="*/ 61 w 128"/>
                  <a:gd name="T13" fmla="*/ 75 h 217"/>
                  <a:gd name="T14" fmla="*/ 49 w 128"/>
                  <a:gd name="T15" fmla="*/ 93 h 217"/>
                  <a:gd name="T16" fmla="*/ 32 w 128"/>
                  <a:gd name="T17" fmla="*/ 112 h 217"/>
                  <a:gd name="T18" fmla="*/ 26 w 128"/>
                  <a:gd name="T19" fmla="*/ 110 h 217"/>
                  <a:gd name="T20" fmla="*/ 20 w 128"/>
                  <a:gd name="T21" fmla="*/ 109 h 217"/>
                  <a:gd name="T22" fmla="*/ 14 w 128"/>
                  <a:gd name="T23" fmla="*/ 106 h 217"/>
                  <a:gd name="T24" fmla="*/ 9 w 128"/>
                  <a:gd name="T25" fmla="*/ 104 h 217"/>
                  <a:gd name="T26" fmla="*/ 4 w 128"/>
                  <a:gd name="T27" fmla="*/ 101 h 217"/>
                  <a:gd name="T28" fmla="*/ 1 w 128"/>
                  <a:gd name="T29" fmla="*/ 98 h 217"/>
                  <a:gd name="T30" fmla="*/ 0 w 128"/>
                  <a:gd name="T31" fmla="*/ 95 h 217"/>
                  <a:gd name="T32" fmla="*/ 1 w 128"/>
                  <a:gd name="T33" fmla="*/ 92 h 217"/>
                  <a:gd name="T34" fmla="*/ 7 w 128"/>
                  <a:gd name="T35" fmla="*/ 88 h 217"/>
                  <a:gd name="T36" fmla="*/ 15 w 128"/>
                  <a:gd name="T37" fmla="*/ 83 h 217"/>
                  <a:gd name="T38" fmla="*/ 24 w 128"/>
                  <a:gd name="T39" fmla="*/ 78 h 217"/>
                  <a:gd name="T40" fmla="*/ 33 w 128"/>
                  <a:gd name="T41" fmla="*/ 69 h 217"/>
                  <a:gd name="T42" fmla="*/ 41 w 128"/>
                  <a:gd name="T43" fmla="*/ 58 h 217"/>
                  <a:gd name="T44" fmla="*/ 48 w 128"/>
                  <a:gd name="T45" fmla="*/ 43 h 217"/>
                  <a:gd name="T46" fmla="*/ 51 w 128"/>
                  <a:gd name="T47" fmla="*/ 24 h 217"/>
                  <a:gd name="T48" fmla="*/ 49 w 128"/>
                  <a:gd name="T49" fmla="*/ 0 h 217"/>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28" h="217">
                    <a:moveTo>
                      <a:pt x="94" y="0"/>
                    </a:moveTo>
                    <a:lnTo>
                      <a:pt x="105" y="9"/>
                    </a:lnTo>
                    <a:lnTo>
                      <a:pt x="115" y="27"/>
                    </a:lnTo>
                    <a:lnTo>
                      <a:pt x="123" y="50"/>
                    </a:lnTo>
                    <a:lnTo>
                      <a:pt x="128" y="78"/>
                    </a:lnTo>
                    <a:lnTo>
                      <a:pt x="127" y="111"/>
                    </a:lnTo>
                    <a:lnTo>
                      <a:pt x="116" y="145"/>
                    </a:lnTo>
                    <a:lnTo>
                      <a:pt x="94" y="181"/>
                    </a:lnTo>
                    <a:lnTo>
                      <a:pt x="60" y="217"/>
                    </a:lnTo>
                    <a:lnTo>
                      <a:pt x="49" y="213"/>
                    </a:lnTo>
                    <a:lnTo>
                      <a:pt x="38" y="210"/>
                    </a:lnTo>
                    <a:lnTo>
                      <a:pt x="26" y="205"/>
                    </a:lnTo>
                    <a:lnTo>
                      <a:pt x="16" y="201"/>
                    </a:lnTo>
                    <a:lnTo>
                      <a:pt x="8" y="196"/>
                    </a:lnTo>
                    <a:lnTo>
                      <a:pt x="2" y="190"/>
                    </a:lnTo>
                    <a:lnTo>
                      <a:pt x="0" y="183"/>
                    </a:lnTo>
                    <a:lnTo>
                      <a:pt x="1" y="178"/>
                    </a:lnTo>
                    <a:lnTo>
                      <a:pt x="13" y="171"/>
                    </a:lnTo>
                    <a:lnTo>
                      <a:pt x="29" y="161"/>
                    </a:lnTo>
                    <a:lnTo>
                      <a:pt x="46" y="150"/>
                    </a:lnTo>
                    <a:lnTo>
                      <a:pt x="63" y="134"/>
                    </a:lnTo>
                    <a:lnTo>
                      <a:pt x="79" y="112"/>
                    </a:lnTo>
                    <a:lnTo>
                      <a:pt x="91" y="83"/>
                    </a:lnTo>
                    <a:lnTo>
                      <a:pt x="97" y="46"/>
                    </a:lnTo>
                    <a:lnTo>
                      <a:pt x="94"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7" name="Freeform 13">
                <a:extLst>
                  <a:ext uri="{FF2B5EF4-FFF2-40B4-BE49-F238E27FC236}">
                    <a16:creationId xmlns:a16="http://schemas.microsoft.com/office/drawing/2014/main" id="{ECFA8264-ABC8-4509-8CC1-64865E0DC56B}"/>
                  </a:ext>
                </a:extLst>
              </p:cNvPr>
              <p:cNvSpPr>
                <a:spLocks/>
              </p:cNvSpPr>
              <p:nvPr userDrawn="1"/>
            </p:nvSpPr>
            <p:spPr bwMode="ltGray">
              <a:xfrm rot="373331" flipH="1">
                <a:off x="313" y="3110"/>
                <a:ext cx="85" cy="93"/>
              </a:xfrm>
              <a:custGeom>
                <a:avLst/>
                <a:gdLst>
                  <a:gd name="T0" fmla="*/ 39 w 117"/>
                  <a:gd name="T1" fmla="*/ 0 h 132"/>
                  <a:gd name="T2" fmla="*/ 0 w 117"/>
                  <a:gd name="T3" fmla="*/ 13 h 132"/>
                  <a:gd name="T4" fmla="*/ 1 w 117"/>
                  <a:gd name="T5" fmla="*/ 13 h 132"/>
                  <a:gd name="T6" fmla="*/ 7 w 117"/>
                  <a:gd name="T7" fmla="*/ 14 h 132"/>
                  <a:gd name="T8" fmla="*/ 15 w 117"/>
                  <a:gd name="T9" fmla="*/ 18 h 132"/>
                  <a:gd name="T10" fmla="*/ 24 w 117"/>
                  <a:gd name="T11" fmla="*/ 23 h 132"/>
                  <a:gd name="T12" fmla="*/ 35 w 117"/>
                  <a:gd name="T13" fmla="*/ 31 h 132"/>
                  <a:gd name="T14" fmla="*/ 44 w 117"/>
                  <a:gd name="T15" fmla="*/ 39 h 132"/>
                  <a:gd name="T16" fmla="*/ 54 w 117"/>
                  <a:gd name="T17" fmla="*/ 51 h 132"/>
                  <a:gd name="T18" fmla="*/ 61 w 117"/>
                  <a:gd name="T19" fmla="*/ 66 h 132"/>
                  <a:gd name="T20" fmla="*/ 62 w 117"/>
                  <a:gd name="T21" fmla="*/ 60 h 132"/>
                  <a:gd name="T22" fmla="*/ 61 w 117"/>
                  <a:gd name="T23" fmla="*/ 53 h 132"/>
                  <a:gd name="T24" fmla="*/ 57 w 117"/>
                  <a:gd name="T25" fmla="*/ 44 h 132"/>
                  <a:gd name="T26" fmla="*/ 52 w 117"/>
                  <a:gd name="T27" fmla="*/ 37 h 132"/>
                  <a:gd name="T28" fmla="*/ 47 w 117"/>
                  <a:gd name="T29" fmla="*/ 29 h 132"/>
                  <a:gd name="T30" fmla="*/ 41 w 117"/>
                  <a:gd name="T31" fmla="*/ 23 h 132"/>
                  <a:gd name="T32" fmla="*/ 36 w 117"/>
                  <a:gd name="T33" fmla="*/ 18 h 132"/>
                  <a:gd name="T34" fmla="*/ 31 w 117"/>
                  <a:gd name="T35" fmla="*/ 16 h 132"/>
                  <a:gd name="T36" fmla="*/ 36 w 117"/>
                  <a:gd name="T37" fmla="*/ 14 h 132"/>
                  <a:gd name="T38" fmla="*/ 41 w 117"/>
                  <a:gd name="T39" fmla="*/ 14 h 132"/>
                  <a:gd name="T40" fmla="*/ 47 w 117"/>
                  <a:gd name="T41" fmla="*/ 13 h 132"/>
                  <a:gd name="T42" fmla="*/ 52 w 117"/>
                  <a:gd name="T43" fmla="*/ 13 h 132"/>
                  <a:gd name="T44" fmla="*/ 55 w 117"/>
                  <a:gd name="T45" fmla="*/ 12 h 132"/>
                  <a:gd name="T46" fmla="*/ 57 w 117"/>
                  <a:gd name="T47" fmla="*/ 11 h 132"/>
                  <a:gd name="T48" fmla="*/ 60 w 117"/>
                  <a:gd name="T49" fmla="*/ 11 h 132"/>
                  <a:gd name="T50" fmla="*/ 60 w 117"/>
                  <a:gd name="T51" fmla="*/ 11 h 132"/>
                  <a:gd name="T52" fmla="*/ 39 w 117"/>
                  <a:gd name="T53" fmla="*/ 0 h 13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17" h="132">
                    <a:moveTo>
                      <a:pt x="75" y="0"/>
                    </a:moveTo>
                    <a:lnTo>
                      <a:pt x="0" y="25"/>
                    </a:lnTo>
                    <a:lnTo>
                      <a:pt x="3" y="26"/>
                    </a:lnTo>
                    <a:lnTo>
                      <a:pt x="14" y="29"/>
                    </a:lnTo>
                    <a:lnTo>
                      <a:pt x="29" y="36"/>
                    </a:lnTo>
                    <a:lnTo>
                      <a:pt x="46" y="47"/>
                    </a:lnTo>
                    <a:lnTo>
                      <a:pt x="66" y="62"/>
                    </a:lnTo>
                    <a:lnTo>
                      <a:pt x="84" y="80"/>
                    </a:lnTo>
                    <a:lnTo>
                      <a:pt x="102" y="103"/>
                    </a:lnTo>
                    <a:lnTo>
                      <a:pt x="116" y="132"/>
                    </a:lnTo>
                    <a:lnTo>
                      <a:pt x="117" y="120"/>
                    </a:lnTo>
                    <a:lnTo>
                      <a:pt x="115" y="107"/>
                    </a:lnTo>
                    <a:lnTo>
                      <a:pt x="108" y="90"/>
                    </a:lnTo>
                    <a:lnTo>
                      <a:pt x="99" y="74"/>
                    </a:lnTo>
                    <a:lnTo>
                      <a:pt x="89" y="58"/>
                    </a:lnTo>
                    <a:lnTo>
                      <a:pt x="78" y="45"/>
                    </a:lnTo>
                    <a:lnTo>
                      <a:pt x="67" y="36"/>
                    </a:lnTo>
                    <a:lnTo>
                      <a:pt x="58" y="32"/>
                    </a:lnTo>
                    <a:lnTo>
                      <a:pt x="69" y="29"/>
                    </a:lnTo>
                    <a:lnTo>
                      <a:pt x="79" y="28"/>
                    </a:lnTo>
                    <a:lnTo>
                      <a:pt x="89" y="26"/>
                    </a:lnTo>
                    <a:lnTo>
                      <a:pt x="98" y="25"/>
                    </a:lnTo>
                    <a:lnTo>
                      <a:pt x="105" y="24"/>
                    </a:lnTo>
                    <a:lnTo>
                      <a:pt x="109" y="22"/>
                    </a:lnTo>
                    <a:lnTo>
                      <a:pt x="113" y="21"/>
                    </a:lnTo>
                    <a:lnTo>
                      <a:pt x="114" y="21"/>
                    </a:lnTo>
                    <a:lnTo>
                      <a:pt x="75"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8" name="Freeform 14">
                <a:extLst>
                  <a:ext uri="{FF2B5EF4-FFF2-40B4-BE49-F238E27FC236}">
                    <a16:creationId xmlns:a16="http://schemas.microsoft.com/office/drawing/2014/main" id="{33E845CC-19F7-4648-8AA5-46869A3504F6}"/>
                  </a:ext>
                </a:extLst>
              </p:cNvPr>
              <p:cNvSpPr>
                <a:spLocks/>
              </p:cNvSpPr>
              <p:nvPr userDrawn="1"/>
            </p:nvSpPr>
            <p:spPr bwMode="ltGray">
              <a:xfrm rot="373331" flipH="1">
                <a:off x="289" y="3133"/>
                <a:ext cx="21" cy="55"/>
              </a:xfrm>
              <a:custGeom>
                <a:avLst/>
                <a:gdLst>
                  <a:gd name="T0" fmla="*/ 15 w 29"/>
                  <a:gd name="T1" fmla="*/ 0 h 77"/>
                  <a:gd name="T2" fmla="*/ 12 w 29"/>
                  <a:gd name="T3" fmla="*/ 0 h 77"/>
                  <a:gd name="T4" fmla="*/ 9 w 29"/>
                  <a:gd name="T5" fmla="*/ 2 h 77"/>
                  <a:gd name="T6" fmla="*/ 5 w 29"/>
                  <a:gd name="T7" fmla="*/ 4 h 77"/>
                  <a:gd name="T8" fmla="*/ 2 w 29"/>
                  <a:gd name="T9" fmla="*/ 10 h 77"/>
                  <a:gd name="T10" fmla="*/ 1 w 29"/>
                  <a:gd name="T11" fmla="*/ 15 h 77"/>
                  <a:gd name="T12" fmla="*/ 0 w 29"/>
                  <a:gd name="T13" fmla="*/ 22 h 77"/>
                  <a:gd name="T14" fmla="*/ 1 w 29"/>
                  <a:gd name="T15" fmla="*/ 31 h 77"/>
                  <a:gd name="T16" fmla="*/ 6 w 29"/>
                  <a:gd name="T17" fmla="*/ 39 h 77"/>
                  <a:gd name="T18" fmla="*/ 8 w 29"/>
                  <a:gd name="T19" fmla="*/ 27 h 77"/>
                  <a:gd name="T20" fmla="*/ 10 w 29"/>
                  <a:gd name="T21" fmla="*/ 19 h 77"/>
                  <a:gd name="T22" fmla="*/ 12 w 29"/>
                  <a:gd name="T23" fmla="*/ 11 h 77"/>
                  <a:gd name="T24" fmla="*/ 15 w 29"/>
                  <a:gd name="T25" fmla="*/ 0 h 7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9" h="77">
                    <a:moveTo>
                      <a:pt x="29" y="0"/>
                    </a:moveTo>
                    <a:lnTo>
                      <a:pt x="23" y="0"/>
                    </a:lnTo>
                    <a:lnTo>
                      <a:pt x="16" y="4"/>
                    </a:lnTo>
                    <a:lnTo>
                      <a:pt x="9" y="9"/>
                    </a:lnTo>
                    <a:lnTo>
                      <a:pt x="4" y="19"/>
                    </a:lnTo>
                    <a:lnTo>
                      <a:pt x="1" y="30"/>
                    </a:lnTo>
                    <a:lnTo>
                      <a:pt x="0" y="44"/>
                    </a:lnTo>
                    <a:lnTo>
                      <a:pt x="3" y="60"/>
                    </a:lnTo>
                    <a:lnTo>
                      <a:pt x="11" y="77"/>
                    </a:lnTo>
                    <a:lnTo>
                      <a:pt x="15" y="53"/>
                    </a:lnTo>
                    <a:lnTo>
                      <a:pt x="19" y="37"/>
                    </a:lnTo>
                    <a:lnTo>
                      <a:pt x="23" y="22"/>
                    </a:lnTo>
                    <a:lnTo>
                      <a:pt x="29"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nvGrpSpPr>
              <p:cNvPr id="14379" name="Group 15">
                <a:extLst>
                  <a:ext uri="{FF2B5EF4-FFF2-40B4-BE49-F238E27FC236}">
                    <a16:creationId xmlns:a16="http://schemas.microsoft.com/office/drawing/2014/main" id="{40A224DD-2B81-407C-AFAA-0E709141BBD8}"/>
                  </a:ext>
                </a:extLst>
              </p:cNvPr>
              <p:cNvGrpSpPr>
                <a:grpSpLocks/>
              </p:cNvGrpSpPr>
              <p:nvPr userDrawn="1"/>
            </p:nvGrpSpPr>
            <p:grpSpPr bwMode="auto">
              <a:xfrm rot="10886446" flipH="1">
                <a:off x="335" y="3251"/>
                <a:ext cx="608" cy="369"/>
                <a:chOff x="-366" y="1704"/>
                <a:chExt cx="608" cy="369"/>
              </a:xfrm>
            </p:grpSpPr>
            <p:sp>
              <p:nvSpPr>
                <p:cNvPr id="14380" name="Freeform 16">
                  <a:extLst>
                    <a:ext uri="{FF2B5EF4-FFF2-40B4-BE49-F238E27FC236}">
                      <a16:creationId xmlns:a16="http://schemas.microsoft.com/office/drawing/2014/main" id="{403E8A53-2A3D-4009-8870-74B5F27100D2}"/>
                    </a:ext>
                  </a:extLst>
                </p:cNvPr>
                <p:cNvSpPr>
                  <a:spLocks/>
                </p:cNvSpPr>
                <p:nvPr userDrawn="1"/>
              </p:nvSpPr>
              <p:spPr bwMode="ltGray">
                <a:xfrm rot="4200091">
                  <a:off x="-243" y="1807"/>
                  <a:ext cx="143" cy="390"/>
                </a:xfrm>
                <a:custGeom>
                  <a:avLst/>
                  <a:gdLst>
                    <a:gd name="T0" fmla="*/ 6 w 207"/>
                    <a:gd name="T1" fmla="*/ 21 h 564"/>
                    <a:gd name="T2" fmla="*/ 3 w 207"/>
                    <a:gd name="T3" fmla="*/ 35 h 564"/>
                    <a:gd name="T4" fmla="*/ 1 w 207"/>
                    <a:gd name="T5" fmla="*/ 47 h 564"/>
                    <a:gd name="T6" fmla="*/ 0 w 207"/>
                    <a:gd name="T7" fmla="*/ 59 h 564"/>
                    <a:gd name="T8" fmla="*/ 0 w 207"/>
                    <a:gd name="T9" fmla="*/ 72 h 564"/>
                    <a:gd name="T10" fmla="*/ 1 w 207"/>
                    <a:gd name="T11" fmla="*/ 86 h 564"/>
                    <a:gd name="T12" fmla="*/ 3 w 207"/>
                    <a:gd name="T13" fmla="*/ 101 h 564"/>
                    <a:gd name="T14" fmla="*/ 8 w 207"/>
                    <a:gd name="T15" fmla="*/ 118 h 564"/>
                    <a:gd name="T16" fmla="*/ 14 w 207"/>
                    <a:gd name="T17" fmla="*/ 137 h 564"/>
                    <a:gd name="T18" fmla="*/ 21 w 207"/>
                    <a:gd name="T19" fmla="*/ 156 h 564"/>
                    <a:gd name="T20" fmla="*/ 29 w 207"/>
                    <a:gd name="T21" fmla="*/ 174 h 564"/>
                    <a:gd name="T22" fmla="*/ 39 w 207"/>
                    <a:gd name="T23" fmla="*/ 194 h 564"/>
                    <a:gd name="T24" fmla="*/ 50 w 207"/>
                    <a:gd name="T25" fmla="*/ 213 h 564"/>
                    <a:gd name="T26" fmla="*/ 63 w 207"/>
                    <a:gd name="T27" fmla="*/ 231 h 564"/>
                    <a:gd name="T28" fmla="*/ 75 w 207"/>
                    <a:gd name="T29" fmla="*/ 247 h 564"/>
                    <a:gd name="T30" fmla="*/ 87 w 207"/>
                    <a:gd name="T31" fmla="*/ 260 h 564"/>
                    <a:gd name="T32" fmla="*/ 99 w 207"/>
                    <a:gd name="T33" fmla="*/ 270 h 564"/>
                    <a:gd name="T34" fmla="*/ 77 w 207"/>
                    <a:gd name="T35" fmla="*/ 239 h 564"/>
                    <a:gd name="T36" fmla="*/ 61 w 207"/>
                    <a:gd name="T37" fmla="*/ 214 h 564"/>
                    <a:gd name="T38" fmla="*/ 49 w 207"/>
                    <a:gd name="T39" fmla="*/ 194 h 564"/>
                    <a:gd name="T40" fmla="*/ 41 w 207"/>
                    <a:gd name="T41" fmla="*/ 176 h 564"/>
                    <a:gd name="T42" fmla="*/ 36 w 207"/>
                    <a:gd name="T43" fmla="*/ 161 h 564"/>
                    <a:gd name="T44" fmla="*/ 32 w 207"/>
                    <a:gd name="T45" fmla="*/ 148 h 564"/>
                    <a:gd name="T46" fmla="*/ 30 w 207"/>
                    <a:gd name="T47" fmla="*/ 136 h 564"/>
                    <a:gd name="T48" fmla="*/ 27 w 207"/>
                    <a:gd name="T49" fmla="*/ 124 h 564"/>
                    <a:gd name="T50" fmla="*/ 21 w 207"/>
                    <a:gd name="T51" fmla="*/ 98 h 564"/>
                    <a:gd name="T52" fmla="*/ 19 w 207"/>
                    <a:gd name="T53" fmla="*/ 67 h 564"/>
                    <a:gd name="T54" fmla="*/ 21 w 207"/>
                    <a:gd name="T55" fmla="*/ 33 h 564"/>
                    <a:gd name="T56" fmla="*/ 24 w 207"/>
                    <a:gd name="T57" fmla="*/ 0 h 564"/>
                    <a:gd name="T58" fmla="*/ 6 w 207"/>
                    <a:gd name="T59" fmla="*/ 21 h 5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207" h="564">
                      <a:moveTo>
                        <a:pt x="12" y="44"/>
                      </a:moveTo>
                      <a:lnTo>
                        <a:pt x="6" y="72"/>
                      </a:lnTo>
                      <a:lnTo>
                        <a:pt x="3" y="99"/>
                      </a:lnTo>
                      <a:lnTo>
                        <a:pt x="0" y="125"/>
                      </a:lnTo>
                      <a:lnTo>
                        <a:pt x="0" y="151"/>
                      </a:lnTo>
                      <a:lnTo>
                        <a:pt x="3" y="180"/>
                      </a:lnTo>
                      <a:lnTo>
                        <a:pt x="7" y="211"/>
                      </a:lnTo>
                      <a:lnTo>
                        <a:pt x="16" y="247"/>
                      </a:lnTo>
                      <a:lnTo>
                        <a:pt x="29" y="287"/>
                      </a:lnTo>
                      <a:lnTo>
                        <a:pt x="43" y="325"/>
                      </a:lnTo>
                      <a:lnTo>
                        <a:pt x="61" y="364"/>
                      </a:lnTo>
                      <a:lnTo>
                        <a:pt x="83" y="406"/>
                      </a:lnTo>
                      <a:lnTo>
                        <a:pt x="106" y="446"/>
                      </a:lnTo>
                      <a:lnTo>
                        <a:pt x="132" y="483"/>
                      </a:lnTo>
                      <a:lnTo>
                        <a:pt x="157" y="516"/>
                      </a:lnTo>
                      <a:lnTo>
                        <a:pt x="182" y="544"/>
                      </a:lnTo>
                      <a:lnTo>
                        <a:pt x="207" y="564"/>
                      </a:lnTo>
                      <a:lnTo>
                        <a:pt x="160" y="501"/>
                      </a:lnTo>
                      <a:lnTo>
                        <a:pt x="127" y="448"/>
                      </a:lnTo>
                      <a:lnTo>
                        <a:pt x="103" y="405"/>
                      </a:lnTo>
                      <a:lnTo>
                        <a:pt x="87" y="368"/>
                      </a:lnTo>
                      <a:lnTo>
                        <a:pt x="75" y="337"/>
                      </a:lnTo>
                      <a:lnTo>
                        <a:pt x="68" y="309"/>
                      </a:lnTo>
                      <a:lnTo>
                        <a:pt x="63" y="285"/>
                      </a:lnTo>
                      <a:lnTo>
                        <a:pt x="56" y="261"/>
                      </a:lnTo>
                      <a:lnTo>
                        <a:pt x="44" y="205"/>
                      </a:lnTo>
                      <a:lnTo>
                        <a:pt x="41" y="140"/>
                      </a:lnTo>
                      <a:lnTo>
                        <a:pt x="43" y="68"/>
                      </a:lnTo>
                      <a:lnTo>
                        <a:pt x="50" y="0"/>
                      </a:lnTo>
                      <a:lnTo>
                        <a:pt x="12" y="44"/>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81" name="Freeform 17">
                  <a:extLst>
                    <a:ext uri="{FF2B5EF4-FFF2-40B4-BE49-F238E27FC236}">
                      <a16:creationId xmlns:a16="http://schemas.microsoft.com/office/drawing/2014/main" id="{183E078B-9ED4-419C-BB41-E4329515B4F1}"/>
                    </a:ext>
                  </a:extLst>
                </p:cNvPr>
                <p:cNvSpPr>
                  <a:spLocks/>
                </p:cNvSpPr>
                <p:nvPr userDrawn="1"/>
              </p:nvSpPr>
              <p:spPr bwMode="ltGray">
                <a:xfrm rot="4200091">
                  <a:off x="124" y="1761"/>
                  <a:ext cx="33" cy="160"/>
                </a:xfrm>
                <a:custGeom>
                  <a:avLst/>
                  <a:gdLst>
                    <a:gd name="T0" fmla="*/ 0 w 47"/>
                    <a:gd name="T1" fmla="*/ 9 h 232"/>
                    <a:gd name="T2" fmla="*/ 7 w 47"/>
                    <a:gd name="T3" fmla="*/ 26 h 232"/>
                    <a:gd name="T4" fmla="*/ 11 w 47"/>
                    <a:gd name="T5" fmla="*/ 48 h 232"/>
                    <a:gd name="T6" fmla="*/ 12 w 47"/>
                    <a:gd name="T7" fmla="*/ 76 h 232"/>
                    <a:gd name="T8" fmla="*/ 9 w 47"/>
                    <a:gd name="T9" fmla="*/ 110 h 232"/>
                    <a:gd name="T10" fmla="*/ 22 w 47"/>
                    <a:gd name="T11" fmla="*/ 103 h 232"/>
                    <a:gd name="T12" fmla="*/ 23 w 47"/>
                    <a:gd name="T13" fmla="*/ 85 h 232"/>
                    <a:gd name="T14" fmla="*/ 23 w 47"/>
                    <a:gd name="T15" fmla="*/ 67 h 232"/>
                    <a:gd name="T16" fmla="*/ 22 w 47"/>
                    <a:gd name="T17" fmla="*/ 49 h 232"/>
                    <a:gd name="T18" fmla="*/ 20 w 47"/>
                    <a:gd name="T19" fmla="*/ 34 h 232"/>
                    <a:gd name="T20" fmla="*/ 18 w 47"/>
                    <a:gd name="T21" fmla="*/ 25 h 232"/>
                    <a:gd name="T22" fmla="*/ 14 w 47"/>
                    <a:gd name="T23" fmla="*/ 16 h 232"/>
                    <a:gd name="T24" fmla="*/ 11 w 47"/>
                    <a:gd name="T25" fmla="*/ 8 h 232"/>
                    <a:gd name="T26" fmla="*/ 6 w 47"/>
                    <a:gd name="T27" fmla="*/ 0 h 232"/>
                    <a:gd name="T28" fmla="*/ 0 w 47"/>
                    <a:gd name="T29" fmla="*/ 9 h 23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47" h="232">
                      <a:moveTo>
                        <a:pt x="0" y="19"/>
                      </a:moveTo>
                      <a:lnTo>
                        <a:pt x="14" y="55"/>
                      </a:lnTo>
                      <a:lnTo>
                        <a:pt x="22" y="101"/>
                      </a:lnTo>
                      <a:lnTo>
                        <a:pt x="24" y="159"/>
                      </a:lnTo>
                      <a:lnTo>
                        <a:pt x="19" y="232"/>
                      </a:lnTo>
                      <a:lnTo>
                        <a:pt x="45" y="217"/>
                      </a:lnTo>
                      <a:lnTo>
                        <a:pt x="47" y="178"/>
                      </a:lnTo>
                      <a:lnTo>
                        <a:pt x="47" y="140"/>
                      </a:lnTo>
                      <a:lnTo>
                        <a:pt x="45" y="103"/>
                      </a:lnTo>
                      <a:lnTo>
                        <a:pt x="41" y="71"/>
                      </a:lnTo>
                      <a:lnTo>
                        <a:pt x="36" y="52"/>
                      </a:lnTo>
                      <a:lnTo>
                        <a:pt x="29" y="34"/>
                      </a:lnTo>
                      <a:lnTo>
                        <a:pt x="22" y="17"/>
                      </a:lnTo>
                      <a:lnTo>
                        <a:pt x="13" y="0"/>
                      </a:lnTo>
                      <a:lnTo>
                        <a:pt x="0" y="19"/>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82" name="Freeform 18">
                  <a:extLst>
                    <a:ext uri="{FF2B5EF4-FFF2-40B4-BE49-F238E27FC236}">
                      <a16:creationId xmlns:a16="http://schemas.microsoft.com/office/drawing/2014/main" id="{CFE6D162-DD7A-424C-97D5-466962377CB6}"/>
                    </a:ext>
                  </a:extLst>
                </p:cNvPr>
                <p:cNvSpPr>
                  <a:spLocks/>
                </p:cNvSpPr>
                <p:nvPr userDrawn="1"/>
              </p:nvSpPr>
              <p:spPr bwMode="ltGray">
                <a:xfrm rot="4200091">
                  <a:off x="187" y="1723"/>
                  <a:ext cx="60" cy="27"/>
                </a:xfrm>
                <a:custGeom>
                  <a:avLst/>
                  <a:gdLst>
                    <a:gd name="T0" fmla="*/ 41 w 87"/>
                    <a:gd name="T1" fmla="*/ 10 h 40"/>
                    <a:gd name="T2" fmla="*/ 37 w 87"/>
                    <a:gd name="T3" fmla="*/ 7 h 40"/>
                    <a:gd name="T4" fmla="*/ 32 w 87"/>
                    <a:gd name="T5" fmla="*/ 5 h 40"/>
                    <a:gd name="T6" fmla="*/ 28 w 87"/>
                    <a:gd name="T7" fmla="*/ 3 h 40"/>
                    <a:gd name="T8" fmla="*/ 22 w 87"/>
                    <a:gd name="T9" fmla="*/ 2 h 40"/>
                    <a:gd name="T10" fmla="*/ 18 w 87"/>
                    <a:gd name="T11" fmla="*/ 1 h 40"/>
                    <a:gd name="T12" fmla="*/ 12 w 87"/>
                    <a:gd name="T13" fmla="*/ 1 h 40"/>
                    <a:gd name="T14" fmla="*/ 6 w 87"/>
                    <a:gd name="T15" fmla="*/ 0 h 40"/>
                    <a:gd name="T16" fmla="*/ 0 w 87"/>
                    <a:gd name="T17" fmla="*/ 1 h 40"/>
                    <a:gd name="T18" fmla="*/ 3 w 87"/>
                    <a:gd name="T19" fmla="*/ 3 h 40"/>
                    <a:gd name="T20" fmla="*/ 7 w 87"/>
                    <a:gd name="T21" fmla="*/ 5 h 40"/>
                    <a:gd name="T22" fmla="*/ 10 w 87"/>
                    <a:gd name="T23" fmla="*/ 6 h 40"/>
                    <a:gd name="T24" fmla="*/ 16 w 87"/>
                    <a:gd name="T25" fmla="*/ 8 h 40"/>
                    <a:gd name="T26" fmla="*/ 20 w 87"/>
                    <a:gd name="T27" fmla="*/ 10 h 40"/>
                    <a:gd name="T28" fmla="*/ 25 w 87"/>
                    <a:gd name="T29" fmla="*/ 12 h 40"/>
                    <a:gd name="T30" fmla="*/ 30 w 87"/>
                    <a:gd name="T31" fmla="*/ 15 h 40"/>
                    <a:gd name="T32" fmla="*/ 35 w 87"/>
                    <a:gd name="T33" fmla="*/ 18 h 40"/>
                    <a:gd name="T34" fmla="*/ 41 w 87"/>
                    <a:gd name="T35" fmla="*/ 10 h 4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7" h="40">
                      <a:moveTo>
                        <a:pt x="87" y="22"/>
                      </a:moveTo>
                      <a:lnTo>
                        <a:pt x="77" y="17"/>
                      </a:lnTo>
                      <a:lnTo>
                        <a:pt x="68" y="12"/>
                      </a:lnTo>
                      <a:lnTo>
                        <a:pt x="58" y="7"/>
                      </a:lnTo>
                      <a:lnTo>
                        <a:pt x="47" y="5"/>
                      </a:lnTo>
                      <a:lnTo>
                        <a:pt x="37" y="3"/>
                      </a:lnTo>
                      <a:lnTo>
                        <a:pt x="26" y="2"/>
                      </a:lnTo>
                      <a:lnTo>
                        <a:pt x="13" y="0"/>
                      </a:lnTo>
                      <a:lnTo>
                        <a:pt x="0" y="2"/>
                      </a:lnTo>
                      <a:lnTo>
                        <a:pt x="6" y="6"/>
                      </a:lnTo>
                      <a:lnTo>
                        <a:pt x="14" y="10"/>
                      </a:lnTo>
                      <a:lnTo>
                        <a:pt x="22" y="14"/>
                      </a:lnTo>
                      <a:lnTo>
                        <a:pt x="33" y="18"/>
                      </a:lnTo>
                      <a:lnTo>
                        <a:pt x="42" y="22"/>
                      </a:lnTo>
                      <a:lnTo>
                        <a:pt x="52" y="27"/>
                      </a:lnTo>
                      <a:lnTo>
                        <a:pt x="64" y="33"/>
                      </a:lnTo>
                      <a:lnTo>
                        <a:pt x="74" y="40"/>
                      </a:lnTo>
                      <a:lnTo>
                        <a:pt x="87" y="22"/>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grpSp>
          <p:nvGrpSpPr>
            <p:cNvPr id="14348" name="Group 19">
              <a:extLst>
                <a:ext uri="{FF2B5EF4-FFF2-40B4-BE49-F238E27FC236}">
                  <a16:creationId xmlns:a16="http://schemas.microsoft.com/office/drawing/2014/main" id="{F5A6D0C2-4CE3-4C53-AD2E-DC29FE8598B4}"/>
                </a:ext>
              </a:extLst>
            </p:cNvPr>
            <p:cNvGrpSpPr>
              <a:grpSpLocks/>
            </p:cNvGrpSpPr>
            <p:nvPr/>
          </p:nvGrpSpPr>
          <p:grpSpPr bwMode="auto">
            <a:xfrm rot="6248562">
              <a:off x="343" y="3854"/>
              <a:ext cx="392" cy="424"/>
              <a:chOff x="1727" y="866"/>
              <a:chExt cx="129" cy="157"/>
            </a:xfrm>
          </p:grpSpPr>
          <p:sp>
            <p:nvSpPr>
              <p:cNvPr id="14371" name="Freeform 20">
                <a:extLst>
                  <a:ext uri="{FF2B5EF4-FFF2-40B4-BE49-F238E27FC236}">
                    <a16:creationId xmlns:a16="http://schemas.microsoft.com/office/drawing/2014/main" id="{27C33960-E04E-4E95-BDC9-4DEC0DF7996A}"/>
                  </a:ext>
                </a:extLst>
              </p:cNvPr>
              <p:cNvSpPr>
                <a:spLocks/>
              </p:cNvSpPr>
              <p:nvPr userDrawn="1"/>
            </p:nvSpPr>
            <p:spPr bwMode="ltGray">
              <a:xfrm>
                <a:off x="1727" y="868"/>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2" name="Freeform 21">
                <a:extLst>
                  <a:ext uri="{FF2B5EF4-FFF2-40B4-BE49-F238E27FC236}">
                    <a16:creationId xmlns:a16="http://schemas.microsoft.com/office/drawing/2014/main" id="{0F14CDB8-1851-4B19-9484-2197D5CFFF8F}"/>
                  </a:ext>
                </a:extLst>
              </p:cNvPr>
              <p:cNvSpPr>
                <a:spLocks/>
              </p:cNvSpPr>
              <p:nvPr userDrawn="1"/>
            </p:nvSpPr>
            <p:spPr bwMode="ltGray">
              <a:xfrm>
                <a:off x="1786" y="896"/>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3" name="Freeform 22">
                <a:extLst>
                  <a:ext uri="{FF2B5EF4-FFF2-40B4-BE49-F238E27FC236}">
                    <a16:creationId xmlns:a16="http://schemas.microsoft.com/office/drawing/2014/main" id="{54433673-091A-4170-B4F2-F98FAE06522E}"/>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4349" name="Group 23">
              <a:extLst>
                <a:ext uri="{FF2B5EF4-FFF2-40B4-BE49-F238E27FC236}">
                  <a16:creationId xmlns:a16="http://schemas.microsoft.com/office/drawing/2014/main" id="{4EA00A11-A32B-44B3-8AC4-C3B649F75D49}"/>
                </a:ext>
              </a:extLst>
            </p:cNvPr>
            <p:cNvGrpSpPr>
              <a:grpSpLocks/>
            </p:cNvGrpSpPr>
            <p:nvPr/>
          </p:nvGrpSpPr>
          <p:grpSpPr bwMode="auto">
            <a:xfrm rot="5003157">
              <a:off x="249" y="1102"/>
              <a:ext cx="412" cy="500"/>
              <a:chOff x="1727" y="866"/>
              <a:chExt cx="129" cy="157"/>
            </a:xfrm>
          </p:grpSpPr>
          <p:sp>
            <p:nvSpPr>
              <p:cNvPr id="14368" name="Freeform 24">
                <a:extLst>
                  <a:ext uri="{FF2B5EF4-FFF2-40B4-BE49-F238E27FC236}">
                    <a16:creationId xmlns:a16="http://schemas.microsoft.com/office/drawing/2014/main" id="{0DB7E7BA-15A4-44A6-B4F2-AA0C256136E8}"/>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9" name="Freeform 25">
                <a:extLst>
                  <a:ext uri="{FF2B5EF4-FFF2-40B4-BE49-F238E27FC236}">
                    <a16:creationId xmlns:a16="http://schemas.microsoft.com/office/drawing/2014/main" id="{50AE671C-9B09-473E-8B94-72E896877AAA}"/>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70" name="Freeform 26">
                <a:extLst>
                  <a:ext uri="{FF2B5EF4-FFF2-40B4-BE49-F238E27FC236}">
                    <a16:creationId xmlns:a16="http://schemas.microsoft.com/office/drawing/2014/main" id="{F6AD3626-7342-42F3-99B5-55F8F787320D}"/>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grpSp>
          <p:nvGrpSpPr>
            <p:cNvPr id="14350" name="Group 27">
              <a:extLst>
                <a:ext uri="{FF2B5EF4-FFF2-40B4-BE49-F238E27FC236}">
                  <a16:creationId xmlns:a16="http://schemas.microsoft.com/office/drawing/2014/main" id="{6CD900CF-6D40-4288-9B78-325298B8A337}"/>
                </a:ext>
              </a:extLst>
            </p:cNvPr>
            <p:cNvGrpSpPr>
              <a:grpSpLocks/>
            </p:cNvGrpSpPr>
            <p:nvPr/>
          </p:nvGrpSpPr>
          <p:grpSpPr bwMode="auto">
            <a:xfrm>
              <a:off x="815" y="0"/>
              <a:ext cx="345" cy="367"/>
              <a:chOff x="1727" y="866"/>
              <a:chExt cx="129" cy="157"/>
            </a:xfrm>
          </p:grpSpPr>
          <p:sp>
            <p:nvSpPr>
              <p:cNvPr id="14365" name="Freeform 28">
                <a:extLst>
                  <a:ext uri="{FF2B5EF4-FFF2-40B4-BE49-F238E27FC236}">
                    <a16:creationId xmlns:a16="http://schemas.microsoft.com/office/drawing/2014/main" id="{CDB7AD42-0DCD-4EB9-B744-87C3C89A7C3C}"/>
                  </a:ext>
                </a:extLst>
              </p:cNvPr>
              <p:cNvSpPr>
                <a:spLocks/>
              </p:cNvSpPr>
              <p:nvPr userDrawn="1"/>
            </p:nvSpPr>
            <p:spPr bwMode="ltGray">
              <a:xfrm>
                <a:off x="1727" y="866"/>
                <a:ext cx="41" cy="59"/>
              </a:xfrm>
              <a:custGeom>
                <a:avLst/>
                <a:gdLst>
                  <a:gd name="T0" fmla="*/ 20 w 83"/>
                  <a:gd name="T1" fmla="*/ 7 h 117"/>
                  <a:gd name="T2" fmla="*/ 6 w 83"/>
                  <a:gd name="T3" fmla="*/ 0 h 117"/>
                  <a:gd name="T4" fmla="*/ 0 w 83"/>
                  <a:gd name="T5" fmla="*/ 30 h 117"/>
                  <a:gd name="T6" fmla="*/ 20 w 83"/>
                  <a:gd name="T7" fmla="*/ 7 h 11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83" h="117">
                    <a:moveTo>
                      <a:pt x="83" y="28"/>
                    </a:moveTo>
                    <a:lnTo>
                      <a:pt x="27" y="0"/>
                    </a:lnTo>
                    <a:lnTo>
                      <a:pt x="0" y="117"/>
                    </a:lnTo>
                    <a:lnTo>
                      <a:pt x="83" y="2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6" name="Freeform 29">
                <a:extLst>
                  <a:ext uri="{FF2B5EF4-FFF2-40B4-BE49-F238E27FC236}">
                    <a16:creationId xmlns:a16="http://schemas.microsoft.com/office/drawing/2014/main" id="{2D4C3F24-A93D-41A6-B6E8-D899C67794FC}"/>
                  </a:ext>
                </a:extLst>
              </p:cNvPr>
              <p:cNvSpPr>
                <a:spLocks/>
              </p:cNvSpPr>
              <p:nvPr userDrawn="1"/>
            </p:nvSpPr>
            <p:spPr bwMode="ltGray">
              <a:xfrm>
                <a:off x="1786" y="894"/>
                <a:ext cx="70" cy="49"/>
              </a:xfrm>
              <a:custGeom>
                <a:avLst/>
                <a:gdLst>
                  <a:gd name="T0" fmla="*/ 0 w 140"/>
                  <a:gd name="T1" fmla="*/ 25 h 98"/>
                  <a:gd name="T2" fmla="*/ 30 w 140"/>
                  <a:gd name="T3" fmla="*/ 0 h 98"/>
                  <a:gd name="T4" fmla="*/ 35 w 140"/>
                  <a:gd name="T5" fmla="*/ 13 h 98"/>
                  <a:gd name="T6" fmla="*/ 0 w 140"/>
                  <a:gd name="T7" fmla="*/ 2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98">
                    <a:moveTo>
                      <a:pt x="0" y="98"/>
                    </a:moveTo>
                    <a:lnTo>
                      <a:pt x="118" y="0"/>
                    </a:lnTo>
                    <a:lnTo>
                      <a:pt x="140" y="49"/>
                    </a:lnTo>
                    <a:lnTo>
                      <a:pt x="0" y="98"/>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7" name="Freeform 30">
                <a:extLst>
                  <a:ext uri="{FF2B5EF4-FFF2-40B4-BE49-F238E27FC236}">
                    <a16:creationId xmlns:a16="http://schemas.microsoft.com/office/drawing/2014/main" id="{4CC207CE-B4C0-4921-8C9F-306CDD67841D}"/>
                  </a:ext>
                </a:extLst>
              </p:cNvPr>
              <p:cNvSpPr>
                <a:spLocks/>
              </p:cNvSpPr>
              <p:nvPr userDrawn="1"/>
            </p:nvSpPr>
            <p:spPr bwMode="ltGray">
              <a:xfrm>
                <a:off x="1772" y="998"/>
                <a:ext cx="73" cy="25"/>
              </a:xfrm>
              <a:custGeom>
                <a:avLst/>
                <a:gdLst>
                  <a:gd name="T0" fmla="*/ 0 w 145"/>
                  <a:gd name="T1" fmla="*/ 2 h 49"/>
                  <a:gd name="T2" fmla="*/ 37 w 145"/>
                  <a:gd name="T3" fmla="*/ 0 h 49"/>
                  <a:gd name="T4" fmla="*/ 33 w 145"/>
                  <a:gd name="T5" fmla="*/ 13 h 49"/>
                  <a:gd name="T6" fmla="*/ 0 w 145"/>
                  <a:gd name="T7" fmla="*/ 2 h 49"/>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5" h="49">
                    <a:moveTo>
                      <a:pt x="0" y="7"/>
                    </a:moveTo>
                    <a:lnTo>
                      <a:pt x="145" y="0"/>
                    </a:lnTo>
                    <a:lnTo>
                      <a:pt x="131" y="49"/>
                    </a:lnTo>
                    <a:lnTo>
                      <a:pt x="0" y="7"/>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4351" name="Freeform 31">
              <a:extLst>
                <a:ext uri="{FF2B5EF4-FFF2-40B4-BE49-F238E27FC236}">
                  <a16:creationId xmlns:a16="http://schemas.microsoft.com/office/drawing/2014/main" id="{7AD2C2DC-EB6A-4FF4-A486-8D3D9FDF9ED3}"/>
                </a:ext>
              </a:extLst>
            </p:cNvPr>
            <p:cNvSpPr>
              <a:spLocks/>
            </p:cNvSpPr>
            <p:nvPr/>
          </p:nvSpPr>
          <p:spPr bwMode="ltGray">
            <a:xfrm>
              <a:off x="87" y="94"/>
              <a:ext cx="699" cy="756"/>
            </a:xfrm>
            <a:custGeom>
              <a:avLst/>
              <a:gdLst>
                <a:gd name="T0" fmla="*/ 1 w 699"/>
                <a:gd name="T1" fmla="*/ 392 h 756"/>
                <a:gd name="T2" fmla="*/ 3 w 699"/>
                <a:gd name="T3" fmla="*/ 252 h 756"/>
                <a:gd name="T4" fmla="*/ 21 w 699"/>
                <a:gd name="T5" fmla="*/ 210 h 756"/>
                <a:gd name="T6" fmla="*/ 29 w 699"/>
                <a:gd name="T7" fmla="*/ 182 h 756"/>
                <a:gd name="T8" fmla="*/ 39 w 699"/>
                <a:gd name="T9" fmla="*/ 154 h 756"/>
                <a:gd name="T10" fmla="*/ 51 w 699"/>
                <a:gd name="T11" fmla="*/ 138 h 756"/>
                <a:gd name="T12" fmla="*/ 111 w 699"/>
                <a:gd name="T13" fmla="*/ 74 h 756"/>
                <a:gd name="T14" fmla="*/ 169 w 699"/>
                <a:gd name="T15" fmla="*/ 30 h 756"/>
                <a:gd name="T16" fmla="*/ 225 w 699"/>
                <a:gd name="T17" fmla="*/ 10 h 756"/>
                <a:gd name="T18" fmla="*/ 249 w 699"/>
                <a:gd name="T19" fmla="*/ 4 h 756"/>
                <a:gd name="T20" fmla="*/ 265 w 699"/>
                <a:gd name="T21" fmla="*/ 0 h 756"/>
                <a:gd name="T22" fmla="*/ 357 w 699"/>
                <a:gd name="T23" fmla="*/ 2 h 756"/>
                <a:gd name="T24" fmla="*/ 385 w 699"/>
                <a:gd name="T25" fmla="*/ 6 h 756"/>
                <a:gd name="T26" fmla="*/ 489 w 699"/>
                <a:gd name="T27" fmla="*/ 40 h 756"/>
                <a:gd name="T28" fmla="*/ 619 w 699"/>
                <a:gd name="T29" fmla="*/ 128 h 756"/>
                <a:gd name="T30" fmla="*/ 653 w 699"/>
                <a:gd name="T31" fmla="*/ 178 h 756"/>
                <a:gd name="T32" fmla="*/ 693 w 699"/>
                <a:gd name="T33" fmla="*/ 322 h 756"/>
                <a:gd name="T34" fmla="*/ 687 w 699"/>
                <a:gd name="T35" fmla="*/ 434 h 756"/>
                <a:gd name="T36" fmla="*/ 665 w 699"/>
                <a:gd name="T37" fmla="*/ 538 h 756"/>
                <a:gd name="T38" fmla="*/ 639 w 699"/>
                <a:gd name="T39" fmla="*/ 564 h 756"/>
                <a:gd name="T40" fmla="*/ 631 w 699"/>
                <a:gd name="T41" fmla="*/ 580 h 756"/>
                <a:gd name="T42" fmla="*/ 607 w 699"/>
                <a:gd name="T43" fmla="*/ 588 h 756"/>
                <a:gd name="T44" fmla="*/ 473 w 699"/>
                <a:gd name="T45" fmla="*/ 664 h 756"/>
                <a:gd name="T46" fmla="*/ 449 w 699"/>
                <a:gd name="T47" fmla="*/ 678 h 756"/>
                <a:gd name="T48" fmla="*/ 405 w 699"/>
                <a:gd name="T49" fmla="*/ 684 h 756"/>
                <a:gd name="T50" fmla="*/ 375 w 699"/>
                <a:gd name="T51" fmla="*/ 690 h 756"/>
                <a:gd name="T52" fmla="*/ 267 w 699"/>
                <a:gd name="T53" fmla="*/ 684 h 756"/>
                <a:gd name="T54" fmla="*/ 259 w 699"/>
                <a:gd name="T55" fmla="*/ 722 h 756"/>
                <a:gd name="T56" fmla="*/ 241 w 699"/>
                <a:gd name="T57" fmla="*/ 756 h 756"/>
                <a:gd name="T58" fmla="*/ 185 w 699"/>
                <a:gd name="T59" fmla="*/ 728 h 756"/>
                <a:gd name="T60" fmla="*/ 163 w 699"/>
                <a:gd name="T61" fmla="*/ 720 h 756"/>
                <a:gd name="T62" fmla="*/ 151 w 699"/>
                <a:gd name="T63" fmla="*/ 716 h 756"/>
                <a:gd name="T64" fmla="*/ 195 w 699"/>
                <a:gd name="T65" fmla="*/ 674 h 756"/>
                <a:gd name="T66" fmla="*/ 211 w 699"/>
                <a:gd name="T67" fmla="*/ 644 h 756"/>
                <a:gd name="T68" fmla="*/ 209 w 699"/>
                <a:gd name="T69" fmla="*/ 626 h 756"/>
                <a:gd name="T70" fmla="*/ 195 w 699"/>
                <a:gd name="T71" fmla="*/ 620 h 756"/>
                <a:gd name="T72" fmla="*/ 165 w 699"/>
                <a:gd name="T73" fmla="*/ 596 h 756"/>
                <a:gd name="T74" fmla="*/ 99 w 699"/>
                <a:gd name="T75" fmla="*/ 534 h 756"/>
                <a:gd name="T76" fmla="*/ 61 w 699"/>
                <a:gd name="T77" fmla="*/ 506 h 756"/>
                <a:gd name="T78" fmla="*/ 23 w 699"/>
                <a:gd name="T79" fmla="*/ 470 h 756"/>
                <a:gd name="T80" fmla="*/ 7 w 699"/>
                <a:gd name="T81" fmla="*/ 434 h 756"/>
                <a:gd name="T82" fmla="*/ 5 w 699"/>
                <a:gd name="T83" fmla="*/ 396 h 756"/>
                <a:gd name="T84" fmla="*/ 1 w 699"/>
                <a:gd name="T85" fmla="*/ 392 h 75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9" h="756">
                  <a:moveTo>
                    <a:pt x="1" y="392"/>
                  </a:moveTo>
                  <a:cubicBezTo>
                    <a:pt x="2" y="345"/>
                    <a:pt x="2" y="299"/>
                    <a:pt x="3" y="252"/>
                  </a:cubicBezTo>
                  <a:cubicBezTo>
                    <a:pt x="3" y="238"/>
                    <a:pt x="16" y="224"/>
                    <a:pt x="21" y="210"/>
                  </a:cubicBezTo>
                  <a:cubicBezTo>
                    <a:pt x="24" y="202"/>
                    <a:pt x="29" y="182"/>
                    <a:pt x="29" y="182"/>
                  </a:cubicBezTo>
                  <a:cubicBezTo>
                    <a:pt x="32" y="173"/>
                    <a:pt x="34" y="163"/>
                    <a:pt x="39" y="154"/>
                  </a:cubicBezTo>
                  <a:cubicBezTo>
                    <a:pt x="42" y="148"/>
                    <a:pt x="51" y="138"/>
                    <a:pt x="51" y="138"/>
                  </a:cubicBezTo>
                  <a:cubicBezTo>
                    <a:pt x="58" y="116"/>
                    <a:pt x="88" y="82"/>
                    <a:pt x="111" y="74"/>
                  </a:cubicBezTo>
                  <a:cubicBezTo>
                    <a:pt x="128" y="61"/>
                    <a:pt x="149" y="37"/>
                    <a:pt x="169" y="30"/>
                  </a:cubicBezTo>
                  <a:cubicBezTo>
                    <a:pt x="182" y="17"/>
                    <a:pt x="207" y="15"/>
                    <a:pt x="225" y="10"/>
                  </a:cubicBezTo>
                  <a:cubicBezTo>
                    <a:pt x="233" y="8"/>
                    <a:pt x="241" y="6"/>
                    <a:pt x="249" y="4"/>
                  </a:cubicBezTo>
                  <a:cubicBezTo>
                    <a:pt x="254" y="3"/>
                    <a:pt x="265" y="0"/>
                    <a:pt x="265" y="0"/>
                  </a:cubicBezTo>
                  <a:cubicBezTo>
                    <a:pt x="296" y="1"/>
                    <a:pt x="326" y="0"/>
                    <a:pt x="357" y="2"/>
                  </a:cubicBezTo>
                  <a:cubicBezTo>
                    <a:pt x="366" y="2"/>
                    <a:pt x="385" y="6"/>
                    <a:pt x="385" y="6"/>
                  </a:cubicBezTo>
                  <a:cubicBezTo>
                    <a:pt x="417" y="17"/>
                    <a:pt x="463" y="14"/>
                    <a:pt x="489" y="40"/>
                  </a:cubicBezTo>
                  <a:cubicBezTo>
                    <a:pt x="528" y="60"/>
                    <a:pt x="592" y="105"/>
                    <a:pt x="619" y="128"/>
                  </a:cubicBezTo>
                  <a:cubicBezTo>
                    <a:pt x="635" y="134"/>
                    <a:pt x="643" y="164"/>
                    <a:pt x="653" y="178"/>
                  </a:cubicBezTo>
                  <a:cubicBezTo>
                    <a:pt x="667" y="234"/>
                    <a:pt x="687" y="265"/>
                    <a:pt x="693" y="322"/>
                  </a:cubicBezTo>
                  <a:cubicBezTo>
                    <a:pt x="699" y="365"/>
                    <a:pt x="692" y="398"/>
                    <a:pt x="687" y="434"/>
                  </a:cubicBezTo>
                  <a:cubicBezTo>
                    <a:pt x="686" y="469"/>
                    <a:pt x="691" y="510"/>
                    <a:pt x="665" y="538"/>
                  </a:cubicBezTo>
                  <a:cubicBezTo>
                    <a:pt x="657" y="547"/>
                    <a:pt x="644" y="553"/>
                    <a:pt x="639" y="564"/>
                  </a:cubicBezTo>
                  <a:cubicBezTo>
                    <a:pt x="636" y="569"/>
                    <a:pt x="636" y="576"/>
                    <a:pt x="631" y="580"/>
                  </a:cubicBezTo>
                  <a:cubicBezTo>
                    <a:pt x="624" y="585"/>
                    <a:pt x="607" y="588"/>
                    <a:pt x="607" y="588"/>
                  </a:cubicBezTo>
                  <a:cubicBezTo>
                    <a:pt x="581" y="602"/>
                    <a:pt x="499" y="649"/>
                    <a:pt x="473" y="664"/>
                  </a:cubicBezTo>
                  <a:cubicBezTo>
                    <a:pt x="465" y="666"/>
                    <a:pt x="449" y="678"/>
                    <a:pt x="449" y="678"/>
                  </a:cubicBezTo>
                  <a:cubicBezTo>
                    <a:pt x="438" y="685"/>
                    <a:pt x="417" y="679"/>
                    <a:pt x="405" y="684"/>
                  </a:cubicBezTo>
                  <a:cubicBezTo>
                    <a:pt x="396" y="687"/>
                    <a:pt x="385" y="688"/>
                    <a:pt x="375" y="690"/>
                  </a:cubicBezTo>
                  <a:cubicBezTo>
                    <a:pt x="328" y="689"/>
                    <a:pt x="307" y="687"/>
                    <a:pt x="267" y="684"/>
                  </a:cubicBezTo>
                  <a:cubicBezTo>
                    <a:pt x="249" y="690"/>
                    <a:pt x="264" y="683"/>
                    <a:pt x="259" y="722"/>
                  </a:cubicBezTo>
                  <a:cubicBezTo>
                    <a:pt x="258" y="733"/>
                    <a:pt x="250" y="750"/>
                    <a:pt x="241" y="756"/>
                  </a:cubicBezTo>
                  <a:cubicBezTo>
                    <a:pt x="218" y="752"/>
                    <a:pt x="207" y="735"/>
                    <a:pt x="185" y="728"/>
                  </a:cubicBezTo>
                  <a:cubicBezTo>
                    <a:pt x="176" y="725"/>
                    <a:pt x="171" y="724"/>
                    <a:pt x="163" y="720"/>
                  </a:cubicBezTo>
                  <a:cubicBezTo>
                    <a:pt x="159" y="718"/>
                    <a:pt x="151" y="716"/>
                    <a:pt x="151" y="716"/>
                  </a:cubicBezTo>
                  <a:cubicBezTo>
                    <a:pt x="157" y="695"/>
                    <a:pt x="180" y="689"/>
                    <a:pt x="195" y="674"/>
                  </a:cubicBezTo>
                  <a:cubicBezTo>
                    <a:pt x="198" y="665"/>
                    <a:pt x="205" y="652"/>
                    <a:pt x="211" y="644"/>
                  </a:cubicBezTo>
                  <a:cubicBezTo>
                    <a:pt x="210" y="638"/>
                    <a:pt x="212" y="631"/>
                    <a:pt x="209" y="626"/>
                  </a:cubicBezTo>
                  <a:cubicBezTo>
                    <a:pt x="207" y="621"/>
                    <a:pt x="199" y="623"/>
                    <a:pt x="195" y="620"/>
                  </a:cubicBezTo>
                  <a:cubicBezTo>
                    <a:pt x="185" y="612"/>
                    <a:pt x="173" y="606"/>
                    <a:pt x="165" y="596"/>
                  </a:cubicBezTo>
                  <a:cubicBezTo>
                    <a:pt x="146" y="573"/>
                    <a:pt x="123" y="552"/>
                    <a:pt x="99" y="534"/>
                  </a:cubicBezTo>
                  <a:cubicBezTo>
                    <a:pt x="87" y="525"/>
                    <a:pt x="72" y="517"/>
                    <a:pt x="61" y="506"/>
                  </a:cubicBezTo>
                  <a:cubicBezTo>
                    <a:pt x="49" y="494"/>
                    <a:pt x="37" y="480"/>
                    <a:pt x="23" y="470"/>
                  </a:cubicBezTo>
                  <a:cubicBezTo>
                    <a:pt x="13" y="456"/>
                    <a:pt x="10" y="451"/>
                    <a:pt x="7" y="434"/>
                  </a:cubicBezTo>
                  <a:cubicBezTo>
                    <a:pt x="6" y="421"/>
                    <a:pt x="7" y="408"/>
                    <a:pt x="5" y="396"/>
                  </a:cubicBezTo>
                  <a:cubicBezTo>
                    <a:pt x="5" y="394"/>
                    <a:pt x="0" y="391"/>
                    <a:pt x="1" y="392"/>
                  </a:cubicBezTo>
                  <a:close/>
                </a:path>
              </a:pathLst>
            </a:custGeom>
            <a:solidFill>
              <a:schemeClr val="accent1">
                <a:alpha val="50195"/>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2" name="Freeform 32">
              <a:extLst>
                <a:ext uri="{FF2B5EF4-FFF2-40B4-BE49-F238E27FC236}">
                  <a16:creationId xmlns:a16="http://schemas.microsoft.com/office/drawing/2014/main" id="{267CFDE6-CC52-40DF-9C65-FA5249129F61}"/>
                </a:ext>
              </a:extLst>
            </p:cNvPr>
            <p:cNvSpPr>
              <a:spLocks/>
            </p:cNvSpPr>
            <p:nvPr/>
          </p:nvSpPr>
          <p:spPr bwMode="ltGray">
            <a:xfrm rot="828663">
              <a:off x="242" y="3404"/>
              <a:ext cx="132" cy="167"/>
            </a:xfrm>
            <a:custGeom>
              <a:avLst/>
              <a:gdLst>
                <a:gd name="T0" fmla="*/ 0 w 109"/>
                <a:gd name="T1" fmla="*/ 0 h 156"/>
                <a:gd name="T2" fmla="*/ 7 w 109"/>
                <a:gd name="T3" fmla="*/ 1 h 156"/>
                <a:gd name="T4" fmla="*/ 27 w 109"/>
                <a:gd name="T5" fmla="*/ 5 h 156"/>
                <a:gd name="T6" fmla="*/ 54 w 109"/>
                <a:gd name="T7" fmla="*/ 14 h 156"/>
                <a:gd name="T8" fmla="*/ 85 w 109"/>
                <a:gd name="T9" fmla="*/ 28 h 156"/>
                <a:gd name="T10" fmla="*/ 114 w 109"/>
                <a:gd name="T11" fmla="*/ 50 h 156"/>
                <a:gd name="T12" fmla="*/ 140 w 109"/>
                <a:gd name="T13" fmla="*/ 81 h 156"/>
                <a:gd name="T14" fmla="*/ 157 w 109"/>
                <a:gd name="T15" fmla="*/ 124 h 156"/>
                <a:gd name="T16" fmla="*/ 160 w 109"/>
                <a:gd name="T17" fmla="*/ 179 h 156"/>
                <a:gd name="T18" fmla="*/ 154 w 109"/>
                <a:gd name="T19" fmla="*/ 179 h 156"/>
                <a:gd name="T20" fmla="*/ 145 w 109"/>
                <a:gd name="T21" fmla="*/ 179 h 156"/>
                <a:gd name="T22" fmla="*/ 137 w 109"/>
                <a:gd name="T23" fmla="*/ 179 h 156"/>
                <a:gd name="T24" fmla="*/ 127 w 109"/>
                <a:gd name="T25" fmla="*/ 177 h 156"/>
                <a:gd name="T26" fmla="*/ 119 w 109"/>
                <a:gd name="T27" fmla="*/ 176 h 156"/>
                <a:gd name="T28" fmla="*/ 109 w 109"/>
                <a:gd name="T29" fmla="*/ 172 h 156"/>
                <a:gd name="T30" fmla="*/ 97 w 109"/>
                <a:gd name="T31" fmla="*/ 166 h 156"/>
                <a:gd name="T32" fmla="*/ 85 w 109"/>
                <a:gd name="T33" fmla="*/ 160 h 156"/>
                <a:gd name="T34" fmla="*/ 78 w 109"/>
                <a:gd name="T35" fmla="*/ 145 h 156"/>
                <a:gd name="T36" fmla="*/ 78 w 109"/>
                <a:gd name="T37" fmla="*/ 127 h 156"/>
                <a:gd name="T38" fmla="*/ 82 w 109"/>
                <a:gd name="T39" fmla="*/ 110 h 156"/>
                <a:gd name="T40" fmla="*/ 86 w 109"/>
                <a:gd name="T41" fmla="*/ 92 h 156"/>
                <a:gd name="T42" fmla="*/ 82 w 109"/>
                <a:gd name="T43" fmla="*/ 71 h 156"/>
                <a:gd name="T44" fmla="*/ 70 w 109"/>
                <a:gd name="T45" fmla="*/ 49 h 156"/>
                <a:gd name="T46" fmla="*/ 46 w 109"/>
                <a:gd name="T47" fmla="*/ 27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3" name="Freeform 33">
              <a:extLst>
                <a:ext uri="{FF2B5EF4-FFF2-40B4-BE49-F238E27FC236}">
                  <a16:creationId xmlns:a16="http://schemas.microsoft.com/office/drawing/2014/main" id="{2F1715A4-B03C-4F6F-B3E9-35C12A5B2141}"/>
                </a:ext>
              </a:extLst>
            </p:cNvPr>
            <p:cNvSpPr>
              <a:spLocks/>
            </p:cNvSpPr>
            <p:nvPr/>
          </p:nvSpPr>
          <p:spPr bwMode="ltGray">
            <a:xfrm rot="828663">
              <a:off x="266" y="3592"/>
              <a:ext cx="66" cy="43"/>
            </a:xfrm>
            <a:custGeom>
              <a:avLst/>
              <a:gdLst>
                <a:gd name="T0" fmla="*/ 0 w 54"/>
                <a:gd name="T1" fmla="*/ 0 h 40"/>
                <a:gd name="T2" fmla="*/ 1 w 54"/>
                <a:gd name="T3" fmla="*/ 1 h 40"/>
                <a:gd name="T4" fmla="*/ 9 w 54"/>
                <a:gd name="T5" fmla="*/ 3 h 40"/>
                <a:gd name="T6" fmla="*/ 20 w 54"/>
                <a:gd name="T7" fmla="*/ 10 h 40"/>
                <a:gd name="T8" fmla="*/ 32 w 54"/>
                <a:gd name="T9" fmla="*/ 14 h 40"/>
                <a:gd name="T10" fmla="*/ 43 w 54"/>
                <a:gd name="T11" fmla="*/ 17 h 40"/>
                <a:gd name="T12" fmla="*/ 56 w 54"/>
                <a:gd name="T13" fmla="*/ 19 h 40"/>
                <a:gd name="T14" fmla="*/ 68 w 54"/>
                <a:gd name="T15" fmla="*/ 20 h 40"/>
                <a:gd name="T16" fmla="*/ 81 w 54"/>
                <a:gd name="T17" fmla="*/ 18 h 40"/>
                <a:gd name="T18" fmla="*/ 79 w 54"/>
                <a:gd name="T19" fmla="*/ 29 h 40"/>
                <a:gd name="T20" fmla="*/ 75 w 54"/>
                <a:gd name="T21" fmla="*/ 38 h 40"/>
                <a:gd name="T22" fmla="*/ 66 w 54"/>
                <a:gd name="T23" fmla="*/ 44 h 40"/>
                <a:gd name="T24" fmla="*/ 55 w 54"/>
                <a:gd name="T25" fmla="*/ 46 h 40"/>
                <a:gd name="T26" fmla="*/ 42 w 54"/>
                <a:gd name="T27" fmla="*/ 45 h 40"/>
                <a:gd name="T28" fmla="*/ 28 w 54"/>
                <a:gd name="T29" fmla="*/ 37 h 40"/>
                <a:gd name="T30" fmla="*/ 15 w 54"/>
                <a:gd name="T31" fmla="*/ 24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4" name="Freeform 34">
              <a:extLst>
                <a:ext uri="{FF2B5EF4-FFF2-40B4-BE49-F238E27FC236}">
                  <a16:creationId xmlns:a16="http://schemas.microsoft.com/office/drawing/2014/main" id="{8DBE1F05-9CF7-402D-953C-58A06C8133AE}"/>
                </a:ext>
              </a:extLst>
            </p:cNvPr>
            <p:cNvSpPr>
              <a:spLocks/>
            </p:cNvSpPr>
            <p:nvPr/>
          </p:nvSpPr>
          <p:spPr bwMode="ltGray">
            <a:xfrm>
              <a:off x="11" y="4110"/>
              <a:ext cx="118" cy="209"/>
            </a:xfrm>
            <a:custGeom>
              <a:avLst/>
              <a:gdLst>
                <a:gd name="T0" fmla="*/ 0 w 118"/>
                <a:gd name="T1" fmla="*/ 0 h 209"/>
                <a:gd name="T2" fmla="*/ 6 w 118"/>
                <a:gd name="T3" fmla="*/ 8 h 209"/>
                <a:gd name="T4" fmla="*/ 15 w 118"/>
                <a:gd name="T5" fmla="*/ 19 h 209"/>
                <a:gd name="T6" fmla="*/ 26 w 118"/>
                <a:gd name="T7" fmla="*/ 33 h 209"/>
                <a:gd name="T8" fmla="*/ 38 w 118"/>
                <a:gd name="T9" fmla="*/ 51 h 209"/>
                <a:gd name="T10" fmla="*/ 54 w 118"/>
                <a:gd name="T11" fmla="*/ 72 h 209"/>
                <a:gd name="T12" fmla="*/ 67 w 118"/>
                <a:gd name="T13" fmla="*/ 94 h 209"/>
                <a:gd name="T14" fmla="*/ 79 w 118"/>
                <a:gd name="T15" fmla="*/ 119 h 209"/>
                <a:gd name="T16" fmla="*/ 87 w 118"/>
                <a:gd name="T17" fmla="*/ 146 h 209"/>
                <a:gd name="T18" fmla="*/ 94 w 118"/>
                <a:gd name="T19" fmla="*/ 175 h 209"/>
                <a:gd name="T20" fmla="*/ 91 w 118"/>
                <a:gd name="T21" fmla="*/ 209 h 209"/>
                <a:gd name="T22" fmla="*/ 118 w 118"/>
                <a:gd name="T23" fmla="*/ 209 h 209"/>
                <a:gd name="T24" fmla="*/ 117 w 118"/>
                <a:gd name="T25" fmla="*/ 177 h 209"/>
                <a:gd name="T26" fmla="*/ 104 w 118"/>
                <a:gd name="T27" fmla="*/ 119 h 209"/>
                <a:gd name="T28" fmla="*/ 82 w 118"/>
                <a:gd name="T29" fmla="*/ 69 h 209"/>
                <a:gd name="T30" fmla="*/ 47 w 118"/>
                <a:gd name="T31" fmla="*/ 27 h 209"/>
                <a:gd name="T32" fmla="*/ 0 w 118"/>
                <a:gd name="T33" fmla="*/ 0 h 20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18" h="209">
                  <a:moveTo>
                    <a:pt x="0" y="0"/>
                  </a:moveTo>
                  <a:lnTo>
                    <a:pt x="6" y="8"/>
                  </a:lnTo>
                  <a:lnTo>
                    <a:pt x="15" y="19"/>
                  </a:lnTo>
                  <a:lnTo>
                    <a:pt x="26" y="33"/>
                  </a:lnTo>
                  <a:lnTo>
                    <a:pt x="38" y="51"/>
                  </a:lnTo>
                  <a:lnTo>
                    <a:pt x="54" y="72"/>
                  </a:lnTo>
                  <a:lnTo>
                    <a:pt x="67" y="94"/>
                  </a:lnTo>
                  <a:lnTo>
                    <a:pt x="79" y="119"/>
                  </a:lnTo>
                  <a:lnTo>
                    <a:pt x="87" y="146"/>
                  </a:lnTo>
                  <a:lnTo>
                    <a:pt x="94" y="175"/>
                  </a:lnTo>
                  <a:lnTo>
                    <a:pt x="91" y="209"/>
                  </a:lnTo>
                  <a:lnTo>
                    <a:pt x="118" y="209"/>
                  </a:lnTo>
                  <a:lnTo>
                    <a:pt x="117" y="177"/>
                  </a:lnTo>
                  <a:lnTo>
                    <a:pt x="104" y="119"/>
                  </a:lnTo>
                  <a:lnTo>
                    <a:pt x="82" y="69"/>
                  </a:lnTo>
                  <a:lnTo>
                    <a:pt x="47" y="27"/>
                  </a:lnTo>
                  <a:lnTo>
                    <a:pt x="0"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5" name="Freeform 35">
              <a:extLst>
                <a:ext uri="{FF2B5EF4-FFF2-40B4-BE49-F238E27FC236}">
                  <a16:creationId xmlns:a16="http://schemas.microsoft.com/office/drawing/2014/main" id="{D538DB2A-0198-4888-9499-3DECA8E99ACF}"/>
                </a:ext>
              </a:extLst>
            </p:cNvPr>
            <p:cNvSpPr>
              <a:spLocks/>
            </p:cNvSpPr>
            <p:nvPr/>
          </p:nvSpPr>
          <p:spPr bwMode="ltGray">
            <a:xfrm>
              <a:off x="0" y="3968"/>
              <a:ext cx="130" cy="128"/>
            </a:xfrm>
            <a:custGeom>
              <a:avLst/>
              <a:gdLst>
                <a:gd name="T0" fmla="*/ 103 w 130"/>
                <a:gd name="T1" fmla="*/ 0 h 128"/>
                <a:gd name="T2" fmla="*/ 130 w 130"/>
                <a:gd name="T3" fmla="*/ 128 h 128"/>
                <a:gd name="T4" fmla="*/ 125 w 130"/>
                <a:gd name="T5" fmla="*/ 126 h 128"/>
                <a:gd name="T6" fmla="*/ 111 w 130"/>
                <a:gd name="T7" fmla="*/ 121 h 128"/>
                <a:gd name="T8" fmla="*/ 92 w 130"/>
                <a:gd name="T9" fmla="*/ 111 h 128"/>
                <a:gd name="T10" fmla="*/ 68 w 130"/>
                <a:gd name="T11" fmla="*/ 103 h 128"/>
                <a:gd name="T12" fmla="*/ 41 w 130"/>
                <a:gd name="T13" fmla="*/ 94 h 128"/>
                <a:gd name="T14" fmla="*/ 19 w 130"/>
                <a:gd name="T15" fmla="*/ 90 h 128"/>
                <a:gd name="T16" fmla="*/ 0 w 130"/>
                <a:gd name="T17" fmla="*/ 93 h 128"/>
                <a:gd name="T18" fmla="*/ 0 w 130"/>
                <a:gd name="T19" fmla="*/ 72 h 128"/>
                <a:gd name="T20" fmla="*/ 12 w 130"/>
                <a:gd name="T21" fmla="*/ 70 h 128"/>
                <a:gd name="T22" fmla="*/ 24 w 130"/>
                <a:gd name="T23" fmla="*/ 66 h 128"/>
                <a:gd name="T24" fmla="*/ 38 w 130"/>
                <a:gd name="T25" fmla="*/ 66 h 128"/>
                <a:gd name="T26" fmla="*/ 51 w 130"/>
                <a:gd name="T27" fmla="*/ 67 h 128"/>
                <a:gd name="T28" fmla="*/ 65 w 130"/>
                <a:gd name="T29" fmla="*/ 70 h 128"/>
                <a:gd name="T30" fmla="*/ 78 w 130"/>
                <a:gd name="T31" fmla="*/ 78 h 128"/>
                <a:gd name="T32" fmla="*/ 81 w 130"/>
                <a:gd name="T33" fmla="*/ 74 h 128"/>
                <a:gd name="T34" fmla="*/ 81 w 130"/>
                <a:gd name="T35" fmla="*/ 58 h 128"/>
                <a:gd name="T36" fmla="*/ 82 w 130"/>
                <a:gd name="T37" fmla="*/ 37 h 128"/>
                <a:gd name="T38" fmla="*/ 82 w 130"/>
                <a:gd name="T39" fmla="*/ 29 h 128"/>
                <a:gd name="T40" fmla="*/ 80 w 130"/>
                <a:gd name="T41" fmla="*/ 29 h 128"/>
                <a:gd name="T42" fmla="*/ 77 w 130"/>
                <a:gd name="T43" fmla="*/ 27 h 128"/>
                <a:gd name="T44" fmla="*/ 76 w 130"/>
                <a:gd name="T45" fmla="*/ 22 h 128"/>
                <a:gd name="T46" fmla="*/ 75 w 130"/>
                <a:gd name="T47" fmla="*/ 19 h 128"/>
                <a:gd name="T48" fmla="*/ 76 w 130"/>
                <a:gd name="T49" fmla="*/ 15 h 128"/>
                <a:gd name="T50" fmla="*/ 79 w 130"/>
                <a:gd name="T51" fmla="*/ 10 h 128"/>
                <a:gd name="T52" fmla="*/ 89 w 130"/>
                <a:gd name="T53" fmla="*/ 6 h 128"/>
                <a:gd name="T54" fmla="*/ 103 w 130"/>
                <a:gd name="T55" fmla="*/ 0 h 128"/>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30" h="128">
                  <a:moveTo>
                    <a:pt x="103" y="0"/>
                  </a:moveTo>
                  <a:lnTo>
                    <a:pt x="130" y="128"/>
                  </a:lnTo>
                  <a:lnTo>
                    <a:pt x="125" y="126"/>
                  </a:lnTo>
                  <a:lnTo>
                    <a:pt x="111" y="121"/>
                  </a:lnTo>
                  <a:lnTo>
                    <a:pt x="92" y="111"/>
                  </a:lnTo>
                  <a:lnTo>
                    <a:pt x="68" y="103"/>
                  </a:lnTo>
                  <a:lnTo>
                    <a:pt x="41" y="94"/>
                  </a:lnTo>
                  <a:lnTo>
                    <a:pt x="19" y="90"/>
                  </a:lnTo>
                  <a:lnTo>
                    <a:pt x="0" y="93"/>
                  </a:lnTo>
                  <a:lnTo>
                    <a:pt x="0" y="72"/>
                  </a:lnTo>
                  <a:lnTo>
                    <a:pt x="12" y="70"/>
                  </a:lnTo>
                  <a:lnTo>
                    <a:pt x="24" y="66"/>
                  </a:lnTo>
                  <a:lnTo>
                    <a:pt x="38" y="66"/>
                  </a:lnTo>
                  <a:lnTo>
                    <a:pt x="51" y="67"/>
                  </a:lnTo>
                  <a:lnTo>
                    <a:pt x="65" y="70"/>
                  </a:lnTo>
                  <a:lnTo>
                    <a:pt x="78" y="78"/>
                  </a:lnTo>
                  <a:lnTo>
                    <a:pt x="81" y="74"/>
                  </a:lnTo>
                  <a:lnTo>
                    <a:pt x="81" y="58"/>
                  </a:lnTo>
                  <a:lnTo>
                    <a:pt x="82" y="37"/>
                  </a:lnTo>
                  <a:lnTo>
                    <a:pt x="82" y="29"/>
                  </a:lnTo>
                  <a:lnTo>
                    <a:pt x="80" y="29"/>
                  </a:lnTo>
                  <a:lnTo>
                    <a:pt x="77" y="27"/>
                  </a:lnTo>
                  <a:lnTo>
                    <a:pt x="76" y="22"/>
                  </a:lnTo>
                  <a:lnTo>
                    <a:pt x="75" y="19"/>
                  </a:lnTo>
                  <a:lnTo>
                    <a:pt x="76" y="15"/>
                  </a:lnTo>
                  <a:lnTo>
                    <a:pt x="79" y="10"/>
                  </a:lnTo>
                  <a:lnTo>
                    <a:pt x="89" y="6"/>
                  </a:lnTo>
                  <a:lnTo>
                    <a:pt x="103"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6" name="Freeform 36">
              <a:extLst>
                <a:ext uri="{FF2B5EF4-FFF2-40B4-BE49-F238E27FC236}">
                  <a16:creationId xmlns:a16="http://schemas.microsoft.com/office/drawing/2014/main" id="{F3B1A600-65BE-42E4-A264-94703905DCC9}"/>
                </a:ext>
              </a:extLst>
            </p:cNvPr>
            <p:cNvSpPr>
              <a:spLocks/>
            </p:cNvSpPr>
            <p:nvPr/>
          </p:nvSpPr>
          <p:spPr bwMode="ltGray">
            <a:xfrm>
              <a:off x="0" y="3949"/>
              <a:ext cx="47" cy="86"/>
            </a:xfrm>
            <a:custGeom>
              <a:avLst/>
              <a:gdLst>
                <a:gd name="T0" fmla="*/ 37 w 47"/>
                <a:gd name="T1" fmla="*/ 0 h 86"/>
                <a:gd name="T2" fmla="*/ 15 w 47"/>
                <a:gd name="T3" fmla="*/ 37 h 86"/>
                <a:gd name="T4" fmla="*/ 0 w 47"/>
                <a:gd name="T5" fmla="*/ 59 h 86"/>
                <a:gd name="T6" fmla="*/ 0 w 47"/>
                <a:gd name="T7" fmla="*/ 86 h 86"/>
                <a:gd name="T8" fmla="*/ 8 w 47"/>
                <a:gd name="T9" fmla="*/ 82 h 86"/>
                <a:gd name="T10" fmla="*/ 20 w 47"/>
                <a:gd name="T11" fmla="*/ 73 h 86"/>
                <a:gd name="T12" fmla="*/ 33 w 47"/>
                <a:gd name="T13" fmla="*/ 63 h 86"/>
                <a:gd name="T14" fmla="*/ 42 w 47"/>
                <a:gd name="T15" fmla="*/ 51 h 86"/>
                <a:gd name="T16" fmla="*/ 47 w 47"/>
                <a:gd name="T17" fmla="*/ 36 h 86"/>
                <a:gd name="T18" fmla="*/ 46 w 47"/>
                <a:gd name="T19" fmla="*/ 19 h 86"/>
                <a:gd name="T20" fmla="*/ 37 w 47"/>
                <a:gd name="T21" fmla="*/ 0 h 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7" h="86">
                  <a:moveTo>
                    <a:pt x="37" y="0"/>
                  </a:moveTo>
                  <a:lnTo>
                    <a:pt x="15" y="37"/>
                  </a:lnTo>
                  <a:lnTo>
                    <a:pt x="0" y="59"/>
                  </a:lnTo>
                  <a:lnTo>
                    <a:pt x="0" y="86"/>
                  </a:lnTo>
                  <a:lnTo>
                    <a:pt x="8" y="82"/>
                  </a:lnTo>
                  <a:lnTo>
                    <a:pt x="20" y="73"/>
                  </a:lnTo>
                  <a:lnTo>
                    <a:pt x="33" y="63"/>
                  </a:lnTo>
                  <a:lnTo>
                    <a:pt x="42" y="51"/>
                  </a:lnTo>
                  <a:lnTo>
                    <a:pt x="47" y="36"/>
                  </a:lnTo>
                  <a:lnTo>
                    <a:pt x="46" y="19"/>
                  </a:lnTo>
                  <a:lnTo>
                    <a:pt x="37" y="0"/>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7" name="Freeform 37">
              <a:extLst>
                <a:ext uri="{FF2B5EF4-FFF2-40B4-BE49-F238E27FC236}">
                  <a16:creationId xmlns:a16="http://schemas.microsoft.com/office/drawing/2014/main" id="{DCE867A6-91C2-4218-945F-167CAB56E50D}"/>
                </a:ext>
              </a:extLst>
            </p:cNvPr>
            <p:cNvSpPr>
              <a:spLocks/>
            </p:cNvSpPr>
            <p:nvPr/>
          </p:nvSpPr>
          <p:spPr bwMode="ltGray">
            <a:xfrm>
              <a:off x="0" y="3239"/>
              <a:ext cx="497" cy="740"/>
            </a:xfrm>
            <a:custGeom>
              <a:avLst/>
              <a:gdLst>
                <a:gd name="T0" fmla="*/ 0 w 497"/>
                <a:gd name="T1" fmla="*/ 13 h 740"/>
                <a:gd name="T2" fmla="*/ 41 w 497"/>
                <a:gd name="T3" fmla="*/ 4 h 740"/>
                <a:gd name="T4" fmla="*/ 101 w 497"/>
                <a:gd name="T5" fmla="*/ 0 h 740"/>
                <a:gd name="T6" fmla="*/ 170 w 497"/>
                <a:gd name="T7" fmla="*/ 4 h 740"/>
                <a:gd name="T8" fmla="*/ 248 w 497"/>
                <a:gd name="T9" fmla="*/ 21 h 740"/>
                <a:gd name="T10" fmla="*/ 323 w 497"/>
                <a:gd name="T11" fmla="*/ 50 h 740"/>
                <a:gd name="T12" fmla="*/ 382 w 497"/>
                <a:gd name="T13" fmla="*/ 90 h 740"/>
                <a:gd name="T14" fmla="*/ 428 w 497"/>
                <a:gd name="T15" fmla="*/ 141 h 740"/>
                <a:gd name="T16" fmla="*/ 463 w 497"/>
                <a:gd name="T17" fmla="*/ 199 h 740"/>
                <a:gd name="T18" fmla="*/ 485 w 497"/>
                <a:gd name="T19" fmla="*/ 262 h 740"/>
                <a:gd name="T20" fmla="*/ 496 w 497"/>
                <a:gd name="T21" fmla="*/ 327 h 740"/>
                <a:gd name="T22" fmla="*/ 497 w 497"/>
                <a:gd name="T23" fmla="*/ 396 h 740"/>
                <a:gd name="T24" fmla="*/ 487 w 497"/>
                <a:gd name="T25" fmla="*/ 462 h 740"/>
                <a:gd name="T26" fmla="*/ 470 w 497"/>
                <a:gd name="T27" fmla="*/ 527 h 740"/>
                <a:gd name="T28" fmla="*/ 443 w 497"/>
                <a:gd name="T29" fmla="*/ 586 h 740"/>
                <a:gd name="T30" fmla="*/ 406 w 497"/>
                <a:gd name="T31" fmla="*/ 639 h 740"/>
                <a:gd name="T32" fmla="*/ 364 w 497"/>
                <a:gd name="T33" fmla="*/ 683 h 740"/>
                <a:gd name="T34" fmla="*/ 315 w 497"/>
                <a:gd name="T35" fmla="*/ 715 h 740"/>
                <a:gd name="T36" fmla="*/ 259 w 497"/>
                <a:gd name="T37" fmla="*/ 736 h 740"/>
                <a:gd name="T38" fmla="*/ 198 w 497"/>
                <a:gd name="T39" fmla="*/ 740 h 740"/>
                <a:gd name="T40" fmla="*/ 131 w 497"/>
                <a:gd name="T41" fmla="*/ 727 h 740"/>
                <a:gd name="T42" fmla="*/ 167 w 497"/>
                <a:gd name="T43" fmla="*/ 728 h 740"/>
                <a:gd name="T44" fmla="*/ 204 w 497"/>
                <a:gd name="T45" fmla="*/ 718 h 740"/>
                <a:gd name="T46" fmla="*/ 238 w 497"/>
                <a:gd name="T47" fmla="*/ 700 h 740"/>
                <a:gd name="T48" fmla="*/ 272 w 497"/>
                <a:gd name="T49" fmla="*/ 670 h 740"/>
                <a:gd name="T50" fmla="*/ 304 w 497"/>
                <a:gd name="T51" fmla="*/ 635 h 740"/>
                <a:gd name="T52" fmla="*/ 333 w 497"/>
                <a:gd name="T53" fmla="*/ 594 h 740"/>
                <a:gd name="T54" fmla="*/ 358 w 497"/>
                <a:gd name="T55" fmla="*/ 549 h 740"/>
                <a:gd name="T56" fmla="*/ 381 w 497"/>
                <a:gd name="T57" fmla="*/ 500 h 740"/>
                <a:gd name="T58" fmla="*/ 396 w 497"/>
                <a:gd name="T59" fmla="*/ 449 h 740"/>
                <a:gd name="T60" fmla="*/ 408 w 497"/>
                <a:gd name="T61" fmla="*/ 397 h 740"/>
                <a:gd name="T62" fmla="*/ 414 w 497"/>
                <a:gd name="T63" fmla="*/ 346 h 740"/>
                <a:gd name="T64" fmla="*/ 412 w 497"/>
                <a:gd name="T65" fmla="*/ 296 h 740"/>
                <a:gd name="T66" fmla="*/ 402 w 497"/>
                <a:gd name="T67" fmla="*/ 251 h 740"/>
                <a:gd name="T68" fmla="*/ 384 w 497"/>
                <a:gd name="T69" fmla="*/ 208 h 740"/>
                <a:gd name="T70" fmla="*/ 357 w 497"/>
                <a:gd name="T71" fmla="*/ 172 h 740"/>
                <a:gd name="T72" fmla="*/ 320 w 497"/>
                <a:gd name="T73" fmla="*/ 142 h 740"/>
                <a:gd name="T74" fmla="*/ 260 w 497"/>
                <a:gd name="T75" fmla="*/ 107 h 740"/>
                <a:gd name="T76" fmla="*/ 203 w 497"/>
                <a:gd name="T77" fmla="*/ 82 h 740"/>
                <a:gd name="T78" fmla="*/ 154 w 497"/>
                <a:gd name="T79" fmla="*/ 65 h 740"/>
                <a:gd name="T80" fmla="*/ 108 w 497"/>
                <a:gd name="T81" fmla="*/ 56 h 740"/>
                <a:gd name="T82" fmla="*/ 68 w 497"/>
                <a:gd name="T83" fmla="*/ 55 h 740"/>
                <a:gd name="T84" fmla="*/ 32 w 497"/>
                <a:gd name="T85" fmla="*/ 61 h 740"/>
                <a:gd name="T86" fmla="*/ 0 w 497"/>
                <a:gd name="T87" fmla="*/ 70 h 740"/>
                <a:gd name="T88" fmla="*/ 0 w 497"/>
                <a:gd name="T89" fmla="*/ 13 h 74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497" h="740">
                  <a:moveTo>
                    <a:pt x="0" y="13"/>
                  </a:moveTo>
                  <a:lnTo>
                    <a:pt x="41" y="4"/>
                  </a:lnTo>
                  <a:lnTo>
                    <a:pt x="101" y="0"/>
                  </a:lnTo>
                  <a:lnTo>
                    <a:pt x="170" y="4"/>
                  </a:lnTo>
                  <a:lnTo>
                    <a:pt x="248" y="21"/>
                  </a:lnTo>
                  <a:lnTo>
                    <a:pt x="323" y="50"/>
                  </a:lnTo>
                  <a:lnTo>
                    <a:pt x="382" y="90"/>
                  </a:lnTo>
                  <a:lnTo>
                    <a:pt x="428" y="141"/>
                  </a:lnTo>
                  <a:lnTo>
                    <a:pt x="463" y="199"/>
                  </a:lnTo>
                  <a:lnTo>
                    <a:pt x="485" y="262"/>
                  </a:lnTo>
                  <a:lnTo>
                    <a:pt x="496" y="327"/>
                  </a:lnTo>
                  <a:lnTo>
                    <a:pt x="497" y="396"/>
                  </a:lnTo>
                  <a:lnTo>
                    <a:pt x="487" y="462"/>
                  </a:lnTo>
                  <a:lnTo>
                    <a:pt x="470" y="527"/>
                  </a:lnTo>
                  <a:lnTo>
                    <a:pt x="443" y="586"/>
                  </a:lnTo>
                  <a:lnTo>
                    <a:pt x="406" y="639"/>
                  </a:lnTo>
                  <a:lnTo>
                    <a:pt x="364" y="683"/>
                  </a:lnTo>
                  <a:lnTo>
                    <a:pt x="315" y="715"/>
                  </a:lnTo>
                  <a:lnTo>
                    <a:pt x="259" y="736"/>
                  </a:lnTo>
                  <a:lnTo>
                    <a:pt x="198" y="740"/>
                  </a:lnTo>
                  <a:lnTo>
                    <a:pt x="131" y="727"/>
                  </a:lnTo>
                  <a:lnTo>
                    <a:pt x="167" y="728"/>
                  </a:lnTo>
                  <a:lnTo>
                    <a:pt x="204" y="718"/>
                  </a:lnTo>
                  <a:lnTo>
                    <a:pt x="238" y="700"/>
                  </a:lnTo>
                  <a:lnTo>
                    <a:pt x="272" y="670"/>
                  </a:lnTo>
                  <a:lnTo>
                    <a:pt x="304" y="635"/>
                  </a:lnTo>
                  <a:lnTo>
                    <a:pt x="333" y="594"/>
                  </a:lnTo>
                  <a:lnTo>
                    <a:pt x="358" y="549"/>
                  </a:lnTo>
                  <a:lnTo>
                    <a:pt x="381" y="500"/>
                  </a:lnTo>
                  <a:lnTo>
                    <a:pt x="396" y="449"/>
                  </a:lnTo>
                  <a:lnTo>
                    <a:pt x="408" y="397"/>
                  </a:lnTo>
                  <a:lnTo>
                    <a:pt x="414" y="346"/>
                  </a:lnTo>
                  <a:lnTo>
                    <a:pt x="412" y="296"/>
                  </a:lnTo>
                  <a:lnTo>
                    <a:pt x="402" y="251"/>
                  </a:lnTo>
                  <a:lnTo>
                    <a:pt x="384" y="208"/>
                  </a:lnTo>
                  <a:lnTo>
                    <a:pt x="357" y="172"/>
                  </a:lnTo>
                  <a:lnTo>
                    <a:pt x="320" y="142"/>
                  </a:lnTo>
                  <a:lnTo>
                    <a:pt x="260" y="107"/>
                  </a:lnTo>
                  <a:lnTo>
                    <a:pt x="203" y="82"/>
                  </a:lnTo>
                  <a:lnTo>
                    <a:pt x="154" y="65"/>
                  </a:lnTo>
                  <a:lnTo>
                    <a:pt x="108" y="56"/>
                  </a:lnTo>
                  <a:lnTo>
                    <a:pt x="68" y="55"/>
                  </a:lnTo>
                  <a:lnTo>
                    <a:pt x="32" y="61"/>
                  </a:lnTo>
                  <a:lnTo>
                    <a:pt x="0" y="70"/>
                  </a:lnTo>
                  <a:lnTo>
                    <a:pt x="0" y="13"/>
                  </a:lnTo>
                  <a:close/>
                </a:path>
              </a:pathLst>
            </a:cu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8" name="Freeform 38">
              <a:extLst>
                <a:ext uri="{FF2B5EF4-FFF2-40B4-BE49-F238E27FC236}">
                  <a16:creationId xmlns:a16="http://schemas.microsoft.com/office/drawing/2014/main" id="{1C02A340-FFE7-4A1B-A967-99AED3B3FBB1}"/>
                </a:ext>
              </a:extLst>
            </p:cNvPr>
            <p:cNvSpPr>
              <a:spLocks/>
            </p:cNvSpPr>
            <p:nvPr/>
          </p:nvSpPr>
          <p:spPr bwMode="ltGray">
            <a:xfrm rot="1584153">
              <a:off x="20" y="410"/>
              <a:ext cx="344" cy="245"/>
            </a:xfrm>
            <a:custGeom>
              <a:avLst/>
              <a:gdLst>
                <a:gd name="T0" fmla="*/ 0 w 257"/>
                <a:gd name="T1" fmla="*/ 0 h 237"/>
                <a:gd name="T2" fmla="*/ 0 w 257"/>
                <a:gd name="T3" fmla="*/ 27 h 237"/>
                <a:gd name="T4" fmla="*/ 5 w 257"/>
                <a:gd name="T5" fmla="*/ 54 h 237"/>
                <a:gd name="T6" fmla="*/ 11 w 257"/>
                <a:gd name="T7" fmla="*/ 81 h 237"/>
                <a:gd name="T8" fmla="*/ 20 w 257"/>
                <a:gd name="T9" fmla="*/ 104 h 237"/>
                <a:gd name="T10" fmla="*/ 32 w 257"/>
                <a:gd name="T11" fmla="*/ 127 h 237"/>
                <a:gd name="T12" fmla="*/ 48 w 257"/>
                <a:gd name="T13" fmla="*/ 151 h 237"/>
                <a:gd name="T14" fmla="*/ 68 w 257"/>
                <a:gd name="T15" fmla="*/ 172 h 237"/>
                <a:gd name="T16" fmla="*/ 91 w 257"/>
                <a:gd name="T17" fmla="*/ 190 h 237"/>
                <a:gd name="T18" fmla="*/ 120 w 257"/>
                <a:gd name="T19" fmla="*/ 208 h 237"/>
                <a:gd name="T20" fmla="*/ 154 w 257"/>
                <a:gd name="T21" fmla="*/ 222 h 237"/>
                <a:gd name="T22" fmla="*/ 190 w 257"/>
                <a:gd name="T23" fmla="*/ 234 h 237"/>
                <a:gd name="T24" fmla="*/ 234 w 257"/>
                <a:gd name="T25" fmla="*/ 244 h 237"/>
                <a:gd name="T26" fmla="*/ 282 w 257"/>
                <a:gd name="T27" fmla="*/ 250 h 237"/>
                <a:gd name="T28" fmla="*/ 337 w 257"/>
                <a:gd name="T29" fmla="*/ 253 h 237"/>
                <a:gd name="T30" fmla="*/ 394 w 257"/>
                <a:gd name="T31" fmla="*/ 252 h 237"/>
                <a:gd name="T32" fmla="*/ 460 w 257"/>
                <a:gd name="T33" fmla="*/ 248 h 237"/>
                <a:gd name="T34" fmla="*/ 402 w 257"/>
                <a:gd name="T35" fmla="*/ 243 h 237"/>
                <a:gd name="T36" fmla="*/ 349 w 257"/>
                <a:gd name="T37" fmla="*/ 235 h 237"/>
                <a:gd name="T38" fmla="*/ 305 w 257"/>
                <a:gd name="T39" fmla="*/ 226 h 237"/>
                <a:gd name="T40" fmla="*/ 265 w 257"/>
                <a:gd name="T41" fmla="*/ 218 h 237"/>
                <a:gd name="T42" fmla="*/ 229 w 257"/>
                <a:gd name="T43" fmla="*/ 207 h 237"/>
                <a:gd name="T44" fmla="*/ 201 w 257"/>
                <a:gd name="T45" fmla="*/ 194 h 237"/>
                <a:gd name="T46" fmla="*/ 174 w 257"/>
                <a:gd name="T47" fmla="*/ 181 h 237"/>
                <a:gd name="T48" fmla="*/ 150 w 257"/>
                <a:gd name="T49" fmla="*/ 165 h 237"/>
                <a:gd name="T50" fmla="*/ 128 w 257"/>
                <a:gd name="T51" fmla="*/ 151 h 237"/>
                <a:gd name="T52" fmla="*/ 110 w 257"/>
                <a:gd name="T53" fmla="*/ 133 h 237"/>
                <a:gd name="T54" fmla="*/ 94 w 257"/>
                <a:gd name="T55" fmla="*/ 115 h 237"/>
                <a:gd name="T56" fmla="*/ 78 w 257"/>
                <a:gd name="T57" fmla="*/ 94 h 237"/>
                <a:gd name="T58" fmla="*/ 59 w 257"/>
                <a:gd name="T59" fmla="*/ 73 h 237"/>
                <a:gd name="T60" fmla="*/ 41 w 257"/>
                <a:gd name="T61" fmla="*/ 51 h 237"/>
                <a:gd name="T62" fmla="*/ 21 w 257"/>
                <a:gd name="T63" fmla="*/ 26 h 237"/>
                <a:gd name="T64" fmla="*/ 0 w 257"/>
                <a:gd name="T65" fmla="*/ 0 h 237"/>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57" h="237">
                  <a:moveTo>
                    <a:pt x="0" y="0"/>
                  </a:moveTo>
                  <a:lnTo>
                    <a:pt x="0" y="25"/>
                  </a:lnTo>
                  <a:lnTo>
                    <a:pt x="3" y="50"/>
                  </a:lnTo>
                  <a:lnTo>
                    <a:pt x="6" y="75"/>
                  </a:lnTo>
                  <a:lnTo>
                    <a:pt x="11" y="98"/>
                  </a:lnTo>
                  <a:lnTo>
                    <a:pt x="18" y="119"/>
                  </a:lnTo>
                  <a:lnTo>
                    <a:pt x="27" y="141"/>
                  </a:lnTo>
                  <a:lnTo>
                    <a:pt x="38" y="161"/>
                  </a:lnTo>
                  <a:lnTo>
                    <a:pt x="51" y="178"/>
                  </a:lnTo>
                  <a:lnTo>
                    <a:pt x="67" y="194"/>
                  </a:lnTo>
                  <a:lnTo>
                    <a:pt x="86" y="208"/>
                  </a:lnTo>
                  <a:lnTo>
                    <a:pt x="106" y="219"/>
                  </a:lnTo>
                  <a:lnTo>
                    <a:pt x="131" y="228"/>
                  </a:lnTo>
                  <a:lnTo>
                    <a:pt x="158" y="234"/>
                  </a:lnTo>
                  <a:lnTo>
                    <a:pt x="188" y="237"/>
                  </a:lnTo>
                  <a:lnTo>
                    <a:pt x="220" y="236"/>
                  </a:lnTo>
                  <a:lnTo>
                    <a:pt x="257" y="232"/>
                  </a:lnTo>
                  <a:lnTo>
                    <a:pt x="224" y="227"/>
                  </a:lnTo>
                  <a:lnTo>
                    <a:pt x="195" y="220"/>
                  </a:lnTo>
                  <a:lnTo>
                    <a:pt x="170" y="212"/>
                  </a:lnTo>
                  <a:lnTo>
                    <a:pt x="148" y="204"/>
                  </a:lnTo>
                  <a:lnTo>
                    <a:pt x="128" y="193"/>
                  </a:lnTo>
                  <a:lnTo>
                    <a:pt x="112" y="182"/>
                  </a:lnTo>
                  <a:lnTo>
                    <a:pt x="97" y="169"/>
                  </a:lnTo>
                  <a:lnTo>
                    <a:pt x="84" y="155"/>
                  </a:lnTo>
                  <a:lnTo>
                    <a:pt x="72" y="141"/>
                  </a:lnTo>
                  <a:lnTo>
                    <a:pt x="61" y="125"/>
                  </a:lnTo>
                  <a:lnTo>
                    <a:pt x="52" y="107"/>
                  </a:lnTo>
                  <a:lnTo>
                    <a:pt x="43" y="88"/>
                  </a:lnTo>
                  <a:lnTo>
                    <a:pt x="33" y="69"/>
                  </a:lnTo>
                  <a:lnTo>
                    <a:pt x="23" y="47"/>
                  </a:lnTo>
                  <a:lnTo>
                    <a:pt x="12" y="24"/>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59" name="Freeform 39">
              <a:extLst>
                <a:ext uri="{FF2B5EF4-FFF2-40B4-BE49-F238E27FC236}">
                  <a16:creationId xmlns:a16="http://schemas.microsoft.com/office/drawing/2014/main" id="{430B8EF5-E06A-4F59-A02F-019DBF098FBD}"/>
                </a:ext>
              </a:extLst>
            </p:cNvPr>
            <p:cNvSpPr>
              <a:spLocks/>
            </p:cNvSpPr>
            <p:nvPr/>
          </p:nvSpPr>
          <p:spPr bwMode="ltGray">
            <a:xfrm rot="1584153">
              <a:off x="242" y="756"/>
              <a:ext cx="167" cy="115"/>
            </a:xfrm>
            <a:custGeom>
              <a:avLst/>
              <a:gdLst>
                <a:gd name="T0" fmla="*/ 140 w 124"/>
                <a:gd name="T1" fmla="*/ 0 h 110"/>
                <a:gd name="T2" fmla="*/ 225 w 124"/>
                <a:gd name="T3" fmla="*/ 118 h 110"/>
                <a:gd name="T4" fmla="*/ 218 w 124"/>
                <a:gd name="T5" fmla="*/ 117 h 110"/>
                <a:gd name="T6" fmla="*/ 194 w 124"/>
                <a:gd name="T7" fmla="*/ 115 h 110"/>
                <a:gd name="T8" fmla="*/ 162 w 124"/>
                <a:gd name="T9" fmla="*/ 111 h 110"/>
                <a:gd name="T10" fmla="*/ 124 w 124"/>
                <a:gd name="T11" fmla="*/ 109 h 110"/>
                <a:gd name="T12" fmla="*/ 82 w 124"/>
                <a:gd name="T13" fmla="*/ 106 h 110"/>
                <a:gd name="T14" fmla="*/ 46 w 124"/>
                <a:gd name="T15" fmla="*/ 107 h 110"/>
                <a:gd name="T16" fmla="*/ 16 w 124"/>
                <a:gd name="T17" fmla="*/ 112 h 110"/>
                <a:gd name="T18" fmla="*/ 0 w 124"/>
                <a:gd name="T19" fmla="*/ 120 h 110"/>
                <a:gd name="T20" fmla="*/ 7 w 124"/>
                <a:gd name="T21" fmla="*/ 107 h 110"/>
                <a:gd name="T22" fmla="*/ 15 w 124"/>
                <a:gd name="T23" fmla="*/ 97 h 110"/>
                <a:gd name="T24" fmla="*/ 30 w 124"/>
                <a:gd name="T25" fmla="*/ 90 h 110"/>
                <a:gd name="T26" fmla="*/ 46 w 124"/>
                <a:gd name="T27" fmla="*/ 83 h 110"/>
                <a:gd name="T28" fmla="*/ 65 w 124"/>
                <a:gd name="T29" fmla="*/ 78 h 110"/>
                <a:gd name="T30" fmla="*/ 85 w 124"/>
                <a:gd name="T31" fmla="*/ 77 h 110"/>
                <a:gd name="T32" fmla="*/ 106 w 124"/>
                <a:gd name="T33" fmla="*/ 77 h 110"/>
                <a:gd name="T34" fmla="*/ 131 w 124"/>
                <a:gd name="T35" fmla="*/ 81 h 110"/>
                <a:gd name="T36" fmla="*/ 132 w 124"/>
                <a:gd name="T37" fmla="*/ 77 h 110"/>
                <a:gd name="T38" fmla="*/ 127 w 124"/>
                <a:gd name="T39" fmla="*/ 62 h 110"/>
                <a:gd name="T40" fmla="*/ 121 w 124"/>
                <a:gd name="T41" fmla="*/ 42 h 110"/>
                <a:gd name="T42" fmla="*/ 119 w 124"/>
                <a:gd name="T43" fmla="*/ 32 h 110"/>
                <a:gd name="T44" fmla="*/ 114 w 124"/>
                <a:gd name="T45" fmla="*/ 32 h 110"/>
                <a:gd name="T46" fmla="*/ 110 w 124"/>
                <a:gd name="T47" fmla="*/ 31 h 110"/>
                <a:gd name="T48" fmla="*/ 106 w 124"/>
                <a:gd name="T49" fmla="*/ 28 h 110"/>
                <a:gd name="T50" fmla="*/ 104 w 124"/>
                <a:gd name="T51" fmla="*/ 25 h 110"/>
                <a:gd name="T52" fmla="*/ 104 w 124"/>
                <a:gd name="T53" fmla="*/ 21 h 110"/>
                <a:gd name="T54" fmla="*/ 106 w 124"/>
                <a:gd name="T55" fmla="*/ 16 h 110"/>
                <a:gd name="T56" fmla="*/ 120 w 124"/>
                <a:gd name="T57" fmla="*/ 8 h 110"/>
                <a:gd name="T58" fmla="*/ 140 w 124"/>
                <a:gd name="T59" fmla="*/ 0 h 1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124" h="110">
                  <a:moveTo>
                    <a:pt x="77" y="0"/>
                  </a:moveTo>
                  <a:lnTo>
                    <a:pt x="124" y="108"/>
                  </a:lnTo>
                  <a:lnTo>
                    <a:pt x="120" y="107"/>
                  </a:lnTo>
                  <a:lnTo>
                    <a:pt x="107" y="105"/>
                  </a:lnTo>
                  <a:lnTo>
                    <a:pt x="89" y="101"/>
                  </a:lnTo>
                  <a:lnTo>
                    <a:pt x="68" y="99"/>
                  </a:lnTo>
                  <a:lnTo>
                    <a:pt x="45" y="97"/>
                  </a:lnTo>
                  <a:lnTo>
                    <a:pt x="25" y="98"/>
                  </a:lnTo>
                  <a:lnTo>
                    <a:pt x="9" y="102"/>
                  </a:lnTo>
                  <a:lnTo>
                    <a:pt x="0" y="110"/>
                  </a:lnTo>
                  <a:lnTo>
                    <a:pt x="4" y="98"/>
                  </a:lnTo>
                  <a:lnTo>
                    <a:pt x="8" y="89"/>
                  </a:lnTo>
                  <a:lnTo>
                    <a:pt x="16" y="82"/>
                  </a:lnTo>
                  <a:lnTo>
                    <a:pt x="25" y="76"/>
                  </a:lnTo>
                  <a:lnTo>
                    <a:pt x="36" y="72"/>
                  </a:lnTo>
                  <a:lnTo>
                    <a:pt x="47" y="71"/>
                  </a:lnTo>
                  <a:lnTo>
                    <a:pt x="59" y="71"/>
                  </a:lnTo>
                  <a:lnTo>
                    <a:pt x="72" y="74"/>
                  </a:lnTo>
                  <a:lnTo>
                    <a:pt x="73" y="71"/>
                  </a:lnTo>
                  <a:lnTo>
                    <a:pt x="70" y="56"/>
                  </a:lnTo>
                  <a:lnTo>
                    <a:pt x="67" y="38"/>
                  </a:lnTo>
                  <a:lnTo>
                    <a:pt x="65" y="30"/>
                  </a:lnTo>
                  <a:lnTo>
                    <a:pt x="63" y="30"/>
                  </a:lnTo>
                  <a:lnTo>
                    <a:pt x="61" y="29"/>
                  </a:lnTo>
                  <a:lnTo>
                    <a:pt x="59" y="26"/>
                  </a:lnTo>
                  <a:lnTo>
                    <a:pt x="57" y="23"/>
                  </a:lnTo>
                  <a:lnTo>
                    <a:pt x="57" y="19"/>
                  </a:lnTo>
                  <a:lnTo>
                    <a:pt x="59" y="14"/>
                  </a:lnTo>
                  <a:lnTo>
                    <a:pt x="66" y="8"/>
                  </a:lnTo>
                  <a:lnTo>
                    <a:pt x="77"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0" name="Freeform 40">
              <a:extLst>
                <a:ext uri="{FF2B5EF4-FFF2-40B4-BE49-F238E27FC236}">
                  <a16:creationId xmlns:a16="http://schemas.microsoft.com/office/drawing/2014/main" id="{D85E3D09-3049-4D10-BD5B-C20A1727F0EB}"/>
                </a:ext>
              </a:extLst>
            </p:cNvPr>
            <p:cNvSpPr>
              <a:spLocks/>
            </p:cNvSpPr>
            <p:nvPr/>
          </p:nvSpPr>
          <p:spPr bwMode="ltGray">
            <a:xfrm rot="1584153">
              <a:off x="574" y="286"/>
              <a:ext cx="147" cy="160"/>
            </a:xfrm>
            <a:custGeom>
              <a:avLst/>
              <a:gdLst>
                <a:gd name="T0" fmla="*/ 0 w 109"/>
                <a:gd name="T1" fmla="*/ 0 h 156"/>
                <a:gd name="T2" fmla="*/ 9 w 109"/>
                <a:gd name="T3" fmla="*/ 1 h 156"/>
                <a:gd name="T4" fmla="*/ 32 w 109"/>
                <a:gd name="T5" fmla="*/ 5 h 156"/>
                <a:gd name="T6" fmla="*/ 67 w 109"/>
                <a:gd name="T7" fmla="*/ 12 h 156"/>
                <a:gd name="T8" fmla="*/ 105 w 109"/>
                <a:gd name="T9" fmla="*/ 26 h 156"/>
                <a:gd name="T10" fmla="*/ 142 w 109"/>
                <a:gd name="T11" fmla="*/ 46 h 156"/>
                <a:gd name="T12" fmla="*/ 174 w 109"/>
                <a:gd name="T13" fmla="*/ 75 h 156"/>
                <a:gd name="T14" fmla="*/ 194 w 109"/>
                <a:gd name="T15" fmla="*/ 114 h 156"/>
                <a:gd name="T16" fmla="*/ 198 w 109"/>
                <a:gd name="T17" fmla="*/ 164 h 156"/>
                <a:gd name="T18" fmla="*/ 192 w 109"/>
                <a:gd name="T19" fmla="*/ 164 h 156"/>
                <a:gd name="T20" fmla="*/ 181 w 109"/>
                <a:gd name="T21" fmla="*/ 164 h 156"/>
                <a:gd name="T22" fmla="*/ 169 w 109"/>
                <a:gd name="T23" fmla="*/ 164 h 156"/>
                <a:gd name="T24" fmla="*/ 158 w 109"/>
                <a:gd name="T25" fmla="*/ 162 h 156"/>
                <a:gd name="T26" fmla="*/ 147 w 109"/>
                <a:gd name="T27" fmla="*/ 161 h 156"/>
                <a:gd name="T28" fmla="*/ 135 w 109"/>
                <a:gd name="T29" fmla="*/ 158 h 156"/>
                <a:gd name="T30" fmla="*/ 120 w 109"/>
                <a:gd name="T31" fmla="*/ 153 h 156"/>
                <a:gd name="T32" fmla="*/ 105 w 109"/>
                <a:gd name="T33" fmla="*/ 147 h 156"/>
                <a:gd name="T34" fmla="*/ 96 w 109"/>
                <a:gd name="T35" fmla="*/ 132 h 156"/>
                <a:gd name="T36" fmla="*/ 96 w 109"/>
                <a:gd name="T37" fmla="*/ 117 h 156"/>
                <a:gd name="T38" fmla="*/ 102 w 109"/>
                <a:gd name="T39" fmla="*/ 101 h 156"/>
                <a:gd name="T40" fmla="*/ 108 w 109"/>
                <a:gd name="T41" fmla="*/ 84 h 156"/>
                <a:gd name="T42" fmla="*/ 102 w 109"/>
                <a:gd name="T43" fmla="*/ 66 h 156"/>
                <a:gd name="T44" fmla="*/ 88 w 109"/>
                <a:gd name="T45" fmla="*/ 45 h 156"/>
                <a:gd name="T46" fmla="*/ 57 w 109"/>
                <a:gd name="T47" fmla="*/ 25 h 156"/>
                <a:gd name="T48" fmla="*/ 0 w 109"/>
                <a:gd name="T49" fmla="*/ 0 h 15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09" h="156">
                  <a:moveTo>
                    <a:pt x="0" y="0"/>
                  </a:moveTo>
                  <a:lnTo>
                    <a:pt x="5" y="1"/>
                  </a:lnTo>
                  <a:lnTo>
                    <a:pt x="18" y="5"/>
                  </a:lnTo>
                  <a:lnTo>
                    <a:pt x="37" y="12"/>
                  </a:lnTo>
                  <a:lnTo>
                    <a:pt x="58" y="24"/>
                  </a:lnTo>
                  <a:lnTo>
                    <a:pt x="78" y="44"/>
                  </a:lnTo>
                  <a:lnTo>
                    <a:pt x="96" y="71"/>
                  </a:lnTo>
                  <a:lnTo>
                    <a:pt x="107" y="108"/>
                  </a:lnTo>
                  <a:lnTo>
                    <a:pt x="109" y="156"/>
                  </a:lnTo>
                  <a:lnTo>
                    <a:pt x="105" y="156"/>
                  </a:lnTo>
                  <a:lnTo>
                    <a:pt x="99" y="156"/>
                  </a:lnTo>
                  <a:lnTo>
                    <a:pt x="93" y="156"/>
                  </a:lnTo>
                  <a:lnTo>
                    <a:pt x="87" y="154"/>
                  </a:lnTo>
                  <a:lnTo>
                    <a:pt x="81" y="153"/>
                  </a:lnTo>
                  <a:lnTo>
                    <a:pt x="74" y="150"/>
                  </a:lnTo>
                  <a:lnTo>
                    <a:pt x="66" y="145"/>
                  </a:lnTo>
                  <a:lnTo>
                    <a:pt x="58" y="139"/>
                  </a:lnTo>
                  <a:lnTo>
                    <a:pt x="53" y="126"/>
                  </a:lnTo>
                  <a:lnTo>
                    <a:pt x="53" y="111"/>
                  </a:lnTo>
                  <a:lnTo>
                    <a:pt x="56" y="96"/>
                  </a:lnTo>
                  <a:lnTo>
                    <a:pt x="59" y="80"/>
                  </a:lnTo>
                  <a:lnTo>
                    <a:pt x="56" y="62"/>
                  </a:lnTo>
                  <a:lnTo>
                    <a:pt x="48" y="43"/>
                  </a:lnTo>
                  <a:lnTo>
                    <a:pt x="31" y="23"/>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1" name="Freeform 41">
              <a:extLst>
                <a:ext uri="{FF2B5EF4-FFF2-40B4-BE49-F238E27FC236}">
                  <a16:creationId xmlns:a16="http://schemas.microsoft.com/office/drawing/2014/main" id="{A4AC7FFD-2560-4228-A4CB-6473AC75B468}"/>
                </a:ext>
              </a:extLst>
            </p:cNvPr>
            <p:cNvSpPr>
              <a:spLocks/>
            </p:cNvSpPr>
            <p:nvPr/>
          </p:nvSpPr>
          <p:spPr bwMode="ltGray">
            <a:xfrm rot="1584153">
              <a:off x="236" y="721"/>
              <a:ext cx="62" cy="97"/>
            </a:xfrm>
            <a:custGeom>
              <a:avLst/>
              <a:gdLst>
                <a:gd name="T0" fmla="*/ 57 w 46"/>
                <a:gd name="T1" fmla="*/ 0 h 94"/>
                <a:gd name="T2" fmla="*/ 36 w 46"/>
                <a:gd name="T3" fmla="*/ 40 h 94"/>
                <a:gd name="T4" fmla="*/ 27 w 46"/>
                <a:gd name="T5" fmla="*/ 66 h 94"/>
                <a:gd name="T6" fmla="*/ 20 w 46"/>
                <a:gd name="T7" fmla="*/ 85 h 94"/>
                <a:gd name="T8" fmla="*/ 0 w 46"/>
                <a:gd name="T9" fmla="*/ 100 h 94"/>
                <a:gd name="T10" fmla="*/ 22 w 46"/>
                <a:gd name="T11" fmla="*/ 94 h 94"/>
                <a:gd name="T12" fmla="*/ 42 w 46"/>
                <a:gd name="T13" fmla="*/ 86 h 94"/>
                <a:gd name="T14" fmla="*/ 58 w 46"/>
                <a:gd name="T15" fmla="*/ 73 h 94"/>
                <a:gd name="T16" fmla="*/ 73 w 46"/>
                <a:gd name="T17" fmla="*/ 61 h 94"/>
                <a:gd name="T18" fmla="*/ 82 w 46"/>
                <a:gd name="T19" fmla="*/ 46 h 94"/>
                <a:gd name="T20" fmla="*/ 84 w 46"/>
                <a:gd name="T21" fmla="*/ 32 h 94"/>
                <a:gd name="T22" fmla="*/ 77 w 46"/>
                <a:gd name="T23" fmla="*/ 15 h 94"/>
                <a:gd name="T24" fmla="*/ 57 w 46"/>
                <a:gd name="T25" fmla="*/ 0 h 9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46" h="94">
                  <a:moveTo>
                    <a:pt x="31" y="0"/>
                  </a:moveTo>
                  <a:lnTo>
                    <a:pt x="20" y="38"/>
                  </a:lnTo>
                  <a:lnTo>
                    <a:pt x="15" y="62"/>
                  </a:lnTo>
                  <a:lnTo>
                    <a:pt x="11" y="79"/>
                  </a:lnTo>
                  <a:lnTo>
                    <a:pt x="0" y="94"/>
                  </a:lnTo>
                  <a:lnTo>
                    <a:pt x="12" y="88"/>
                  </a:lnTo>
                  <a:lnTo>
                    <a:pt x="23" y="80"/>
                  </a:lnTo>
                  <a:lnTo>
                    <a:pt x="32" y="69"/>
                  </a:lnTo>
                  <a:lnTo>
                    <a:pt x="40" y="57"/>
                  </a:lnTo>
                  <a:lnTo>
                    <a:pt x="45" y="44"/>
                  </a:lnTo>
                  <a:lnTo>
                    <a:pt x="46" y="30"/>
                  </a:lnTo>
                  <a:lnTo>
                    <a:pt x="42" y="15"/>
                  </a:lnTo>
                  <a:lnTo>
                    <a:pt x="31"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2" name="Freeform 42">
              <a:extLst>
                <a:ext uri="{FF2B5EF4-FFF2-40B4-BE49-F238E27FC236}">
                  <a16:creationId xmlns:a16="http://schemas.microsoft.com/office/drawing/2014/main" id="{B1659F7A-62AC-42AC-BC91-24A29F1BE7E2}"/>
                </a:ext>
              </a:extLst>
            </p:cNvPr>
            <p:cNvSpPr>
              <a:spLocks/>
            </p:cNvSpPr>
            <p:nvPr/>
          </p:nvSpPr>
          <p:spPr bwMode="ltGray">
            <a:xfrm rot="1584153">
              <a:off x="585" y="466"/>
              <a:ext cx="72" cy="41"/>
            </a:xfrm>
            <a:custGeom>
              <a:avLst/>
              <a:gdLst>
                <a:gd name="T0" fmla="*/ 0 w 54"/>
                <a:gd name="T1" fmla="*/ 0 h 40"/>
                <a:gd name="T2" fmla="*/ 1 w 54"/>
                <a:gd name="T3" fmla="*/ 1 h 40"/>
                <a:gd name="T4" fmla="*/ 11 w 54"/>
                <a:gd name="T5" fmla="*/ 3 h 40"/>
                <a:gd name="T6" fmla="*/ 23 w 54"/>
                <a:gd name="T7" fmla="*/ 8 h 40"/>
                <a:gd name="T8" fmla="*/ 37 w 54"/>
                <a:gd name="T9" fmla="*/ 12 h 40"/>
                <a:gd name="T10" fmla="*/ 52 w 54"/>
                <a:gd name="T11" fmla="*/ 15 h 40"/>
                <a:gd name="T12" fmla="*/ 68 w 54"/>
                <a:gd name="T13" fmla="*/ 17 h 40"/>
                <a:gd name="T14" fmla="*/ 81 w 54"/>
                <a:gd name="T15" fmla="*/ 18 h 40"/>
                <a:gd name="T16" fmla="*/ 96 w 54"/>
                <a:gd name="T17" fmla="*/ 16 h 40"/>
                <a:gd name="T18" fmla="*/ 95 w 54"/>
                <a:gd name="T19" fmla="*/ 27 h 40"/>
                <a:gd name="T20" fmla="*/ 89 w 54"/>
                <a:gd name="T21" fmla="*/ 35 h 40"/>
                <a:gd name="T22" fmla="*/ 79 w 54"/>
                <a:gd name="T23" fmla="*/ 40 h 40"/>
                <a:gd name="T24" fmla="*/ 65 w 54"/>
                <a:gd name="T25" fmla="*/ 42 h 40"/>
                <a:gd name="T26" fmla="*/ 49 w 54"/>
                <a:gd name="T27" fmla="*/ 41 h 40"/>
                <a:gd name="T28" fmla="*/ 33 w 54"/>
                <a:gd name="T29" fmla="*/ 34 h 40"/>
                <a:gd name="T30" fmla="*/ 17 w 54"/>
                <a:gd name="T31" fmla="*/ 22 h 40"/>
                <a:gd name="T32" fmla="*/ 0 w 54"/>
                <a:gd name="T33" fmla="*/ 0 h 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54" h="40">
                  <a:moveTo>
                    <a:pt x="0" y="0"/>
                  </a:moveTo>
                  <a:lnTo>
                    <a:pt x="1" y="1"/>
                  </a:lnTo>
                  <a:lnTo>
                    <a:pt x="6" y="3"/>
                  </a:lnTo>
                  <a:lnTo>
                    <a:pt x="13" y="8"/>
                  </a:lnTo>
                  <a:lnTo>
                    <a:pt x="21" y="12"/>
                  </a:lnTo>
                  <a:lnTo>
                    <a:pt x="29" y="15"/>
                  </a:lnTo>
                  <a:lnTo>
                    <a:pt x="38" y="17"/>
                  </a:lnTo>
                  <a:lnTo>
                    <a:pt x="46" y="18"/>
                  </a:lnTo>
                  <a:lnTo>
                    <a:pt x="54" y="16"/>
                  </a:lnTo>
                  <a:lnTo>
                    <a:pt x="53" y="25"/>
                  </a:lnTo>
                  <a:lnTo>
                    <a:pt x="50" y="33"/>
                  </a:lnTo>
                  <a:lnTo>
                    <a:pt x="44" y="38"/>
                  </a:lnTo>
                  <a:lnTo>
                    <a:pt x="37" y="40"/>
                  </a:lnTo>
                  <a:lnTo>
                    <a:pt x="28" y="39"/>
                  </a:lnTo>
                  <a:lnTo>
                    <a:pt x="19" y="32"/>
                  </a:lnTo>
                  <a:lnTo>
                    <a:pt x="10" y="20"/>
                  </a:lnTo>
                  <a:lnTo>
                    <a:pt x="0"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3" name="Freeform 43">
              <a:extLst>
                <a:ext uri="{FF2B5EF4-FFF2-40B4-BE49-F238E27FC236}">
                  <a16:creationId xmlns:a16="http://schemas.microsoft.com/office/drawing/2014/main" id="{50FEDD0D-8273-4DBB-AC2A-1B203185A647}"/>
                </a:ext>
              </a:extLst>
            </p:cNvPr>
            <p:cNvSpPr>
              <a:spLocks/>
            </p:cNvSpPr>
            <p:nvPr/>
          </p:nvSpPr>
          <p:spPr bwMode="ltGray">
            <a:xfrm>
              <a:off x="0" y="886"/>
              <a:ext cx="360" cy="650"/>
            </a:xfrm>
            <a:custGeom>
              <a:avLst/>
              <a:gdLst>
                <a:gd name="T0" fmla="*/ 264 w 360"/>
                <a:gd name="T1" fmla="*/ 0 h 650"/>
                <a:gd name="T2" fmla="*/ 269 w 360"/>
                <a:gd name="T3" fmla="*/ 9 h 650"/>
                <a:gd name="T4" fmla="*/ 277 w 360"/>
                <a:gd name="T5" fmla="*/ 22 h 650"/>
                <a:gd name="T6" fmla="*/ 286 w 360"/>
                <a:gd name="T7" fmla="*/ 39 h 650"/>
                <a:gd name="T8" fmla="*/ 297 w 360"/>
                <a:gd name="T9" fmla="*/ 58 h 650"/>
                <a:gd name="T10" fmla="*/ 309 w 360"/>
                <a:gd name="T11" fmla="*/ 83 h 650"/>
                <a:gd name="T12" fmla="*/ 319 w 360"/>
                <a:gd name="T13" fmla="*/ 108 h 650"/>
                <a:gd name="T14" fmla="*/ 329 w 360"/>
                <a:gd name="T15" fmla="*/ 136 h 650"/>
                <a:gd name="T16" fmla="*/ 333 w 360"/>
                <a:gd name="T17" fmla="*/ 163 h 650"/>
                <a:gd name="T18" fmla="*/ 336 w 360"/>
                <a:gd name="T19" fmla="*/ 193 h 650"/>
                <a:gd name="T20" fmla="*/ 332 w 360"/>
                <a:gd name="T21" fmla="*/ 223 h 650"/>
                <a:gd name="T22" fmla="*/ 323 w 360"/>
                <a:gd name="T23" fmla="*/ 255 h 650"/>
                <a:gd name="T24" fmla="*/ 310 w 360"/>
                <a:gd name="T25" fmla="*/ 285 h 650"/>
                <a:gd name="T26" fmla="*/ 287 w 360"/>
                <a:gd name="T27" fmla="*/ 315 h 650"/>
                <a:gd name="T28" fmla="*/ 257 w 360"/>
                <a:gd name="T29" fmla="*/ 343 h 650"/>
                <a:gd name="T30" fmla="*/ 218 w 360"/>
                <a:gd name="T31" fmla="*/ 370 h 650"/>
                <a:gd name="T32" fmla="*/ 167 w 360"/>
                <a:gd name="T33" fmla="*/ 396 h 650"/>
                <a:gd name="T34" fmla="*/ 111 w 360"/>
                <a:gd name="T35" fmla="*/ 425 h 650"/>
                <a:gd name="T36" fmla="*/ 69 w 360"/>
                <a:gd name="T37" fmla="*/ 457 h 650"/>
                <a:gd name="T38" fmla="*/ 35 w 360"/>
                <a:gd name="T39" fmla="*/ 490 h 650"/>
                <a:gd name="T40" fmla="*/ 12 w 360"/>
                <a:gd name="T41" fmla="*/ 526 h 650"/>
                <a:gd name="T42" fmla="*/ 0 w 360"/>
                <a:gd name="T43" fmla="*/ 553 h 650"/>
                <a:gd name="T44" fmla="*/ 0 w 360"/>
                <a:gd name="T45" fmla="*/ 650 h 650"/>
                <a:gd name="T46" fmla="*/ 6 w 360"/>
                <a:gd name="T47" fmla="*/ 628 h 650"/>
                <a:gd name="T48" fmla="*/ 19 w 360"/>
                <a:gd name="T49" fmla="*/ 594 h 650"/>
                <a:gd name="T50" fmla="*/ 43 w 360"/>
                <a:gd name="T51" fmla="*/ 551 h 650"/>
                <a:gd name="T52" fmla="*/ 76 w 360"/>
                <a:gd name="T53" fmla="*/ 503 h 650"/>
                <a:gd name="T54" fmla="*/ 125 w 360"/>
                <a:gd name="T55" fmla="*/ 454 h 650"/>
                <a:gd name="T56" fmla="*/ 190 w 360"/>
                <a:gd name="T57" fmla="*/ 408 h 650"/>
                <a:gd name="T58" fmla="*/ 275 w 360"/>
                <a:gd name="T59" fmla="*/ 365 h 650"/>
                <a:gd name="T60" fmla="*/ 308 w 360"/>
                <a:gd name="T61" fmla="*/ 342 h 650"/>
                <a:gd name="T62" fmla="*/ 335 w 360"/>
                <a:gd name="T63" fmla="*/ 305 h 650"/>
                <a:gd name="T64" fmla="*/ 352 w 360"/>
                <a:gd name="T65" fmla="*/ 255 h 650"/>
                <a:gd name="T66" fmla="*/ 360 w 360"/>
                <a:gd name="T67" fmla="*/ 201 h 650"/>
                <a:gd name="T68" fmla="*/ 356 w 360"/>
                <a:gd name="T69" fmla="*/ 144 h 650"/>
                <a:gd name="T70" fmla="*/ 341 w 360"/>
                <a:gd name="T71" fmla="*/ 88 h 650"/>
                <a:gd name="T72" fmla="*/ 311 w 360"/>
                <a:gd name="T73" fmla="*/ 39 h 650"/>
                <a:gd name="T74" fmla="*/ 264 w 360"/>
                <a:gd name="T75" fmla="*/ 0 h 65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360" h="650">
                  <a:moveTo>
                    <a:pt x="264" y="0"/>
                  </a:moveTo>
                  <a:lnTo>
                    <a:pt x="269" y="9"/>
                  </a:lnTo>
                  <a:lnTo>
                    <a:pt x="277" y="22"/>
                  </a:lnTo>
                  <a:lnTo>
                    <a:pt x="286" y="39"/>
                  </a:lnTo>
                  <a:lnTo>
                    <a:pt x="297" y="58"/>
                  </a:lnTo>
                  <a:lnTo>
                    <a:pt x="309" y="83"/>
                  </a:lnTo>
                  <a:lnTo>
                    <a:pt x="319" y="108"/>
                  </a:lnTo>
                  <a:lnTo>
                    <a:pt x="329" y="136"/>
                  </a:lnTo>
                  <a:lnTo>
                    <a:pt x="333" y="163"/>
                  </a:lnTo>
                  <a:lnTo>
                    <a:pt x="336" y="193"/>
                  </a:lnTo>
                  <a:lnTo>
                    <a:pt x="332" y="223"/>
                  </a:lnTo>
                  <a:lnTo>
                    <a:pt x="323" y="255"/>
                  </a:lnTo>
                  <a:lnTo>
                    <a:pt x="310" y="285"/>
                  </a:lnTo>
                  <a:lnTo>
                    <a:pt x="287" y="315"/>
                  </a:lnTo>
                  <a:lnTo>
                    <a:pt x="257" y="343"/>
                  </a:lnTo>
                  <a:lnTo>
                    <a:pt x="218" y="370"/>
                  </a:lnTo>
                  <a:lnTo>
                    <a:pt x="167" y="396"/>
                  </a:lnTo>
                  <a:lnTo>
                    <a:pt x="111" y="425"/>
                  </a:lnTo>
                  <a:lnTo>
                    <a:pt x="69" y="457"/>
                  </a:lnTo>
                  <a:lnTo>
                    <a:pt x="35" y="490"/>
                  </a:lnTo>
                  <a:lnTo>
                    <a:pt x="12" y="526"/>
                  </a:lnTo>
                  <a:lnTo>
                    <a:pt x="0" y="553"/>
                  </a:lnTo>
                  <a:lnTo>
                    <a:pt x="0" y="650"/>
                  </a:lnTo>
                  <a:lnTo>
                    <a:pt x="6" y="628"/>
                  </a:lnTo>
                  <a:lnTo>
                    <a:pt x="19" y="594"/>
                  </a:lnTo>
                  <a:lnTo>
                    <a:pt x="43" y="551"/>
                  </a:lnTo>
                  <a:lnTo>
                    <a:pt x="76" y="503"/>
                  </a:lnTo>
                  <a:lnTo>
                    <a:pt x="125" y="454"/>
                  </a:lnTo>
                  <a:lnTo>
                    <a:pt x="190" y="408"/>
                  </a:lnTo>
                  <a:lnTo>
                    <a:pt x="275" y="365"/>
                  </a:lnTo>
                  <a:lnTo>
                    <a:pt x="308" y="342"/>
                  </a:lnTo>
                  <a:lnTo>
                    <a:pt x="335" y="305"/>
                  </a:lnTo>
                  <a:lnTo>
                    <a:pt x="352" y="255"/>
                  </a:lnTo>
                  <a:lnTo>
                    <a:pt x="360" y="201"/>
                  </a:lnTo>
                  <a:lnTo>
                    <a:pt x="356" y="144"/>
                  </a:lnTo>
                  <a:lnTo>
                    <a:pt x="341" y="88"/>
                  </a:lnTo>
                  <a:lnTo>
                    <a:pt x="311" y="39"/>
                  </a:lnTo>
                  <a:lnTo>
                    <a:pt x="264" y="0"/>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4364" name="Freeform 44">
              <a:extLst>
                <a:ext uri="{FF2B5EF4-FFF2-40B4-BE49-F238E27FC236}">
                  <a16:creationId xmlns:a16="http://schemas.microsoft.com/office/drawing/2014/main" id="{A220B8BF-5DB2-4FF4-B967-8261E2B5DA68}"/>
                </a:ext>
              </a:extLst>
            </p:cNvPr>
            <p:cNvSpPr>
              <a:spLocks/>
            </p:cNvSpPr>
            <p:nvPr/>
          </p:nvSpPr>
          <p:spPr bwMode="ltGray">
            <a:xfrm rot="1584153">
              <a:off x="56" y="84"/>
              <a:ext cx="804" cy="686"/>
            </a:xfrm>
            <a:custGeom>
              <a:avLst/>
              <a:gdLst>
                <a:gd name="T0" fmla="*/ 30 w 596"/>
                <a:gd name="T1" fmla="*/ 392 h 666"/>
                <a:gd name="T2" fmla="*/ 11 w 596"/>
                <a:gd name="T3" fmla="*/ 362 h 666"/>
                <a:gd name="T4" fmla="*/ 0 w 596"/>
                <a:gd name="T5" fmla="*/ 307 h 666"/>
                <a:gd name="T6" fmla="*/ 7 w 596"/>
                <a:gd name="T7" fmla="*/ 236 h 666"/>
                <a:gd name="T8" fmla="*/ 46 w 596"/>
                <a:gd name="T9" fmla="*/ 161 h 666"/>
                <a:gd name="T10" fmla="*/ 125 w 596"/>
                <a:gd name="T11" fmla="*/ 90 h 666"/>
                <a:gd name="T12" fmla="*/ 259 w 596"/>
                <a:gd name="T13" fmla="*/ 33 h 666"/>
                <a:gd name="T14" fmla="*/ 449 w 596"/>
                <a:gd name="T15" fmla="*/ 2 h 666"/>
                <a:gd name="T16" fmla="*/ 692 w 596"/>
                <a:gd name="T17" fmla="*/ 9 h 666"/>
                <a:gd name="T18" fmla="*/ 881 w 596"/>
                <a:gd name="T19" fmla="*/ 72 h 666"/>
                <a:gd name="T20" fmla="*/ 1008 w 596"/>
                <a:gd name="T21" fmla="*/ 175 h 666"/>
                <a:gd name="T22" fmla="*/ 1075 w 596"/>
                <a:gd name="T23" fmla="*/ 302 h 666"/>
                <a:gd name="T24" fmla="*/ 1083 w 596"/>
                <a:gd name="T25" fmla="*/ 434 h 666"/>
                <a:gd name="T26" fmla="*/ 1031 w 596"/>
                <a:gd name="T27" fmla="*/ 557 h 666"/>
                <a:gd name="T28" fmla="*/ 923 w 596"/>
                <a:gd name="T29" fmla="*/ 652 h 666"/>
                <a:gd name="T30" fmla="*/ 759 w 596"/>
                <a:gd name="T31" fmla="*/ 704 h 666"/>
                <a:gd name="T32" fmla="*/ 708 w 596"/>
                <a:gd name="T33" fmla="*/ 699 h 666"/>
                <a:gd name="T34" fmla="*/ 803 w 596"/>
                <a:gd name="T35" fmla="*/ 655 h 666"/>
                <a:gd name="T36" fmla="*/ 877 w 596"/>
                <a:gd name="T37" fmla="*/ 577 h 666"/>
                <a:gd name="T38" fmla="*/ 927 w 596"/>
                <a:gd name="T39" fmla="*/ 482 h 666"/>
                <a:gd name="T40" fmla="*/ 946 w 596"/>
                <a:gd name="T41" fmla="*/ 377 h 666"/>
                <a:gd name="T42" fmla="*/ 935 w 596"/>
                <a:gd name="T43" fmla="*/ 274 h 666"/>
                <a:gd name="T44" fmla="*/ 882 w 596"/>
                <a:gd name="T45" fmla="*/ 184 h 666"/>
                <a:gd name="T46" fmla="*/ 788 w 596"/>
                <a:gd name="T47" fmla="*/ 118 h 666"/>
                <a:gd name="T48" fmla="*/ 621 w 596"/>
                <a:gd name="T49" fmla="*/ 79 h 666"/>
                <a:gd name="T50" fmla="*/ 448 w 596"/>
                <a:gd name="T51" fmla="*/ 65 h 666"/>
                <a:gd name="T52" fmla="*/ 317 w 596"/>
                <a:gd name="T53" fmla="*/ 75 h 666"/>
                <a:gd name="T54" fmla="*/ 220 w 596"/>
                <a:gd name="T55" fmla="*/ 107 h 666"/>
                <a:gd name="T56" fmla="*/ 152 w 596"/>
                <a:gd name="T57" fmla="*/ 158 h 666"/>
                <a:gd name="T58" fmla="*/ 104 w 596"/>
                <a:gd name="T59" fmla="*/ 218 h 666"/>
                <a:gd name="T60" fmla="*/ 73 w 596"/>
                <a:gd name="T61" fmla="*/ 288 h 666"/>
                <a:gd name="T62" fmla="*/ 51 w 596"/>
                <a:gd name="T63" fmla="*/ 359 h 66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596" h="666">
                  <a:moveTo>
                    <a:pt x="22" y="372"/>
                  </a:moveTo>
                  <a:lnTo>
                    <a:pt x="16" y="370"/>
                  </a:lnTo>
                  <a:lnTo>
                    <a:pt x="10" y="360"/>
                  </a:lnTo>
                  <a:lnTo>
                    <a:pt x="6" y="341"/>
                  </a:lnTo>
                  <a:lnTo>
                    <a:pt x="1" y="318"/>
                  </a:lnTo>
                  <a:lnTo>
                    <a:pt x="0" y="289"/>
                  </a:lnTo>
                  <a:lnTo>
                    <a:pt x="0" y="257"/>
                  </a:lnTo>
                  <a:lnTo>
                    <a:pt x="4" y="222"/>
                  </a:lnTo>
                  <a:lnTo>
                    <a:pt x="13" y="187"/>
                  </a:lnTo>
                  <a:lnTo>
                    <a:pt x="25" y="151"/>
                  </a:lnTo>
                  <a:lnTo>
                    <a:pt x="45" y="116"/>
                  </a:lnTo>
                  <a:lnTo>
                    <a:pt x="69" y="84"/>
                  </a:lnTo>
                  <a:lnTo>
                    <a:pt x="101" y="55"/>
                  </a:lnTo>
                  <a:lnTo>
                    <a:pt x="142" y="31"/>
                  </a:lnTo>
                  <a:lnTo>
                    <a:pt x="190" y="13"/>
                  </a:lnTo>
                  <a:lnTo>
                    <a:pt x="247" y="2"/>
                  </a:lnTo>
                  <a:lnTo>
                    <a:pt x="314" y="0"/>
                  </a:lnTo>
                  <a:lnTo>
                    <a:pt x="380" y="9"/>
                  </a:lnTo>
                  <a:lnTo>
                    <a:pt x="436" y="33"/>
                  </a:lnTo>
                  <a:lnTo>
                    <a:pt x="484" y="68"/>
                  </a:lnTo>
                  <a:lnTo>
                    <a:pt x="524" y="113"/>
                  </a:lnTo>
                  <a:lnTo>
                    <a:pt x="554" y="165"/>
                  </a:lnTo>
                  <a:lnTo>
                    <a:pt x="577" y="222"/>
                  </a:lnTo>
                  <a:lnTo>
                    <a:pt x="591" y="284"/>
                  </a:lnTo>
                  <a:lnTo>
                    <a:pt x="596" y="347"/>
                  </a:lnTo>
                  <a:lnTo>
                    <a:pt x="595" y="409"/>
                  </a:lnTo>
                  <a:lnTo>
                    <a:pt x="585" y="469"/>
                  </a:lnTo>
                  <a:lnTo>
                    <a:pt x="566" y="525"/>
                  </a:lnTo>
                  <a:lnTo>
                    <a:pt x="540" y="574"/>
                  </a:lnTo>
                  <a:lnTo>
                    <a:pt x="507" y="615"/>
                  </a:lnTo>
                  <a:lnTo>
                    <a:pt x="465" y="645"/>
                  </a:lnTo>
                  <a:lnTo>
                    <a:pt x="417" y="663"/>
                  </a:lnTo>
                  <a:lnTo>
                    <a:pt x="360" y="666"/>
                  </a:lnTo>
                  <a:lnTo>
                    <a:pt x="389" y="659"/>
                  </a:lnTo>
                  <a:lnTo>
                    <a:pt x="417" y="642"/>
                  </a:lnTo>
                  <a:lnTo>
                    <a:pt x="441" y="617"/>
                  </a:lnTo>
                  <a:lnTo>
                    <a:pt x="463" y="583"/>
                  </a:lnTo>
                  <a:lnTo>
                    <a:pt x="482" y="544"/>
                  </a:lnTo>
                  <a:lnTo>
                    <a:pt x="497" y="501"/>
                  </a:lnTo>
                  <a:lnTo>
                    <a:pt x="509" y="454"/>
                  </a:lnTo>
                  <a:lnTo>
                    <a:pt x="517" y="404"/>
                  </a:lnTo>
                  <a:lnTo>
                    <a:pt x="520" y="355"/>
                  </a:lnTo>
                  <a:lnTo>
                    <a:pt x="519" y="305"/>
                  </a:lnTo>
                  <a:lnTo>
                    <a:pt x="514" y="258"/>
                  </a:lnTo>
                  <a:lnTo>
                    <a:pt x="502" y="213"/>
                  </a:lnTo>
                  <a:lnTo>
                    <a:pt x="485" y="174"/>
                  </a:lnTo>
                  <a:lnTo>
                    <a:pt x="462" y="139"/>
                  </a:lnTo>
                  <a:lnTo>
                    <a:pt x="433" y="112"/>
                  </a:lnTo>
                  <a:lnTo>
                    <a:pt x="397" y="93"/>
                  </a:lnTo>
                  <a:lnTo>
                    <a:pt x="341" y="75"/>
                  </a:lnTo>
                  <a:lnTo>
                    <a:pt x="290" y="65"/>
                  </a:lnTo>
                  <a:lnTo>
                    <a:pt x="246" y="61"/>
                  </a:lnTo>
                  <a:lnTo>
                    <a:pt x="207" y="63"/>
                  </a:lnTo>
                  <a:lnTo>
                    <a:pt x="174" y="71"/>
                  </a:lnTo>
                  <a:lnTo>
                    <a:pt x="146" y="84"/>
                  </a:lnTo>
                  <a:lnTo>
                    <a:pt x="121" y="101"/>
                  </a:lnTo>
                  <a:lnTo>
                    <a:pt x="101" y="123"/>
                  </a:lnTo>
                  <a:lnTo>
                    <a:pt x="84" y="149"/>
                  </a:lnTo>
                  <a:lnTo>
                    <a:pt x="69" y="176"/>
                  </a:lnTo>
                  <a:lnTo>
                    <a:pt x="57" y="206"/>
                  </a:lnTo>
                  <a:lnTo>
                    <a:pt x="48" y="239"/>
                  </a:lnTo>
                  <a:lnTo>
                    <a:pt x="40" y="272"/>
                  </a:lnTo>
                  <a:lnTo>
                    <a:pt x="33" y="305"/>
                  </a:lnTo>
                  <a:lnTo>
                    <a:pt x="28" y="339"/>
                  </a:lnTo>
                  <a:lnTo>
                    <a:pt x="22" y="37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pSp>
      <p:sp>
        <p:nvSpPr>
          <p:cNvPr id="10285" name="Rectangle 45">
            <a:extLst>
              <a:ext uri="{FF2B5EF4-FFF2-40B4-BE49-F238E27FC236}">
                <a16:creationId xmlns:a16="http://schemas.microsoft.com/office/drawing/2014/main" id="{1B8C2DF1-21D3-41D0-8B23-47B4C44A7D25}"/>
              </a:ext>
            </a:extLst>
          </p:cNvPr>
          <p:cNvSpPr>
            <a:spLocks noGrp="1" noChangeArrowheads="1"/>
          </p:cNvSpPr>
          <p:nvPr>
            <p:ph type="title"/>
          </p:nvPr>
        </p:nvSpPr>
        <p:spPr bwMode="auto">
          <a:xfrm>
            <a:off x="590552" y="103718"/>
            <a:ext cx="10991849" cy="1314449"/>
          </a:xfrm>
          <a:prstGeom prst="rect">
            <a:avLst/>
          </a:prstGeom>
          <a:noFill/>
          <a:ln>
            <a:noFill/>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340" name="Rectangle 46">
            <a:extLst>
              <a:ext uri="{FF2B5EF4-FFF2-40B4-BE49-F238E27FC236}">
                <a16:creationId xmlns:a16="http://schemas.microsoft.com/office/drawing/2014/main" id="{A95F691A-AF0E-4806-B24E-F74CDEC9FCF1}"/>
              </a:ext>
            </a:extLst>
          </p:cNvPr>
          <p:cNvSpPr>
            <a:spLocks noGrp="1" noChangeArrowheads="1"/>
          </p:cNvSpPr>
          <p:nvPr>
            <p:ph type="body" idx="1"/>
          </p:nvPr>
        </p:nvSpPr>
        <p:spPr bwMode="auto">
          <a:xfrm>
            <a:off x="609600" y="1600200"/>
            <a:ext cx="10972800" cy="4455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7" name="Rectangle 47">
            <a:extLst>
              <a:ext uri="{FF2B5EF4-FFF2-40B4-BE49-F238E27FC236}">
                <a16:creationId xmlns:a16="http://schemas.microsoft.com/office/drawing/2014/main" id="{9501A03D-B82C-4F74-A7FC-DF51D089B522}"/>
              </a:ext>
            </a:extLst>
          </p:cNvPr>
          <p:cNvSpPr>
            <a:spLocks noGrp="1" noChangeArrowheads="1"/>
          </p:cNvSpPr>
          <p:nvPr>
            <p:ph type="dt" sz="half" idx="2"/>
          </p:nvPr>
        </p:nvSpPr>
        <p:spPr bwMode="auto">
          <a:xfrm>
            <a:off x="609600" y="6244167"/>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algn="l" eaLnBrk="1" hangingPunct="1">
              <a:defRPr sz="1400">
                <a:effectLst/>
                <a:latin typeface="+mn-lt"/>
              </a:defRPr>
            </a:lvl1pPr>
          </a:lstStyle>
          <a:p>
            <a:pPr>
              <a:defRPr/>
            </a:pPr>
            <a:endParaRPr lang="en-US"/>
          </a:p>
        </p:txBody>
      </p:sp>
      <p:sp>
        <p:nvSpPr>
          <p:cNvPr id="10288" name="Rectangle 48">
            <a:extLst>
              <a:ext uri="{FF2B5EF4-FFF2-40B4-BE49-F238E27FC236}">
                <a16:creationId xmlns:a16="http://schemas.microsoft.com/office/drawing/2014/main" id="{40F62D9C-16DF-42F0-B7B6-7A1535E4B3E4}"/>
              </a:ext>
            </a:extLst>
          </p:cNvPr>
          <p:cNvSpPr>
            <a:spLocks noGrp="1" noChangeArrowheads="1"/>
          </p:cNvSpPr>
          <p:nvPr>
            <p:ph type="ftr" sz="quarter" idx="3"/>
          </p:nvPr>
        </p:nvSpPr>
        <p:spPr bwMode="auto">
          <a:xfrm>
            <a:off x="4165600" y="6248400"/>
            <a:ext cx="3860800" cy="457200"/>
          </a:xfrm>
          <a:prstGeom prst="rect">
            <a:avLst/>
          </a:prstGeom>
          <a:noFill/>
          <a:ln>
            <a:noFill/>
          </a:ln>
        </p:spPr>
        <p:txBody>
          <a:bodyPr vert="horz" wrap="square" lIns="91440" tIns="45720" rIns="91440" bIns="45720" numCol="1" anchor="t" anchorCtr="0" compatLnSpc="1">
            <a:prstTxWarp prst="textNoShape">
              <a:avLst/>
            </a:prstTxWarp>
          </a:bodyPr>
          <a:lstStyle>
            <a:lvl1pPr eaLnBrk="1" hangingPunct="1">
              <a:defRPr sz="1400">
                <a:effectLst/>
                <a:latin typeface="+mn-lt"/>
              </a:defRPr>
            </a:lvl1pPr>
          </a:lstStyle>
          <a:p>
            <a:pPr>
              <a:defRPr/>
            </a:pPr>
            <a:endParaRPr lang="en-US"/>
          </a:p>
        </p:txBody>
      </p:sp>
      <p:sp>
        <p:nvSpPr>
          <p:cNvPr id="10289" name="Rectangle 49">
            <a:extLst>
              <a:ext uri="{FF2B5EF4-FFF2-40B4-BE49-F238E27FC236}">
                <a16:creationId xmlns:a16="http://schemas.microsoft.com/office/drawing/2014/main" id="{8DC318BF-A49F-499D-900D-70A487DDA5C9}"/>
              </a:ext>
            </a:extLst>
          </p:cNvPr>
          <p:cNvSpPr>
            <a:spLocks noGrp="1" noChangeArrowheads="1"/>
          </p:cNvSpPr>
          <p:nvPr>
            <p:ph type="sldNum" sz="quarter" idx="4"/>
          </p:nvPr>
        </p:nvSpPr>
        <p:spPr bwMode="auto">
          <a:xfrm>
            <a:off x="8737600" y="6244167"/>
            <a:ext cx="28448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eaLnBrk="1" hangingPunct="1">
              <a:defRPr sz="1400">
                <a:effectLst/>
                <a:latin typeface="Verdana" panose="020B0604030504040204" pitchFamily="34" charset="0"/>
              </a:defRPr>
            </a:lvl1pPr>
          </a:lstStyle>
          <a:p>
            <a:pPr>
              <a:defRPr/>
            </a:pPr>
            <a:fld id="{343884DE-50CA-4491-8472-4242F203BDC6}" type="slidenum">
              <a:rPr lang="en-US" altLang="en-US"/>
              <a:pPr>
                <a:defRPr/>
              </a:pPr>
              <a:t>‹#›</a:t>
            </a:fld>
            <a:endParaRPr lang="en-US" altLang="en-US"/>
          </a:p>
        </p:txBody>
      </p:sp>
    </p:spTree>
    <p:extLst>
      <p:ext uri="{BB962C8B-B14F-4D97-AF65-F5344CB8AC3E}">
        <p14:creationId xmlns:p14="http://schemas.microsoft.com/office/powerpoint/2010/main" val="1501510578"/>
      </p:ext>
    </p:extLst>
  </p:cSld>
  <p:clrMap bg1="lt1" tx1="dk1" bg2="lt2" tx2="dk2" accent1="accent1" accent2="accent2" accent3="accent3" accent4="accent4" accent5="accent5" accent6="accent6" hlink="hlink" folHlink="folHlink"/>
  <p:sldLayoutIdLst>
    <p:sldLayoutId id="2147483820" r:id="rId1"/>
    <p:sldLayoutId id="2147483821" r:id="rId2"/>
    <p:sldLayoutId id="2147483822" r:id="rId3"/>
    <p:sldLayoutId id="2147483823" r:id="rId4"/>
    <p:sldLayoutId id="2147483824" r:id="rId5"/>
    <p:sldLayoutId id="2147483825" r:id="rId6"/>
    <p:sldLayoutId id="2147483826" r:id="rId7"/>
    <p:sldLayoutId id="2147483827" r:id="rId8"/>
    <p:sldLayoutId id="2147483828" r:id="rId9"/>
    <p:sldLayoutId id="2147483829" r:id="rId10"/>
    <p:sldLayoutId id="2147483830" r:id="rId11"/>
    <p:sldLayoutId id="2147483831" r:id="rId12"/>
  </p:sldLayoutIdLst>
  <p:transition spd="slow">
    <p:wipe dir="r"/>
  </p:transition>
  <p:txStyles>
    <p:titleStyle>
      <a:lvl1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mj-lt"/>
          <a:ea typeface="+mj-ea"/>
          <a:cs typeface="+mj-cs"/>
        </a:defRPr>
      </a:lvl1pPr>
      <a:lvl2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2pPr>
      <a:lvl3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3pPr>
      <a:lvl4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4pPr>
      <a:lvl5pPr algn="ctr" rtl="0" eaLnBrk="0" fontAlgn="base" hangingPunct="0">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5pPr>
      <a:lvl6pPr marL="457189"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6pPr>
      <a:lvl7pPr marL="914377"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7pPr>
      <a:lvl8pPr marL="1371566"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8pPr>
      <a:lvl9pPr marL="1828754" algn="ctr" rtl="0" fontAlgn="base">
        <a:lnSpc>
          <a:spcPct val="90000"/>
        </a:lnSpc>
        <a:spcBef>
          <a:spcPct val="0"/>
        </a:spcBef>
        <a:spcAft>
          <a:spcPct val="0"/>
        </a:spcAft>
        <a:defRPr sz="4400">
          <a:solidFill>
            <a:schemeClr val="tx2"/>
          </a:solidFill>
          <a:effectLst>
            <a:outerShdw blurRad="38100" dist="38100" dir="2700000" algn="tl">
              <a:srgbClr val="C0C0C0"/>
            </a:outerShdw>
          </a:effectLst>
          <a:latin typeface="Verdana" pitchFamily="34"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01DF81E3-C0C8-4474-B093-D6CC14AA89C1}"/>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a:extLst>
              <a:ext uri="{FF2B5EF4-FFF2-40B4-BE49-F238E27FC236}">
                <a16:creationId xmlns:a16="http://schemas.microsoft.com/office/drawing/2014/main" id="{1ED35D38-1C9B-4CE6-8883-B0FAD48C528C}"/>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8DDB4C02-F471-44FD-BE14-337EEA81CDD1}"/>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EF01FCEE-A710-4D18-8B0C-E5D9C1D86115}"/>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C2842C24-CB06-4FC5-BA04-85514849DDEF}"/>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Arial" panose="020B0604020202020204" pitchFamily="34" charset="0"/>
              </a:defRPr>
            </a:lvl1pPr>
          </a:lstStyle>
          <a:p>
            <a:pPr>
              <a:defRPr/>
            </a:pPr>
            <a:fld id="{68D54DAB-7D9D-4375-A2E9-553D58AEECA3}" type="slidenum">
              <a:rPr lang="en-US" altLang="en-US"/>
              <a:pPr>
                <a:defRPr/>
              </a:pPr>
              <a:t>‹#›</a:t>
            </a:fld>
            <a:endParaRPr lang="en-US" altLang="en-US"/>
          </a:p>
        </p:txBody>
      </p:sp>
    </p:spTree>
    <p:extLst>
      <p:ext uri="{BB962C8B-B14F-4D97-AF65-F5344CB8AC3E}">
        <p14:creationId xmlns:p14="http://schemas.microsoft.com/office/powerpoint/2010/main" val="681210480"/>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6" name="Rectangle 1">
            <a:extLst>
              <a:ext uri="{FF2B5EF4-FFF2-40B4-BE49-F238E27FC236}">
                <a16:creationId xmlns:a16="http://schemas.microsoft.com/office/drawing/2014/main" id="{F2149B96-448B-4658-BD40-3DE861D83896}"/>
              </a:ext>
            </a:extLst>
          </p:cNvPr>
          <p:cNvSpPr>
            <a:spLocks noGrp="1" noChangeArrowheads="1"/>
          </p:cNvSpPr>
          <p:nvPr>
            <p:ph type="title"/>
          </p:nvPr>
        </p:nvSpPr>
        <p:spPr bwMode="auto">
          <a:xfrm>
            <a:off x="914400" y="609601"/>
            <a:ext cx="1034626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Nhấn để chỉnh sửa định dạng cho tiêu đề</a:t>
            </a:r>
          </a:p>
        </p:txBody>
      </p:sp>
      <p:sp>
        <p:nvSpPr>
          <p:cNvPr id="6147" name="Rectangle 2">
            <a:extLst>
              <a:ext uri="{FF2B5EF4-FFF2-40B4-BE49-F238E27FC236}">
                <a16:creationId xmlns:a16="http://schemas.microsoft.com/office/drawing/2014/main" id="{4E6FC8BD-6A7A-4E23-8F4C-0565BFEC0F2E}"/>
              </a:ext>
            </a:extLst>
          </p:cNvPr>
          <p:cNvSpPr>
            <a:spLocks noGrp="1" noChangeArrowheads="1"/>
          </p:cNvSpPr>
          <p:nvPr>
            <p:ph type="body" idx="1"/>
          </p:nvPr>
        </p:nvSpPr>
        <p:spPr bwMode="auto">
          <a:xfrm>
            <a:off x="914400" y="1981201"/>
            <a:ext cx="1034626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2" name="Rectangle 3">
            <a:extLst>
              <a:ext uri="{FF2B5EF4-FFF2-40B4-BE49-F238E27FC236}">
                <a16:creationId xmlns:a16="http://schemas.microsoft.com/office/drawing/2014/main" id="{0C912D03-F6F0-4532-8E37-CCC217D7C53F}"/>
              </a:ext>
            </a:extLst>
          </p:cNvPr>
          <p:cNvSpPr>
            <a:spLocks noGrp="1" noChangeArrowheads="1"/>
          </p:cNvSpPr>
          <p:nvPr>
            <p:ph type="dt"/>
          </p:nvPr>
        </p:nvSpPr>
        <p:spPr bwMode="auto">
          <a:xfrm>
            <a:off x="914400" y="6248401"/>
            <a:ext cx="2523067" cy="444500"/>
          </a:xfrm>
          <a:prstGeom prst="rect">
            <a:avLst/>
          </a:prstGeom>
          <a:noFill/>
          <a:ln>
            <a:noFill/>
          </a:ln>
          <a:effectLst/>
        </p:spPr>
        <p:txBody>
          <a:bodyPr vert="horz" wrap="square" lIns="90000" tIns="46800" rIns="90000" bIns="46800" numCol="1" anchor="t" anchorCtr="0" compatLnSpc="1">
            <a:prstTxWarp prst="textNoShape">
              <a:avLst/>
            </a:prstTxWarp>
          </a:bodyPr>
          <a:lstStyle>
            <a:lvl1pPr algn="l" eaLnBrk="1" hangingPunct="1">
              <a:buSzPct val="100000"/>
              <a:defRPr sz="2400">
                <a:solidFill>
                  <a:srgbClr val="000000"/>
                </a:solidFill>
                <a:effectLst/>
                <a:latin typeface="Times New Roman" panose="02020603050405020304" pitchFamily="18" charset="0"/>
              </a:defRPr>
            </a:lvl1pPr>
          </a:lstStyle>
          <a:p>
            <a:pPr>
              <a:defRPr/>
            </a:pPr>
            <a:endParaRPr lang="vi-VN" altLang="en-US"/>
          </a:p>
        </p:txBody>
      </p:sp>
      <p:sp>
        <p:nvSpPr>
          <p:cNvPr id="1028" name="Rectangle 4">
            <a:extLst>
              <a:ext uri="{FF2B5EF4-FFF2-40B4-BE49-F238E27FC236}">
                <a16:creationId xmlns:a16="http://schemas.microsoft.com/office/drawing/2014/main" id="{2E56B1A5-A154-4236-B1A8-E471A2C1C465}"/>
              </a:ext>
            </a:extLst>
          </p:cNvPr>
          <p:cNvSpPr>
            <a:spLocks noGrp="1" noChangeArrowheads="1"/>
          </p:cNvSpPr>
          <p:nvPr>
            <p:ph type="ftr"/>
          </p:nvPr>
        </p:nvSpPr>
        <p:spPr bwMode="auto">
          <a:xfrm>
            <a:off x="4165600" y="6248401"/>
            <a:ext cx="3843867" cy="444500"/>
          </a:xfrm>
          <a:prstGeom prst="rect">
            <a:avLst/>
          </a:prstGeom>
          <a:noFill/>
          <a:ln>
            <a:noFill/>
          </a:ln>
          <a:effectLst/>
        </p:spPr>
        <p:txBody>
          <a:bodyPr vert="horz" wrap="square" lIns="90000" tIns="46800" rIns="90000" bIns="46800" numCol="1" anchor="t" anchorCtr="0" compatLnSpc="1">
            <a:prstTxWarp prst="textNoShape">
              <a:avLst/>
            </a:prstTxWarp>
          </a:bodyPr>
          <a:lstStyle>
            <a:lvl1pPr algn="l" eaLnBrk="1" hangingPunct="1">
              <a:buSzPct val="100000"/>
              <a:defRPr sz="2400">
                <a:solidFill>
                  <a:srgbClr val="000000"/>
                </a:solidFill>
                <a:effectLst/>
                <a:latin typeface="Times New Roman" panose="02020603050405020304" pitchFamily="18" charset="0"/>
              </a:defRPr>
            </a:lvl1pPr>
          </a:lstStyle>
          <a:p>
            <a:pPr>
              <a:defRPr/>
            </a:pPr>
            <a:endParaRPr lang="vi-VN" altLang="en-US"/>
          </a:p>
        </p:txBody>
      </p:sp>
      <p:sp>
        <p:nvSpPr>
          <p:cNvPr id="1029" name="Rectangle 5">
            <a:extLst>
              <a:ext uri="{FF2B5EF4-FFF2-40B4-BE49-F238E27FC236}">
                <a16:creationId xmlns:a16="http://schemas.microsoft.com/office/drawing/2014/main" id="{99CB9056-AC47-439C-8C4C-25CC5E641A42}"/>
              </a:ext>
            </a:extLst>
          </p:cNvPr>
          <p:cNvSpPr>
            <a:spLocks noGrp="1" noChangeArrowheads="1"/>
          </p:cNvSpPr>
          <p:nvPr>
            <p:ph type="sldNum"/>
          </p:nvPr>
        </p:nvSpPr>
        <p:spPr bwMode="auto">
          <a:xfrm>
            <a:off x="8737600" y="6248401"/>
            <a:ext cx="2523067" cy="444500"/>
          </a:xfrm>
          <a:prstGeom prst="rect">
            <a:avLst/>
          </a:prstGeom>
          <a:noFill/>
          <a:ln>
            <a:noFill/>
          </a:ln>
          <a:effectLst/>
        </p:spPr>
        <p:txBody>
          <a:bodyPr vert="horz" wrap="square" lIns="90000" tIns="46800" rIns="90000" bIns="46800" numCol="1" anchor="t" anchorCtr="0" compatLnSpc="1">
            <a:prstTxWarp prst="textNoShape">
              <a:avLst/>
            </a:prstTxWarp>
          </a:bodyPr>
          <a:lstStyle>
            <a:lvl1pPr algn="l" eaLnBrk="1" hangingPunct="1">
              <a:buSzPct val="100000"/>
              <a:defRPr sz="2400">
                <a:solidFill>
                  <a:srgbClr val="000000"/>
                </a:solidFill>
                <a:effectLst/>
                <a:latin typeface="Times New Roman" panose="02020603050405020304" pitchFamily="18" charset="0"/>
              </a:defRPr>
            </a:lvl1pPr>
          </a:lstStyle>
          <a:p>
            <a:pPr>
              <a:defRPr/>
            </a:pPr>
            <a:fld id="{99A8CDC8-86C8-4AFB-9CBE-D3447471E1FD}" type="slidenum">
              <a:rPr lang="vi-VN" altLang="en-US"/>
              <a:pPr>
                <a:defRPr/>
              </a:pPr>
              <a:t>‹#›</a:t>
            </a:fld>
            <a:endParaRPr lang="vi-VN" altLang="en-US"/>
          </a:p>
        </p:txBody>
      </p:sp>
    </p:spTree>
    <p:extLst>
      <p:ext uri="{BB962C8B-B14F-4D97-AF65-F5344CB8AC3E}">
        <p14:creationId xmlns:p14="http://schemas.microsoft.com/office/powerpoint/2010/main" val="2733947263"/>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2pPr>
      <a:lvl3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3pPr>
      <a:lvl4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4pPr>
      <a:lvl5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5pPr>
      <a:lvl6pPr marL="2514537"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2971726"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3428914"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3886103"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2891" indent="-342891" algn="l" defTabSz="448722"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32" indent="-285744" algn="l" defTabSz="448722"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defRPr>
      </a:lvl2pPr>
      <a:lvl3pPr marL="1142971" indent="-228594" algn="l" defTabSz="448722" rtl="0" eaLnBrk="0" fontAlgn="base" hangingPunct="0">
        <a:spcBef>
          <a:spcPts val="600"/>
        </a:spcBef>
        <a:spcAft>
          <a:spcPct val="0"/>
        </a:spcAft>
        <a:buClr>
          <a:srgbClr val="000000"/>
        </a:buClr>
        <a:buSzPct val="100000"/>
        <a:buFont typeface="Times New Roman" panose="02020603050405020304" pitchFamily="18" charset="0"/>
        <a:buChar char="•"/>
        <a:defRPr>
          <a:solidFill>
            <a:srgbClr val="000000"/>
          </a:solidFill>
          <a:latin typeface="+mn-lt"/>
        </a:defRPr>
      </a:lvl3pPr>
      <a:lvl4pPr marL="1600160" indent="-228594" algn="l" defTabSz="448722"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defRPr>
      </a:lvl4pPr>
      <a:lvl5pPr marL="2057349" indent="-228594" algn="l" defTabSz="448722"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defRPr>
      </a:lvl5pPr>
      <a:lvl6pPr marL="2514537"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6pPr>
      <a:lvl7pPr marL="2971726"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7pPr>
      <a:lvl8pPr marL="3428914"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8pPr>
      <a:lvl9pPr marL="3886103"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FE4B22B4-CE2E-47DB-893B-FA4AEFC66ED8}"/>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Rectangle 3">
            <a:extLst>
              <a:ext uri="{FF2B5EF4-FFF2-40B4-BE49-F238E27FC236}">
                <a16:creationId xmlns:a16="http://schemas.microsoft.com/office/drawing/2014/main" id="{BCB8EF9D-E0B3-465E-93E4-15BE5309395A}"/>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0EDED149-DED3-4265-8FD5-B2576A413CFB}"/>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EAFB7B96-C7EF-4FE0-824A-5D14E5823ACB}"/>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47780023-8AC2-4AEC-B2D8-FA0AFC992EAF}"/>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ffectLst/>
                <a:latin typeface="Arial" panose="020B0604020202020204" pitchFamily="34" charset="0"/>
              </a:defRPr>
            </a:lvl1pPr>
          </a:lstStyle>
          <a:p>
            <a:pPr>
              <a:defRPr/>
            </a:pPr>
            <a:fld id="{D2274E23-6732-4DFF-8962-503DE409479E}" type="slidenum">
              <a:rPr lang="en-US" altLang="en-US"/>
              <a:pPr>
                <a:defRPr/>
              </a:pPr>
              <a:t>‹#›</a:t>
            </a:fld>
            <a:endParaRPr lang="en-US" altLang="en-US"/>
          </a:p>
        </p:txBody>
      </p:sp>
    </p:spTree>
    <p:extLst>
      <p:ext uri="{BB962C8B-B14F-4D97-AF65-F5344CB8AC3E}">
        <p14:creationId xmlns:p14="http://schemas.microsoft.com/office/powerpoint/2010/main" val="115750387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Straight Connector 15">
            <a:extLst>
              <a:ext uri="{FF2B5EF4-FFF2-40B4-BE49-F238E27FC236}">
                <a16:creationId xmlns:a16="http://schemas.microsoft.com/office/drawing/2014/main" id="{4005F931-F751-492C-95ED-E847C4BBCACC}"/>
              </a:ext>
            </a:extLst>
          </p:cNvPr>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a:lstStyle/>
          <a:p>
            <a:pPr eaLnBrk="1" hangingPunct="1">
              <a:defRPr/>
            </a:pPr>
            <a:endParaRPr lang="en-US" sz="3733" dirty="0">
              <a:solidFill>
                <a:prstClr val="black"/>
              </a:solidFill>
              <a:latin typeface="Times New Roman" pitchFamily="18" charset="0"/>
              <a:cs typeface="+mn-cs"/>
            </a:endParaRPr>
          </a:p>
        </p:txBody>
      </p:sp>
      <p:sp>
        <p:nvSpPr>
          <p:cNvPr id="22" name="Title Placeholder 21">
            <a:extLst>
              <a:ext uri="{FF2B5EF4-FFF2-40B4-BE49-F238E27FC236}">
                <a16:creationId xmlns:a16="http://schemas.microsoft.com/office/drawing/2014/main" id="{285AFF21-D28B-44A5-813F-4BE344D02FA2}"/>
              </a:ext>
            </a:extLst>
          </p:cNvPr>
          <p:cNvSpPr>
            <a:spLocks noGrp="1"/>
          </p:cNvSpPr>
          <p:nvPr>
            <p:ph type="title"/>
          </p:nvPr>
        </p:nvSpPr>
        <p:spPr>
          <a:xfrm>
            <a:off x="609600" y="275167"/>
            <a:ext cx="9956800" cy="1143000"/>
          </a:xfrm>
          <a:prstGeom prst="rect">
            <a:avLst/>
          </a:prstGeom>
        </p:spPr>
        <p:txBody>
          <a:bodyPr vert="horz" anchor="b">
            <a:normAutofit/>
          </a:bodyPr>
          <a:lstStyle/>
          <a:p>
            <a:r>
              <a:rPr lang="en-US"/>
              <a:t>Click to edit Master title style</a:t>
            </a:r>
          </a:p>
        </p:txBody>
      </p:sp>
      <p:sp>
        <p:nvSpPr>
          <p:cNvPr id="2052" name="Text Placeholder 12">
            <a:extLst>
              <a:ext uri="{FF2B5EF4-FFF2-40B4-BE49-F238E27FC236}">
                <a16:creationId xmlns:a16="http://schemas.microsoft.com/office/drawing/2014/main" id="{255E7584-110E-48BD-BE5C-70F3739F2052}"/>
              </a:ext>
            </a:extLst>
          </p:cNvPr>
          <p:cNvSpPr>
            <a:spLocks noGrp="1"/>
          </p:cNvSpPr>
          <p:nvPr>
            <p:ph type="body" idx="1"/>
          </p:nvPr>
        </p:nvSpPr>
        <p:spPr bwMode="auto">
          <a:xfrm>
            <a:off x="609600" y="1600201"/>
            <a:ext cx="9956800" cy="487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5B0E2EB6-558B-4F79-9348-F38F9C5B5C2C}"/>
              </a:ext>
            </a:extLst>
          </p:cNvPr>
          <p:cNvSpPr>
            <a:spLocks noGrp="1"/>
          </p:cNvSpPr>
          <p:nvPr>
            <p:ph type="dt" sz="half" idx="2"/>
          </p:nvPr>
        </p:nvSpPr>
        <p:spPr>
          <a:xfrm rot="5400000">
            <a:off x="10454218" y="1018118"/>
            <a:ext cx="2010833" cy="512233"/>
          </a:xfrm>
          <a:prstGeom prst="rect">
            <a:avLst/>
          </a:prstGeom>
        </p:spPr>
        <p:txBody>
          <a:bodyPr vert="horz" anchor="ctr" anchorCtr="0"/>
          <a:lstStyle>
            <a:lvl1pPr algn="r" eaLnBrk="1" latinLnBrk="0" hangingPunct="1">
              <a:defRPr kumimoji="0" sz="1600">
                <a:solidFill>
                  <a:srgbClr val="575F6D"/>
                </a:solidFill>
                <a:latin typeface="Times New Roman" pitchFamily="18" charset="0"/>
                <a:cs typeface="+mn-cs"/>
              </a:defRPr>
            </a:lvl1pPr>
          </a:lstStyle>
          <a:p>
            <a:pPr>
              <a:defRPr/>
            </a:pPr>
            <a:fld id="{C6631DD4-1C18-44EA-B4C5-B34E283BC6B5}" type="datetime10">
              <a:rPr lang="vi-VN"/>
              <a:pPr>
                <a:defRPr/>
              </a:pPr>
              <a:t>12:24 CH</a:t>
            </a:fld>
            <a:endParaRPr lang="en-US"/>
          </a:p>
        </p:txBody>
      </p:sp>
      <p:sp>
        <p:nvSpPr>
          <p:cNvPr id="3" name="Footer Placeholder 2">
            <a:extLst>
              <a:ext uri="{FF2B5EF4-FFF2-40B4-BE49-F238E27FC236}">
                <a16:creationId xmlns:a16="http://schemas.microsoft.com/office/drawing/2014/main" id="{591DC290-B74E-48F4-9FA4-DCA0D2E8F8FE}"/>
              </a:ext>
            </a:extLst>
          </p:cNvPr>
          <p:cNvSpPr>
            <a:spLocks noGrp="1"/>
          </p:cNvSpPr>
          <p:nvPr>
            <p:ph type="ftr" sz="quarter" idx="3"/>
          </p:nvPr>
        </p:nvSpPr>
        <p:spPr>
          <a:xfrm rot="5400000">
            <a:off x="9853084" y="3676650"/>
            <a:ext cx="3200400" cy="486833"/>
          </a:xfrm>
          <a:prstGeom prst="rect">
            <a:avLst/>
          </a:prstGeom>
        </p:spPr>
        <p:txBody>
          <a:bodyPr vert="horz" anchor="ctr" anchorCtr="0"/>
          <a:lstStyle>
            <a:lvl1pPr algn="l" eaLnBrk="1" latinLnBrk="0" hangingPunct="1">
              <a:defRPr kumimoji="0" sz="1600">
                <a:solidFill>
                  <a:srgbClr val="575F6D"/>
                </a:solidFill>
                <a:latin typeface="Times New Roman" pitchFamily="18" charset="0"/>
                <a:cs typeface="+mn-cs"/>
              </a:defRPr>
            </a:lvl1pPr>
          </a:lstStyle>
          <a:p>
            <a:pPr>
              <a:defRPr/>
            </a:pPr>
            <a:r>
              <a:rPr lang="en-US"/>
              <a:t>Trần Duy Tiếp</a:t>
            </a:r>
          </a:p>
        </p:txBody>
      </p:sp>
      <p:sp>
        <p:nvSpPr>
          <p:cNvPr id="7" name="Straight Connector 6">
            <a:extLst>
              <a:ext uri="{FF2B5EF4-FFF2-40B4-BE49-F238E27FC236}">
                <a16:creationId xmlns:a16="http://schemas.microsoft.com/office/drawing/2014/main" id="{9A7EFCFA-D9F1-4C37-A82F-7BF6A23059B7}"/>
              </a:ext>
            </a:extLst>
          </p:cNvPr>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a:lstStyle/>
          <a:p>
            <a:pPr eaLnBrk="1" hangingPunct="1">
              <a:defRPr/>
            </a:pPr>
            <a:endParaRPr lang="en-US" sz="3733">
              <a:solidFill>
                <a:prstClr val="black"/>
              </a:solidFill>
              <a:latin typeface="Times New Roman" pitchFamily="18" charset="0"/>
              <a:cs typeface="+mn-cs"/>
            </a:endParaRPr>
          </a:p>
        </p:txBody>
      </p:sp>
      <p:sp>
        <p:nvSpPr>
          <p:cNvPr id="2056" name="Straight Connector 8">
            <a:extLst>
              <a:ext uri="{FF2B5EF4-FFF2-40B4-BE49-F238E27FC236}">
                <a16:creationId xmlns:a16="http://schemas.microsoft.com/office/drawing/2014/main" id="{9BF3F57B-550D-4C43-BEC2-DE875E4DA472}"/>
              </a:ext>
            </a:extLst>
          </p:cNvPr>
          <p:cNvSpPr>
            <a:spLocks noChangeShapeType="1"/>
          </p:cNvSpPr>
          <p:nvPr/>
        </p:nvSpPr>
        <p:spPr bwMode="auto">
          <a:xfrm>
            <a:off x="11988800" y="0"/>
            <a:ext cx="0" cy="6858000"/>
          </a:xfrm>
          <a:prstGeom prst="line">
            <a:avLst/>
          </a:prstGeom>
          <a:noFill/>
          <a:ln w="19050"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0" name="Rectangle 9">
            <a:extLst>
              <a:ext uri="{FF2B5EF4-FFF2-40B4-BE49-F238E27FC236}">
                <a16:creationId xmlns:a16="http://schemas.microsoft.com/office/drawing/2014/main" id="{45EC4A2C-D1B8-4440-B732-C36212D4796E}"/>
              </a:ext>
            </a:extLst>
          </p:cNvPr>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a:solidFill>
                <a:prstClr val="white"/>
              </a:solidFill>
            </a:endParaRPr>
          </a:p>
        </p:txBody>
      </p:sp>
      <p:sp>
        <p:nvSpPr>
          <p:cNvPr id="2058" name="Straight Connector 10">
            <a:extLst>
              <a:ext uri="{FF2B5EF4-FFF2-40B4-BE49-F238E27FC236}">
                <a16:creationId xmlns:a16="http://schemas.microsoft.com/office/drawing/2014/main" id="{29C300EE-C243-4C35-B615-7CF00208E499}"/>
              </a:ext>
            </a:extLst>
          </p:cNvPr>
          <p:cNvSpPr>
            <a:spLocks noChangeShapeType="1"/>
          </p:cNvSpPr>
          <p:nvPr/>
        </p:nvSpPr>
        <p:spPr bwMode="auto">
          <a:xfrm>
            <a:off x="11887200" y="0"/>
            <a:ext cx="0" cy="6858000"/>
          </a:xfrm>
          <a:prstGeom prst="line">
            <a:avLst/>
          </a:prstGeom>
          <a:noFill/>
          <a:ln w="9525" algn="ctr">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sz="2400"/>
          </a:p>
        </p:txBody>
      </p:sp>
      <p:sp>
        <p:nvSpPr>
          <p:cNvPr id="12" name="Oval 11">
            <a:extLst>
              <a:ext uri="{FF2B5EF4-FFF2-40B4-BE49-F238E27FC236}">
                <a16:creationId xmlns:a16="http://schemas.microsoft.com/office/drawing/2014/main" id="{92F98CBA-88CD-4C6E-8C77-5BFD8D8B0ADD}"/>
              </a:ext>
            </a:extLst>
          </p:cNvPr>
          <p:cNvSpPr/>
          <p:nvPr/>
        </p:nvSpPr>
        <p:spPr>
          <a:xfrm>
            <a:off x="10875434" y="5715000"/>
            <a:ext cx="732367" cy="550333"/>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hangingPunct="1">
              <a:defRPr/>
            </a:pPr>
            <a:endParaRPr lang="en-US" sz="3733" dirty="0">
              <a:solidFill>
                <a:prstClr val="white"/>
              </a:solidFill>
            </a:endParaRPr>
          </a:p>
        </p:txBody>
      </p:sp>
      <p:sp>
        <p:nvSpPr>
          <p:cNvPr id="23" name="Slide Number Placeholder 22">
            <a:extLst>
              <a:ext uri="{FF2B5EF4-FFF2-40B4-BE49-F238E27FC236}">
                <a16:creationId xmlns:a16="http://schemas.microsoft.com/office/drawing/2014/main" id="{FC1E10D8-6836-470C-83F7-9E8E6586D454}"/>
              </a:ext>
            </a:extLst>
          </p:cNvPr>
          <p:cNvSpPr>
            <a:spLocks noGrp="1"/>
          </p:cNvSpPr>
          <p:nvPr>
            <p:ph type="sldNum" sz="quarter" idx="4"/>
          </p:nvPr>
        </p:nvSpPr>
        <p:spPr>
          <a:xfrm>
            <a:off x="10839451" y="5734051"/>
            <a:ext cx="812800" cy="520700"/>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867" b="1">
                <a:solidFill>
                  <a:srgbClr val="FFFFFF"/>
                </a:solidFill>
                <a:latin typeface="Times New Roman" panose="02020603050405020304" pitchFamily="18" charset="0"/>
              </a:defRPr>
            </a:lvl1pPr>
          </a:lstStyle>
          <a:p>
            <a:pPr>
              <a:defRPr/>
            </a:pPr>
            <a:fld id="{D5408BB8-FF6C-417E-96D9-E88B0365E4D5}" type="slidenum">
              <a:rPr lang="en-US" altLang="en-US"/>
              <a:pPr>
                <a:defRPr/>
              </a:pPr>
              <a:t>‹#›</a:t>
            </a:fld>
            <a:endParaRPr lang="en-US" altLang="en-US"/>
          </a:p>
        </p:txBody>
      </p:sp>
    </p:spTree>
    <p:extLst>
      <p:ext uri="{BB962C8B-B14F-4D97-AF65-F5344CB8AC3E}">
        <p14:creationId xmlns:p14="http://schemas.microsoft.com/office/powerpoint/2010/main" val="353781827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rtl="0" eaLnBrk="0" fontAlgn="base" hangingPunct="0">
        <a:spcBef>
          <a:spcPct val="0"/>
        </a:spcBef>
        <a:spcAft>
          <a:spcPct val="0"/>
        </a:spcAft>
        <a:defRPr sz="4000" kern="1200" cap="small">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Century Schoolbook"/>
        </a:defRPr>
      </a:lvl2pPr>
      <a:lvl3pPr algn="l" rtl="0" eaLnBrk="0" fontAlgn="base" hangingPunct="0">
        <a:spcBef>
          <a:spcPct val="0"/>
        </a:spcBef>
        <a:spcAft>
          <a:spcPct val="0"/>
        </a:spcAft>
        <a:defRPr sz="4000">
          <a:solidFill>
            <a:schemeClr val="tx2"/>
          </a:solidFill>
          <a:latin typeface="Century Schoolbook"/>
        </a:defRPr>
      </a:lvl3pPr>
      <a:lvl4pPr algn="l" rtl="0" eaLnBrk="0" fontAlgn="base" hangingPunct="0">
        <a:spcBef>
          <a:spcPct val="0"/>
        </a:spcBef>
        <a:spcAft>
          <a:spcPct val="0"/>
        </a:spcAft>
        <a:defRPr sz="4000">
          <a:solidFill>
            <a:schemeClr val="tx2"/>
          </a:solidFill>
          <a:latin typeface="Century Schoolbook"/>
        </a:defRPr>
      </a:lvl4pPr>
      <a:lvl5pPr algn="l" rtl="0" eaLnBrk="0" fontAlgn="base" hangingPunct="0">
        <a:spcBef>
          <a:spcPct val="0"/>
        </a:spcBef>
        <a:spcAft>
          <a:spcPct val="0"/>
        </a:spcAft>
        <a:defRPr sz="4000">
          <a:solidFill>
            <a:schemeClr val="tx2"/>
          </a:solidFill>
          <a:latin typeface="Century Schoolbook"/>
        </a:defRPr>
      </a:lvl5pPr>
      <a:lvl6pPr marL="609585" algn="l" rtl="0" fontAlgn="base">
        <a:spcBef>
          <a:spcPct val="0"/>
        </a:spcBef>
        <a:spcAft>
          <a:spcPct val="0"/>
        </a:spcAft>
        <a:defRPr sz="4000">
          <a:solidFill>
            <a:schemeClr val="tx2"/>
          </a:solidFill>
          <a:latin typeface="Century Schoolbook"/>
        </a:defRPr>
      </a:lvl6pPr>
      <a:lvl7pPr marL="1219170" algn="l" rtl="0" fontAlgn="base">
        <a:spcBef>
          <a:spcPct val="0"/>
        </a:spcBef>
        <a:spcAft>
          <a:spcPct val="0"/>
        </a:spcAft>
        <a:defRPr sz="4000">
          <a:solidFill>
            <a:schemeClr val="tx2"/>
          </a:solidFill>
          <a:latin typeface="Century Schoolbook"/>
        </a:defRPr>
      </a:lvl7pPr>
      <a:lvl8pPr marL="1828754" algn="l" rtl="0" fontAlgn="base">
        <a:spcBef>
          <a:spcPct val="0"/>
        </a:spcBef>
        <a:spcAft>
          <a:spcPct val="0"/>
        </a:spcAft>
        <a:defRPr sz="4000">
          <a:solidFill>
            <a:schemeClr val="tx2"/>
          </a:solidFill>
          <a:latin typeface="Century Schoolbook"/>
        </a:defRPr>
      </a:lvl8pPr>
      <a:lvl9pPr marL="2438339" algn="l" rtl="0" fontAlgn="base">
        <a:spcBef>
          <a:spcPct val="0"/>
        </a:spcBef>
        <a:spcAft>
          <a:spcPct val="0"/>
        </a:spcAft>
        <a:defRPr sz="4000">
          <a:solidFill>
            <a:schemeClr val="tx2"/>
          </a:solidFill>
          <a:latin typeface="Century Schoolbook"/>
        </a:defRPr>
      </a:lvl9pPr>
    </p:titleStyle>
    <p:bodyStyle>
      <a:lvl1pPr marL="364058" indent="-364058" algn="l" rtl="0" eaLnBrk="0" fontAlgn="base" hangingPunct="0">
        <a:spcBef>
          <a:spcPts val="800"/>
        </a:spcBef>
        <a:spcAft>
          <a:spcPct val="0"/>
        </a:spcAft>
        <a:buClr>
          <a:schemeClr val="accent1"/>
        </a:buClr>
        <a:buSzPct val="70000"/>
        <a:buFont typeface="Wingdings" panose="05000000000000000000" pitchFamily="2" charset="2"/>
        <a:buChar char=""/>
        <a:defRPr sz="3200" kern="1200">
          <a:solidFill>
            <a:schemeClr val="tx1"/>
          </a:solidFill>
          <a:latin typeface="+mn-lt"/>
          <a:ea typeface="+mn-ea"/>
          <a:cs typeface="+mn-cs"/>
        </a:defRPr>
      </a:lvl1pPr>
      <a:lvl2pPr marL="852996" indent="-364058" algn="l" rtl="0" eaLnBrk="0" fontAlgn="base" hangingPunct="0">
        <a:spcBef>
          <a:spcPct val="20000"/>
        </a:spcBef>
        <a:spcAft>
          <a:spcPct val="0"/>
        </a:spcAft>
        <a:buClr>
          <a:schemeClr val="accent1"/>
        </a:buClr>
        <a:buSzPct val="80000"/>
        <a:buFont typeface="Wingdings 2" panose="05020102010507070707" pitchFamily="18" charset="2"/>
        <a:buChar char=""/>
        <a:defRPr sz="2800" kern="1200">
          <a:solidFill>
            <a:schemeClr val="tx1"/>
          </a:solidFill>
          <a:latin typeface="+mn-lt"/>
          <a:ea typeface="+mn-ea"/>
          <a:cs typeface="+mn-cs"/>
        </a:defRPr>
      </a:lvl2pPr>
      <a:lvl3pPr marL="1219170" indent="-243411" algn="l" rtl="0" eaLnBrk="0" fontAlgn="base" hangingPunct="0">
        <a:spcBef>
          <a:spcPct val="20000"/>
        </a:spcBef>
        <a:spcAft>
          <a:spcPct val="0"/>
        </a:spcAft>
        <a:buClr>
          <a:srgbClr val="E0752F"/>
        </a:buClr>
        <a:buSzPct val="60000"/>
        <a:buFont typeface="Wingdings" panose="05000000000000000000" pitchFamily="2" charset="2"/>
        <a:buChar char=""/>
        <a:defRPr kern="1200">
          <a:solidFill>
            <a:schemeClr val="tx1"/>
          </a:solidFill>
          <a:latin typeface="+mn-lt"/>
          <a:ea typeface="+mn-ea"/>
          <a:cs typeface="+mn-cs"/>
        </a:defRPr>
      </a:lvl3pPr>
      <a:lvl4pPr marL="1583227" indent="-243411" algn="l" rtl="0" eaLnBrk="0" fontAlgn="base" hangingPunct="0">
        <a:spcBef>
          <a:spcPct val="20000"/>
        </a:spcBef>
        <a:spcAft>
          <a:spcPct val="0"/>
        </a:spcAft>
        <a:buClr>
          <a:srgbClr val="FEC3AE"/>
        </a:buClr>
        <a:buSzPct val="60000"/>
        <a:buFont typeface="Wingdings" panose="05000000000000000000" pitchFamily="2" charset="2"/>
        <a:buChar char=""/>
        <a:defRPr kern="1200">
          <a:solidFill>
            <a:schemeClr val="tx1"/>
          </a:solidFill>
          <a:latin typeface="+mn-lt"/>
          <a:ea typeface="+mn-ea"/>
          <a:cs typeface="+mn-cs"/>
        </a:defRPr>
      </a:lvl4pPr>
      <a:lvl5pPr marL="1949402" indent="-243411" algn="l" rtl="0" eaLnBrk="0" fontAlgn="base" hangingPunct="0">
        <a:spcBef>
          <a:spcPct val="20000"/>
        </a:spcBef>
        <a:spcAft>
          <a:spcPct val="0"/>
        </a:spcAft>
        <a:buClr>
          <a:srgbClr val="BDCAE9"/>
        </a:buClr>
        <a:buSzPct val="68000"/>
        <a:buFont typeface="Wingdings 2" panose="05020102010507070707" pitchFamily="18" charset="2"/>
        <a:buChar char=""/>
        <a:defRPr sz="2133" kern="1200">
          <a:solidFill>
            <a:schemeClr val="tx1"/>
          </a:solidFill>
          <a:latin typeface="+mn-lt"/>
          <a:ea typeface="+mn-ea"/>
          <a:cs typeface="+mn-cs"/>
        </a:defRPr>
      </a:lvl5pPr>
      <a:lvl6pPr marL="2316422" indent="-243834" algn="l" rtl="0" eaLnBrk="1" latinLnBrk="0" hangingPunct="1">
        <a:spcBef>
          <a:spcPct val="20000"/>
        </a:spcBef>
        <a:buClr>
          <a:schemeClr val="accent1"/>
        </a:buClr>
        <a:buChar char="•"/>
        <a:defRPr kumimoji="0" sz="2133" kern="1200">
          <a:solidFill>
            <a:schemeClr val="tx2"/>
          </a:solidFill>
          <a:latin typeface="+mn-lt"/>
          <a:ea typeface="+mn-ea"/>
          <a:cs typeface="+mn-cs"/>
        </a:defRPr>
      </a:lvl6pPr>
      <a:lvl7pPr marL="2682173" indent="-243834" algn="l" rtl="0" eaLnBrk="1" latinLnBrk="0" hangingPunct="1">
        <a:spcBef>
          <a:spcPct val="20000"/>
        </a:spcBef>
        <a:buClr>
          <a:schemeClr val="accent1">
            <a:tint val="60000"/>
          </a:schemeClr>
        </a:buClr>
        <a:buSzPct val="60000"/>
        <a:buFont typeface="Wingdings"/>
        <a:buChar char=""/>
        <a:defRPr kumimoji="0" sz="1867" kern="1200" baseline="0">
          <a:solidFill>
            <a:schemeClr val="tx2"/>
          </a:solidFill>
          <a:latin typeface="+mn-lt"/>
          <a:ea typeface="+mn-ea"/>
          <a:cs typeface="+mn-cs"/>
        </a:defRPr>
      </a:lvl7pPr>
      <a:lvl8pPr marL="3047924" indent="-243834" algn="l" rtl="0" eaLnBrk="1" latinLnBrk="0" hangingPunct="1">
        <a:spcBef>
          <a:spcPct val="20000"/>
        </a:spcBef>
        <a:buClr>
          <a:schemeClr val="accent2"/>
        </a:buClr>
        <a:buChar char="•"/>
        <a:defRPr kumimoji="0" sz="1867" kern="1200" cap="small" baseline="0">
          <a:solidFill>
            <a:schemeClr val="tx2"/>
          </a:solidFill>
          <a:latin typeface="+mn-lt"/>
          <a:ea typeface="+mn-ea"/>
          <a:cs typeface="+mn-cs"/>
        </a:defRPr>
      </a:lvl8pPr>
      <a:lvl9pPr marL="3413675" indent="-243834" algn="l" rtl="0" eaLnBrk="1" latinLnBrk="0" hangingPunct="1">
        <a:spcBef>
          <a:spcPct val="20000"/>
        </a:spcBef>
        <a:buClr>
          <a:schemeClr val="accent1">
            <a:shade val="75000"/>
          </a:schemeClr>
        </a:buClr>
        <a:buChar char="•"/>
        <a:defRPr kumimoji="0" sz="1867"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9585" algn="l" rtl="0" eaLnBrk="1" latinLnBrk="0" hangingPunct="1">
        <a:defRPr kumimoji="0" kern="1200">
          <a:solidFill>
            <a:schemeClr val="tx1"/>
          </a:solidFill>
          <a:latin typeface="+mn-lt"/>
          <a:ea typeface="+mn-ea"/>
          <a:cs typeface="+mn-cs"/>
        </a:defRPr>
      </a:lvl2pPr>
      <a:lvl3pPr marL="1219170" algn="l" rtl="0" eaLnBrk="1" latinLnBrk="0" hangingPunct="1">
        <a:defRPr kumimoji="0" kern="1200">
          <a:solidFill>
            <a:schemeClr val="tx1"/>
          </a:solidFill>
          <a:latin typeface="+mn-lt"/>
          <a:ea typeface="+mn-ea"/>
          <a:cs typeface="+mn-cs"/>
        </a:defRPr>
      </a:lvl3pPr>
      <a:lvl4pPr marL="1828754" algn="l" rtl="0" eaLnBrk="1" latinLnBrk="0" hangingPunct="1">
        <a:defRPr kumimoji="0" kern="1200">
          <a:solidFill>
            <a:schemeClr val="tx1"/>
          </a:solidFill>
          <a:latin typeface="+mn-lt"/>
          <a:ea typeface="+mn-ea"/>
          <a:cs typeface="+mn-cs"/>
        </a:defRPr>
      </a:lvl4pPr>
      <a:lvl5pPr marL="2438339" algn="l" rtl="0" eaLnBrk="1" latinLnBrk="0" hangingPunct="1">
        <a:defRPr kumimoji="0" kern="1200">
          <a:solidFill>
            <a:schemeClr val="tx1"/>
          </a:solidFill>
          <a:latin typeface="+mn-lt"/>
          <a:ea typeface="+mn-ea"/>
          <a:cs typeface="+mn-cs"/>
        </a:defRPr>
      </a:lvl5pPr>
      <a:lvl6pPr marL="3047924" algn="l" rtl="0" eaLnBrk="1" latinLnBrk="0" hangingPunct="1">
        <a:defRPr kumimoji="0" kern="1200">
          <a:solidFill>
            <a:schemeClr val="tx1"/>
          </a:solidFill>
          <a:latin typeface="+mn-lt"/>
          <a:ea typeface="+mn-ea"/>
          <a:cs typeface="+mn-cs"/>
        </a:defRPr>
      </a:lvl6pPr>
      <a:lvl7pPr marL="3657509" algn="l" rtl="0" eaLnBrk="1" latinLnBrk="0" hangingPunct="1">
        <a:defRPr kumimoji="0" kern="1200">
          <a:solidFill>
            <a:schemeClr val="tx1"/>
          </a:solidFill>
          <a:latin typeface="+mn-lt"/>
          <a:ea typeface="+mn-ea"/>
          <a:cs typeface="+mn-cs"/>
        </a:defRPr>
      </a:lvl7pPr>
      <a:lvl8pPr marL="4267093" algn="l" rtl="0" eaLnBrk="1" latinLnBrk="0" hangingPunct="1">
        <a:defRPr kumimoji="0" kern="1200">
          <a:solidFill>
            <a:schemeClr val="tx1"/>
          </a:solidFill>
          <a:latin typeface="+mn-lt"/>
          <a:ea typeface="+mn-ea"/>
          <a:cs typeface="+mn-cs"/>
        </a:defRPr>
      </a:lvl8pPr>
      <a:lvl9pPr marL="4876678"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2D98244-8257-4E13-A9DF-2A277A44FB8F}"/>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171" name="Rectangle 3">
            <a:extLst>
              <a:ext uri="{FF2B5EF4-FFF2-40B4-BE49-F238E27FC236}">
                <a16:creationId xmlns:a16="http://schemas.microsoft.com/office/drawing/2014/main" id="{E92F6A10-9BBA-40F8-8172-BE5D11F943FD}"/>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02681AB-2E0C-4BFA-967E-D5C77FDDA07E}"/>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F75A3A08-6276-410F-B365-F6A6D0F94A9E}"/>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86061854-4F45-4DCB-B8AD-653CB941BF1F}"/>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ffectLst/>
                <a:latin typeface="Arial" panose="020B0604020202020204" pitchFamily="34" charset="0"/>
              </a:defRPr>
            </a:lvl1pPr>
          </a:lstStyle>
          <a:p>
            <a:pPr>
              <a:defRPr/>
            </a:pPr>
            <a:fld id="{2701FD05-B96D-491D-B13C-245D06F527B8}" type="slidenum">
              <a:rPr lang="en-US" altLang="en-US"/>
              <a:pPr>
                <a:defRPr/>
              </a:pPr>
              <a:t>‹#›</a:t>
            </a:fld>
            <a:endParaRPr lang="en-US" altLang="en-US"/>
          </a:p>
        </p:txBody>
      </p:sp>
    </p:spTree>
    <p:extLst>
      <p:ext uri="{BB962C8B-B14F-4D97-AF65-F5344CB8AC3E}">
        <p14:creationId xmlns:p14="http://schemas.microsoft.com/office/powerpoint/2010/main" val="87346233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3AB083BA-06CE-4877-AE28-F5157F895BE6}"/>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Rectangle 3">
            <a:extLst>
              <a:ext uri="{FF2B5EF4-FFF2-40B4-BE49-F238E27FC236}">
                <a16:creationId xmlns:a16="http://schemas.microsoft.com/office/drawing/2014/main" id="{CDD7B516-846E-4B9A-A7B7-E47DEC3B6651}"/>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C1555FDA-B7EC-41DF-A270-DA28D375D65D}"/>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867">
                <a:solidFill>
                  <a:srgbClr val="000000"/>
                </a:solidFill>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96D26950-530F-4A5F-87E8-48ADF65ECF01}"/>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867">
                <a:solidFill>
                  <a:srgbClr val="000000"/>
                </a:solidFill>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B0830F52-B672-4334-87B1-D37787D506C1}"/>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867">
                <a:solidFill>
                  <a:srgbClr val="000000"/>
                </a:solidFill>
              </a:defRPr>
            </a:lvl1pPr>
          </a:lstStyle>
          <a:p>
            <a:pPr>
              <a:defRPr/>
            </a:pPr>
            <a:fld id="{0E408A0E-E78F-4140-9D40-6B2599D35899}" type="slidenum">
              <a:rPr lang="en-US" altLang="en-US"/>
              <a:pPr>
                <a:defRPr/>
              </a:pPr>
              <a:t>‹#›</a:t>
            </a:fld>
            <a:endParaRPr lang="en-US" altLang="en-US"/>
          </a:p>
        </p:txBody>
      </p:sp>
    </p:spTree>
    <p:extLst>
      <p:ext uri="{BB962C8B-B14F-4D97-AF65-F5344CB8AC3E}">
        <p14:creationId xmlns:p14="http://schemas.microsoft.com/office/powerpoint/2010/main" val="45990870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cs typeface="Arial" charset="0"/>
        </a:defRPr>
      </a:lvl2pPr>
      <a:lvl3pPr algn="ctr" rtl="0" eaLnBrk="0" fontAlgn="base" hangingPunct="0">
        <a:spcBef>
          <a:spcPct val="0"/>
        </a:spcBef>
        <a:spcAft>
          <a:spcPct val="0"/>
        </a:spcAft>
        <a:defRPr sz="5867">
          <a:solidFill>
            <a:schemeClr val="tx2"/>
          </a:solidFill>
          <a:latin typeface="Arial" charset="0"/>
          <a:cs typeface="Arial" charset="0"/>
        </a:defRPr>
      </a:lvl3pPr>
      <a:lvl4pPr algn="ctr" rtl="0" eaLnBrk="0" fontAlgn="base" hangingPunct="0">
        <a:spcBef>
          <a:spcPct val="0"/>
        </a:spcBef>
        <a:spcAft>
          <a:spcPct val="0"/>
        </a:spcAft>
        <a:defRPr sz="5867">
          <a:solidFill>
            <a:schemeClr val="tx2"/>
          </a:solidFill>
          <a:latin typeface="Arial" charset="0"/>
          <a:cs typeface="Arial" charset="0"/>
        </a:defRPr>
      </a:lvl4pPr>
      <a:lvl5pPr algn="ctr" rtl="0" eaLnBrk="0" fontAlgn="base" hangingPunct="0">
        <a:spcBef>
          <a:spcPct val="0"/>
        </a:spcBef>
        <a:spcAft>
          <a:spcPct val="0"/>
        </a:spcAft>
        <a:defRPr sz="5867">
          <a:solidFill>
            <a:schemeClr val="tx2"/>
          </a:solidFill>
          <a:latin typeface="Arial" charset="0"/>
          <a:cs typeface="Arial" charset="0"/>
        </a:defRPr>
      </a:lvl5pPr>
      <a:lvl6pPr marL="609585" algn="ctr" rtl="0" fontAlgn="base">
        <a:spcBef>
          <a:spcPct val="0"/>
        </a:spcBef>
        <a:spcAft>
          <a:spcPct val="0"/>
        </a:spcAft>
        <a:defRPr sz="5867">
          <a:solidFill>
            <a:schemeClr val="tx2"/>
          </a:solidFill>
          <a:latin typeface="Arial" charset="0"/>
          <a:cs typeface="Arial" charset="0"/>
        </a:defRPr>
      </a:lvl6pPr>
      <a:lvl7pPr marL="1219170" algn="ctr" rtl="0" fontAlgn="base">
        <a:spcBef>
          <a:spcPct val="0"/>
        </a:spcBef>
        <a:spcAft>
          <a:spcPct val="0"/>
        </a:spcAft>
        <a:defRPr sz="5867">
          <a:solidFill>
            <a:schemeClr val="tx2"/>
          </a:solidFill>
          <a:latin typeface="Arial" charset="0"/>
          <a:cs typeface="Arial" charset="0"/>
        </a:defRPr>
      </a:lvl7pPr>
      <a:lvl8pPr marL="1828754" algn="ctr" rtl="0" fontAlgn="base">
        <a:spcBef>
          <a:spcPct val="0"/>
        </a:spcBef>
        <a:spcAft>
          <a:spcPct val="0"/>
        </a:spcAft>
        <a:defRPr sz="5867">
          <a:solidFill>
            <a:schemeClr val="tx2"/>
          </a:solidFill>
          <a:latin typeface="Arial" charset="0"/>
          <a:cs typeface="Arial" charset="0"/>
        </a:defRPr>
      </a:lvl8pPr>
      <a:lvl9pPr marL="2438339" algn="ctr" rtl="0" fontAlgn="base">
        <a:spcBef>
          <a:spcPct val="0"/>
        </a:spcBef>
        <a:spcAft>
          <a:spcPct val="0"/>
        </a:spcAft>
        <a:defRPr sz="5867">
          <a:solidFill>
            <a:schemeClr val="tx2"/>
          </a:solidFill>
          <a:latin typeface="Arial"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cs typeface="+mn-cs"/>
        </a:defRPr>
      </a:lvl2pPr>
      <a:lvl3pPr marL="1523962" indent="-304792" algn="l" rtl="0" eaLnBrk="0" fontAlgn="base" hangingPunct="0">
        <a:spcBef>
          <a:spcPct val="20000"/>
        </a:spcBef>
        <a:spcAft>
          <a:spcPct val="0"/>
        </a:spcAft>
        <a:buChar char="•"/>
        <a:defRPr sz="3200">
          <a:solidFill>
            <a:schemeClr val="tx1"/>
          </a:solidFill>
          <a:latin typeface="+mn-lt"/>
          <a:cs typeface="+mn-cs"/>
        </a:defRPr>
      </a:lvl3pPr>
      <a:lvl4pPr marL="2133547" indent="-304792" algn="l" rtl="0" eaLnBrk="0" fontAlgn="base" hangingPunct="0">
        <a:spcBef>
          <a:spcPct val="20000"/>
        </a:spcBef>
        <a:spcAft>
          <a:spcPct val="0"/>
        </a:spcAft>
        <a:buChar char="–"/>
        <a:defRPr sz="2667">
          <a:solidFill>
            <a:schemeClr val="tx1"/>
          </a:solidFill>
          <a:latin typeface="+mn-lt"/>
          <a:cs typeface="+mn-cs"/>
        </a:defRPr>
      </a:lvl4pPr>
      <a:lvl5pPr marL="2743131" indent="-304792" algn="l" rtl="0" eaLnBrk="0" fontAlgn="base" hangingPunct="0">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1">
            <a:extLst>
              <a:ext uri="{FF2B5EF4-FFF2-40B4-BE49-F238E27FC236}">
                <a16:creationId xmlns:a16="http://schemas.microsoft.com/office/drawing/2014/main" id="{E6C3A690-1717-42D6-8DEF-FE143A41EFAA}"/>
              </a:ext>
            </a:extLst>
          </p:cNvPr>
          <p:cNvSpPr>
            <a:spLocks noGrp="1" noChangeArrowheads="1"/>
          </p:cNvSpPr>
          <p:nvPr>
            <p:ph type="title"/>
          </p:nvPr>
        </p:nvSpPr>
        <p:spPr bwMode="auto">
          <a:xfrm>
            <a:off x="914400" y="609601"/>
            <a:ext cx="10346267"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ctr" anchorCtr="0" compatLnSpc="1">
            <a:prstTxWarp prst="textNoShape">
              <a:avLst/>
            </a:prstTxWarp>
          </a:bodyPr>
          <a:lstStyle/>
          <a:p>
            <a:pPr lvl="0"/>
            <a:r>
              <a:rPr lang="en-GB" altLang="en-US"/>
              <a:t>Nhấn để chỉnh sửa định dạng cho tiêu đề</a:t>
            </a:r>
          </a:p>
        </p:txBody>
      </p:sp>
      <p:sp>
        <p:nvSpPr>
          <p:cNvPr id="13315" name="Rectangle 2">
            <a:extLst>
              <a:ext uri="{FF2B5EF4-FFF2-40B4-BE49-F238E27FC236}">
                <a16:creationId xmlns:a16="http://schemas.microsoft.com/office/drawing/2014/main" id="{AF92F377-6713-4FA8-8558-6005755A9C9D}"/>
              </a:ext>
            </a:extLst>
          </p:cNvPr>
          <p:cNvSpPr>
            <a:spLocks noGrp="1" noChangeArrowheads="1"/>
          </p:cNvSpPr>
          <p:nvPr>
            <p:ph type="body" idx="1"/>
          </p:nvPr>
        </p:nvSpPr>
        <p:spPr bwMode="auto">
          <a:xfrm>
            <a:off x="914400" y="1981201"/>
            <a:ext cx="10346267"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0000" tIns="46800" rIns="90000" bIns="46800" numCol="1" anchor="t" anchorCtr="0" compatLnSpc="1">
            <a:prstTxWarp prst="textNoShape">
              <a:avLst/>
            </a:prstTxWarp>
          </a:bodyPr>
          <a:lstStyle/>
          <a:p>
            <a:pPr lvl="0"/>
            <a:r>
              <a:rPr lang="en-GB" altLang="en-US"/>
              <a:t>Nhấn để chỉnh sửa định dạng văn bản phác thảo</a:t>
            </a:r>
          </a:p>
          <a:p>
            <a:pPr lvl="1"/>
            <a:r>
              <a:rPr lang="en-GB" altLang="en-US"/>
              <a:t>Cấp phác thảo thứ hai</a:t>
            </a:r>
          </a:p>
          <a:p>
            <a:pPr lvl="2"/>
            <a:r>
              <a:rPr lang="en-GB" altLang="en-US"/>
              <a:t>Cấp phác thảo thứ ba</a:t>
            </a:r>
          </a:p>
          <a:p>
            <a:pPr lvl="3"/>
            <a:r>
              <a:rPr lang="en-GB" altLang="en-US"/>
              <a:t>Cấp phác thảo thứ tư</a:t>
            </a:r>
          </a:p>
          <a:p>
            <a:pPr lvl="4"/>
            <a:r>
              <a:rPr lang="en-GB" altLang="en-US"/>
              <a:t>Cấp phác thảo thứ năm</a:t>
            </a:r>
          </a:p>
          <a:p>
            <a:pPr lvl="4"/>
            <a:r>
              <a:rPr lang="en-GB" altLang="en-US"/>
              <a:t>Cấp phác thảo thứ sáu</a:t>
            </a:r>
          </a:p>
          <a:p>
            <a:pPr lvl="4"/>
            <a:r>
              <a:rPr lang="en-GB" altLang="en-US"/>
              <a:t>Cấp phác thảo thứ bảy</a:t>
            </a:r>
          </a:p>
        </p:txBody>
      </p:sp>
      <p:sp>
        <p:nvSpPr>
          <p:cNvPr id="2" name="Rectangle 3">
            <a:extLst>
              <a:ext uri="{FF2B5EF4-FFF2-40B4-BE49-F238E27FC236}">
                <a16:creationId xmlns:a16="http://schemas.microsoft.com/office/drawing/2014/main" id="{0C5AC762-BF20-4188-AE52-7DF996F61E05}"/>
              </a:ext>
            </a:extLst>
          </p:cNvPr>
          <p:cNvSpPr>
            <a:spLocks noGrp="1" noChangeArrowheads="1"/>
          </p:cNvSpPr>
          <p:nvPr>
            <p:ph type="dt"/>
          </p:nvPr>
        </p:nvSpPr>
        <p:spPr bwMode="auto">
          <a:xfrm>
            <a:off x="914400" y="6248401"/>
            <a:ext cx="2523067"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solidFill>
                  <a:srgbClr val="000000"/>
                </a:solidFill>
              </a:defRPr>
            </a:lvl1pPr>
          </a:lstStyle>
          <a:p>
            <a:pPr>
              <a:defRPr/>
            </a:pPr>
            <a:endParaRPr lang="vi-VN"/>
          </a:p>
        </p:txBody>
      </p:sp>
      <p:sp>
        <p:nvSpPr>
          <p:cNvPr id="1028" name="Rectangle 4">
            <a:extLst>
              <a:ext uri="{FF2B5EF4-FFF2-40B4-BE49-F238E27FC236}">
                <a16:creationId xmlns:a16="http://schemas.microsoft.com/office/drawing/2014/main" id="{D1F5607B-00E0-4CB1-9BDB-F5C53B00CF0C}"/>
              </a:ext>
            </a:extLst>
          </p:cNvPr>
          <p:cNvSpPr>
            <a:spLocks noGrp="1" noChangeArrowheads="1"/>
          </p:cNvSpPr>
          <p:nvPr>
            <p:ph type="ftr"/>
          </p:nvPr>
        </p:nvSpPr>
        <p:spPr bwMode="auto">
          <a:xfrm>
            <a:off x="4165600" y="6248401"/>
            <a:ext cx="3843867"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ClrTx/>
              <a:buSzPct val="100000"/>
              <a:buFontTx/>
              <a:buNone/>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solidFill>
                  <a:srgbClr val="000000"/>
                </a:solidFill>
              </a:defRPr>
            </a:lvl1pPr>
          </a:lstStyle>
          <a:p>
            <a:pPr>
              <a:defRPr/>
            </a:pPr>
            <a:endParaRPr lang="vi-VN"/>
          </a:p>
        </p:txBody>
      </p:sp>
      <p:sp>
        <p:nvSpPr>
          <p:cNvPr id="1029" name="Rectangle 5">
            <a:extLst>
              <a:ext uri="{FF2B5EF4-FFF2-40B4-BE49-F238E27FC236}">
                <a16:creationId xmlns:a16="http://schemas.microsoft.com/office/drawing/2014/main" id="{465819FF-E0A5-484E-AE4C-A19163C3B77E}"/>
              </a:ext>
            </a:extLst>
          </p:cNvPr>
          <p:cNvSpPr>
            <a:spLocks noGrp="1" noChangeArrowheads="1"/>
          </p:cNvSpPr>
          <p:nvPr>
            <p:ph type="sldNum"/>
          </p:nvPr>
        </p:nvSpPr>
        <p:spPr bwMode="auto">
          <a:xfrm>
            <a:off x="8737600" y="6248401"/>
            <a:ext cx="2523067" cy="444500"/>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eaLnBrk="1" hangingPunct="1">
              <a:buSzPct val="100000"/>
              <a:tabLst>
                <a:tab pos="0" algn="l"/>
                <a:tab pos="447663" algn="l"/>
                <a:tab pos="896916" algn="l"/>
                <a:tab pos="1346166" algn="l"/>
                <a:tab pos="1795418" algn="l"/>
                <a:tab pos="2244669" algn="l"/>
                <a:tab pos="2693921" algn="l"/>
                <a:tab pos="3143172" algn="l"/>
                <a:tab pos="3592424" algn="l"/>
                <a:tab pos="4041674" algn="l"/>
                <a:tab pos="4490926" algn="l"/>
                <a:tab pos="4940176" algn="l"/>
                <a:tab pos="5389428" algn="l"/>
                <a:tab pos="5838679" algn="l"/>
                <a:tab pos="6287931" algn="l"/>
                <a:tab pos="6737182" algn="l"/>
                <a:tab pos="7186434" algn="l"/>
                <a:tab pos="7635684" algn="l"/>
                <a:tab pos="8084937" algn="l"/>
                <a:tab pos="8534187" algn="l"/>
                <a:tab pos="8983438" algn="l"/>
              </a:tabLst>
              <a:defRPr>
                <a:solidFill>
                  <a:srgbClr val="000000"/>
                </a:solidFill>
              </a:defRPr>
            </a:lvl1pPr>
          </a:lstStyle>
          <a:p>
            <a:pPr>
              <a:defRPr/>
            </a:pPr>
            <a:fld id="{46E5180C-37D2-4D83-B832-AA4A0318433D}" type="slidenum">
              <a:rPr lang="vi-VN" altLang="en-US"/>
              <a:pPr>
                <a:defRPr/>
              </a:pPr>
              <a:t>‹#›</a:t>
            </a:fld>
            <a:endParaRPr lang="vi-VN" altLang="en-US"/>
          </a:p>
        </p:txBody>
      </p:sp>
    </p:spTree>
    <p:extLst>
      <p:ext uri="{BB962C8B-B14F-4D97-AF65-F5344CB8AC3E}">
        <p14:creationId xmlns:p14="http://schemas.microsoft.com/office/powerpoint/2010/main" val="290707057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Lst>
  <p:txStyles>
    <p:titleStyle>
      <a:lvl1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mj-lt"/>
          <a:ea typeface="+mj-ea"/>
          <a:cs typeface="+mj-cs"/>
        </a:defRPr>
      </a:lvl1pPr>
      <a:lvl2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2pPr>
      <a:lvl3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3pPr>
      <a:lvl4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4pPr>
      <a:lvl5pPr algn="ctr" defTabSz="448722" rtl="0" eaLnBrk="0" fontAlgn="base" hangingPunct="0">
        <a:spcBef>
          <a:spcPct val="0"/>
        </a:spcBef>
        <a:spcAft>
          <a:spcPct val="0"/>
        </a:spcAft>
        <a:buClr>
          <a:srgbClr val="000000"/>
        </a:buClr>
        <a:buSzPct val="100000"/>
        <a:buFont typeface="Times New Roman" panose="02020603050405020304" pitchFamily="18" charset="0"/>
        <a:defRPr sz="4400">
          <a:solidFill>
            <a:srgbClr val="000000"/>
          </a:solidFill>
          <a:latin typeface="Times New Roman" pitchFamily="18" charset="0"/>
        </a:defRPr>
      </a:lvl5pPr>
      <a:lvl6pPr marL="2514537"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6pPr>
      <a:lvl7pPr marL="2971726"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7pPr>
      <a:lvl8pPr marL="3428914"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8pPr>
      <a:lvl9pPr marL="3886103" indent="-228594" algn="ctr" defTabSz="449251" rtl="0" fontAlgn="base">
        <a:spcBef>
          <a:spcPct val="0"/>
        </a:spcBef>
        <a:spcAft>
          <a:spcPct val="0"/>
        </a:spcAft>
        <a:buClr>
          <a:srgbClr val="000000"/>
        </a:buClr>
        <a:buSzPct val="100000"/>
        <a:buFont typeface="Times New Roman" pitchFamily="18" charset="0"/>
        <a:defRPr sz="4400">
          <a:solidFill>
            <a:srgbClr val="000000"/>
          </a:solidFill>
          <a:latin typeface="Times New Roman" pitchFamily="18" charset="0"/>
        </a:defRPr>
      </a:lvl9pPr>
    </p:titleStyle>
    <p:bodyStyle>
      <a:lvl1pPr marL="342891" indent="-342891" algn="l" defTabSz="448722" rtl="0" eaLnBrk="0" fontAlgn="base" hangingPunct="0">
        <a:spcBef>
          <a:spcPts val="800"/>
        </a:spcBef>
        <a:spcAft>
          <a:spcPct val="0"/>
        </a:spcAft>
        <a:buClr>
          <a:srgbClr val="000000"/>
        </a:buClr>
        <a:buSzPct val="100000"/>
        <a:buFont typeface="Times New Roman" panose="02020603050405020304" pitchFamily="18" charset="0"/>
        <a:buChar char="•"/>
        <a:defRPr sz="3200">
          <a:solidFill>
            <a:srgbClr val="000000"/>
          </a:solidFill>
          <a:latin typeface="+mn-lt"/>
          <a:ea typeface="+mn-ea"/>
          <a:cs typeface="+mn-cs"/>
        </a:defRPr>
      </a:lvl1pPr>
      <a:lvl2pPr marL="742932" indent="-285744" algn="l" defTabSz="448722" rtl="0" eaLnBrk="0" fontAlgn="base" hangingPunct="0">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defRPr>
      </a:lvl2pPr>
      <a:lvl3pPr marL="1142971" indent="-228594" algn="l" defTabSz="448722" rtl="0" eaLnBrk="0" fontAlgn="base" hangingPunct="0">
        <a:spcBef>
          <a:spcPts val="600"/>
        </a:spcBef>
        <a:spcAft>
          <a:spcPct val="0"/>
        </a:spcAft>
        <a:buClr>
          <a:srgbClr val="000000"/>
        </a:buClr>
        <a:buSzPct val="100000"/>
        <a:buFont typeface="Times New Roman" panose="02020603050405020304" pitchFamily="18" charset="0"/>
        <a:buChar char="•"/>
        <a:defRPr>
          <a:solidFill>
            <a:srgbClr val="000000"/>
          </a:solidFill>
          <a:latin typeface="+mn-lt"/>
        </a:defRPr>
      </a:lvl3pPr>
      <a:lvl4pPr marL="1600160" indent="-228594" algn="l" defTabSz="448722"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defRPr>
      </a:lvl4pPr>
      <a:lvl5pPr marL="2057349" indent="-228594" algn="l" defTabSz="448722" rtl="0" eaLnBrk="0" fontAlgn="base" hangingPunct="0">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defRPr>
      </a:lvl5pPr>
      <a:lvl6pPr marL="2514537"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6pPr>
      <a:lvl7pPr marL="2971726"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7pPr>
      <a:lvl8pPr marL="3428914"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8pPr>
      <a:lvl9pPr marL="3886103" indent="-228594" algn="l" defTabSz="449251" rtl="0" fontAlgn="base">
        <a:spcBef>
          <a:spcPts val="500"/>
        </a:spcBef>
        <a:spcAft>
          <a:spcPct val="0"/>
        </a:spcAft>
        <a:buClr>
          <a:srgbClr val="000000"/>
        </a:buClr>
        <a:buSzPct val="100000"/>
        <a:buFont typeface="Times New Roman" pitchFamily="18" charset="0"/>
        <a:defRPr sz="2000">
          <a:solidFill>
            <a:srgbClr val="000000"/>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B30217DA-1928-4E66-872A-1AC2647844D8}"/>
              </a:ext>
            </a:extLst>
          </p:cNvPr>
          <p:cNvSpPr>
            <a:spLocks noGrp="1" noChangeArrowheads="1"/>
          </p:cNvSpPr>
          <p:nvPr>
            <p:ph type="title"/>
          </p:nvPr>
        </p:nvSpPr>
        <p:spPr bwMode="auto">
          <a:xfrm>
            <a:off x="609600" y="275167"/>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43" name="Rectangle 3">
            <a:extLst>
              <a:ext uri="{FF2B5EF4-FFF2-40B4-BE49-F238E27FC236}">
                <a16:creationId xmlns:a16="http://schemas.microsoft.com/office/drawing/2014/main" id="{0FE90C7E-84B4-44F7-83FB-EDBB849BCC4F}"/>
              </a:ext>
            </a:extLst>
          </p:cNvPr>
          <p:cNvSpPr>
            <a:spLocks noGrp="1" noChangeArrowheads="1"/>
          </p:cNvSpPr>
          <p:nvPr>
            <p:ph type="body" idx="1"/>
          </p:nvPr>
        </p:nvSpPr>
        <p:spPr bwMode="auto">
          <a:xfrm>
            <a:off x="609600" y="1600201"/>
            <a:ext cx="10972800" cy="4525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ECCC793-717C-4028-A454-BF4A6D17AE8D}"/>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867">
                <a:solidFill>
                  <a:srgbClr val="000000"/>
                </a:solidFill>
                <a:latin typeface="Arial" charset="0"/>
                <a:cs typeface="Arial" charset="0"/>
              </a:defRPr>
            </a:lvl1pPr>
          </a:lstStyle>
          <a:p>
            <a:pPr>
              <a:defRPr/>
            </a:pPr>
            <a:endParaRPr lang="en-US"/>
          </a:p>
        </p:txBody>
      </p:sp>
      <p:sp>
        <p:nvSpPr>
          <p:cNvPr id="1029" name="Rectangle 5">
            <a:extLst>
              <a:ext uri="{FF2B5EF4-FFF2-40B4-BE49-F238E27FC236}">
                <a16:creationId xmlns:a16="http://schemas.microsoft.com/office/drawing/2014/main" id="{9A727366-0CC6-4384-A4E9-22460F253254}"/>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867">
                <a:solidFill>
                  <a:srgbClr val="000000"/>
                </a:solidFill>
                <a:latin typeface="Arial" charset="0"/>
                <a:cs typeface="Arial" charset="0"/>
              </a:defRPr>
            </a:lvl1pPr>
          </a:lstStyle>
          <a:p>
            <a:pPr>
              <a:defRPr/>
            </a:pPr>
            <a:endParaRPr lang="en-US"/>
          </a:p>
        </p:txBody>
      </p:sp>
      <p:sp>
        <p:nvSpPr>
          <p:cNvPr id="1030" name="Rectangle 6">
            <a:extLst>
              <a:ext uri="{FF2B5EF4-FFF2-40B4-BE49-F238E27FC236}">
                <a16:creationId xmlns:a16="http://schemas.microsoft.com/office/drawing/2014/main" id="{E51CC92C-67AE-4132-B4B0-759876BCAAE0}"/>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867">
                <a:solidFill>
                  <a:srgbClr val="000000"/>
                </a:solidFill>
              </a:defRPr>
            </a:lvl1pPr>
          </a:lstStyle>
          <a:p>
            <a:pPr>
              <a:defRPr/>
            </a:pPr>
            <a:fld id="{9B5ED374-7B21-4008-BADC-451916A77E4C}" type="slidenum">
              <a:rPr lang="en-US" altLang="en-US"/>
              <a:pPr>
                <a:defRPr/>
              </a:pPr>
              <a:t>‹#›</a:t>
            </a:fld>
            <a:endParaRPr lang="en-US" altLang="en-US"/>
          </a:p>
        </p:txBody>
      </p:sp>
    </p:spTree>
    <p:extLst>
      <p:ext uri="{BB962C8B-B14F-4D97-AF65-F5344CB8AC3E}">
        <p14:creationId xmlns:p14="http://schemas.microsoft.com/office/powerpoint/2010/main" val="274773960"/>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txStyles>
    <p:titleStyle>
      <a:lvl1pPr algn="ctr" rtl="0" eaLnBrk="0" fontAlgn="base" hangingPunct="0">
        <a:spcBef>
          <a:spcPct val="0"/>
        </a:spcBef>
        <a:spcAft>
          <a:spcPct val="0"/>
        </a:spcAft>
        <a:defRPr sz="5867">
          <a:solidFill>
            <a:schemeClr val="tx2"/>
          </a:solidFill>
          <a:latin typeface="+mj-lt"/>
          <a:ea typeface="+mj-ea"/>
          <a:cs typeface="+mj-cs"/>
        </a:defRPr>
      </a:lvl1pPr>
      <a:lvl2pPr algn="ctr" rtl="0" eaLnBrk="0" fontAlgn="base" hangingPunct="0">
        <a:spcBef>
          <a:spcPct val="0"/>
        </a:spcBef>
        <a:spcAft>
          <a:spcPct val="0"/>
        </a:spcAft>
        <a:defRPr sz="5867">
          <a:solidFill>
            <a:schemeClr val="tx2"/>
          </a:solidFill>
          <a:latin typeface="Arial" charset="0"/>
          <a:cs typeface="Arial" charset="0"/>
        </a:defRPr>
      </a:lvl2pPr>
      <a:lvl3pPr algn="ctr" rtl="0" eaLnBrk="0" fontAlgn="base" hangingPunct="0">
        <a:spcBef>
          <a:spcPct val="0"/>
        </a:spcBef>
        <a:spcAft>
          <a:spcPct val="0"/>
        </a:spcAft>
        <a:defRPr sz="5867">
          <a:solidFill>
            <a:schemeClr val="tx2"/>
          </a:solidFill>
          <a:latin typeface="Arial" charset="0"/>
          <a:cs typeface="Arial" charset="0"/>
        </a:defRPr>
      </a:lvl3pPr>
      <a:lvl4pPr algn="ctr" rtl="0" eaLnBrk="0" fontAlgn="base" hangingPunct="0">
        <a:spcBef>
          <a:spcPct val="0"/>
        </a:spcBef>
        <a:spcAft>
          <a:spcPct val="0"/>
        </a:spcAft>
        <a:defRPr sz="5867">
          <a:solidFill>
            <a:schemeClr val="tx2"/>
          </a:solidFill>
          <a:latin typeface="Arial" charset="0"/>
          <a:cs typeface="Arial" charset="0"/>
        </a:defRPr>
      </a:lvl4pPr>
      <a:lvl5pPr algn="ctr" rtl="0" eaLnBrk="0" fontAlgn="base" hangingPunct="0">
        <a:spcBef>
          <a:spcPct val="0"/>
        </a:spcBef>
        <a:spcAft>
          <a:spcPct val="0"/>
        </a:spcAft>
        <a:defRPr sz="5867">
          <a:solidFill>
            <a:schemeClr val="tx2"/>
          </a:solidFill>
          <a:latin typeface="Arial" charset="0"/>
          <a:cs typeface="Arial" charset="0"/>
        </a:defRPr>
      </a:lvl5pPr>
      <a:lvl6pPr marL="609585" algn="ctr" rtl="0" fontAlgn="base">
        <a:spcBef>
          <a:spcPct val="0"/>
        </a:spcBef>
        <a:spcAft>
          <a:spcPct val="0"/>
        </a:spcAft>
        <a:defRPr sz="5867">
          <a:solidFill>
            <a:schemeClr val="tx2"/>
          </a:solidFill>
          <a:latin typeface="Arial" charset="0"/>
          <a:cs typeface="Arial" charset="0"/>
        </a:defRPr>
      </a:lvl6pPr>
      <a:lvl7pPr marL="1219170" algn="ctr" rtl="0" fontAlgn="base">
        <a:spcBef>
          <a:spcPct val="0"/>
        </a:spcBef>
        <a:spcAft>
          <a:spcPct val="0"/>
        </a:spcAft>
        <a:defRPr sz="5867">
          <a:solidFill>
            <a:schemeClr val="tx2"/>
          </a:solidFill>
          <a:latin typeface="Arial" charset="0"/>
          <a:cs typeface="Arial" charset="0"/>
        </a:defRPr>
      </a:lvl7pPr>
      <a:lvl8pPr marL="1828754" algn="ctr" rtl="0" fontAlgn="base">
        <a:spcBef>
          <a:spcPct val="0"/>
        </a:spcBef>
        <a:spcAft>
          <a:spcPct val="0"/>
        </a:spcAft>
        <a:defRPr sz="5867">
          <a:solidFill>
            <a:schemeClr val="tx2"/>
          </a:solidFill>
          <a:latin typeface="Arial" charset="0"/>
          <a:cs typeface="Arial" charset="0"/>
        </a:defRPr>
      </a:lvl8pPr>
      <a:lvl9pPr marL="2438339" algn="ctr" rtl="0" fontAlgn="base">
        <a:spcBef>
          <a:spcPct val="0"/>
        </a:spcBef>
        <a:spcAft>
          <a:spcPct val="0"/>
        </a:spcAft>
        <a:defRPr sz="5867">
          <a:solidFill>
            <a:schemeClr val="tx2"/>
          </a:solidFill>
          <a:latin typeface="Arial" charset="0"/>
          <a:cs typeface="Arial"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n-ea"/>
          <a:cs typeface="+mn-cs"/>
        </a:defRPr>
      </a:lvl1pPr>
      <a:lvl2pPr marL="990575" indent="-380990" algn="l" rtl="0" eaLnBrk="0" fontAlgn="base" hangingPunct="0">
        <a:spcBef>
          <a:spcPct val="20000"/>
        </a:spcBef>
        <a:spcAft>
          <a:spcPct val="0"/>
        </a:spcAft>
        <a:buChar char="–"/>
        <a:defRPr sz="3733">
          <a:solidFill>
            <a:schemeClr val="tx1"/>
          </a:solidFill>
          <a:latin typeface="+mn-lt"/>
          <a:cs typeface="+mn-cs"/>
        </a:defRPr>
      </a:lvl2pPr>
      <a:lvl3pPr marL="1523962" indent="-304792" algn="l" rtl="0" eaLnBrk="0" fontAlgn="base" hangingPunct="0">
        <a:spcBef>
          <a:spcPct val="20000"/>
        </a:spcBef>
        <a:spcAft>
          <a:spcPct val="0"/>
        </a:spcAft>
        <a:buChar char="•"/>
        <a:defRPr sz="3200">
          <a:solidFill>
            <a:schemeClr val="tx1"/>
          </a:solidFill>
          <a:latin typeface="+mn-lt"/>
          <a:cs typeface="+mn-cs"/>
        </a:defRPr>
      </a:lvl3pPr>
      <a:lvl4pPr marL="2133547" indent="-304792" algn="l" rtl="0" eaLnBrk="0" fontAlgn="base" hangingPunct="0">
        <a:spcBef>
          <a:spcPct val="20000"/>
        </a:spcBef>
        <a:spcAft>
          <a:spcPct val="0"/>
        </a:spcAft>
        <a:buChar char="–"/>
        <a:defRPr sz="2667">
          <a:solidFill>
            <a:schemeClr val="tx1"/>
          </a:solidFill>
          <a:latin typeface="+mn-lt"/>
          <a:cs typeface="+mn-cs"/>
        </a:defRPr>
      </a:lvl4pPr>
      <a:lvl5pPr marL="2743131" indent="-304792" algn="l" rtl="0" eaLnBrk="0" fontAlgn="base" hangingPunct="0">
        <a:spcBef>
          <a:spcPct val="20000"/>
        </a:spcBef>
        <a:spcAft>
          <a:spcPct val="0"/>
        </a:spcAft>
        <a:buChar char="»"/>
        <a:defRPr sz="2667">
          <a:solidFill>
            <a:schemeClr val="tx1"/>
          </a:solidFill>
          <a:latin typeface="+mn-lt"/>
          <a:cs typeface="+mn-cs"/>
        </a:defRPr>
      </a:lvl5pPr>
      <a:lvl6pPr marL="3352716" indent="-304792" algn="l" rtl="0" fontAlgn="base">
        <a:spcBef>
          <a:spcPct val="20000"/>
        </a:spcBef>
        <a:spcAft>
          <a:spcPct val="0"/>
        </a:spcAft>
        <a:buChar char="»"/>
        <a:defRPr sz="2667">
          <a:solidFill>
            <a:schemeClr val="tx1"/>
          </a:solidFill>
          <a:latin typeface="+mn-lt"/>
          <a:cs typeface="+mn-cs"/>
        </a:defRPr>
      </a:lvl6pPr>
      <a:lvl7pPr marL="3962301" indent="-304792" algn="l" rtl="0" fontAlgn="base">
        <a:spcBef>
          <a:spcPct val="20000"/>
        </a:spcBef>
        <a:spcAft>
          <a:spcPct val="0"/>
        </a:spcAft>
        <a:buChar char="»"/>
        <a:defRPr sz="2667">
          <a:solidFill>
            <a:schemeClr val="tx1"/>
          </a:solidFill>
          <a:latin typeface="+mn-lt"/>
          <a:cs typeface="+mn-cs"/>
        </a:defRPr>
      </a:lvl7pPr>
      <a:lvl8pPr marL="4571886" indent="-304792" algn="l" rtl="0" fontAlgn="base">
        <a:spcBef>
          <a:spcPct val="20000"/>
        </a:spcBef>
        <a:spcAft>
          <a:spcPct val="0"/>
        </a:spcAft>
        <a:buChar char="»"/>
        <a:defRPr sz="2667">
          <a:solidFill>
            <a:schemeClr val="tx1"/>
          </a:solidFill>
          <a:latin typeface="+mn-lt"/>
          <a:cs typeface="+mn-cs"/>
        </a:defRPr>
      </a:lvl8pPr>
      <a:lvl9pPr marL="5181470" indent="-304792" algn="l" rtl="0" fontAlgn="base">
        <a:spcBef>
          <a:spcPct val="20000"/>
        </a:spcBef>
        <a:spcAft>
          <a:spcPct val="0"/>
        </a:spcAft>
        <a:buChar char="»"/>
        <a:defRPr sz="2667">
          <a:solidFill>
            <a:schemeClr val="tx1"/>
          </a:solidFill>
          <a:latin typeface="+mn-lt"/>
          <a:cs typeface="+mn-cs"/>
        </a:defRPr>
      </a:lvl9pPr>
    </p:bodyStyle>
    <p:otherStyle>
      <a:defPPr>
        <a:defRPr lang="vi-V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33A0FA3D-9965-4491-8F81-194FBA0DE153}"/>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9" name="Rectangle 3">
            <a:extLst>
              <a:ext uri="{FF2B5EF4-FFF2-40B4-BE49-F238E27FC236}">
                <a16:creationId xmlns:a16="http://schemas.microsoft.com/office/drawing/2014/main" id="{DB7C0D66-B00B-4D1F-AD71-9F05E010571F}"/>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C83FCF1-37F8-45CF-AC09-ADB04690CA27}"/>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B5099C93-157F-4D48-8667-F59950908FF0}"/>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893B83FD-562E-40E7-96ED-4D201828CA25}"/>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ffectLst/>
                <a:latin typeface="Arial" panose="020B0604020202020204" pitchFamily="34" charset="0"/>
              </a:defRPr>
            </a:lvl1pPr>
          </a:lstStyle>
          <a:p>
            <a:pPr>
              <a:defRPr/>
            </a:pPr>
            <a:fld id="{6A189548-BA7B-4999-9153-0CB30675ECCA}" type="slidenum">
              <a:rPr lang="en-US" altLang="en-US"/>
              <a:pPr>
                <a:defRPr/>
              </a:pPr>
              <a:t>‹#›</a:t>
            </a:fld>
            <a:endParaRPr lang="en-US" altLang="en-US"/>
          </a:p>
        </p:txBody>
      </p:sp>
    </p:spTree>
    <p:extLst>
      <p:ext uri="{BB962C8B-B14F-4D97-AF65-F5344CB8AC3E}">
        <p14:creationId xmlns:p14="http://schemas.microsoft.com/office/powerpoint/2010/main" val="1955199159"/>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50F428C-0ED7-44F5-8F7B-80B2D8F4E854}"/>
              </a:ext>
            </a:extLst>
          </p:cNvPr>
          <p:cNvSpPr>
            <a:spLocks noGrp="1" noChangeArrowheads="1"/>
          </p:cNvSpPr>
          <p:nvPr>
            <p:ph type="title"/>
          </p:nvPr>
        </p:nvSpPr>
        <p:spPr bwMode="auto">
          <a:xfrm>
            <a:off x="609600" y="275167"/>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267" name="Rectangle 3">
            <a:extLst>
              <a:ext uri="{FF2B5EF4-FFF2-40B4-BE49-F238E27FC236}">
                <a16:creationId xmlns:a16="http://schemas.microsoft.com/office/drawing/2014/main" id="{ABF9E018-BE3B-4206-BD4D-683D1B32DF03}"/>
              </a:ext>
            </a:extLst>
          </p:cNvPr>
          <p:cNvSpPr>
            <a:spLocks noGrp="1" noChangeArrowheads="1"/>
          </p:cNvSpPr>
          <p:nvPr>
            <p:ph type="body" idx="1"/>
          </p:nvPr>
        </p:nvSpPr>
        <p:spPr bwMode="auto">
          <a:xfrm>
            <a:off x="609600" y="1600201"/>
            <a:ext cx="10972800" cy="4525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EE57033-ACB1-417A-9EF1-620B2ADC8A9A}"/>
              </a:ext>
            </a:extLst>
          </p:cNvPr>
          <p:cNvSpPr>
            <a:spLocks noGrp="1" noChangeArrowheads="1"/>
          </p:cNvSpPr>
          <p:nvPr>
            <p:ph type="dt" sz="half" idx="2"/>
          </p:nvPr>
        </p:nvSpPr>
        <p:spPr bwMode="auto">
          <a:xfrm>
            <a:off x="609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ffectLst/>
                <a:latin typeface="+mn-lt"/>
              </a:defRPr>
            </a:lvl1pPr>
          </a:lstStyle>
          <a:p>
            <a:pPr>
              <a:defRPr/>
            </a:pPr>
            <a:endParaRPr lang="en-US"/>
          </a:p>
        </p:txBody>
      </p:sp>
      <p:sp>
        <p:nvSpPr>
          <p:cNvPr id="1029" name="Rectangle 5">
            <a:extLst>
              <a:ext uri="{FF2B5EF4-FFF2-40B4-BE49-F238E27FC236}">
                <a16:creationId xmlns:a16="http://schemas.microsoft.com/office/drawing/2014/main" id="{F41D57A9-6FC9-4327-BB91-A9638158FCF8}"/>
              </a:ext>
            </a:extLst>
          </p:cNvPr>
          <p:cNvSpPr>
            <a:spLocks noGrp="1" noChangeArrowheads="1"/>
          </p:cNvSpPr>
          <p:nvPr>
            <p:ph type="ftr" sz="quarter" idx="3"/>
          </p:nvPr>
        </p:nvSpPr>
        <p:spPr bwMode="auto">
          <a:xfrm>
            <a:off x="4165600" y="6246285"/>
            <a:ext cx="3860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ffectLst/>
                <a:latin typeface="+mn-lt"/>
              </a:defRPr>
            </a:lvl1pPr>
          </a:lstStyle>
          <a:p>
            <a:pPr>
              <a:defRPr/>
            </a:pPr>
            <a:endParaRPr lang="en-US"/>
          </a:p>
        </p:txBody>
      </p:sp>
      <p:sp>
        <p:nvSpPr>
          <p:cNvPr id="1030" name="Rectangle 6">
            <a:extLst>
              <a:ext uri="{FF2B5EF4-FFF2-40B4-BE49-F238E27FC236}">
                <a16:creationId xmlns:a16="http://schemas.microsoft.com/office/drawing/2014/main" id="{E0458967-F94A-48D0-A3C4-FAB28EB3588F}"/>
              </a:ext>
            </a:extLst>
          </p:cNvPr>
          <p:cNvSpPr>
            <a:spLocks noGrp="1" noChangeArrowheads="1"/>
          </p:cNvSpPr>
          <p:nvPr>
            <p:ph type="sldNum" sz="quarter" idx="4"/>
          </p:nvPr>
        </p:nvSpPr>
        <p:spPr bwMode="auto">
          <a:xfrm>
            <a:off x="8737600" y="6246285"/>
            <a:ext cx="2844800" cy="476249"/>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effectLst/>
                <a:latin typeface="Arial" panose="020B0604020202020204" pitchFamily="34" charset="0"/>
              </a:defRPr>
            </a:lvl1pPr>
          </a:lstStyle>
          <a:p>
            <a:pPr>
              <a:defRPr/>
            </a:pPr>
            <a:fld id="{609C46FA-5713-4C61-B3A8-BADADA5D8A6A}" type="slidenum">
              <a:rPr lang="en-US" altLang="en-US"/>
              <a:pPr>
                <a:defRPr/>
              </a:pPr>
              <a:t>‹#›</a:t>
            </a:fld>
            <a:endParaRPr lang="en-US" altLang="en-US"/>
          </a:p>
        </p:txBody>
      </p:sp>
    </p:spTree>
    <p:extLst>
      <p:ext uri="{BB962C8B-B14F-4D97-AF65-F5344CB8AC3E}">
        <p14:creationId xmlns:p14="http://schemas.microsoft.com/office/powerpoint/2010/main" val="1608853917"/>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189" algn="ctr" rtl="0" fontAlgn="base">
        <a:spcBef>
          <a:spcPct val="0"/>
        </a:spcBef>
        <a:spcAft>
          <a:spcPct val="0"/>
        </a:spcAft>
        <a:defRPr sz="4400">
          <a:solidFill>
            <a:schemeClr val="tx2"/>
          </a:solidFill>
          <a:latin typeface="Arial" charset="0"/>
        </a:defRPr>
      </a:lvl6pPr>
      <a:lvl7pPr marL="914377" algn="ctr" rtl="0" fontAlgn="base">
        <a:spcBef>
          <a:spcPct val="0"/>
        </a:spcBef>
        <a:spcAft>
          <a:spcPct val="0"/>
        </a:spcAft>
        <a:defRPr sz="4400">
          <a:solidFill>
            <a:schemeClr val="tx2"/>
          </a:solidFill>
          <a:latin typeface="Arial" charset="0"/>
        </a:defRPr>
      </a:lvl7pPr>
      <a:lvl8pPr marL="1371566" algn="ctr" rtl="0" fontAlgn="base">
        <a:spcBef>
          <a:spcPct val="0"/>
        </a:spcBef>
        <a:spcAft>
          <a:spcPct val="0"/>
        </a:spcAft>
        <a:defRPr sz="4400">
          <a:solidFill>
            <a:schemeClr val="tx2"/>
          </a:solidFill>
          <a:latin typeface="Arial" charset="0"/>
        </a:defRPr>
      </a:lvl8pPr>
      <a:lvl9pPr marL="1828754" algn="ctr" rtl="0" fontAlgn="base">
        <a:spcBef>
          <a:spcPct val="0"/>
        </a:spcBef>
        <a:spcAft>
          <a:spcPct val="0"/>
        </a:spcAft>
        <a:defRPr sz="4400">
          <a:solidFill>
            <a:schemeClr val="tx2"/>
          </a:solidFill>
          <a:latin typeface="Arial" charset="0"/>
        </a:defRPr>
      </a:lvl9pPr>
    </p:titleStyle>
    <p:bodyStyle>
      <a:lvl1pPr marL="342891" indent="-342891" algn="l" rtl="0" eaLnBrk="0" fontAlgn="base" hangingPunct="0">
        <a:spcBef>
          <a:spcPct val="20000"/>
        </a:spcBef>
        <a:spcAft>
          <a:spcPct val="0"/>
        </a:spcAft>
        <a:buChar char="•"/>
        <a:defRPr sz="3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slide" Target="slide7.xml"/><Relationship Id="rId13" Type="http://schemas.openxmlformats.org/officeDocument/2006/relationships/image" Target="../media/image13.png"/><Relationship Id="rId18" Type="http://schemas.openxmlformats.org/officeDocument/2006/relationships/image" Target="../media/image18.png"/><Relationship Id="rId26" Type="http://schemas.openxmlformats.org/officeDocument/2006/relationships/image" Target="../media/image22.png"/><Relationship Id="rId3" Type="http://schemas.openxmlformats.org/officeDocument/2006/relationships/image" Target="../media/image4.gif"/><Relationship Id="rId21" Type="http://schemas.openxmlformats.org/officeDocument/2006/relationships/slide" Target="slide3.xml"/><Relationship Id="rId7" Type="http://schemas.openxmlformats.org/officeDocument/2006/relationships/image" Target="../media/image8.gif"/><Relationship Id="rId12" Type="http://schemas.openxmlformats.org/officeDocument/2006/relationships/image" Target="../media/image12.png"/><Relationship Id="rId17" Type="http://schemas.openxmlformats.org/officeDocument/2006/relationships/image" Target="../media/image17.png"/><Relationship Id="rId25" Type="http://schemas.openxmlformats.org/officeDocument/2006/relationships/slide" Target="slide5.xml"/><Relationship Id="rId2" Type="http://schemas.openxmlformats.org/officeDocument/2006/relationships/audio" Target="../media/audio1.wav"/><Relationship Id="rId16" Type="http://schemas.openxmlformats.org/officeDocument/2006/relationships/image" Target="../media/image16.png"/><Relationship Id="rId20" Type="http://schemas.openxmlformats.org/officeDocument/2006/relationships/image" Target="../media/image19.png"/><Relationship Id="rId29"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1.jpeg"/><Relationship Id="rId24" Type="http://schemas.openxmlformats.org/officeDocument/2006/relationships/image" Target="../media/image21.png"/><Relationship Id="rId5" Type="http://schemas.openxmlformats.org/officeDocument/2006/relationships/image" Target="../media/image6.gif"/><Relationship Id="rId15" Type="http://schemas.openxmlformats.org/officeDocument/2006/relationships/image" Target="../media/image15.png"/><Relationship Id="rId23" Type="http://schemas.openxmlformats.org/officeDocument/2006/relationships/slide" Target="slide4.xml"/><Relationship Id="rId28" Type="http://schemas.openxmlformats.org/officeDocument/2006/relationships/image" Target="../media/image23.png"/><Relationship Id="rId10" Type="http://schemas.openxmlformats.org/officeDocument/2006/relationships/image" Target="../media/image10.png"/><Relationship Id="rId19" Type="http://schemas.openxmlformats.org/officeDocument/2006/relationships/slide" Target="slide2.xml"/><Relationship Id="rId4" Type="http://schemas.openxmlformats.org/officeDocument/2006/relationships/image" Target="../media/image5.gif"/><Relationship Id="rId9" Type="http://schemas.openxmlformats.org/officeDocument/2006/relationships/image" Target="../media/image9.png"/><Relationship Id="rId14" Type="http://schemas.openxmlformats.org/officeDocument/2006/relationships/image" Target="../media/image14.png"/><Relationship Id="rId22" Type="http://schemas.openxmlformats.org/officeDocument/2006/relationships/image" Target="../media/image20.png"/><Relationship Id="rId27" Type="http://schemas.openxmlformats.org/officeDocument/2006/relationships/slide" Target="slide6.xml"/><Relationship Id="rId30" Type="http://schemas.openxmlformats.org/officeDocument/2006/relationships/slide" Target="slide8.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43.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 Id="rId5" Type="http://schemas.openxmlformats.org/officeDocument/2006/relationships/image" Target="../media/image42.jpeg"/><Relationship Id="rId4" Type="http://schemas.openxmlformats.org/officeDocument/2006/relationships/image" Target="../media/image4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6.xml"/><Relationship Id="rId5" Type="http://schemas.openxmlformats.org/officeDocument/2006/relationships/image" Target="../media/image46.jpeg"/><Relationship Id="rId4" Type="http://schemas.openxmlformats.org/officeDocument/2006/relationships/image" Target="../media/image45.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xml"/><Relationship Id="rId1" Type="http://schemas.openxmlformats.org/officeDocument/2006/relationships/slideLayout" Target="../slideLayouts/slideLayout60.xml"/><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69.xml"/></Relationships>
</file>

<file path=ppt/slides/_rels/slide3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https://encrypted-tbn0.gstatic.com/images?q=tbn:ANd9GcTssW6k7zUvubO1dgjR_DQB3a8u1SeFMVCny27pZkcW3espWjks" TargetMode="External"/><Relationship Id="rId2" Type="http://schemas.openxmlformats.org/officeDocument/2006/relationships/image" Target="../media/image54.jpeg"/><Relationship Id="rId1" Type="http://schemas.openxmlformats.org/officeDocument/2006/relationships/slideLayout" Target="../slideLayouts/slideLayout86.xml"/><Relationship Id="rId6" Type="http://schemas.openxmlformats.org/officeDocument/2006/relationships/image" Target="../media/image56.jpeg"/><Relationship Id="rId5" Type="http://schemas.openxmlformats.org/officeDocument/2006/relationships/image" Target="https://encrypted-tbn1.gstatic.com/images?q=tbn:ANd9GcTVlmJ7xXiihg-RfHp2tE5V-ixvdo-FNQfaVTQ_4A5UXSbKhz-hZQ" TargetMode="External"/><Relationship Id="rId4" Type="http://schemas.openxmlformats.org/officeDocument/2006/relationships/image" Target="../media/image55.jpeg"/></Relationships>
</file>

<file path=ppt/slides/_rels/slide4.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9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1.jpeg"/><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6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3.xml"/></Relationships>
</file>

<file path=ppt/slides/_rels/slide5.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5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8.xml"/><Relationship Id="rId5" Type="http://schemas.openxmlformats.org/officeDocument/2006/relationships/image" Target="../media/image67.jpeg"/><Relationship Id="rId4" Type="http://schemas.openxmlformats.org/officeDocument/2006/relationships/image" Target="../media/image66.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5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37.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25.jpe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45">
            <a:extLst>
              <a:ext uri="{FF2B5EF4-FFF2-40B4-BE49-F238E27FC236}">
                <a16:creationId xmlns:a16="http://schemas.microsoft.com/office/drawing/2014/main" id="{39631926-3098-43DD-976F-C3AA848BFC3F}"/>
              </a:ext>
            </a:extLst>
          </p:cNvPr>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191684" y="1100667"/>
            <a:ext cx="1168400"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3" name="Picture 146">
            <a:extLst>
              <a:ext uri="{FF2B5EF4-FFF2-40B4-BE49-F238E27FC236}">
                <a16:creationId xmlns:a16="http://schemas.microsoft.com/office/drawing/2014/main" id="{C92EAA9F-B565-4BEB-88B9-7D0CD3E9DA38}"/>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2700" y="884767"/>
            <a:ext cx="1060451" cy="1060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4" name="Picture 147">
            <a:extLst>
              <a:ext uri="{FF2B5EF4-FFF2-40B4-BE49-F238E27FC236}">
                <a16:creationId xmlns:a16="http://schemas.microsoft.com/office/drawing/2014/main" id="{1803F820-F53C-476F-A883-F3743E103CED}"/>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2889251" y="1737785"/>
            <a:ext cx="1126067" cy="1128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 name="Picture 148">
            <a:extLst>
              <a:ext uri="{FF2B5EF4-FFF2-40B4-BE49-F238E27FC236}">
                <a16:creationId xmlns:a16="http://schemas.microsoft.com/office/drawing/2014/main" id="{C15EE062-8C5D-430E-A7EC-51927156A1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5417" y="-975783"/>
            <a:ext cx="1761067" cy="6060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6" name="Picture 149">
            <a:extLst>
              <a:ext uri="{FF2B5EF4-FFF2-40B4-BE49-F238E27FC236}">
                <a16:creationId xmlns:a16="http://schemas.microsoft.com/office/drawing/2014/main" id="{ED2BEAEB-DBED-49F7-B607-F215FA2284B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38251" y="5084234"/>
            <a:ext cx="647700" cy="90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58">
            <a:hlinkClick r:id="rId8" action="ppaction://hlinksldjump"/>
            <a:extLst>
              <a:ext uri="{FF2B5EF4-FFF2-40B4-BE49-F238E27FC236}">
                <a16:creationId xmlns:a16="http://schemas.microsoft.com/office/drawing/2014/main" id="{91558EDA-A55A-4E35-9402-F34E62363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02434" y="5852584"/>
            <a:ext cx="1181100" cy="996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vuidehoc">
            <a:hlinkClick r:id="" action="ppaction://media"/>
            <a:extLst>
              <a:ext uri="{FF2B5EF4-FFF2-40B4-BE49-F238E27FC236}">
                <a16:creationId xmlns:a16="http://schemas.microsoft.com/office/drawing/2014/main" id="{06F1DAA3-B32C-4BA6-977F-AC454C33899C}"/>
              </a:ext>
            </a:extLst>
          </p:cNvPr>
          <p:cNvPicPr>
            <a:picLocks noChangeAspect="1" noChangeArrowheads="1"/>
          </p:cNvPicPr>
          <p:nvPr/>
        </p:nvPicPr>
        <p:blipFill>
          <a:blip r:embed="rId10" cstate="hqprint">
            <a:extLst>
              <a:ext uri="{28A0092B-C50C-407E-A947-70E740481C1C}">
                <a14:useLocalDpi xmlns:a14="http://schemas.microsoft.com/office/drawing/2010/main" val="0"/>
              </a:ext>
            </a:extLst>
          </a:blip>
          <a:srcRect/>
          <a:stretch>
            <a:fillRect/>
          </a:stretch>
        </p:blipFill>
        <p:spPr bwMode="auto">
          <a:xfrm>
            <a:off x="-12700" y="-670984"/>
            <a:ext cx="609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9" name="Picture 5">
            <a:extLst>
              <a:ext uri="{FF2B5EF4-FFF2-40B4-BE49-F238E27FC236}">
                <a16:creationId xmlns:a16="http://schemas.microsoft.com/office/drawing/2014/main" id="{66736CE3-2C81-46CF-B2B1-2ABFEB22BDB3}"/>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605867" y="251884"/>
            <a:ext cx="7154333" cy="6060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30" name="Picture 23">
            <a:extLst>
              <a:ext uri="{FF2B5EF4-FFF2-40B4-BE49-F238E27FC236}">
                <a16:creationId xmlns:a16="http://schemas.microsoft.com/office/drawing/2014/main" id="{708B9266-E638-4203-85B5-EDDDAC6314B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34" y="-27517"/>
            <a:ext cx="12187767"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a:extLst>
              <a:ext uri="{FF2B5EF4-FFF2-40B4-BE49-F238E27FC236}">
                <a16:creationId xmlns:a16="http://schemas.microsoft.com/office/drawing/2014/main" id="{AD82E74A-8E98-4642-98CD-9E1F7E02F3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2651" y="-670983"/>
            <a:ext cx="1763183" cy="600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den1">
            <a:extLst>
              <a:ext uri="{FF2B5EF4-FFF2-40B4-BE49-F238E27FC236}">
                <a16:creationId xmlns:a16="http://schemas.microsoft.com/office/drawing/2014/main" id="{3EB64B12-4A1E-40F7-9A0A-A394794B83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43549" y="738718"/>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den2">
            <a:extLst>
              <a:ext uri="{FF2B5EF4-FFF2-40B4-BE49-F238E27FC236}">
                <a16:creationId xmlns:a16="http://schemas.microsoft.com/office/drawing/2014/main" id="{EEE89162-7B84-4C76-8DFA-8456E698CB1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955367" y="1090084"/>
            <a:ext cx="2639484"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den3">
            <a:extLst>
              <a:ext uri="{FF2B5EF4-FFF2-40B4-BE49-F238E27FC236}">
                <a16:creationId xmlns:a16="http://schemas.microsoft.com/office/drawing/2014/main" id="{9F4FA84B-A002-4115-8E8C-9B679148641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230784" y="738718"/>
            <a:ext cx="2639483" cy="2645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den4">
            <a:extLst>
              <a:ext uri="{FF2B5EF4-FFF2-40B4-BE49-F238E27FC236}">
                <a16:creationId xmlns:a16="http://schemas.microsoft.com/office/drawing/2014/main" id="{2B7CE904-F92E-433B-8972-CB39260BAD28}"/>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05300" y="3020485"/>
            <a:ext cx="2652184"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den5">
            <a:extLst>
              <a:ext uri="{FF2B5EF4-FFF2-40B4-BE49-F238E27FC236}">
                <a16:creationId xmlns:a16="http://schemas.microsoft.com/office/drawing/2014/main" id="{35BEEBE6-F7DD-4D75-9FC4-4E6D0D1D36B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601884" y="3371851"/>
            <a:ext cx="263948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den6">
            <a:extLst>
              <a:ext uri="{FF2B5EF4-FFF2-40B4-BE49-F238E27FC236}">
                <a16:creationId xmlns:a16="http://schemas.microsoft.com/office/drawing/2014/main" id="{19E3AE8F-A740-4078-944A-15DA7E1B273B}"/>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875185" y="3018367"/>
            <a:ext cx="2652183"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mau1">
            <a:hlinkClick r:id="rId19" action="ppaction://hlinksldjump"/>
            <a:extLst>
              <a:ext uri="{FF2B5EF4-FFF2-40B4-BE49-F238E27FC236}">
                <a16:creationId xmlns:a16="http://schemas.microsoft.com/office/drawing/2014/main" id="{AFE5A5C1-49B9-4A5D-BF4A-CB10AE79DAAF}"/>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658785" y="703523"/>
            <a:ext cx="2652183"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mau2">
            <a:hlinkClick r:id="rId21" action="ppaction://hlinksldjump"/>
            <a:extLst>
              <a:ext uri="{FF2B5EF4-FFF2-40B4-BE49-F238E27FC236}">
                <a16:creationId xmlns:a16="http://schemas.microsoft.com/office/drawing/2014/main" id="{AE9E9C9C-D5C5-472B-BFB6-09A8803C0BAB}"/>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957485" y="1024468"/>
            <a:ext cx="2677583" cy="2671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mau3">
            <a:hlinkClick r:id="rId23" action="ppaction://hlinksldjump"/>
            <a:extLst>
              <a:ext uri="{FF2B5EF4-FFF2-40B4-BE49-F238E27FC236}">
                <a16:creationId xmlns:a16="http://schemas.microsoft.com/office/drawing/2014/main" id="{EC703CF9-957B-4C80-B131-E06BCD4B2F03}"/>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9230784" y="694267"/>
            <a:ext cx="2639483" cy="2639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mau4">
            <a:hlinkClick r:id="rId25" action="ppaction://hlinksldjump"/>
            <a:extLst>
              <a:ext uri="{FF2B5EF4-FFF2-40B4-BE49-F238E27FC236}">
                <a16:creationId xmlns:a16="http://schemas.microsoft.com/office/drawing/2014/main" id="{46FF265B-1302-43B5-8132-FA8724EA21CE}"/>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4305300" y="2976033"/>
            <a:ext cx="2652184" cy="2652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mau5">
            <a:hlinkClick r:id="rId27" action="ppaction://hlinksldjump"/>
            <a:extLst>
              <a:ext uri="{FF2B5EF4-FFF2-40B4-BE49-F238E27FC236}">
                <a16:creationId xmlns:a16="http://schemas.microsoft.com/office/drawing/2014/main" id="{25CE2CBC-8113-4F38-BFED-7443A8B93CDD}"/>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617120" y="3350685"/>
            <a:ext cx="2633133" cy="2639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mau6">
            <a:hlinkClick r:id="rId8" action="ppaction://hlinksldjump"/>
            <a:extLst>
              <a:ext uri="{FF2B5EF4-FFF2-40B4-BE49-F238E27FC236}">
                <a16:creationId xmlns:a16="http://schemas.microsoft.com/office/drawing/2014/main" id="{3E291D90-A406-447F-A3FE-63B5E4E00AD4}"/>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8875185" y="2973918"/>
            <a:ext cx="2652183" cy="2652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val 1">
            <a:hlinkClick r:id="rId30" action="ppaction://hlinksldjump"/>
            <a:extLst>
              <a:ext uri="{FF2B5EF4-FFF2-40B4-BE49-F238E27FC236}">
                <a16:creationId xmlns:a16="http://schemas.microsoft.com/office/drawing/2014/main" id="{36D0FD67-9F02-4852-B4CF-A8BBB8C5B54D}"/>
              </a:ext>
            </a:extLst>
          </p:cNvPr>
          <p:cNvSpPr/>
          <p:nvPr/>
        </p:nvSpPr>
        <p:spPr>
          <a:xfrm>
            <a:off x="11186583" y="6311900"/>
            <a:ext cx="340785" cy="2624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26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75" fill="hold">
                                          <p:stCondLst>
                                            <p:cond delay="0"/>
                                          </p:stCondLst>
                                        </p:cTn>
                                        <p:tgtEl>
                                          <p:spTgt spid="25"/>
                                        </p:tgtEl>
                                        <p:attrNameLst>
                                          <p:attrName>r</p:attrName>
                                        </p:attrNameLst>
                                      </p:cBhvr>
                                    </p:animRot>
                                    <p:animRot by="-240000">
                                      <p:cBhvr>
                                        <p:cTn id="13" dur="550" fill="hold">
                                          <p:stCondLst>
                                            <p:cond delay="550"/>
                                          </p:stCondLst>
                                        </p:cTn>
                                        <p:tgtEl>
                                          <p:spTgt spid="25"/>
                                        </p:tgtEl>
                                        <p:attrNameLst>
                                          <p:attrName>r</p:attrName>
                                        </p:attrNameLst>
                                      </p:cBhvr>
                                    </p:animRot>
                                    <p:animRot by="240000">
                                      <p:cBhvr>
                                        <p:cTn id="14" dur="550" fill="hold">
                                          <p:stCondLst>
                                            <p:cond delay="1100"/>
                                          </p:stCondLst>
                                        </p:cTn>
                                        <p:tgtEl>
                                          <p:spTgt spid="25"/>
                                        </p:tgtEl>
                                        <p:attrNameLst>
                                          <p:attrName>r</p:attrName>
                                        </p:attrNameLst>
                                      </p:cBhvr>
                                    </p:animRot>
                                    <p:animRot by="-240000">
                                      <p:cBhvr>
                                        <p:cTn id="15" dur="550" fill="hold">
                                          <p:stCondLst>
                                            <p:cond delay="1650"/>
                                          </p:stCondLst>
                                        </p:cTn>
                                        <p:tgtEl>
                                          <p:spTgt spid="25"/>
                                        </p:tgtEl>
                                        <p:attrNameLst>
                                          <p:attrName>r</p:attrName>
                                        </p:attrNameLst>
                                      </p:cBhvr>
                                    </p:animRot>
                                    <p:animRot by="120000">
                                      <p:cBhvr>
                                        <p:cTn id="16" dur="550" fill="hold">
                                          <p:stCondLst>
                                            <p:cond delay="2200"/>
                                          </p:stCondLst>
                                        </p:cTn>
                                        <p:tgtEl>
                                          <p:spTgt spid="2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6"/>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46"/>
                                        </p:tgtEl>
                                      </p:cBhvr>
                                    </p:animEffect>
                                    <p:set>
                                      <p:cBhvr>
                                        <p:cTn id="22" dur="1" fill="hold">
                                          <p:stCondLst>
                                            <p:cond delay="499"/>
                                          </p:stCondLst>
                                        </p:cTn>
                                        <p:tgtEl>
                                          <p:spTgt spid="46"/>
                                        </p:tgtEl>
                                        <p:attrNameLst>
                                          <p:attrName>style.visibility</p:attrName>
                                        </p:attrNameLst>
                                      </p:cBhvr>
                                      <p:to>
                                        <p:strVal val="hidden"/>
                                      </p:to>
                                    </p:set>
                                  </p:childTnLst>
                                  <p:subTnLst>
                                    <p:audio>
                                      <p:cMediaNode vol="100000">
                                        <p:cTn display="0" masterRel="sameClick">
                                          <p:stCondLst>
                                            <p:cond evt="begin" delay="0">
                                              <p:tn val="2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6"/>
                  </p:tgtEl>
                </p:cond>
              </p:nextCondLst>
            </p:seq>
            <p:seq concurrent="1" nextAc="seek">
              <p:cTn id="23" restart="whenNotActive" fill="hold" evtFilter="cancelBubble" nodeType="interactiveSeq">
                <p:stCondLst>
                  <p:cond evt="onClick" delay="0">
                    <p:tgtEl>
                      <p:spTgt spid="47"/>
                    </p:tgtEl>
                  </p:cond>
                </p:stCondLst>
                <p:endSync evt="end" delay="0">
                  <p:rtn val="all"/>
                </p:endSync>
                <p:childTnLst>
                  <p:par>
                    <p:cTn id="24" fill="hold">
                      <p:stCondLst>
                        <p:cond delay="0"/>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47"/>
                                        </p:tgtEl>
                                      </p:cBhvr>
                                    </p:animEffect>
                                    <p:set>
                                      <p:cBhvr>
                                        <p:cTn id="28" dur="1" fill="hold">
                                          <p:stCondLst>
                                            <p:cond delay="499"/>
                                          </p:stCondLst>
                                        </p:cTn>
                                        <p:tgtEl>
                                          <p:spTgt spid="47"/>
                                        </p:tgtEl>
                                        <p:attrNameLst>
                                          <p:attrName>style.visibility</p:attrName>
                                        </p:attrNameLst>
                                      </p:cBhvr>
                                      <p:to>
                                        <p:strVal val="hidden"/>
                                      </p:to>
                                    </p:set>
                                  </p:childTnLst>
                                  <p:subTnLst>
                                    <p:audio>
                                      <p:cMediaNode>
                                        <p:cTn display="0" masterRel="sameClick">
                                          <p:stCondLst>
                                            <p:cond evt="begin" delay="0">
                                              <p:tn val="26"/>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7"/>
                  </p:tgtEl>
                </p:cond>
              </p:nextCondLst>
            </p:seq>
            <p:seq concurrent="1" nextAc="seek">
              <p:cTn id="29" restart="whenNotActive" fill="hold" evtFilter="cancelBubble" nodeType="interactiveSeq">
                <p:stCondLst>
                  <p:cond evt="onClick" delay="0">
                    <p:tgtEl>
                      <p:spTgt spid="48"/>
                    </p:tgtEl>
                  </p:cond>
                </p:stCondLst>
                <p:endSync evt="end" delay="0">
                  <p:rtn val="all"/>
                </p:endSync>
                <p:childTnLst>
                  <p:par>
                    <p:cTn id="30" fill="hold">
                      <p:stCondLst>
                        <p:cond delay="0"/>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48"/>
                                        </p:tgtEl>
                                      </p:cBhvr>
                                    </p:animEffect>
                                    <p:set>
                                      <p:cBhvr>
                                        <p:cTn id="34" dur="1" fill="hold">
                                          <p:stCondLst>
                                            <p:cond delay="499"/>
                                          </p:stCondLst>
                                        </p:cTn>
                                        <p:tgtEl>
                                          <p:spTgt spid="48"/>
                                        </p:tgtEl>
                                        <p:attrNameLst>
                                          <p:attrName>style.visibility</p:attrName>
                                        </p:attrNameLst>
                                      </p:cBhvr>
                                      <p:to>
                                        <p:strVal val="hidden"/>
                                      </p:to>
                                    </p:set>
                                  </p:childTnLst>
                                  <p:subTnLst>
                                    <p:audio>
                                      <p:cMediaNode>
                                        <p:cTn display="0" masterRel="sameClick">
                                          <p:stCondLst>
                                            <p:cond evt="begin" delay="0">
                                              <p:tn val="3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8"/>
                  </p:tgtEl>
                </p:cond>
              </p:nextCondLst>
            </p:seq>
            <p:seq concurrent="1" nextAc="seek">
              <p:cTn id="35" restart="whenNotActive" fill="hold" evtFilter="cancelBubble" nodeType="interactiveSeq">
                <p:stCondLst>
                  <p:cond evt="onClick" delay="0">
                    <p:tgtEl>
                      <p:spTgt spid="49"/>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49"/>
                                        </p:tgtEl>
                                      </p:cBhvr>
                                    </p:animEffect>
                                    <p:set>
                                      <p:cBhvr>
                                        <p:cTn id="40" dur="1" fill="hold">
                                          <p:stCondLst>
                                            <p:cond delay="499"/>
                                          </p:stCondLst>
                                        </p:cTn>
                                        <p:tgtEl>
                                          <p:spTgt spid="49"/>
                                        </p:tgtEl>
                                        <p:attrNameLst>
                                          <p:attrName>style.visibility</p:attrName>
                                        </p:attrNameLst>
                                      </p:cBhvr>
                                      <p:to>
                                        <p:strVal val="hidden"/>
                                      </p:to>
                                    </p:set>
                                  </p:childTnLst>
                                  <p:subTnLst>
                                    <p:audio>
                                      <p:cMediaNode>
                                        <p:cTn display="0" masterRel="sameClick">
                                          <p:stCondLst>
                                            <p:cond evt="begin" delay="0">
                                              <p:tn val="38"/>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49"/>
                  </p:tgtEl>
                </p:cond>
              </p:nextCondLst>
            </p:seq>
            <p:seq concurrent="1" nextAc="seek">
              <p:cTn id="41" restart="whenNotActive" fill="hold" evtFilter="cancelBubble" nodeType="interactiveSeq">
                <p:stCondLst>
                  <p:cond evt="onClick" delay="0">
                    <p:tgtEl>
                      <p:spTgt spid="50"/>
                    </p:tgtEl>
                  </p:cond>
                </p:stCondLst>
                <p:endSync evt="end" delay="0">
                  <p:rtn val="all"/>
                </p:endSync>
                <p:childTnLst>
                  <p:par>
                    <p:cTn id="42" fill="hold">
                      <p:stCondLst>
                        <p:cond delay="0"/>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50"/>
                                        </p:tgtEl>
                                      </p:cBhvr>
                                    </p:animEffect>
                                    <p:set>
                                      <p:cBhvr>
                                        <p:cTn id="46" dur="1" fill="hold">
                                          <p:stCondLst>
                                            <p:cond delay="499"/>
                                          </p:stCondLst>
                                        </p:cTn>
                                        <p:tgtEl>
                                          <p:spTgt spid="50"/>
                                        </p:tgtEl>
                                        <p:attrNameLst>
                                          <p:attrName>style.visibility</p:attrName>
                                        </p:attrNameLst>
                                      </p:cBhvr>
                                      <p:to>
                                        <p:strVal val="hidden"/>
                                      </p:to>
                                    </p:set>
                                  </p:childTnLst>
                                  <p:subTnLst>
                                    <p:audio>
                                      <p:cMediaNode>
                                        <p:cTn display="0" masterRel="sameClick">
                                          <p:stCondLst>
                                            <p:cond evt="begin" delay="0">
                                              <p:tn val="44"/>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0"/>
                  </p:tgtEl>
                </p:cond>
              </p:nextCondLst>
            </p:seq>
            <p:seq concurrent="1" nextAc="seek">
              <p:cTn id="47" restart="whenNotActive" fill="hold" evtFilter="cancelBubble" nodeType="interactiveSeq">
                <p:stCondLst>
                  <p:cond evt="onClick" delay="0">
                    <p:tgtEl>
                      <p:spTgt spid="51"/>
                    </p:tgtEl>
                  </p:cond>
                </p:stCondLst>
                <p:endSync evt="end" delay="0">
                  <p:rtn val="all"/>
                </p:endSync>
                <p:childTnLst>
                  <p:par>
                    <p:cTn id="48" fill="hold">
                      <p:stCondLst>
                        <p:cond delay="0"/>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51"/>
                                        </p:tgtEl>
                                      </p:cBhvr>
                                    </p:animEffect>
                                    <p:set>
                                      <p:cBhvr>
                                        <p:cTn id="52" dur="1" fill="hold">
                                          <p:stCondLst>
                                            <p:cond delay="499"/>
                                          </p:stCondLst>
                                        </p:cTn>
                                        <p:tgtEl>
                                          <p:spTgt spid="51"/>
                                        </p:tgtEl>
                                        <p:attrNameLst>
                                          <p:attrName>style.visibility</p:attrName>
                                        </p:attrNameLst>
                                      </p:cBhvr>
                                      <p:to>
                                        <p:strVal val="hidden"/>
                                      </p:to>
                                    </p:set>
                                  </p:childTnLst>
                                  <p:subTnLst>
                                    <p:audio>
                                      <p:cMediaNode>
                                        <p:cTn display="0" masterRel="sameClick">
                                          <p:stCondLst>
                                            <p:cond evt="begin" delay="0">
                                              <p:tn val="50"/>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51"/>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19"/>
                    </p:tgtEl>
                  </p:cond>
                </p:stCondLst>
                <p:endSync evt="end" delay="0">
                  <p:rtn val="all"/>
                </p:endSync>
                <p:childTnLst>
                  <p:par>
                    <p:cTn id="60" fill="hold">
                      <p:stCondLst>
                        <p:cond delay="0"/>
                      </p:stCondLst>
                      <p:childTnLst>
                        <p:par>
                          <p:cTn id="61" fill="hold">
                            <p:stCondLst>
                              <p:cond delay="0"/>
                            </p:stCondLst>
                            <p:childTnLst>
                              <p:par>
                                <p:cTn id="62" presetID="10" presetClass="exit" presetSubtype="0" fill="hold" nodeType="clickEffect">
                                  <p:stCondLst>
                                    <p:cond delay="0"/>
                                  </p:stCondLst>
                                  <p:childTnLst>
                                    <p:animEffect transition="out" filter="fade">
                                      <p:cBhvr>
                                        <p:cTn id="63" dur="500"/>
                                        <p:tgtEl>
                                          <p:spTgt spid="19"/>
                                        </p:tgtEl>
                                      </p:cBhvr>
                                    </p:animEffect>
                                    <p:set>
                                      <p:cBhvr>
                                        <p:cTn id="64"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65" restart="whenNotActive" fill="hold" evtFilter="cancelBubble" nodeType="interactiveSeq">
                <p:stCondLst>
                  <p:cond evt="onClick" delay="0">
                    <p:tgtEl>
                      <p:spTgt spid="20"/>
                    </p:tgtEl>
                  </p:cond>
                </p:stCondLst>
                <p:endSync evt="end" delay="0">
                  <p:rtn val="all"/>
                </p:endSync>
                <p:childTnLst>
                  <p:par>
                    <p:cTn id="66" fill="hold">
                      <p:stCondLst>
                        <p:cond delay="0"/>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1" restart="whenNotActive" fill="hold" evtFilter="cancelBubble" nodeType="interactiveSeq">
                <p:stCondLst>
                  <p:cond evt="onClick" delay="0">
                    <p:tgtEl>
                      <p:spTgt spid="2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77" restart="whenNotActive" fill="hold" evtFilter="cancelBubble" nodeType="interactiveSeq">
                <p:stCondLst>
                  <p:cond evt="onClick" delay="0">
                    <p:tgtEl>
                      <p:spTgt spid="22"/>
                    </p:tgtEl>
                  </p:cond>
                </p:stCondLst>
                <p:endSync evt="end" delay="0">
                  <p:rtn val="all"/>
                </p:endSync>
                <p:childTnLst>
                  <p:par>
                    <p:cTn id="78" fill="hold">
                      <p:stCondLst>
                        <p:cond delay="0"/>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500"/>
                                        <p:tgtEl>
                                          <p:spTgt spid="22"/>
                                        </p:tgtEl>
                                      </p:cBhvr>
                                    </p:animEffect>
                                    <p:set>
                                      <p:cBhvr>
                                        <p:cTn id="8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3" restart="whenNotActive" fill="hold" evtFilter="cancelBubble" nodeType="interactiveSeq">
                <p:stCondLst>
                  <p:cond evt="onClick" delay="0">
                    <p:tgtEl>
                      <p:spTgt spid="23"/>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23"/>
                                        </p:tgtEl>
                                      </p:cBhvr>
                                    </p:animEffect>
                                    <p:set>
                                      <p:cBhvr>
                                        <p:cTn id="88"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8F7486-BC59-40D2-BF2B-1C3BB8F7BE5C}"/>
              </a:ext>
            </a:extLst>
          </p:cNvPr>
          <p:cNvCxnSpPr>
            <a:cxnSpLocks/>
            <a:stCxn id="116740" idx="2"/>
          </p:cNvCxnSpPr>
          <p:nvPr/>
        </p:nvCxnSpPr>
        <p:spPr>
          <a:xfrm flipH="1">
            <a:off x="6316136" y="673512"/>
            <a:ext cx="19048" cy="609065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6740" name="TextBox 8">
            <a:extLst>
              <a:ext uri="{FF2B5EF4-FFF2-40B4-BE49-F238E27FC236}">
                <a16:creationId xmlns:a16="http://schemas.microsoft.com/office/drawing/2014/main" id="{1AAF44F2-3363-4127-943B-D2199053145E}"/>
              </a:ext>
            </a:extLst>
          </p:cNvPr>
          <p:cNvSpPr txBox="1">
            <a:spLocks noChangeArrowheads="1"/>
          </p:cNvSpPr>
          <p:nvPr/>
        </p:nvSpPr>
        <p:spPr bwMode="auto">
          <a:xfrm>
            <a:off x="478367" y="170746"/>
            <a:ext cx="11713633" cy="502766"/>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2667" b="1" u="sng" dirty="0">
                <a:solidFill>
                  <a:srgbClr val="FF0000"/>
                </a:solidFill>
                <a:latin typeface="Times New Roman" panose="02020603050405020304" pitchFamily="18" charset="0"/>
                <a:cs typeface="Times New Roman" panose="02020603050405020304" pitchFamily="18" charset="0"/>
              </a:rPr>
              <a:t>BÀI 15: CÔNG CUỘC XÂY DỰNG VÀ BẢO VỆ ĐẤT NƯỚC THỜI LÝ</a:t>
            </a:r>
            <a:endParaRPr lang="en-US" altLang="en-US" sz="2667" b="1" dirty="0">
              <a:solidFill>
                <a:srgbClr val="FF0000"/>
              </a:solidFill>
              <a:latin typeface="Times New Roman" panose="02020603050405020304" pitchFamily="18" charset="0"/>
              <a:cs typeface="Times New Roman" panose="02020603050405020304" pitchFamily="18" charset="0"/>
            </a:endParaRPr>
          </a:p>
        </p:txBody>
      </p:sp>
      <p:sp>
        <p:nvSpPr>
          <p:cNvPr id="11"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155100" y="1070143"/>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200" b="1" dirty="0">
                <a:solidFill>
                  <a:srgbClr val="FF0000"/>
                </a:solidFill>
                <a:latin typeface="Times New Roman" panose="02020603050405020304" pitchFamily="18" charset="0"/>
                <a:cs typeface="Arial" panose="020B0604020202020204" pitchFamily="34" charset="0"/>
              </a:rPr>
              <a:t>1.</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Sự</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thành</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lập</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nhà</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Lý</a:t>
            </a:r>
            <a:r>
              <a:rPr lang="en-US" altLang="en-US" sz="3200" b="1" u="sng" dirty="0">
                <a:solidFill>
                  <a:srgbClr val="FF0000"/>
                </a:solidFill>
                <a:latin typeface="Times New Roman" panose="02020603050405020304" pitchFamily="18" charset="0"/>
                <a:cs typeface="Arial" panose="020B0604020202020204" pitchFamily="34" charset="0"/>
              </a:rPr>
              <a:t>:</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30" name="Content Placeholder 3">
            <a:extLst>
              <a:ext uri="{FF2B5EF4-FFF2-40B4-BE49-F238E27FC236}">
                <a16:creationId xmlns:a16="http://schemas.microsoft.com/office/drawing/2014/main" id="{AE125771-5EEA-4022-BF06-524550CA77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35033" y="14817"/>
            <a:ext cx="6817784" cy="619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31" name="Rectangle 19">
            <a:extLst>
              <a:ext uri="{FF2B5EF4-FFF2-40B4-BE49-F238E27FC236}">
                <a16:creationId xmlns:a16="http://schemas.microsoft.com/office/drawing/2014/main" id="{B91CCBD8-C86A-407F-90B0-D1A8C322F125}"/>
              </a:ext>
            </a:extLst>
          </p:cNvPr>
          <p:cNvSpPr>
            <a:spLocks noChangeArrowheads="1"/>
          </p:cNvSpPr>
          <p:nvPr/>
        </p:nvSpPr>
        <p:spPr bwMode="auto">
          <a:xfrm>
            <a:off x="5765893" y="6117166"/>
            <a:ext cx="599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200" b="1" dirty="0" err="1">
                <a:solidFill>
                  <a:prstClr val="black"/>
                </a:solidFill>
                <a:latin typeface="Times New Roman" panose="02020603050405020304" pitchFamily="18" charset="0"/>
                <a:cs typeface="Times New Roman" panose="02020603050405020304" pitchFamily="18" charset="0"/>
              </a:rPr>
              <a:t>Vua</a:t>
            </a:r>
            <a:r>
              <a:rPr lang="en-US" altLang="en-US" sz="3200" b="1" dirty="0">
                <a:solidFill>
                  <a:prstClr val="black"/>
                </a:solidFill>
                <a:latin typeface="Times New Roman" panose="02020603050405020304" pitchFamily="18" charset="0"/>
                <a:cs typeface="Times New Roman" panose="02020603050405020304" pitchFamily="18" charset="0"/>
              </a:rPr>
              <a:t> Lê Long </a:t>
            </a:r>
            <a:r>
              <a:rPr lang="en-US" altLang="en-US" sz="3200" b="1" dirty="0" err="1">
                <a:solidFill>
                  <a:prstClr val="black"/>
                </a:solidFill>
                <a:latin typeface="Times New Roman" panose="02020603050405020304" pitchFamily="18" charset="0"/>
                <a:cs typeface="Times New Roman" panose="02020603050405020304" pitchFamily="18" charset="0"/>
              </a:rPr>
              <a:t>Đĩnh</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và</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quần</a:t>
            </a:r>
            <a:r>
              <a:rPr lang="en-US" altLang="en-US" sz="3200" b="1" dirty="0">
                <a:solidFill>
                  <a:prstClr val="black"/>
                </a:solidFill>
                <a:latin typeface="Times New Roman" panose="02020603050405020304" pitchFamily="18" charset="0"/>
                <a:cs typeface="Times New Roman" panose="02020603050405020304" pitchFamily="18" charset="0"/>
              </a:rPr>
              <a:t> </a:t>
            </a:r>
            <a:r>
              <a:rPr lang="en-US" altLang="en-US" sz="3200" b="1" dirty="0" err="1">
                <a:solidFill>
                  <a:prstClr val="black"/>
                </a:solidFill>
                <a:latin typeface="Times New Roman" panose="02020603050405020304" pitchFamily="18" charset="0"/>
                <a:cs typeface="Times New Roman" panose="02020603050405020304" pitchFamily="18" charset="0"/>
              </a:rPr>
              <a:t>thần</a:t>
            </a:r>
            <a:endParaRPr lang="en-US" altLang="en-US" sz="3200" b="1" dirty="0">
              <a:solidFill>
                <a:prstClr val="black"/>
              </a:solidFill>
              <a:latin typeface="Times New Roman" panose="02020603050405020304" pitchFamily="18" charset="0"/>
              <a:cs typeface="Times New Roman" panose="02020603050405020304" pitchFamily="18" charset="0"/>
            </a:endParaRPr>
          </a:p>
        </p:txBody>
      </p:sp>
      <p:sp>
        <p:nvSpPr>
          <p:cNvPr id="4" name="Speech Bubble: Oval 3">
            <a:extLst>
              <a:ext uri="{FF2B5EF4-FFF2-40B4-BE49-F238E27FC236}">
                <a16:creationId xmlns:a16="http://schemas.microsoft.com/office/drawing/2014/main" id="{B51D41A7-9BFF-4A4A-81CD-29C287D3FD75}"/>
              </a:ext>
            </a:extLst>
          </p:cNvPr>
          <p:cNvSpPr/>
          <p:nvPr/>
        </p:nvSpPr>
        <p:spPr>
          <a:xfrm>
            <a:off x="334434" y="260351"/>
            <a:ext cx="4512733" cy="3361267"/>
          </a:xfrm>
          <a:prstGeom prst="wedgeEllipseCallout">
            <a:avLst>
              <a:gd name="adj1" fmla="val -30572"/>
              <a:gd name="adj2" fmla="val 13174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entury Schoolbook"/>
            </a:endParaRPr>
          </a:p>
        </p:txBody>
      </p:sp>
      <p:sp>
        <p:nvSpPr>
          <p:cNvPr id="117765" name="TextBox 10">
            <a:extLst>
              <a:ext uri="{FF2B5EF4-FFF2-40B4-BE49-F238E27FC236}">
                <a16:creationId xmlns:a16="http://schemas.microsoft.com/office/drawing/2014/main" id="{E23AA615-8F1A-47E6-AE22-719982173025}"/>
              </a:ext>
            </a:extLst>
          </p:cNvPr>
          <p:cNvSpPr txBox="1">
            <a:spLocks noChangeArrowheads="1"/>
          </p:cNvSpPr>
          <p:nvPr/>
        </p:nvSpPr>
        <p:spPr bwMode="auto">
          <a:xfrm>
            <a:off x="624418" y="740833"/>
            <a:ext cx="41275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4800" b="1">
                <a:solidFill>
                  <a:prstClr val="black"/>
                </a:solidFill>
                <a:latin typeface="Times New Roman" panose="02020603050405020304" pitchFamily="18" charset="0"/>
                <a:cs typeface="Times New Roman" panose="02020603050405020304" pitchFamily="18" charset="0"/>
              </a:rPr>
              <a:t>Nhà Lý ra đời trong bối cảnh như thế nào ?</a:t>
            </a:r>
            <a:endParaRPr lang="en-US" altLang="en-US" sz="4800">
              <a:solidFill>
                <a:prstClr val="black"/>
              </a:solidFill>
            </a:endParaRPr>
          </a:p>
        </p:txBody>
      </p:sp>
    </p:spTree>
  </p:cSld>
  <p:clrMapOvr>
    <a:masterClrMapping/>
  </p:clrMapOvr>
  <p:transition advTm="1505000"/>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16" fill="hold" nodeType="withEffect">
                                  <p:stCondLst>
                                    <p:cond delay="0"/>
                                  </p:stCondLst>
                                  <p:childTnLst>
                                    <p:set>
                                      <p:cBhvr>
                                        <p:cTn id="6" dur="1" fill="hold">
                                          <p:stCondLst>
                                            <p:cond delay="0"/>
                                          </p:stCondLst>
                                        </p:cTn>
                                        <p:tgtEl>
                                          <p:spTgt spid="9230"/>
                                        </p:tgtEl>
                                        <p:attrNameLst>
                                          <p:attrName>style.visibility</p:attrName>
                                        </p:attrNameLst>
                                      </p:cBhvr>
                                      <p:to>
                                        <p:strVal val="visible"/>
                                      </p:to>
                                    </p:set>
                                    <p:animEffect transition="in" filter="box(in)">
                                      <p:cBhvr>
                                        <p:cTn id="7" dur="10"/>
                                        <p:tgtEl>
                                          <p:spTgt spid="9230"/>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3331"/>
                                        </p:tgtEl>
                                        <p:attrNameLst>
                                          <p:attrName>style.visibility</p:attrName>
                                        </p:attrNameLst>
                                      </p:cBhvr>
                                      <p:to>
                                        <p:strVal val="visible"/>
                                      </p:to>
                                    </p:set>
                                    <p:anim calcmode="lin" valueType="num">
                                      <p:cBhvr additive="base">
                                        <p:cTn id="10" dur="250" fill="hold"/>
                                        <p:tgtEl>
                                          <p:spTgt spid="13331"/>
                                        </p:tgtEl>
                                        <p:attrNameLst>
                                          <p:attrName>ppt_x</p:attrName>
                                        </p:attrNameLst>
                                      </p:cBhvr>
                                      <p:tavLst>
                                        <p:tav tm="0">
                                          <p:val>
                                            <p:strVal val="#ppt_x"/>
                                          </p:val>
                                        </p:tav>
                                        <p:tav tm="100000">
                                          <p:val>
                                            <p:strVal val="#ppt_x"/>
                                          </p:val>
                                        </p:tav>
                                      </p:tavLst>
                                    </p:anim>
                                    <p:anim calcmode="lin" valueType="num">
                                      <p:cBhvr additive="base">
                                        <p:cTn id="11" dur="250" fill="hold"/>
                                        <p:tgtEl>
                                          <p:spTgt spid="133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3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1">
            <a:extLst>
              <a:ext uri="{FF2B5EF4-FFF2-40B4-BE49-F238E27FC236}">
                <a16:creationId xmlns:a16="http://schemas.microsoft.com/office/drawing/2014/main" id="{75A8674D-66A0-4CCF-A16A-3B0C308DEA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57" t="9813" r="3804" b="11997"/>
          <a:stretch/>
        </p:blipFill>
        <p:spPr bwMode="auto">
          <a:xfrm>
            <a:off x="0" y="0"/>
            <a:ext cx="1219199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Box 3">
            <a:extLst>
              <a:ext uri="{FF2B5EF4-FFF2-40B4-BE49-F238E27FC236}">
                <a16:creationId xmlns:a16="http://schemas.microsoft.com/office/drawing/2014/main" id="{38B80CCF-782F-4BDD-AAD7-0A26AC95D724}"/>
              </a:ext>
            </a:extLst>
          </p:cNvPr>
          <p:cNvSpPr txBox="1">
            <a:spLocks noChangeArrowheads="1"/>
          </p:cNvSpPr>
          <p:nvPr/>
        </p:nvSpPr>
        <p:spPr bwMode="auto">
          <a:xfrm>
            <a:off x="847241" y="280280"/>
            <a:ext cx="5840162" cy="6555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000" b="1" dirty="0" err="1">
                <a:solidFill>
                  <a:srgbClr val="002060"/>
                </a:solidFill>
                <a:latin typeface="Times New Roman" panose="02020603050405020304" pitchFamily="18" charset="0"/>
                <a:cs typeface="Times New Roman" panose="02020603050405020304" pitchFamily="18" charset="0"/>
              </a:rPr>
              <a:t>Năm</a:t>
            </a:r>
            <a:r>
              <a:rPr lang="en-US" altLang="en-US" sz="3000" b="1" dirty="0">
                <a:solidFill>
                  <a:srgbClr val="002060"/>
                </a:solidFill>
                <a:latin typeface="Times New Roman" panose="02020603050405020304" pitchFamily="18" charset="0"/>
                <a:cs typeface="Times New Roman" panose="02020603050405020304" pitchFamily="18" charset="0"/>
              </a:rPr>
              <a:t> 1005, Lê </a:t>
            </a:r>
            <a:r>
              <a:rPr lang="en-US" altLang="en-US" sz="3000" b="1" dirty="0" err="1">
                <a:solidFill>
                  <a:srgbClr val="002060"/>
                </a:solidFill>
                <a:latin typeface="Times New Roman" panose="02020603050405020304" pitchFamily="18" charset="0"/>
                <a:cs typeface="Times New Roman" panose="02020603050405020304" pitchFamily="18" charset="0"/>
              </a:rPr>
              <a:t>Hoàn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mất</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lên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ngôi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Vua</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mắc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bệnh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trĩ</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không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thể</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ngồi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được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phải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nằm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để</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coi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chầu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gọi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a:t>
            </a:r>
            <a:r>
              <a:rPr lang="en-US" altLang="en-US" sz="3000" b="1" dirty="0">
                <a:solidFill>
                  <a:srgbClr val="002060"/>
                </a:solidFill>
                <a:latin typeface="Times New Roman" panose="02020603050405020304" pitchFamily="18" charset="0"/>
                <a:cs typeface="Times New Roman" panose="02020603050405020304" pitchFamily="18" charset="0"/>
              </a:rPr>
              <a:t> Lê </a:t>
            </a:r>
            <a:r>
              <a:rPr lang="en-US" altLang="en-US" sz="3000" b="1" dirty="0" err="1">
                <a:solidFill>
                  <a:srgbClr val="002060"/>
                </a:solidFill>
                <a:latin typeface="Times New Roman" panose="02020603050405020304" pitchFamily="18" charset="0"/>
                <a:cs typeface="Times New Roman" panose="02020603050405020304" pitchFamily="18" charset="0"/>
              </a:rPr>
              <a:t>Ngoạ</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Triều</a:t>
            </a:r>
            <a:r>
              <a:rPr lang="en-US" altLang="en-US" sz="3000" b="1" dirty="0">
                <a:solidFill>
                  <a:srgbClr val="002060"/>
                </a:solidFill>
                <a:latin typeface="Times New Roman" panose="02020603050405020304" pitchFamily="18" charset="0"/>
                <a:cs typeface="Times New Roman" panose="02020603050405020304" pitchFamily="18" charset="0"/>
              </a:rPr>
              <a:t>. Lê Long </a:t>
            </a:r>
            <a:r>
              <a:rPr lang="en-US" altLang="en-US" sz="3000" b="1" dirty="0" err="1">
                <a:solidFill>
                  <a:srgbClr val="002060"/>
                </a:solidFill>
                <a:latin typeface="Times New Roman" panose="02020603050405020304" pitchFamily="18" charset="0"/>
                <a:cs typeface="Times New Roman" panose="02020603050405020304" pitchFamily="18" charset="0"/>
              </a:rPr>
              <a:t>Đĩnh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vua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rất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tàn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bạo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nhân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dân</a:t>
            </a:r>
            <a:r>
              <a:rPr lang="en-US" altLang="en-US" sz="3000" b="1" dirty="0">
                <a:solidFill>
                  <a:srgbClr val="002060"/>
                </a:solidFill>
                <a:latin typeface="Times New Roman" panose="02020603050405020304" pitchFamily="18" charset="0"/>
                <a:cs typeface="Times New Roman" panose="02020603050405020304" pitchFamily="18" charset="0"/>
              </a:rPr>
              <a:t> ai </a:t>
            </a:r>
            <a:r>
              <a:rPr lang="en-US" altLang="en-US" sz="3000" b="1" dirty="0" err="1">
                <a:solidFill>
                  <a:srgbClr val="002060"/>
                </a:solidFill>
                <a:latin typeface="Times New Roman" panose="02020603050405020304" pitchFamily="18" charset="0"/>
                <a:cs typeface="Times New Roman" panose="02020603050405020304" pitchFamily="18" charset="0"/>
              </a:rPr>
              <a:t>cũng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căm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ghét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Nhiều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việc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làm</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của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được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sử</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sách</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nhắc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đến</a:t>
            </a:r>
            <a:r>
              <a:rPr lang="en-US" altLang="en-US" sz="3000" b="1" i="1" dirty="0">
                <a:solidFill>
                  <a:srgbClr val="002060"/>
                </a:solidFill>
                <a:latin typeface="Times New Roman" panose="02020603050405020304" pitchFamily="18" charset="0"/>
                <a:cs typeface="Times New Roman" panose="02020603050405020304" pitchFamily="18" charset="0"/>
              </a:rPr>
              <a: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cho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người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vào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cũi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thả</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trôi</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sông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róc</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mía</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trên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đầu</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sư</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dùng</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dao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cùn</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xẻo</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thịt</a:t>
            </a:r>
            <a:r>
              <a:rPr lang="en-US" altLang="en-US" sz="3000" b="1" dirty="0">
                <a:solidFill>
                  <a:srgbClr val="002060"/>
                </a:solidFill>
                <a:latin typeface="Times New Roman" panose="02020603050405020304" pitchFamily="18" charset="0"/>
                <a:cs typeface="Times New Roman" panose="02020603050405020304" pitchFamily="18" charset="0"/>
              </a:rPr>
              <a:t> </a:t>
            </a:r>
            <a:r>
              <a:rPr lang="en-US" altLang="en-US" sz="3000" b="1" dirty="0" err="1">
                <a:solidFill>
                  <a:srgbClr val="002060"/>
                </a:solidFill>
                <a:latin typeface="Times New Roman" panose="02020603050405020304" pitchFamily="18" charset="0"/>
                <a:cs typeface="Times New Roman" panose="02020603050405020304" pitchFamily="18" charset="0"/>
              </a:rPr>
              <a:t>người</a:t>
            </a:r>
            <a:r>
              <a:rPr lang="en-US" altLang="en-US" sz="3000" b="1" dirty="0">
                <a:solidFill>
                  <a:srgbClr val="002060"/>
                </a:solidFill>
                <a:latin typeface="Times New Roman" panose="02020603050405020304" pitchFamily="18" charset="0"/>
                <a:cs typeface="Times New Roman" panose="02020603050405020304" pitchFamily="18" charset="0"/>
              </a:rPr>
              <a:t>...</a:t>
            </a:r>
            <a:r>
              <a:rPr lang="it-IT" altLang="en-US" sz="3000" b="1" dirty="0">
                <a:solidFill>
                  <a:srgbClr val="002060"/>
                </a:solidFill>
                <a:latin typeface="Times New Roman" panose="02020603050405020304" pitchFamily="18" charset="0"/>
                <a:cs typeface="Times New Roman" panose="02020603050405020304" pitchFamily="18" charset="0"/>
              </a:rPr>
              <a:t>→Năm 1009, Lê Long Đĩnh mất → triều Lê chấm dứt → Lý Công Uẩn được suy tôn làm vua→ Nhà Lý thành lập.</a:t>
            </a:r>
            <a:endParaRPr lang="en-US" altLang="en-US" sz="3000" b="1" dirty="0">
              <a:solidFill>
                <a:srgbClr val="002060"/>
              </a:solidFill>
              <a:latin typeface="VNtimes new roman"/>
              <a:cs typeface="Times New Roman" panose="02020603050405020304" pitchFamily="18" charset="0"/>
            </a:endParaRPr>
          </a:p>
        </p:txBody>
      </p:sp>
      <p:pic>
        <p:nvPicPr>
          <p:cNvPr id="5" name="Picture 2" descr="https://nghiencuulichsudotcom.files.wordpress.com/2015/11/le-long-dinh.jpg">
            <a:extLst>
              <a:ext uri="{FF2B5EF4-FFF2-40B4-BE49-F238E27FC236}">
                <a16:creationId xmlns:a16="http://schemas.microsoft.com/office/drawing/2014/main" id="{591F66AE-D6C0-41B3-87E9-E2524678E3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7403" y="676845"/>
            <a:ext cx="4657356" cy="5989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91F74A93-E86B-4D32-BC37-CF37AF322C71}"/>
              </a:ext>
            </a:extLst>
          </p:cNvPr>
          <p:cNvSpPr txBox="1"/>
          <p:nvPr/>
        </p:nvSpPr>
        <p:spPr>
          <a:xfrm>
            <a:off x="6687403" y="149751"/>
            <a:ext cx="4080681" cy="523220"/>
          </a:xfrm>
          <a:prstGeom prst="rect">
            <a:avLst/>
          </a:prstGeom>
          <a:solidFill>
            <a:schemeClr val="bg1"/>
          </a:solidFill>
        </p:spPr>
        <p:txBody>
          <a:bodyPr wrap="square">
            <a:spAutoFit/>
          </a:bodyPr>
          <a:lstStyle/>
          <a:p>
            <a:pPr algn="ctr" defTabSz="914377" fontAlgn="base">
              <a:spcBef>
                <a:spcPct val="0"/>
              </a:spcBef>
              <a:spcAft>
                <a:spcPct val="0"/>
              </a:spcAft>
              <a:defRPr/>
            </a:pPr>
            <a:r>
              <a:rPr sz="2800" b="1" dirty="0" err="1">
                <a:solidFill>
                  <a:srgbClr val="000000"/>
                </a:solidFill>
                <a:latin typeface="Times New Roman" panose="02020603050405020304" pitchFamily="18" charset="0"/>
                <a:cs typeface="Arial" panose="020B0604020202020204" pitchFamily="34" charset="0"/>
              </a:rPr>
              <a:t>Róc</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mía</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trên</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đầu</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nhà</a:t>
            </a:r>
            <a:r>
              <a:rPr sz="2800" b="1" dirty="0">
                <a:solidFill>
                  <a:srgbClr val="000000"/>
                </a:solidFill>
                <a:latin typeface="Times New Roman" panose="02020603050405020304" pitchFamily="18" charset="0"/>
                <a:cs typeface="Arial" panose="020B0604020202020204" pitchFamily="34" charset="0"/>
              </a:rPr>
              <a:t> </a:t>
            </a:r>
            <a:r>
              <a:rPr sz="2800" b="1" dirty="0" err="1">
                <a:solidFill>
                  <a:srgbClr val="000000"/>
                </a:solidFill>
                <a:latin typeface="Times New Roman" panose="02020603050405020304" pitchFamily="18" charset="0"/>
                <a:cs typeface="Arial" panose="020B0604020202020204" pitchFamily="34" charset="0"/>
              </a:rPr>
              <a:t>sư</a:t>
            </a:r>
            <a:endParaRPr sz="2800" b="1" dirty="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spd="slow">
    <p:fade/>
    <p:sndAc>
      <p:stSnd>
        <p:snd r:embed="rId2" name="cashreg.wav"/>
      </p:stSnd>
    </p:sndAc>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B37ECF0-022C-43AE-B585-449EEE917737}"/>
              </a:ext>
            </a:extLst>
          </p:cNvPr>
          <p:cNvSpPr txBox="1">
            <a:spLocks noChangeArrowheads="1"/>
          </p:cNvSpPr>
          <p:nvPr/>
        </p:nvSpPr>
        <p:spPr bwMode="auto">
          <a:xfrm>
            <a:off x="4558748" y="152401"/>
            <a:ext cx="7489319" cy="6411307"/>
          </a:xfrm>
          <a:prstGeom prst="rect">
            <a:avLst/>
          </a:prstGeom>
          <a:noFill/>
          <a:ln>
            <a:noFill/>
          </a:ln>
        </p:spPr>
        <p:txBody>
          <a:bodyPr wrap="square">
            <a:spAutoFit/>
          </a:bodyPr>
          <a:lstStyle/>
          <a:p>
            <a:pPr algn="just" defTabSz="914377" eaLnBrk="0" fontAlgn="base" hangingPunct="0">
              <a:spcBef>
                <a:spcPct val="0"/>
              </a:spcBef>
              <a:spcAft>
                <a:spcPct val="0"/>
              </a:spcAft>
              <a:buClr>
                <a:srgbClr val="000000"/>
              </a:buClr>
              <a:buSzPct val="100000"/>
              <a:defRPr/>
            </a:pPr>
            <a:r>
              <a:rPr lang="vi-VN" altLang="en-US" sz="3733" b="1" dirty="0">
                <a:solidFill>
                  <a:srgbClr val="000000"/>
                </a:solidFill>
                <a:latin typeface="Times New Roman" panose="02020603050405020304" pitchFamily="18" charset="0"/>
                <a:cs typeface="Arial" panose="020B0604020202020204" pitchFamily="34" charset="0"/>
              </a:rPr>
              <a:t>Lý Công Uẩn sinh 12-2 năm Giáp Tuất (974),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người</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châu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Cô</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Pháp</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Từ</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Sơn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Bắc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Ninh</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Thuở</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nhỏ</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con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nuôi</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Khánh</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Văn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theo</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chùa</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Lục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Tổ</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của</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sư</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Vạn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Hạnh</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Sau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đó</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làm</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quan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cho</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Lê</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giữ</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đến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chức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Điện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tiền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huy</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sứ</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chỉ</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huy</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cấm</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quân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ở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kinh</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đô</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Hoa</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Lư</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Ông</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là</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người</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học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đức</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có</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uy</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tín</a:t>
            </a:r>
            <a:r>
              <a:rPr lang="en-US" altLang="en-US" sz="3733"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nên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được</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triều</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thần</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Lê</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quý</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733"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trọng</a:t>
            </a:r>
            <a:r>
              <a:rPr lang="en-US"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endParaRPr lang="vi-VN" altLang="en-US" sz="3733"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7" name="Rectangle 10">
            <a:extLst>
              <a:ext uri="{FF2B5EF4-FFF2-40B4-BE49-F238E27FC236}">
                <a16:creationId xmlns:a16="http://schemas.microsoft.com/office/drawing/2014/main" id="{14AB2B11-832D-4789-9786-6DF270A8EC8D}"/>
              </a:ext>
            </a:extLst>
          </p:cNvPr>
          <p:cNvSpPr>
            <a:spLocks noChangeArrowheads="1"/>
          </p:cNvSpPr>
          <p:nvPr/>
        </p:nvSpPr>
        <p:spPr bwMode="auto">
          <a:xfrm>
            <a:off x="219539" y="5349214"/>
            <a:ext cx="3962400" cy="1196439"/>
          </a:xfrm>
          <a:prstGeom prst="rect">
            <a:avLst/>
          </a:prstGeom>
          <a:ln>
            <a:headEnd/>
            <a:tailEnd/>
          </a:ln>
        </p:spPr>
        <p:style>
          <a:lnRef idx="0">
            <a:schemeClr val="accent5"/>
          </a:lnRef>
          <a:fillRef idx="3">
            <a:schemeClr val="accent5"/>
          </a:fillRef>
          <a:effectRef idx="3">
            <a:schemeClr val="accent5"/>
          </a:effectRef>
          <a:fontRef idx="minor">
            <a:schemeClr val="lt1"/>
          </a:fontRef>
        </p:style>
        <p:txBody>
          <a:bodyPr wrap="none" anchor="ctr"/>
          <a:lstStyle/>
          <a:p>
            <a:pPr algn="ctr" defTabSz="914377" eaLnBrk="0" fontAlgn="base" hangingPunct="0">
              <a:spcBef>
                <a:spcPct val="0"/>
              </a:spcBef>
              <a:spcAft>
                <a:spcPct val="0"/>
              </a:spcAft>
              <a:buClr>
                <a:srgbClr val="000000"/>
              </a:buClr>
              <a:buSzPct val="100000"/>
              <a:defRPr/>
            </a:pP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Vua</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Công</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Uẩn</a:t>
            </a:r>
            <a:endPar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defTabSz="914377" eaLnBrk="0" fontAlgn="base" hangingPunct="0">
              <a:spcBef>
                <a:spcPct val="0"/>
              </a:spcBef>
              <a:spcAft>
                <a:spcPct val="0"/>
              </a:spcAft>
              <a:buClr>
                <a:srgbClr val="000000"/>
              </a:buClr>
              <a:buSzPct val="100000"/>
              <a:defRPr/>
            </a:pP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Lý</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Thái</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altLang="en-US" sz="36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Tổ</a:t>
            </a:r>
            <a:r>
              <a:rPr lang="en-US" altLang="en-US" sz="36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p>
        </p:txBody>
      </p:sp>
      <p:pic>
        <p:nvPicPr>
          <p:cNvPr id="5" name="Content Placeholder 3">
            <a:extLst>
              <a:ext uri="{FF2B5EF4-FFF2-40B4-BE49-F238E27FC236}">
                <a16:creationId xmlns:a16="http://schemas.microsoft.com/office/drawing/2014/main" id="{FA4776CF-61F8-4EC4-9E6D-BD8F7B906FF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3933" y="152401"/>
            <a:ext cx="4114800" cy="4908551"/>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Picture 13" descr="bando-002a">
            <a:extLst>
              <a:ext uri="{FF2B5EF4-FFF2-40B4-BE49-F238E27FC236}">
                <a16:creationId xmlns:a16="http://schemas.microsoft.com/office/drawing/2014/main" id="{E35BE508-4F69-491A-A89E-5219EB533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40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4" name="Line 14">
            <a:extLst>
              <a:ext uri="{FF2B5EF4-FFF2-40B4-BE49-F238E27FC236}">
                <a16:creationId xmlns:a16="http://schemas.microsoft.com/office/drawing/2014/main" id="{1EEA6DBD-33BD-4818-BD3B-0A8D517FF536}"/>
              </a:ext>
            </a:extLst>
          </p:cNvPr>
          <p:cNvSpPr>
            <a:spLocks noChangeShapeType="1"/>
          </p:cNvSpPr>
          <p:nvPr/>
        </p:nvSpPr>
        <p:spPr bwMode="auto">
          <a:xfrm flipH="1" flipV="1">
            <a:off x="7152218" y="4436534"/>
            <a:ext cx="95249" cy="1297517"/>
          </a:xfrm>
          <a:prstGeom prst="line">
            <a:avLst/>
          </a:prstGeom>
          <a:noFill/>
          <a:ln w="127000">
            <a:solidFill>
              <a:srgbClr val="CC0099"/>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repeatCount="5000" fill="hold" nodeType="clickEffect">
                                  <p:stCondLst>
                                    <p:cond delay="0"/>
                                  </p:stCondLst>
                                  <p:childTnLst>
                                    <p:set>
                                      <p:cBhvr>
                                        <p:cTn id="6" dur="1" fill="hold">
                                          <p:stCondLst>
                                            <p:cond delay="0"/>
                                          </p:stCondLst>
                                        </p:cTn>
                                        <p:tgtEl>
                                          <p:spTgt spid="10254"/>
                                        </p:tgtEl>
                                        <p:attrNameLst>
                                          <p:attrName>style.visibility</p:attrName>
                                        </p:attrNameLst>
                                      </p:cBhvr>
                                      <p:to>
                                        <p:strVal val="visible"/>
                                      </p:to>
                                    </p:set>
                                    <p:anim calcmode="lin" valueType="num">
                                      <p:cBhvr additive="base">
                                        <p:cTn id="7" dur="500" fill="hold"/>
                                        <p:tgtEl>
                                          <p:spTgt spid="10254"/>
                                        </p:tgtEl>
                                        <p:attrNameLst>
                                          <p:attrName>ppt_x</p:attrName>
                                        </p:attrNameLst>
                                      </p:cBhvr>
                                      <p:tavLst>
                                        <p:tav tm="0">
                                          <p:val>
                                            <p:strVal val="#ppt_x"/>
                                          </p:val>
                                        </p:tav>
                                        <p:tav tm="100000">
                                          <p:val>
                                            <p:strVal val="#ppt_x"/>
                                          </p:val>
                                        </p:tav>
                                      </p:tavLst>
                                    </p:anim>
                                    <p:anim calcmode="lin" valueType="num">
                                      <p:cBhvr additive="base">
                                        <p:cTn id="8" dur="500" fill="hold"/>
                                        <p:tgtEl>
                                          <p:spTgt spid="102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descr="dat1 1">
            <a:extLst>
              <a:ext uri="{FF2B5EF4-FFF2-40B4-BE49-F238E27FC236}">
                <a16:creationId xmlns:a16="http://schemas.microsoft.com/office/drawing/2014/main" id="{B8F2F56A-7D93-4B87-9555-189F95ABC9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2852" y="152400"/>
            <a:ext cx="10694506" cy="2554930"/>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19459" name="Text Box 3">
            <a:extLst>
              <a:ext uri="{FF2B5EF4-FFF2-40B4-BE49-F238E27FC236}">
                <a16:creationId xmlns:a16="http://schemas.microsoft.com/office/drawing/2014/main" id="{00C8218F-3C8B-4FA7-A2F9-2C048551707B}"/>
              </a:ext>
            </a:extLst>
          </p:cNvPr>
          <p:cNvSpPr txBox="1">
            <a:spLocks noChangeArrowheads="1"/>
          </p:cNvSpPr>
          <p:nvPr/>
        </p:nvSpPr>
        <p:spPr bwMode="auto">
          <a:xfrm>
            <a:off x="178905" y="6211669"/>
            <a:ext cx="11504084" cy="646331"/>
          </a:xfrm>
          <a:prstGeom prst="rect">
            <a:avLst/>
          </a:prstGeom>
          <a:solidFill>
            <a:srgbClr val="FFFFFF"/>
          </a:solidFill>
          <a:ln w="38100" cmpd="dbl">
            <a:solidFill>
              <a:srgbClr val="0000CC"/>
            </a:solidFill>
            <a:miter lim="800000"/>
            <a:headEnd/>
            <a:tailEnd/>
          </a:ln>
          <a:effectLst/>
        </p:spPr>
        <p:txBody>
          <a:bodyPr>
            <a:spAutoFit/>
          </a:bodyPr>
          <a:lstStyle/>
          <a:p>
            <a:pPr algn="ctr" defTabSz="1219170" fontAlgn="base">
              <a:spcBef>
                <a:spcPct val="50000"/>
              </a:spcBef>
              <a:spcAft>
                <a:spcPct val="0"/>
              </a:spcAft>
              <a:defRPr/>
            </a:pP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Chiếu</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dời</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đô</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Đại</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Việt</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sử</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kí</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toàn</a:t>
            </a:r>
            <a:r>
              <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 </a:t>
            </a:r>
            <a:r>
              <a:rPr lang="en-US" sz="3600" dirty="0" err="1">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rPr>
              <a:t>thư</a:t>
            </a:r>
            <a:endParaRPr lang="en-US" sz="3600" dirty="0">
              <a:solidFill>
                <a:prstClr val="black"/>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19460" name="Text Box 4">
            <a:extLst>
              <a:ext uri="{FF2B5EF4-FFF2-40B4-BE49-F238E27FC236}">
                <a16:creationId xmlns:a16="http://schemas.microsoft.com/office/drawing/2014/main" id="{9417E14F-8B4D-4BEC-BBDA-3BF5C3ECA8BB}"/>
              </a:ext>
            </a:extLst>
          </p:cNvPr>
          <p:cNvSpPr txBox="1">
            <a:spLocks noChangeArrowheads="1"/>
          </p:cNvSpPr>
          <p:nvPr/>
        </p:nvSpPr>
        <p:spPr bwMode="auto">
          <a:xfrm>
            <a:off x="139747" y="2707330"/>
            <a:ext cx="11582400" cy="3539430"/>
          </a:xfrm>
          <a:prstGeom prst="rect">
            <a:avLst/>
          </a:prstGeom>
          <a:noFill/>
          <a:ln w="9525">
            <a:noFill/>
            <a:miter lim="800000"/>
            <a:headEnd/>
            <a:tailEnd/>
          </a:ln>
          <a:effectLst/>
        </p:spPr>
        <p:txBody>
          <a:bodyPr>
            <a:spAutoFit/>
          </a:bodyPr>
          <a:lstStyle/>
          <a:p>
            <a:pPr algn="just" defTabSz="1219170" fontAlgn="base">
              <a:spcBef>
                <a:spcPct val="50000"/>
              </a:spcBef>
              <a:spcAft>
                <a:spcPct val="0"/>
              </a:spcAft>
              <a:defRPr/>
            </a:pPr>
            <a:r>
              <a:rPr lang="vi-VN" sz="3200" dirty="0">
                <a:solidFill>
                  <a:srgbClr val="FF0000"/>
                </a:solidFill>
                <a:latin typeface="Arial" panose="020B0604020202020204" pitchFamily="34" charset="0"/>
                <a:cs typeface="Times New Roman" pitchFamily="18" charset="0"/>
              </a:rPr>
              <a:t> Dịch là : “</a:t>
            </a:r>
            <a:r>
              <a:rPr lang="en-US" sz="3200" dirty="0" err="1">
                <a:solidFill>
                  <a:srgbClr val="FF0000"/>
                </a:solidFill>
                <a:latin typeface="Arial" panose="020B0604020202020204" pitchFamily="34" charset="0"/>
                <a:cs typeface="Times New Roman" pitchFamily="18" charset="0"/>
              </a:rPr>
              <a:t>Thành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Đại</a:t>
            </a:r>
            <a:r>
              <a:rPr lang="en-US" sz="3200" dirty="0">
                <a:solidFill>
                  <a:srgbClr val="FF0000"/>
                </a:solidFill>
                <a:latin typeface="Arial" panose="020B0604020202020204" pitchFamily="34" charset="0"/>
                <a:cs typeface="Times New Roman" pitchFamily="18" charset="0"/>
              </a:rPr>
              <a:t> La ở </a:t>
            </a:r>
            <a:r>
              <a:rPr lang="en-US" sz="3200" dirty="0" err="1">
                <a:solidFill>
                  <a:srgbClr val="FF0000"/>
                </a:solidFill>
                <a:latin typeface="Arial" panose="020B0604020202020204" pitchFamily="34" charset="0"/>
                <a:cs typeface="Times New Roman" pitchFamily="18" charset="0"/>
              </a:rPr>
              <a:t>giữa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khu</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vực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trời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đất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được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thế</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rồng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cuộn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hổ</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ngồi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chính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giữa</a:t>
            </a:r>
            <a:r>
              <a:rPr lang="en-US" sz="3200" dirty="0">
                <a:solidFill>
                  <a:srgbClr val="FF0000"/>
                </a:solidFill>
                <a:latin typeface="Arial" panose="020B0604020202020204" pitchFamily="34" charset="0"/>
                <a:cs typeface="Times New Roman" pitchFamily="18" charset="0"/>
              </a:rPr>
              <a:t> Nam </a:t>
            </a:r>
            <a:r>
              <a:rPr lang="en-US" sz="3200" dirty="0" err="1">
                <a:solidFill>
                  <a:srgbClr val="FF0000"/>
                </a:solidFill>
                <a:latin typeface="Arial" panose="020B0604020202020204" pitchFamily="34" charset="0"/>
                <a:cs typeface="Times New Roman" pitchFamily="18" charset="0"/>
              </a:rPr>
              <a:t>Bắc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Đông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Tây</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tiện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thế</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núi</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sau</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sông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trước</a:t>
            </a:r>
            <a:r>
              <a:rPr lang="en-US" sz="3200" dirty="0" err="1">
                <a:solidFill>
                  <a:srgbClr val="FF0000"/>
                </a:solidFill>
                <a:latin typeface="Arial" panose="020B0604020202020204" pitchFamily="34" charset="0"/>
                <a:cs typeface="Times New Roman" pitchFamily="18" charset="0"/>
              </a:rPr>
              <a:t>.Vùng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này</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mặt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đất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rộng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bằng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phẳng</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thế</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đất</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cao</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mà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sáng</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sủa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dân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cư</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không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khổ</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thấp</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trũng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tối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tăm</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muôn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vật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hết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sức</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tươi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tốt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phồn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thịnh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Xem</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khắp</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đất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Việt</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đó</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là</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thắng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địa</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thực</a:t>
            </a:r>
            <a:r>
              <a:rPr lang="en-US" sz="3200" dirty="0">
                <a:solidFill>
                  <a:srgbClr val="FF0000"/>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là</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chỗ</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hội</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tụ</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quan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yếu</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của</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bốn</a:t>
            </a:r>
            <a:r>
              <a:rPr lang="en-US" sz="3200" i="1" dirty="0">
                <a:solidFill>
                  <a:schemeClr val="accent2">
                    <a:lumMod val="50000"/>
                  </a:schemeClr>
                </a:solidFill>
                <a:latin typeface="Arial" panose="020B0604020202020204" pitchFamily="34" charset="0"/>
                <a:cs typeface="Times New Roman" pitchFamily="18" charset="0"/>
              </a:rPr>
              <a:t> </a:t>
            </a:r>
            <a:r>
              <a:rPr lang="en-US" sz="3200" i="1" dirty="0" err="1">
                <a:solidFill>
                  <a:schemeClr val="accent2">
                    <a:lumMod val="50000"/>
                  </a:schemeClr>
                </a:solidFill>
                <a:latin typeface="Arial" panose="020B0604020202020204" pitchFamily="34" charset="0"/>
                <a:cs typeface="Times New Roman" pitchFamily="18" charset="0"/>
              </a:rPr>
              <a:t>phương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Đúng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là</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nơi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thượng</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đô</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kinh</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sư</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mãi</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muôn</a:t>
            </a:r>
            <a:r>
              <a:rPr lang="en-US" sz="3200" dirty="0">
                <a:solidFill>
                  <a:srgbClr val="FF0000"/>
                </a:solidFill>
                <a:latin typeface="Arial" panose="020B0604020202020204" pitchFamily="34" charset="0"/>
                <a:cs typeface="Times New Roman" pitchFamily="18" charset="0"/>
              </a:rPr>
              <a:t> </a:t>
            </a:r>
            <a:r>
              <a:rPr lang="en-US" sz="3200" dirty="0" err="1">
                <a:solidFill>
                  <a:srgbClr val="FF0000"/>
                </a:solidFill>
                <a:latin typeface="Arial" panose="020B0604020202020204" pitchFamily="34" charset="0"/>
                <a:cs typeface="Times New Roman" pitchFamily="18" charset="0"/>
              </a:rPr>
              <a:t>đời</a:t>
            </a:r>
            <a:r>
              <a:rPr lang="en-US" sz="3200" dirty="0">
                <a:solidFill>
                  <a:srgbClr val="FF0000"/>
                </a:solidFill>
                <a:latin typeface="Arial" panose="020B0604020202020204" pitchFamily="34" charset="0"/>
                <a:cs typeface="Times New Roman" pitchFamily="18" charset="0"/>
              </a:rPr>
              <a:t>.</a:t>
            </a:r>
            <a:r>
              <a:rPr lang="en-US" sz="3200" dirty="0">
                <a:solidFill>
                  <a:srgbClr val="FF0000"/>
                </a:solidFill>
                <a:effectLst>
                  <a:outerShdw blurRad="38100" dist="38100" dir="2700000" algn="tl">
                    <a:srgbClr val="000000"/>
                  </a:outerShdw>
                </a:effectLst>
                <a:latin typeface="Arial" panose="020B0604020202020204" pitchFamily="34" charset="0"/>
                <a:cs typeface="Arial" panose="020B0604020202020204" pitchFamily="34" charset="0"/>
              </a:rPr>
              <a:t>  </a:t>
            </a:r>
            <a:r>
              <a:rPr lang="en-US" sz="3200" dirty="0">
                <a:solidFill>
                  <a:srgbClr val="FF0000"/>
                </a:solidFill>
                <a:effectLst>
                  <a:outerShdw blurRad="38100" dist="38100" dir="2700000" algn="tl">
                    <a:srgbClr val="FFFFFF"/>
                  </a:outerShdw>
                </a:effectLst>
                <a:latin typeface="Arial" panose="020B0604020202020204" pitchFamily="34" charset="0"/>
                <a:cs typeface="Arial" panose="020B0604020202020204" pitchFamily="34" charset="0"/>
              </a:rPr>
              <a:t> </a:t>
            </a:r>
          </a:p>
        </p:txBody>
      </p:sp>
    </p:spTree>
  </p:cSld>
  <p:clrMapOvr>
    <a:masterClrMapping/>
  </p:clrMapOvr>
  <p:transition spd="slow" advTm="1505000">
    <p:circl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B3472EA9-DE01-47AA-BD6D-E130CDF5AEAD}"/>
              </a:ext>
            </a:extLst>
          </p:cNvPr>
          <p:cNvGraphicFramePr>
            <a:graphicFrameLocks noGrp="1"/>
          </p:cNvGraphicFramePr>
          <p:nvPr/>
        </p:nvGraphicFramePr>
        <p:xfrm>
          <a:off x="239185" y="260351"/>
          <a:ext cx="11713633" cy="3361266"/>
        </p:xfrm>
        <a:graphic>
          <a:graphicData uri="http://schemas.openxmlformats.org/drawingml/2006/table">
            <a:tbl>
              <a:tblPr/>
              <a:tblGrid>
                <a:gridCol w="5856816">
                  <a:extLst>
                    <a:ext uri="{9D8B030D-6E8A-4147-A177-3AD203B41FA5}">
                      <a16:colId xmlns:a16="http://schemas.microsoft.com/office/drawing/2014/main" val="20000"/>
                    </a:ext>
                  </a:extLst>
                </a:gridCol>
                <a:gridCol w="5856817">
                  <a:extLst>
                    <a:ext uri="{9D8B030D-6E8A-4147-A177-3AD203B41FA5}">
                      <a16:colId xmlns:a16="http://schemas.microsoft.com/office/drawing/2014/main" val="20001"/>
                    </a:ext>
                  </a:extLst>
                </a:gridCol>
              </a:tblGrid>
              <a:tr h="791633">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Hoa</a:t>
                      </a:r>
                      <a:r>
                        <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rPr>
                        <a:t> </a:t>
                      </a:r>
                      <a:r>
                        <a:rPr kumimoji="0" lang="en-US" altLang="en-US" sz="3700" b="1" i="0" u="none" strike="noStrike" cap="none" normalizeH="0" baseline="0" dirty="0" err="1">
                          <a:ln>
                            <a:noFill/>
                          </a:ln>
                          <a:solidFill>
                            <a:srgbClr val="000000"/>
                          </a:solidFill>
                          <a:effectLst/>
                          <a:latin typeface="Times New Roman" panose="02020603050405020304" pitchFamily="18" charset="0"/>
                          <a:cs typeface="Times New Roman" panose="02020603050405020304" pitchFamily="18" charset="0"/>
                        </a:rPr>
                        <a:t>Lư</a:t>
                      </a:r>
                      <a:endParaRPr kumimoji="0" lang="en-US" altLang="en-US" sz="3700" b="1"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tc>
                  <a:txBody>
                    <a:bodyPr/>
                    <a:lstStyle>
                      <a:lvl1pPr defTabSz="685800">
                        <a:spcBef>
                          <a:spcPct val="20000"/>
                        </a:spcBef>
                        <a:defRPr sz="2000">
                          <a:solidFill>
                            <a:schemeClr val="tx1"/>
                          </a:solidFill>
                          <a:latin typeface="Arial" panose="020B0604020202020204" pitchFamily="34" charset="0"/>
                        </a:defRPr>
                      </a:lvl1pPr>
                      <a:lvl2pPr marL="742950" indent="-285750" defTabSz="685800">
                        <a:spcBef>
                          <a:spcPct val="20000"/>
                        </a:spcBef>
                        <a:defRPr sz="1900">
                          <a:solidFill>
                            <a:schemeClr val="tx1"/>
                          </a:solidFill>
                          <a:latin typeface="Arial" panose="020B0604020202020204" pitchFamily="34" charset="0"/>
                        </a:defRPr>
                      </a:lvl2pPr>
                      <a:lvl3pPr marL="1143000" indent="-228600" defTabSz="685800">
                        <a:spcBef>
                          <a:spcPct val="20000"/>
                        </a:spcBef>
                        <a:defRPr sz="1600">
                          <a:solidFill>
                            <a:schemeClr val="tx1"/>
                          </a:solidFill>
                          <a:latin typeface="Arial" panose="020B0604020202020204" pitchFamily="34" charset="0"/>
                        </a:defRPr>
                      </a:lvl3pPr>
                      <a:lvl4pPr marL="1600200" indent="-228600" defTabSz="685800">
                        <a:spcBef>
                          <a:spcPct val="20000"/>
                        </a:spcBef>
                        <a:defRPr sz="1300">
                          <a:solidFill>
                            <a:schemeClr val="tx1"/>
                          </a:solidFill>
                          <a:latin typeface="Arial" panose="020B0604020202020204" pitchFamily="34" charset="0"/>
                        </a:defRPr>
                      </a:lvl4pPr>
                      <a:lvl5pPr marL="2057400" indent="-228600" defTabSz="685800">
                        <a:spcBef>
                          <a:spcPct val="20000"/>
                        </a:spcBef>
                        <a:defRPr sz="1300">
                          <a:solidFill>
                            <a:schemeClr val="tx1"/>
                          </a:solidFill>
                          <a:latin typeface="Arial" panose="020B0604020202020204" pitchFamily="34" charset="0"/>
                        </a:defRPr>
                      </a:lvl5pPr>
                      <a:lvl6pPr marL="2514600" indent="-228600" defTabSz="685800" eaLnBrk="0" fontAlgn="base" hangingPunct="0">
                        <a:spcBef>
                          <a:spcPct val="2000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2000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2000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en-US" sz="3700" b="1"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Thăng Long</a:t>
                      </a: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E8E8EF"/>
                    </a:solidFill>
                  </a:tcPr>
                </a:tc>
                <a:extLst>
                  <a:ext uri="{0D108BD9-81ED-4DB2-BD59-A6C34878D82A}">
                    <a16:rowId xmlns:a16="http://schemas.microsoft.com/office/drawing/2014/main" val="10000"/>
                  </a:ext>
                </a:extLst>
              </a:tr>
              <a:tr h="2569633">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tc>
                  <a:txBody>
                    <a:bodyPr/>
                    <a:lstStyle>
                      <a:lvl1pPr>
                        <a:spcBef>
                          <a:spcPct val="20000"/>
                        </a:spcBef>
                        <a:defRPr sz="2000">
                          <a:solidFill>
                            <a:schemeClr val="tx1"/>
                          </a:solidFill>
                          <a:latin typeface="Arial" panose="020B0604020202020204" pitchFamily="34" charset="0"/>
                        </a:defRPr>
                      </a:lvl1pPr>
                      <a:lvl2pPr marL="742950" indent="-285750">
                        <a:spcBef>
                          <a:spcPct val="20000"/>
                        </a:spcBef>
                        <a:defRPr sz="1900">
                          <a:solidFill>
                            <a:schemeClr val="tx1"/>
                          </a:solidFill>
                          <a:latin typeface="Arial" panose="020B0604020202020204" pitchFamily="34" charset="0"/>
                        </a:defRPr>
                      </a:lvl2pPr>
                      <a:lvl3pPr marL="1143000" indent="-228600">
                        <a:spcBef>
                          <a:spcPct val="20000"/>
                        </a:spcBef>
                        <a:defRPr sz="1600">
                          <a:solidFill>
                            <a:schemeClr val="tx1"/>
                          </a:solidFill>
                          <a:latin typeface="Arial" panose="020B0604020202020204" pitchFamily="34" charset="0"/>
                        </a:defRPr>
                      </a:lvl3pPr>
                      <a:lvl4pPr marL="1600200" indent="-228600">
                        <a:spcBef>
                          <a:spcPct val="20000"/>
                        </a:spcBef>
                        <a:defRPr sz="1300">
                          <a:solidFill>
                            <a:schemeClr val="tx1"/>
                          </a:solidFill>
                          <a:latin typeface="Arial" panose="020B0604020202020204" pitchFamily="34" charset="0"/>
                        </a:defRPr>
                      </a:lvl4pPr>
                      <a:lvl5pPr marL="2057400" indent="-228600">
                        <a:spcBef>
                          <a:spcPct val="20000"/>
                        </a:spcBef>
                        <a:defRPr sz="1300">
                          <a:solidFill>
                            <a:schemeClr val="tx1"/>
                          </a:solidFill>
                          <a:latin typeface="Arial" panose="020B0604020202020204" pitchFamily="34" charset="0"/>
                        </a:defRPr>
                      </a:lvl5pPr>
                      <a:lvl6pPr marL="2514600" indent="-228600" eaLnBrk="0" fontAlgn="base" hangingPunct="0">
                        <a:spcBef>
                          <a:spcPct val="20000"/>
                        </a:spcBef>
                        <a:spcAft>
                          <a:spcPct val="0"/>
                        </a:spcAft>
                        <a:defRPr sz="1300">
                          <a:solidFill>
                            <a:schemeClr val="tx1"/>
                          </a:solidFill>
                          <a:latin typeface="Arial" panose="020B0604020202020204" pitchFamily="34" charset="0"/>
                        </a:defRPr>
                      </a:lvl6pPr>
                      <a:lvl7pPr marL="2971800" indent="-228600" eaLnBrk="0" fontAlgn="base" hangingPunct="0">
                        <a:spcBef>
                          <a:spcPct val="20000"/>
                        </a:spcBef>
                        <a:spcAft>
                          <a:spcPct val="0"/>
                        </a:spcAft>
                        <a:defRPr sz="1300">
                          <a:solidFill>
                            <a:schemeClr val="tx1"/>
                          </a:solidFill>
                          <a:latin typeface="Arial" panose="020B0604020202020204" pitchFamily="34" charset="0"/>
                        </a:defRPr>
                      </a:lvl7pPr>
                      <a:lvl8pPr marL="3429000" indent="-228600" eaLnBrk="0" fontAlgn="base" hangingPunct="0">
                        <a:spcBef>
                          <a:spcPct val="20000"/>
                        </a:spcBef>
                        <a:spcAft>
                          <a:spcPct val="0"/>
                        </a:spcAft>
                        <a:defRPr sz="1300">
                          <a:solidFill>
                            <a:schemeClr val="tx1"/>
                          </a:solidFill>
                          <a:latin typeface="Arial" panose="020B0604020202020204" pitchFamily="34" charset="0"/>
                        </a:defRPr>
                      </a:lvl8pPr>
                      <a:lvl9pPr marL="3886200" indent="-228600" eaLnBrk="0" fontAlgn="base" hangingPunct="0">
                        <a:spcBef>
                          <a:spcPct val="20000"/>
                        </a:spcBef>
                        <a:spcAft>
                          <a:spcPct val="0"/>
                        </a:spcAft>
                        <a:defRPr sz="1300">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en-US" sz="3700" b="0" i="0" u="none" strike="noStrike" cap="none" normalizeH="0" baseline="0" dirty="0">
                        <a:ln>
                          <a:noFill/>
                        </a:ln>
                        <a:solidFill>
                          <a:srgbClr val="000000"/>
                        </a:solidFill>
                        <a:effectLst/>
                        <a:latin typeface="Times New Roman" panose="02020603050405020304" pitchFamily="18" charset="0"/>
                        <a:cs typeface="Times New Roman" panose="02020603050405020304" pitchFamily="18" charset="0"/>
                      </a:endParaRPr>
                    </a:p>
                  </a:txBody>
                  <a:tcPr marT="45715" marB="45715" horzOverflow="overflow">
                    <a:lnL w="12700" cap="flat" cmpd="sng" algn="ctr">
                      <a:solidFill>
                        <a:schemeClr val="accent2"/>
                      </a:solidFill>
                      <a:prstDash val="solid"/>
                      <a:round/>
                      <a:headEnd type="none" w="med" len="med"/>
                      <a:tailEnd type="none" w="med" len="med"/>
                    </a:lnL>
                    <a:lnR w="12700" cap="flat" cmpd="sng" algn="ctr">
                      <a:solidFill>
                        <a:schemeClr val="accent2"/>
                      </a:solidFill>
                      <a:prstDash val="solid"/>
                      <a:round/>
                      <a:headEnd type="none" w="med" len="med"/>
                      <a:tailEnd type="none" w="med" len="med"/>
                    </a:lnR>
                    <a:lnT w="12700" cap="flat" cmpd="sng" algn="ctr">
                      <a:solidFill>
                        <a:schemeClr val="accent2"/>
                      </a:solidFill>
                      <a:prstDash val="solid"/>
                      <a:round/>
                      <a:headEnd type="none" w="med" len="med"/>
                      <a:tailEnd type="none" w="med" len="med"/>
                    </a:lnT>
                    <a:lnB w="12700" cap="flat" cmpd="sng" algn="ctr">
                      <a:solidFill>
                        <a:schemeClr val="accent2"/>
                      </a:solidFill>
                      <a:prstDash val="solid"/>
                      <a:round/>
                      <a:headEnd type="none" w="med" len="med"/>
                      <a:tailEnd type="none" w="med" len="med"/>
                    </a:lnB>
                    <a:lnTlToBr>
                      <a:noFill/>
                    </a:lnTlToBr>
                    <a:lnBlToTr>
                      <a:noFill/>
                    </a:lnBlToTr>
                    <a:solidFill>
                      <a:srgbClr val="CDCDDE"/>
                    </a:solidFill>
                  </a:tcPr>
                </a:tc>
                <a:extLst>
                  <a:ext uri="{0D108BD9-81ED-4DB2-BD59-A6C34878D82A}">
                    <a16:rowId xmlns:a16="http://schemas.microsoft.com/office/drawing/2014/main" val="10001"/>
                  </a:ext>
                </a:extLst>
              </a:tr>
            </a:tbl>
          </a:graphicData>
        </a:graphic>
      </p:graphicFrame>
      <p:sp>
        <p:nvSpPr>
          <p:cNvPr id="2" name="TextBox 1">
            <a:extLst>
              <a:ext uri="{FF2B5EF4-FFF2-40B4-BE49-F238E27FC236}">
                <a16:creationId xmlns:a16="http://schemas.microsoft.com/office/drawing/2014/main" id="{02E3E37A-4118-46DB-B983-BF8097D2E5DC}"/>
              </a:ext>
            </a:extLst>
          </p:cNvPr>
          <p:cNvSpPr txBox="1"/>
          <p:nvPr/>
        </p:nvSpPr>
        <p:spPr>
          <a:xfrm>
            <a:off x="1" y="3816351"/>
            <a:ext cx="5135033" cy="2718949"/>
          </a:xfrm>
          <a:prstGeom prst="rect">
            <a:avLst/>
          </a:prstGeom>
          <a:noFill/>
        </p:spPr>
        <p:txBody>
          <a:bodyPr>
            <a:spAutoFit/>
          </a:bodyPr>
          <a:lstStyle/>
          <a:p>
            <a:pPr marL="0" marR="0" lvl="0" indent="0" algn="just" defTabSz="914377" rtl="0" eaLnBrk="0" fontAlgn="base" latinLnBrk="0" hangingPunct="0">
              <a:lnSpc>
                <a:spcPct val="100000"/>
              </a:lnSpc>
              <a:spcBef>
                <a:spcPct val="0"/>
              </a:spcBef>
              <a:spcAft>
                <a:spcPct val="0"/>
              </a:spcAft>
              <a:buClrTx/>
              <a:buSzTx/>
              <a:buFontTx/>
              <a:buNone/>
              <a:tabLst/>
              <a:defRPr/>
            </a:pP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Thăng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Long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có</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địa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thế</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thuận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lợi</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hơn</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vùng</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đất</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Hoa</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 </a:t>
            </a:r>
            <a:r>
              <a:rPr kumimoji="0" lang="en-US" sz="4267"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Lư</a:t>
            </a:r>
            <a:r>
              <a:rPr kumimoji="0" lang="en-US" sz="4267"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imes New Roman" pitchFamily="18" charset="0"/>
                <a:ea typeface="+mn-ea"/>
                <a:cs typeface="Times New Roman" pitchFamily="18" charset="0"/>
              </a:rPr>
              <a:t>.</a:t>
            </a:r>
          </a:p>
        </p:txBody>
      </p:sp>
      <p:sp>
        <p:nvSpPr>
          <p:cNvPr id="5" name="TextBox 1">
            <a:extLst>
              <a:ext uri="{FF2B5EF4-FFF2-40B4-BE49-F238E27FC236}">
                <a16:creationId xmlns:a16="http://schemas.microsoft.com/office/drawing/2014/main" id="{D65DFCB1-A295-4ABB-9C82-25EA812A74C0}"/>
              </a:ext>
            </a:extLst>
          </p:cNvPr>
          <p:cNvSpPr txBox="1">
            <a:spLocks noChangeArrowheads="1"/>
          </p:cNvSpPr>
          <p:nvPr/>
        </p:nvSpPr>
        <p:spPr bwMode="auto">
          <a:xfrm>
            <a:off x="5702625" y="3734533"/>
            <a:ext cx="6239933" cy="2800767"/>
          </a:xfrm>
          <a:prstGeom prst="rect">
            <a:avLst/>
          </a:prstGeom>
          <a:noFill/>
          <a:ln w="9525">
            <a:solidFill>
              <a:srgbClr val="FF0066"/>
            </a:solidFill>
            <a:miter lim="800000"/>
            <a:headEnd/>
            <a:tailEnd/>
          </a:ln>
        </p:spPr>
        <p:txBody>
          <a:bodyPr>
            <a:spAutoFit/>
          </a:bodyPr>
          <a:lstStyle/>
          <a:p>
            <a:pPr marL="0" marR="0" lvl="0" indent="0" algn="l" defTabSz="599002" rtl="0" eaLnBrk="1" fontAlgn="base" latinLnBrk="0" hangingPunct="1">
              <a:lnSpc>
                <a:spcPct val="100000"/>
              </a:lnSpc>
              <a:spcBef>
                <a:spcPct val="0"/>
              </a:spcBef>
              <a:spcAft>
                <a:spcPct val="0"/>
              </a:spcAft>
              <a:buClr>
                <a:srgbClr val="000000"/>
              </a:buClr>
              <a:buSzPct val="100000"/>
              <a:buFontTx/>
              <a:buNone/>
              <a:tabLst/>
              <a:defRPr/>
            </a:pP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sym typeface="Wingdings" panose="05000000000000000000" pitchFamily="2" charset="2"/>
              </a:rPr>
              <a:t></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Việc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dời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đô</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là</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hết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sức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đúng</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đắn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đã</a:t>
            </a:r>
            <a:r>
              <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mở</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ra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giai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đoạn</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mới</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cho</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sự</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phát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triển</a:t>
            </a:r>
            <a:r>
              <a:rPr kumimoji="0" lang="vi-VN"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của</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đất</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r>
              <a:rPr kumimoji="0" lang="en-US" altLang="en-US" sz="4400" b="1" i="0"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Arial" panose="020B0604020202020204" pitchFamily="34" charset="0"/>
              </a:rPr>
              <a:t>nước</a:t>
            </a:r>
            <a:r>
              <a:rPr kumimoji="0" lang="en-US" altLang="en-US" sz="44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Arial" panose="020B0604020202020204" pitchFamily="34" charset="0"/>
              </a:rPr>
              <a:t>. </a:t>
            </a:r>
          </a:p>
        </p:txBody>
      </p:sp>
      <p:sp>
        <p:nvSpPr>
          <p:cNvPr id="6" name="TextBox 5">
            <a:extLst>
              <a:ext uri="{FF2B5EF4-FFF2-40B4-BE49-F238E27FC236}">
                <a16:creationId xmlns:a16="http://schemas.microsoft.com/office/drawing/2014/main" id="{6851A013-F7D2-445E-9B30-4FC9DA693A6E}"/>
              </a:ext>
            </a:extLst>
          </p:cNvPr>
          <p:cNvSpPr txBox="1"/>
          <p:nvPr/>
        </p:nvSpPr>
        <p:spPr>
          <a:xfrm>
            <a:off x="619932" y="1067072"/>
            <a:ext cx="5296545"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hẹp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nhiều</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đồi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Chỉ</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bảo</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vệ</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40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
        <p:nvSpPr>
          <p:cNvPr id="7" name="TextBox 6">
            <a:extLst>
              <a:ext uri="{FF2B5EF4-FFF2-40B4-BE49-F238E27FC236}">
                <a16:creationId xmlns:a16="http://schemas.microsoft.com/office/drawing/2014/main" id="{0F761BC1-3F22-403B-B63F-F92BED70A24F}"/>
              </a:ext>
            </a:extLst>
          </p:cNvPr>
          <p:cNvSpPr txBox="1"/>
          <p:nvPr/>
        </p:nvSpPr>
        <p:spPr>
          <a:xfrm>
            <a:off x="5712884" y="1067072"/>
            <a:ext cx="6239934" cy="230832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Vùng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rộng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vừa</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núi</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có</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sông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Thích</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hợp</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cả</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phòng</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thủ</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phát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triển</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đất</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600" b="0"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nước</a:t>
            </a:r>
            <a:r>
              <a:rPr kumimoji="0" lang="en-US" altLang="en-US" sz="3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634472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 fill="hold"/>
                                        <p:tgtEl>
                                          <p:spTgt spid="4"/>
                                        </p:tgtEl>
                                        <p:attrNameLst>
                                          <p:attrName>ppt_x</p:attrName>
                                        </p:attrNameLst>
                                      </p:cBhvr>
                                      <p:tavLst>
                                        <p:tav tm="0">
                                          <p:val>
                                            <p:strVal val="#ppt_x"/>
                                          </p:val>
                                        </p:tav>
                                        <p:tav tm="100000">
                                          <p:val>
                                            <p:strVal val="#ppt_x"/>
                                          </p:val>
                                        </p:tav>
                                      </p:tavLst>
                                    </p:anim>
                                    <p:anim calcmode="lin" valueType="num">
                                      <p:cBhvr additive="base">
                                        <p:cTn id="8" dur="1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25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2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25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outVertical)">
                                      <p:cBhvr>
                                        <p:cTn id="28"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5" descr="http://baodientu.chinhphu.vn/Uploaded_VGP/hatheluc/20100715/CoDoHoaLu.jpg">
            <a:extLst>
              <a:ext uri="{FF2B5EF4-FFF2-40B4-BE49-F238E27FC236}">
                <a16:creationId xmlns:a16="http://schemas.microsoft.com/office/drawing/2014/main" id="{B09D4C9E-DA0A-4F28-B8AB-DDFCFC3B7C00}"/>
              </a:ext>
            </a:extLst>
          </p:cNvPr>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468533" y="0"/>
            <a:ext cx="5723467" cy="5156200"/>
          </a:xfrm>
        </p:spPr>
      </p:pic>
      <p:sp>
        <p:nvSpPr>
          <p:cNvPr id="5" name="TextBox 4">
            <a:extLst>
              <a:ext uri="{FF2B5EF4-FFF2-40B4-BE49-F238E27FC236}">
                <a16:creationId xmlns:a16="http://schemas.microsoft.com/office/drawing/2014/main" id="{88113DA2-FB43-485C-A379-0D5950F07481}"/>
              </a:ext>
            </a:extLst>
          </p:cNvPr>
          <p:cNvSpPr txBox="1">
            <a:spLocks noChangeArrowheads="1"/>
          </p:cNvSpPr>
          <p:nvPr/>
        </p:nvSpPr>
        <p:spPr bwMode="auto">
          <a:xfrm>
            <a:off x="7344833" y="5636685"/>
            <a:ext cx="4379384" cy="6667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vi-VN"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Hoa Lư</a:t>
            </a:r>
            <a:r>
              <a:rPr kumimoji="0" lang="en-US" altLang="en-US" sz="3733"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ngày nay</a:t>
            </a:r>
          </a:p>
        </p:txBody>
      </p:sp>
      <p:pic>
        <p:nvPicPr>
          <p:cNvPr id="131076" name="Picture 2">
            <a:extLst>
              <a:ext uri="{FF2B5EF4-FFF2-40B4-BE49-F238E27FC236}">
                <a16:creationId xmlns:a16="http://schemas.microsoft.com/office/drawing/2014/main" id="{622E1711-8E74-42FA-AF7B-B3B0482D5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6418"/>
            <a:ext cx="6288617" cy="674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8147440"/>
      </p:ext>
    </p:extLst>
  </p:cSld>
  <p:clrMapOvr>
    <a:masterClrMapping/>
  </p:clrMapOvr>
  <p:transition spd="slow" advTm="150500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barn(inVertical)">
                                      <p:cBhvr>
                                        <p:cTn id="7" dur="250"/>
                                        <p:tgtEl>
                                          <p:spTgt spid="1024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2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a:extLst>
              <a:ext uri="{FF2B5EF4-FFF2-40B4-BE49-F238E27FC236}">
                <a16:creationId xmlns:a16="http://schemas.microsoft.com/office/drawing/2014/main" id="{16105D2F-D282-4D11-8242-19E9855AA3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4" y="304800"/>
            <a:ext cx="1152313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102293"/>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687A641-8FBA-4144-9958-9DDEC690F056}"/>
              </a:ext>
            </a:extLst>
          </p:cNvPr>
          <p:cNvSpPr txBox="1">
            <a:spLocks noChangeArrowheads="1"/>
          </p:cNvSpPr>
          <p:nvPr/>
        </p:nvSpPr>
        <p:spPr bwMode="auto">
          <a:xfrm>
            <a:off x="1524000" y="228601"/>
            <a:ext cx="9144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Thăng</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Long –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Hà</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Nội</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Arial" panose="020B0604020202020204" pitchFamily="34" charset="0"/>
              </a:rPr>
              <a:t>ngày</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Arial" panose="020B0604020202020204" pitchFamily="34" charset="0"/>
              </a:rPr>
              <a:t> nay</a:t>
            </a:r>
          </a:p>
        </p:txBody>
      </p:sp>
    </p:spTree>
    <p:extLst>
      <p:ext uri="{BB962C8B-B14F-4D97-AF65-F5344CB8AC3E}">
        <p14:creationId xmlns:p14="http://schemas.microsoft.com/office/powerpoint/2010/main" val="24511332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1" descr="99+ Background Powerpoint Đẹp cho bài thuyết trình chuyên nghiệp - Hình Ảnh  Đẹp HD">
            <a:extLst>
              <a:ext uri="{FF2B5EF4-FFF2-40B4-BE49-F238E27FC236}">
                <a16:creationId xmlns:a16="http://schemas.microsoft.com/office/drawing/2014/main" id="{F28B48B4-89A6-426F-9054-D85DD7491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47" name="TextBox 4">
            <a:extLst>
              <a:ext uri="{FF2B5EF4-FFF2-40B4-BE49-F238E27FC236}">
                <a16:creationId xmlns:a16="http://schemas.microsoft.com/office/drawing/2014/main" id="{936CA446-59FB-4431-B84E-FEF8DA341B6D}"/>
              </a:ext>
            </a:extLst>
          </p:cNvPr>
          <p:cNvSpPr txBox="1">
            <a:spLocks noChangeArrowheads="1"/>
          </p:cNvSpPr>
          <p:nvPr/>
        </p:nvSpPr>
        <p:spPr bwMode="auto">
          <a:xfrm>
            <a:off x="1390651" y="1411817"/>
            <a:ext cx="10369549"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4267" dirty="0">
                <a:solidFill>
                  <a:srgbClr val="FFFF00"/>
                </a:solidFill>
                <a:latin typeface="Helvetica Neue"/>
              </a:rPr>
              <a:t>            </a:t>
            </a:r>
            <a:r>
              <a:rPr lang="vi-VN" altLang="en-US" sz="4267" dirty="0">
                <a:solidFill>
                  <a:srgbClr val="FFFF00"/>
                </a:solidFill>
                <a:latin typeface="Helvetica Neue"/>
              </a:rPr>
              <a:t>Ai từng thuở bé chăn trâu</a:t>
            </a:r>
            <a:endParaRPr lang="en-US" altLang="en-US" sz="4267" dirty="0">
              <a:solidFill>
                <a:srgbClr val="FFFF00"/>
              </a:solidFill>
              <a:latin typeface="Helvetica Neue"/>
            </a:endParaRPr>
          </a:p>
          <a:p>
            <a:pPr defTabSz="1219170" fontAlgn="base">
              <a:spcBef>
                <a:spcPct val="0"/>
              </a:spcBef>
              <a:spcAft>
                <a:spcPct val="0"/>
              </a:spcAft>
            </a:pPr>
            <a:r>
              <a:rPr lang="en-US" altLang="en-US" sz="4267" dirty="0">
                <a:solidFill>
                  <a:srgbClr val="FFFF00"/>
                </a:solidFill>
                <a:latin typeface="Helvetica Neue"/>
              </a:rPr>
              <a:t>T</a:t>
            </a:r>
            <a:r>
              <a:rPr lang="vi-VN" altLang="en-US" sz="4267" dirty="0">
                <a:solidFill>
                  <a:srgbClr val="FFFF00"/>
                </a:solidFill>
                <a:latin typeface="Helvetica Neue"/>
              </a:rPr>
              <a:t>rận bày thường lấy bông lau làm cờ </a:t>
            </a:r>
            <a:endParaRPr lang="en-US" altLang="en-US" sz="4267" dirty="0">
              <a:solidFill>
                <a:srgbClr val="FFFF00"/>
              </a:solidFill>
              <a:latin typeface="Helvetica Neue"/>
            </a:endParaRPr>
          </a:p>
          <a:p>
            <a:pPr defTabSz="1219170" fontAlgn="base">
              <a:spcBef>
                <a:spcPct val="0"/>
              </a:spcBef>
              <a:spcAft>
                <a:spcPct val="0"/>
              </a:spcAft>
            </a:pPr>
            <a:r>
              <a:rPr lang="en-US" altLang="en-US" sz="4267" dirty="0">
                <a:solidFill>
                  <a:srgbClr val="FFFF00"/>
                </a:solidFill>
                <a:latin typeface="Helvetica Neue"/>
              </a:rPr>
              <a:t>           L</a:t>
            </a:r>
            <a:r>
              <a:rPr lang="vi-VN" altLang="en-US" sz="4267" dirty="0">
                <a:solidFill>
                  <a:srgbClr val="FFFF00"/>
                </a:solidFill>
                <a:latin typeface="Helvetica Neue"/>
              </a:rPr>
              <a:t>ớn lên xây dựng cơ đồ</a:t>
            </a:r>
            <a:endParaRPr lang="en-US" altLang="en-US" sz="4267" dirty="0">
              <a:solidFill>
                <a:srgbClr val="FFFF00"/>
              </a:solidFill>
              <a:latin typeface="Helvetica Neue"/>
            </a:endParaRPr>
          </a:p>
          <a:p>
            <a:pPr defTabSz="1219170" fontAlgn="base">
              <a:spcBef>
                <a:spcPct val="0"/>
              </a:spcBef>
              <a:spcAft>
                <a:spcPct val="0"/>
              </a:spcAft>
            </a:pPr>
            <a:r>
              <a:rPr lang="en-US" altLang="en-US" sz="4267" dirty="0">
                <a:solidFill>
                  <a:srgbClr val="FFFF00"/>
                </a:solidFill>
                <a:latin typeface="Helvetica Neue"/>
              </a:rPr>
              <a:t>M</a:t>
            </a:r>
            <a:r>
              <a:rPr lang="vi-VN" altLang="en-US" sz="4267" dirty="0">
                <a:solidFill>
                  <a:srgbClr val="FFFF00"/>
                </a:solidFill>
                <a:latin typeface="Helvetica Neue"/>
              </a:rPr>
              <a:t>ười hai sứ tướng bấy giờ đều thua?</a:t>
            </a:r>
          </a:p>
        </p:txBody>
      </p:sp>
      <p:sp>
        <p:nvSpPr>
          <p:cNvPr id="108548" name="TextBox 8">
            <a:extLst>
              <a:ext uri="{FF2B5EF4-FFF2-40B4-BE49-F238E27FC236}">
                <a16:creationId xmlns:a16="http://schemas.microsoft.com/office/drawing/2014/main" id="{28446E87-26B2-4A49-B5BD-74680F9DD2FA}"/>
              </a:ext>
            </a:extLst>
          </p:cNvPr>
          <p:cNvSpPr txBox="1">
            <a:spLocks noChangeArrowheads="1"/>
          </p:cNvSpPr>
          <p:nvPr/>
        </p:nvSpPr>
        <p:spPr bwMode="auto">
          <a:xfrm>
            <a:off x="3695700" y="4519084"/>
            <a:ext cx="5088467"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Đinh</a:t>
            </a:r>
            <a:r>
              <a:rPr lang="en-US" altLang="en-US" sz="5867" b="1" dirty="0">
                <a:solidFill>
                  <a:prstClr val="black"/>
                </a:solidFill>
              </a:rPr>
              <a:t> </a:t>
            </a:r>
            <a:r>
              <a:rPr lang="en-US" altLang="en-US" sz="5867" b="1" dirty="0" err="1">
                <a:solidFill>
                  <a:prstClr val="black"/>
                </a:solidFill>
              </a:rPr>
              <a:t>Bộ</a:t>
            </a:r>
            <a:r>
              <a:rPr lang="en-US" altLang="en-US" sz="5867" b="1" dirty="0">
                <a:solidFill>
                  <a:prstClr val="black"/>
                </a:solidFill>
              </a:rPr>
              <a:t> </a:t>
            </a:r>
            <a:r>
              <a:rPr lang="en-US" altLang="en-US" sz="5867" b="1" dirty="0" err="1">
                <a:solidFill>
                  <a:prstClr val="black"/>
                </a:solidFill>
              </a:rPr>
              <a:t>Lĩnh</a:t>
            </a:r>
            <a:endParaRPr lang="en-US" altLang="en-US" sz="5867" b="1" dirty="0">
              <a:solidFill>
                <a:prstClr val="black"/>
              </a:solidFill>
            </a:endParaRPr>
          </a:p>
        </p:txBody>
      </p:sp>
      <p:pic>
        <p:nvPicPr>
          <p:cNvPr id="4" name="Picture 3">
            <a:hlinkClick r:id="rId3" action="ppaction://hlinksldjump"/>
            <a:extLst>
              <a:ext uri="{FF2B5EF4-FFF2-40B4-BE49-F238E27FC236}">
                <a16:creationId xmlns:a16="http://schemas.microsoft.com/office/drawing/2014/main" id="{33047F85-CD04-40CC-BA11-3F2E7880AA21}"/>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5" name="TextBox 4">
            <a:extLst>
              <a:ext uri="{FF2B5EF4-FFF2-40B4-BE49-F238E27FC236}">
                <a16:creationId xmlns:a16="http://schemas.microsoft.com/office/drawing/2014/main" id="{9C415B21-E00F-4CC9-9C56-C5FAE789E136}"/>
              </a:ext>
            </a:extLst>
          </p:cNvPr>
          <p:cNvSpPr txBox="1"/>
          <p:nvPr/>
        </p:nvSpPr>
        <p:spPr>
          <a:xfrm>
            <a:off x="2279176" y="848326"/>
            <a:ext cx="6018662"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CÂU HỎI MẢNH GHÉP SỐ 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ppt_x"/>
                                          </p:val>
                                        </p:tav>
                                        <p:tav tm="100000">
                                          <p:val>
                                            <p:strVal val="#ppt_x"/>
                                          </p:val>
                                        </p:tav>
                                      </p:tavLst>
                                    </p:anim>
                                    <p:anim calcmode="lin" valueType="num">
                                      <p:cBhvr additive="base">
                                        <p:cTn id="8" dur="500" fill="hold"/>
                                        <p:tgtEl>
                                          <p:spTgt spid="1085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at10">
            <a:extLst>
              <a:ext uri="{FF2B5EF4-FFF2-40B4-BE49-F238E27FC236}">
                <a16:creationId xmlns:a16="http://schemas.microsoft.com/office/drawing/2014/main" id="{DC0C1384-3BC3-4D1C-B6CB-C53F1C36F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254000"/>
            <a:ext cx="11486506" cy="5703669"/>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3">
            <a:extLst>
              <a:ext uri="{FF2B5EF4-FFF2-40B4-BE49-F238E27FC236}">
                <a16:creationId xmlns:a16="http://schemas.microsoft.com/office/drawing/2014/main" id="{DA6B3446-D477-4053-9922-9EB4637B5E64}"/>
              </a:ext>
            </a:extLst>
          </p:cNvPr>
          <p:cNvSpPr txBox="1">
            <a:spLocks noChangeArrowheads="1"/>
          </p:cNvSpPr>
          <p:nvPr/>
        </p:nvSpPr>
        <p:spPr bwMode="auto">
          <a:xfrm>
            <a:off x="3256723" y="5957669"/>
            <a:ext cx="7084484" cy="646331"/>
          </a:xfrm>
          <a:prstGeom prst="rect">
            <a:avLst/>
          </a:prstGeom>
          <a:noFill/>
          <a:ln>
            <a:noFill/>
          </a:ln>
          <a:effectLst/>
        </p:spPr>
        <p:txBody>
          <a:bodyPr>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Long</a:t>
            </a:r>
            <a:endParaRPr kumimoji="0" lang="en-US" sz="36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4591160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calcmode="lin" valueType="num">
                                      <p:cBhvr>
                                        <p:cTn id="12"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Untitled-1">
            <a:extLst>
              <a:ext uri="{FF2B5EF4-FFF2-40B4-BE49-F238E27FC236}">
                <a16:creationId xmlns:a16="http://schemas.microsoft.com/office/drawing/2014/main" id="{F65F2E83-24D3-4040-8A19-FAE518C06D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7" y="85725"/>
            <a:ext cx="12112486" cy="6686549"/>
          </a:xfrm>
          <a:prstGeom prst="rect">
            <a:avLst/>
          </a:prstGeom>
          <a:noFill/>
          <a:ln w="76200" cmpd="tri">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1694F27-6B45-4999-82E3-4B56009F9E87}"/>
              </a:ext>
            </a:extLst>
          </p:cNvPr>
          <p:cNvSpPr txBox="1"/>
          <p:nvPr/>
        </p:nvSpPr>
        <p:spPr>
          <a:xfrm>
            <a:off x="265044" y="191742"/>
            <a:ext cx="6096000" cy="4524315"/>
          </a:xfrm>
          <a:prstGeom prst="rect">
            <a:avLst/>
          </a:prstGeom>
          <a:noFill/>
        </p:spPr>
        <p:txBody>
          <a:bodyPr wrap="square">
            <a:spAutoFit/>
          </a:bodyPr>
          <a:lstStyle/>
          <a:p>
            <a:r>
              <a:rPr lang="vi-VN" sz="3200" b="1" i="0" dirty="0">
                <a:solidFill>
                  <a:srgbClr val="333333"/>
                </a:solidFill>
                <a:latin typeface="Tahoma" panose="020B0604030504040204" pitchFamily="34" charset="0"/>
              </a:rPr>
              <a:t>Sách Đại Việt sử ký toàn thư viết: “Mùa thu, tháng 7, vua dời kinh đô từ thành Hoa Lư sang kinh đô lớn là Đại La của Kinh phủ. Thuyền tạm đỗ ở dưới thành, có rồng vàng hiện ra ở bến ngự, vì thế đổi gọi là thành Thăng Long</a:t>
            </a:r>
            <a:r>
              <a:rPr lang="en-US" sz="3200" b="1" i="0" dirty="0">
                <a:solidFill>
                  <a:srgbClr val="333333"/>
                </a:solidFill>
                <a:latin typeface="Tahoma" panose="020B0604030504040204" pitchFamily="34" charset="0"/>
              </a:rPr>
              <a:t>”</a:t>
            </a:r>
            <a:r>
              <a:rPr lang="vi-VN" sz="3200" b="1" i="0" dirty="0">
                <a:solidFill>
                  <a:srgbClr val="333333"/>
                </a:solidFill>
                <a:latin typeface="Tahoma" panose="020B0604030504040204" pitchFamily="34" charset="0"/>
              </a:rPr>
              <a:t>. </a:t>
            </a:r>
            <a:endParaRPr lang="en-US" sz="3200" b="1" dirty="0"/>
          </a:p>
        </p:txBody>
      </p:sp>
    </p:spTree>
  </p:cSld>
  <p:clrMapOvr>
    <a:masterClrMapping/>
  </p:clrMapOvr>
  <p:transition advTm="1505000"/>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ieu021010-7">
            <a:extLst>
              <a:ext uri="{FF2B5EF4-FFF2-40B4-BE49-F238E27FC236}">
                <a16:creationId xmlns:a16="http://schemas.microsoft.com/office/drawing/2014/main" id="{D59CC162-0706-4728-9C46-5701ED40A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934" y="131233"/>
            <a:ext cx="43307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hieu021010-5">
            <a:extLst>
              <a:ext uri="{FF2B5EF4-FFF2-40B4-BE49-F238E27FC236}">
                <a16:creationId xmlns:a16="http://schemas.microsoft.com/office/drawing/2014/main" id="{683C8E81-E5EA-4785-8829-FF7B09797C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534" y="3437467"/>
            <a:ext cx="2298700" cy="2584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chieu021010-6">
            <a:extLst>
              <a:ext uri="{FF2B5EF4-FFF2-40B4-BE49-F238E27FC236}">
                <a16:creationId xmlns:a16="http://schemas.microsoft.com/office/drawing/2014/main" id="{2649ACDC-0460-4A95-B861-31DD3EAA0B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38967" y="3312585"/>
            <a:ext cx="2669117" cy="2804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descr="http://t2.gstatic.com/images?q=tbn:ANd9GcSEOLDiPAZ8DpSgQwmqjz1pLqOIyBXAszPOIuPXOYhSm1qOQq0&amp;t=1&amp;usg=__Shuz1eZC_vZGfWQyztAkj-4-mBs=">
            <a:extLst>
              <a:ext uri="{FF2B5EF4-FFF2-40B4-BE49-F238E27FC236}">
                <a16:creationId xmlns:a16="http://schemas.microsoft.com/office/drawing/2014/main" id="{634D9D95-3F5A-49AB-B7FD-AA4E4AEED0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45400" y="139701"/>
            <a:ext cx="4402667" cy="329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a:extLst>
              <a:ext uri="{FF2B5EF4-FFF2-40B4-BE49-F238E27FC236}">
                <a16:creationId xmlns:a16="http://schemas.microsoft.com/office/drawing/2014/main" id="{AE1A0AC2-8E4F-4F6E-86C2-27C20E66CE44}"/>
              </a:ext>
            </a:extLst>
          </p:cNvPr>
          <p:cNvSpPr>
            <a:spLocks noGrp="1" noChangeArrowheads="1"/>
          </p:cNvSpPr>
          <p:nvPr>
            <p:ph type="title"/>
          </p:nvPr>
        </p:nvSpPr>
        <p:spPr>
          <a:xfrm>
            <a:off x="4546601" y="131233"/>
            <a:ext cx="3354917" cy="2076449"/>
          </a:xfrm>
        </p:spPr>
        <p:txBody>
          <a:bodyPr/>
          <a:lstStyle/>
          <a:p>
            <a:pPr eaLnBrk="1" hangingPunct="1"/>
            <a:r>
              <a:rPr lang="en-US" altLang="en-US" sz="3600" b="1" dirty="0">
                <a:solidFill>
                  <a:srgbClr val="FF0000"/>
                </a:solidFill>
                <a:latin typeface="Times New Roman" panose="02020603050405020304" pitchFamily="18" charset="0"/>
              </a:rPr>
              <a:t> HÌNH ẢNH VỀ ĐẠI LỄ NGHÌN NĂM VĂN HIẾN</a:t>
            </a:r>
          </a:p>
        </p:txBody>
      </p:sp>
      <p:sp>
        <p:nvSpPr>
          <p:cNvPr id="136199" name="TextBox 9">
            <a:extLst>
              <a:ext uri="{FF2B5EF4-FFF2-40B4-BE49-F238E27FC236}">
                <a16:creationId xmlns:a16="http://schemas.microsoft.com/office/drawing/2014/main" id="{1ECB9941-C2BF-495F-A0BD-2761727113EE}"/>
              </a:ext>
            </a:extLst>
          </p:cNvPr>
          <p:cNvSpPr txBox="1">
            <a:spLocks noChangeArrowheads="1"/>
          </p:cNvSpPr>
          <p:nvPr/>
        </p:nvSpPr>
        <p:spPr bwMode="auto">
          <a:xfrm>
            <a:off x="6714067" y="3716867"/>
            <a:ext cx="5317067" cy="2964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733">
                <a:solidFill>
                  <a:srgbClr val="000000"/>
                </a:solidFill>
                <a:latin typeface="Times New Roman" panose="02020603050405020304" pitchFamily="18" charset="0"/>
                <a:cs typeface="Times New Roman" panose="02020603050405020304" pitchFamily="18" charset="0"/>
              </a:rPr>
              <a:t>Hoàng Thành Thăng Long được Unesco công nhận là di sản văn thế giới nhân dịp khai mạc Đại lễ nghìn năm Thăng Long.</a:t>
            </a:r>
            <a:endParaRPr lang="en-US" altLang="en-US" sz="3733" b="1">
              <a:solidFill>
                <a:srgbClr val="000000"/>
              </a:solidFill>
              <a:latin typeface="VNtimes new roman"/>
              <a:cs typeface="Times New Roman" panose="02020603050405020304" pitchFamily="18" charset="0"/>
            </a:endParaRPr>
          </a:p>
        </p:txBody>
      </p:sp>
      <p:sp>
        <p:nvSpPr>
          <p:cNvPr id="11" name="Rectangle 5">
            <a:extLst>
              <a:ext uri="{FF2B5EF4-FFF2-40B4-BE49-F238E27FC236}">
                <a16:creationId xmlns:a16="http://schemas.microsoft.com/office/drawing/2014/main" id="{579AFE94-DFFA-4FC2-B026-A3711C519F68}"/>
              </a:ext>
            </a:extLst>
          </p:cNvPr>
          <p:cNvSpPr>
            <a:spLocks noChangeArrowheads="1"/>
          </p:cNvSpPr>
          <p:nvPr/>
        </p:nvSpPr>
        <p:spPr bwMode="auto">
          <a:xfrm>
            <a:off x="-31751" y="6021917"/>
            <a:ext cx="2669117"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defTabSz="1219170" eaLnBrk="0" fontAlgn="base" hangingPunct="0">
              <a:spcBef>
                <a:spcPct val="0"/>
              </a:spcBef>
              <a:spcAft>
                <a:spcPct val="0"/>
              </a:spcAft>
              <a:buNone/>
            </a:pPr>
            <a:r>
              <a:rPr lang="en-US" altLang="en-US" sz="2667" b="1">
                <a:solidFill>
                  <a:srgbClr val="000000"/>
                </a:solidFill>
                <a:latin typeface="Times New Roman" panose="02020603050405020304" pitchFamily="18" charset="0"/>
                <a:cs typeface="Times New Roman" panose="02020603050405020304" pitchFamily="18" charset="0"/>
              </a:rPr>
              <a:t>Mỗi chữ cao 2cm</a:t>
            </a:r>
          </a:p>
        </p:txBody>
      </p:sp>
      <p:sp>
        <p:nvSpPr>
          <p:cNvPr id="12" name="Rectangle 10">
            <a:extLst>
              <a:ext uri="{FF2B5EF4-FFF2-40B4-BE49-F238E27FC236}">
                <a16:creationId xmlns:a16="http://schemas.microsoft.com/office/drawing/2014/main" id="{18B2F93C-56A7-4096-A460-E54ADA5CB599}"/>
              </a:ext>
            </a:extLst>
          </p:cNvPr>
          <p:cNvSpPr>
            <a:spLocks noChangeArrowheads="1"/>
          </p:cNvSpPr>
          <p:nvPr/>
        </p:nvSpPr>
        <p:spPr bwMode="auto">
          <a:xfrm>
            <a:off x="2645834" y="5985934"/>
            <a:ext cx="4059767" cy="91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1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500">
                <a:solidFill>
                  <a:schemeClr val="tx1"/>
                </a:solidFill>
                <a:latin typeface="Arial" panose="020B0604020202020204" pitchFamily="34" charset="0"/>
              </a:defRPr>
            </a:lvl4pPr>
            <a:lvl5pPr marL="2057400" indent="-228600">
              <a:spcBef>
                <a:spcPct val="20000"/>
              </a:spcBef>
              <a:buChar char="»"/>
              <a:defRPr sz="15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500">
                <a:solidFill>
                  <a:schemeClr val="tx1"/>
                </a:solidFill>
                <a:latin typeface="Arial" panose="020B0604020202020204" pitchFamily="34" charset="0"/>
              </a:defRPr>
            </a:lvl9pPr>
          </a:lstStyle>
          <a:p>
            <a:pPr algn="ctr" defTabSz="1219170" eaLnBrk="0" fontAlgn="base" hangingPunct="0">
              <a:spcBef>
                <a:spcPct val="0"/>
              </a:spcBef>
              <a:spcAft>
                <a:spcPct val="0"/>
              </a:spcAft>
              <a:buNone/>
            </a:pPr>
            <a:r>
              <a:rPr lang="en-US" altLang="en-US" sz="2667" b="1">
                <a:solidFill>
                  <a:srgbClr val="FF0000"/>
                </a:solidFill>
                <a:latin typeface="Times New Roman" panose="02020603050405020304" pitchFamily="18" charset="0"/>
                <a:cs typeface="Arial" panose="020B0604020202020204" pitchFamily="34" charset="0"/>
              </a:rPr>
              <a:t>214 chữ đều được mạ vàng</a:t>
            </a:r>
          </a:p>
        </p:txBody>
      </p:sp>
      <p:sp>
        <p:nvSpPr>
          <p:cNvPr id="136202" name="TextBox 2">
            <a:extLst>
              <a:ext uri="{FF2B5EF4-FFF2-40B4-BE49-F238E27FC236}">
                <a16:creationId xmlns:a16="http://schemas.microsoft.com/office/drawing/2014/main" id="{4A11E7BE-5A6A-4840-B743-48A327E5CF40}"/>
              </a:ext>
            </a:extLst>
          </p:cNvPr>
          <p:cNvSpPr txBox="1">
            <a:spLocks noChangeArrowheads="1"/>
          </p:cNvSpPr>
          <p:nvPr/>
        </p:nvSpPr>
        <p:spPr bwMode="auto">
          <a:xfrm>
            <a:off x="8578851" y="3312585"/>
            <a:ext cx="38692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3200" b="1" dirty="0">
                <a:solidFill>
                  <a:srgbClr val="FF0000"/>
                </a:solidFill>
              </a:rPr>
              <a:t>1010-2010</a:t>
            </a:r>
          </a:p>
        </p:txBody>
      </p:sp>
      <p:sp>
        <p:nvSpPr>
          <p:cNvPr id="2" name="TextBox 1">
            <a:extLst>
              <a:ext uri="{FF2B5EF4-FFF2-40B4-BE49-F238E27FC236}">
                <a16:creationId xmlns:a16="http://schemas.microsoft.com/office/drawing/2014/main" id="{EF748536-0D8C-4C92-9048-19EAE92BFF3F}"/>
              </a:ext>
            </a:extLst>
          </p:cNvPr>
          <p:cNvSpPr txBox="1"/>
          <p:nvPr/>
        </p:nvSpPr>
        <p:spPr>
          <a:xfrm>
            <a:off x="4449235" y="2270631"/>
            <a:ext cx="3098799" cy="1015663"/>
          </a:xfrm>
          <a:prstGeom prst="rect">
            <a:avLst/>
          </a:prstGeom>
          <a:solidFill>
            <a:schemeClr val="bg1"/>
          </a:solidFill>
        </p:spPr>
        <p:txBody>
          <a:bodyPr wrap="square" rtlCol="0">
            <a:spAutoFit/>
          </a:bodyPr>
          <a:lstStyle/>
          <a:p>
            <a:r>
              <a:rPr lang="en-US" sz="2000" b="1" dirty="0" err="1"/>
              <a:t>Chiếu</a:t>
            </a:r>
            <a:r>
              <a:rPr lang="en-US" sz="2000" b="1" dirty="0"/>
              <a:t> </a:t>
            </a:r>
            <a:r>
              <a:rPr lang="en-US" sz="2000" b="1" dirty="0" err="1"/>
              <a:t>dời</a:t>
            </a:r>
            <a:r>
              <a:rPr lang="en-US" sz="2000" b="1" dirty="0"/>
              <a:t> </a:t>
            </a:r>
            <a:r>
              <a:rPr lang="en-US" sz="2000" b="1" dirty="0" err="1"/>
              <a:t>đô</a:t>
            </a:r>
            <a:r>
              <a:rPr lang="en-US" sz="2000" b="1" dirty="0"/>
              <a:t> </a:t>
            </a:r>
            <a:r>
              <a:rPr lang="en-US" sz="2000" b="1" dirty="0" err="1"/>
              <a:t>được</a:t>
            </a:r>
            <a:r>
              <a:rPr lang="en-US" sz="2000" b="1" dirty="0"/>
              <a:t> </a:t>
            </a:r>
            <a:r>
              <a:rPr lang="en-US" sz="2000" b="1" dirty="0" err="1"/>
              <a:t>đặt</a:t>
            </a:r>
            <a:r>
              <a:rPr lang="en-US" sz="2000" b="1" dirty="0"/>
              <a:t> ở </a:t>
            </a:r>
            <a:r>
              <a:rPr lang="en-US" sz="2000" b="1" dirty="0" err="1"/>
              <a:t>vườn</a:t>
            </a:r>
            <a:r>
              <a:rPr lang="en-US" sz="2000" b="1" dirty="0"/>
              <a:t> </a:t>
            </a:r>
            <a:r>
              <a:rPr lang="en-US" sz="2000" b="1" dirty="0" err="1"/>
              <a:t>hoa</a:t>
            </a:r>
            <a:r>
              <a:rPr lang="en-US" sz="2000" b="1" dirty="0"/>
              <a:t> </a:t>
            </a:r>
            <a:r>
              <a:rPr lang="en-US" sz="2000" b="1" dirty="0" err="1"/>
              <a:t>Lí</a:t>
            </a:r>
            <a:r>
              <a:rPr lang="en-US" sz="2000" b="1" dirty="0"/>
              <a:t> </a:t>
            </a:r>
            <a:r>
              <a:rPr lang="en-US" sz="2000" b="1" dirty="0" err="1"/>
              <a:t>Thái</a:t>
            </a:r>
            <a:r>
              <a:rPr lang="en-US" sz="2000" b="1" dirty="0"/>
              <a:t> </a:t>
            </a:r>
            <a:r>
              <a:rPr lang="en-US" sz="2000" b="1" dirty="0" err="1"/>
              <a:t>Tổ</a:t>
            </a:r>
            <a:r>
              <a:rPr lang="en-US" sz="2000" b="1" dirty="0"/>
              <a:t>- Ba </a:t>
            </a:r>
            <a:r>
              <a:rPr lang="en-US" sz="2000" b="1" dirty="0" err="1"/>
              <a:t>Đình</a:t>
            </a:r>
            <a:r>
              <a:rPr lang="en-US" sz="2000" b="1" dirty="0"/>
              <a:t>- </a:t>
            </a:r>
            <a:r>
              <a:rPr lang="en-US" sz="2000" b="1" dirty="0" err="1"/>
              <a:t>Hà</a:t>
            </a:r>
            <a:r>
              <a:rPr lang="en-US" sz="2000" b="1" dirty="0"/>
              <a:t> </a:t>
            </a:r>
            <a:r>
              <a:rPr lang="en-US" sz="2000" b="1" dirty="0" err="1"/>
              <a:t>Nội</a:t>
            </a:r>
            <a:endParaRPr lang="en-US" sz="2000" b="1" dirty="0"/>
          </a:p>
        </p:txBody>
      </p:sp>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21" name="Group 29">
            <a:extLst>
              <a:ext uri="{FF2B5EF4-FFF2-40B4-BE49-F238E27FC236}">
                <a16:creationId xmlns:a16="http://schemas.microsoft.com/office/drawing/2014/main" id="{F4900610-E86F-43A0-B3A3-CE6A10CF4506}"/>
              </a:ext>
            </a:extLst>
          </p:cNvPr>
          <p:cNvGrpSpPr>
            <a:grpSpLocks/>
          </p:cNvGrpSpPr>
          <p:nvPr/>
        </p:nvGrpSpPr>
        <p:grpSpPr bwMode="auto">
          <a:xfrm>
            <a:off x="476250" y="1864078"/>
            <a:ext cx="2786239" cy="2030588"/>
            <a:chOff x="914400" y="2701280"/>
            <a:chExt cx="2361456" cy="2311195"/>
          </a:xfrm>
        </p:grpSpPr>
        <p:sp>
          <p:nvSpPr>
            <p:cNvPr id="2" name="Oval 1">
              <a:extLst>
                <a:ext uri="{FF2B5EF4-FFF2-40B4-BE49-F238E27FC236}">
                  <a16:creationId xmlns:a16="http://schemas.microsoft.com/office/drawing/2014/main" id="{C9F30D1B-2DF1-4CF1-BCA9-4FD577BB72F6}"/>
                </a:ext>
              </a:extLst>
            </p:cNvPr>
            <p:cNvSpPr/>
            <p:nvPr/>
          </p:nvSpPr>
          <p:spPr>
            <a:xfrm>
              <a:off x="914400" y="2701280"/>
              <a:ext cx="2361456" cy="231119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entury Schoolbook"/>
                <a:ea typeface="+mn-ea"/>
                <a:cs typeface="+mn-cs"/>
              </a:endParaRPr>
            </a:p>
          </p:txBody>
        </p:sp>
        <p:sp>
          <p:nvSpPr>
            <p:cNvPr id="115733" name="TextBox 14">
              <a:extLst>
                <a:ext uri="{FF2B5EF4-FFF2-40B4-BE49-F238E27FC236}">
                  <a16:creationId xmlns:a16="http://schemas.microsoft.com/office/drawing/2014/main" id="{8448AC1F-DF97-45A3-A7AA-C64364A44644}"/>
                </a:ext>
              </a:extLst>
            </p:cNvPr>
            <p:cNvSpPr txBox="1">
              <a:spLocks noChangeArrowheads="1"/>
            </p:cNvSpPr>
            <p:nvPr/>
          </p:nvSpPr>
          <p:spPr bwMode="auto">
            <a:xfrm>
              <a:off x="943861" y="3486602"/>
              <a:ext cx="1944216" cy="51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marR="0" lvl="0" indent="0" algn="ctr" defTabSz="121917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3200" b="0" i="0" u="none" strike="noStrike" kern="1200" cap="none" spc="0" normalizeH="0" baseline="0" noProof="0" dirty="0" err="1">
                  <a:ln>
                    <a:noFill/>
                  </a:ln>
                  <a:solidFill>
                    <a:srgbClr val="FF0000"/>
                  </a:solidFill>
                  <a:effectLst/>
                  <a:uLnTx/>
                  <a:uFillTx/>
                  <a:latin typeface="Arial" panose="020B0604020202020204" pitchFamily="34" charset="0"/>
                  <a:ea typeface="+mn-ea"/>
                  <a:cs typeface="Arial" panose="020B0604020202020204" pitchFamily="34" charset="0"/>
                </a:rPr>
                <a:t>Bài</a:t>
              </a:r>
              <a:r>
                <a:rPr kumimoji="0" lang="en-US" altLang="en-US" sz="32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rPr>
                <a:t> 10:</a:t>
              </a:r>
            </a:p>
          </p:txBody>
        </p:sp>
      </p:grpSp>
      <p:sp>
        <p:nvSpPr>
          <p:cNvPr id="14" name="Rectangle 13">
            <a:extLst>
              <a:ext uri="{FF2B5EF4-FFF2-40B4-BE49-F238E27FC236}">
                <a16:creationId xmlns:a16="http://schemas.microsoft.com/office/drawing/2014/main" id="{8508A13D-3105-4535-8D58-13735B159A99}"/>
              </a:ext>
            </a:extLst>
          </p:cNvPr>
          <p:cNvSpPr/>
          <p:nvPr/>
        </p:nvSpPr>
        <p:spPr bwMode="auto">
          <a:xfrm>
            <a:off x="3601862" y="445912"/>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70C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1.SỰ THÀNH LẬP NHÀ LÝ</a:t>
            </a:r>
          </a:p>
        </p:txBody>
      </p:sp>
      <p:sp>
        <p:nvSpPr>
          <p:cNvPr id="22" name="Rectangle 21">
            <a:extLst>
              <a:ext uri="{FF2B5EF4-FFF2-40B4-BE49-F238E27FC236}">
                <a16:creationId xmlns:a16="http://schemas.microsoft.com/office/drawing/2014/main" id="{8508A13D-3105-4535-8D58-13735B159A99}"/>
              </a:ext>
            </a:extLst>
          </p:cNvPr>
          <p:cNvSpPr/>
          <p:nvPr/>
        </p:nvSpPr>
        <p:spPr bwMode="auto">
          <a:xfrm>
            <a:off x="3584929" y="1591735"/>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2. TÌNH HÌNH CHÍNH TRỊ</a:t>
            </a:r>
          </a:p>
        </p:txBody>
      </p:sp>
      <p:sp>
        <p:nvSpPr>
          <p:cNvPr id="24" name="Rectangle 23">
            <a:extLst>
              <a:ext uri="{FF2B5EF4-FFF2-40B4-BE49-F238E27FC236}">
                <a16:creationId xmlns:a16="http://schemas.microsoft.com/office/drawing/2014/main" id="{8508A13D-3105-4535-8D58-13735B159A99}"/>
              </a:ext>
            </a:extLst>
          </p:cNvPr>
          <p:cNvSpPr/>
          <p:nvPr/>
        </p:nvSpPr>
        <p:spPr bwMode="auto">
          <a:xfrm>
            <a:off x="3596218" y="2754491"/>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3.CUỘC KHÁNG CHIẾN CHỐNG QUÂN XÂM LƯỢC TỐNG 1075 -1077</a:t>
            </a:r>
          </a:p>
        </p:txBody>
      </p:sp>
      <p:sp>
        <p:nvSpPr>
          <p:cNvPr id="25" name="Rectangle 24">
            <a:extLst>
              <a:ext uri="{FF2B5EF4-FFF2-40B4-BE49-F238E27FC236}">
                <a16:creationId xmlns:a16="http://schemas.microsoft.com/office/drawing/2014/main" id="{8508A13D-3105-4535-8D58-13735B159A99}"/>
              </a:ext>
            </a:extLst>
          </p:cNvPr>
          <p:cNvSpPr/>
          <p:nvPr/>
        </p:nvSpPr>
        <p:spPr bwMode="auto">
          <a:xfrm>
            <a:off x="3624441" y="3900312"/>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4.TÌNH HINH2KINH TẾ , XÃ HỘI</a:t>
            </a:r>
          </a:p>
        </p:txBody>
      </p:sp>
      <p:sp>
        <p:nvSpPr>
          <p:cNvPr id="26" name="Rectangle 25">
            <a:extLst>
              <a:ext uri="{FF2B5EF4-FFF2-40B4-BE49-F238E27FC236}">
                <a16:creationId xmlns:a16="http://schemas.microsoft.com/office/drawing/2014/main" id="{8508A13D-3105-4535-8D58-13735B159A99}"/>
              </a:ext>
            </a:extLst>
          </p:cNvPr>
          <p:cNvSpPr/>
          <p:nvPr/>
        </p:nvSpPr>
        <p:spPr bwMode="auto">
          <a:xfrm>
            <a:off x="3680885" y="5074357"/>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5.NHỮNG THÀNH TỰU TIÊU BIỂU VỀ VĂN HÓA – GIÁO DỤC</a:t>
            </a:r>
          </a:p>
        </p:txBody>
      </p:sp>
    </p:spTree>
    <p:extLst>
      <p:ext uri="{BB962C8B-B14F-4D97-AF65-F5344CB8AC3E}">
        <p14:creationId xmlns:p14="http://schemas.microsoft.com/office/powerpoint/2010/main" val="37075439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13" presetClass="exit" presetSubtype="32" fill="hold" grpId="0" nodeType="withEffect">
                                  <p:stCondLst>
                                    <p:cond delay="0"/>
                                  </p:stCondLst>
                                  <p:childTnLst>
                                    <p:animEffect transition="out" filter="plus(out)">
                                      <p:cBhvr>
                                        <p:cTn id="9" dur="2000"/>
                                        <p:tgtEl>
                                          <p:spTgt spid="24"/>
                                        </p:tgtEl>
                                      </p:cBhvr>
                                    </p:animEffect>
                                    <p:set>
                                      <p:cBhvr>
                                        <p:cTn id="10" dur="1" fill="hold">
                                          <p:stCondLst>
                                            <p:cond delay="1999"/>
                                          </p:stCondLst>
                                        </p:cTn>
                                        <p:tgtEl>
                                          <p:spTgt spid="24"/>
                                        </p:tgtEl>
                                        <p:attrNameLst>
                                          <p:attrName>style.visibility</p:attrName>
                                        </p:attrNameLst>
                                      </p:cBhvr>
                                      <p:to>
                                        <p:strVal val="hidden"/>
                                      </p:to>
                                    </p:set>
                                  </p:childTnLst>
                                </p:cTn>
                              </p:par>
                              <p:par>
                                <p:cTn id="11" presetID="13" presetClass="exit" presetSubtype="32" fill="hold" grpId="0" nodeType="withEffect">
                                  <p:stCondLst>
                                    <p:cond delay="0"/>
                                  </p:stCondLst>
                                  <p:childTnLst>
                                    <p:animEffect transition="out" filter="plus(out)">
                                      <p:cBhvr>
                                        <p:cTn id="12" dur="2000"/>
                                        <p:tgtEl>
                                          <p:spTgt spid="25"/>
                                        </p:tgtEl>
                                      </p:cBhvr>
                                    </p:animEffect>
                                    <p:set>
                                      <p:cBhvr>
                                        <p:cTn id="13" dur="1" fill="hold">
                                          <p:stCondLst>
                                            <p:cond delay="1999"/>
                                          </p:stCondLst>
                                        </p:cTn>
                                        <p:tgtEl>
                                          <p:spTgt spid="25"/>
                                        </p:tgtEl>
                                        <p:attrNameLst>
                                          <p:attrName>style.visibility</p:attrName>
                                        </p:attrNameLst>
                                      </p:cBhvr>
                                      <p:to>
                                        <p:strVal val="hidden"/>
                                      </p:to>
                                    </p:set>
                                  </p:childTnLst>
                                </p:cTn>
                              </p:par>
                              <p:par>
                                <p:cTn id="14" presetID="13" presetClass="exit" presetSubtype="32" fill="hold" grpId="0" nodeType="withEffect">
                                  <p:stCondLst>
                                    <p:cond delay="0"/>
                                  </p:stCondLst>
                                  <p:childTnLst>
                                    <p:animEffect transition="out" filter="plus(out)">
                                      <p:cBhvr>
                                        <p:cTn id="15" dur="2000"/>
                                        <p:tgtEl>
                                          <p:spTgt spid="26"/>
                                        </p:tgtEl>
                                      </p:cBhvr>
                                    </p:animEffect>
                                    <p:set>
                                      <p:cBhvr>
                                        <p:cTn id="16"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0" name="TextBox 8">
            <a:extLst>
              <a:ext uri="{FF2B5EF4-FFF2-40B4-BE49-F238E27FC236}">
                <a16:creationId xmlns:a16="http://schemas.microsoft.com/office/drawing/2014/main" id="{1AAF44F2-3363-4127-943B-D2199053145E}"/>
              </a:ext>
            </a:extLst>
          </p:cNvPr>
          <p:cNvSpPr txBox="1">
            <a:spLocks noChangeArrowheads="1"/>
          </p:cNvSpPr>
          <p:nvPr/>
        </p:nvSpPr>
        <p:spPr bwMode="auto">
          <a:xfrm>
            <a:off x="478367" y="170746"/>
            <a:ext cx="11713633" cy="502766"/>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667"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15: CÔNG CUỘC XÂY DỰNG VÀ BẢO VỆ ĐẤT NƯỚC THỜI LÝ</a:t>
            </a:r>
            <a:endParaRPr kumimoji="0" lang="en-US" altLang="en-US" sz="26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155100" y="1070143"/>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marR="0" lvl="0" indent="0" algn="l" defTabSz="121917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1.</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Sự</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thành</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lập</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nhà</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Lý</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p>
        </p:txBody>
      </p:sp>
      <p:sp>
        <p:nvSpPr>
          <p:cNvPr id="2" name="TextBox 1">
            <a:extLst>
              <a:ext uri="{FF2B5EF4-FFF2-40B4-BE49-F238E27FC236}">
                <a16:creationId xmlns:a16="http://schemas.microsoft.com/office/drawing/2014/main" id="{A88DD1F1-477C-DACC-F469-9B7DAFBAB1F2}"/>
              </a:ext>
            </a:extLst>
          </p:cNvPr>
          <p:cNvSpPr txBox="1"/>
          <p:nvPr/>
        </p:nvSpPr>
        <p:spPr>
          <a:xfrm>
            <a:off x="478366" y="1815353"/>
            <a:ext cx="11072657" cy="2062103"/>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Năm</a:t>
            </a:r>
            <a:r>
              <a:rPr lang="en-US" sz="3200" dirty="0">
                <a:latin typeface="Times New Roman" panose="02020603050405020304" pitchFamily="18" charset="0"/>
                <a:cs typeface="Times New Roman" panose="02020603050405020304" pitchFamily="18" charset="0"/>
              </a:rPr>
              <a:t> 1009, Lê Long </a:t>
            </a:r>
            <a:r>
              <a:rPr lang="en-US" sz="3200" dirty="0" err="1">
                <a:latin typeface="Times New Roman" panose="02020603050405020304" pitchFamily="18" charset="0"/>
                <a:cs typeface="Times New Roman" panose="02020603050405020304" pitchFamily="18" charset="0"/>
              </a:rPr>
              <a:t>Đĩnh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mất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Công</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Uẩn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ngôi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vua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nhà</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lập</a:t>
            </a:r>
            <a:r>
              <a:rPr lang="en-US" sz="3200" dirty="0">
                <a:latin typeface="Times New Roman" panose="02020603050405020304" pitchFamily="18" charset="0"/>
                <a:cs typeface="Times New Roman" panose="02020603050405020304" pitchFamily="18" charset="0"/>
              </a:rPr>
              <a:t>.</a:t>
            </a:r>
          </a:p>
          <a:p>
            <a:r>
              <a:rPr lang="en-US" sz="3200" dirty="0">
                <a:latin typeface="Times New Roman" panose="02020603050405020304" pitchFamily="18" charset="0"/>
                <a:cs typeface="Times New Roman" panose="02020603050405020304" pitchFamily="18" charset="0"/>
              </a:rPr>
              <a:t>- 1010, </a:t>
            </a:r>
            <a:r>
              <a:rPr lang="en-US" sz="3200" dirty="0" err="1">
                <a:latin typeface="Times New Roman" panose="02020603050405020304" pitchFamily="18" charset="0"/>
                <a:cs typeface="Times New Roman" panose="02020603050405020304" pitchFamily="18" charset="0"/>
              </a:rPr>
              <a:t>Lý</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Thái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Tổ</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dời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đô</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từ</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Hoa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Lư</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về</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Đại</a:t>
            </a:r>
            <a:r>
              <a:rPr lang="en-US" sz="3200" dirty="0">
                <a:latin typeface="Times New Roman" panose="02020603050405020304" pitchFamily="18" charset="0"/>
                <a:cs typeface="Times New Roman" panose="02020603050405020304" pitchFamily="18" charset="0"/>
              </a:rPr>
              <a:t> La, </a:t>
            </a:r>
            <a:r>
              <a:rPr lang="en-US" sz="3200" dirty="0" err="1">
                <a:latin typeface="Times New Roman" panose="02020603050405020304" pitchFamily="18" charset="0"/>
                <a:cs typeface="Times New Roman" panose="02020603050405020304" pitchFamily="18" charset="0"/>
              </a:rPr>
              <a:t>đổi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thành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Thăng</a:t>
            </a:r>
            <a:r>
              <a:rPr lang="en-US" sz="3200" dirty="0">
                <a:latin typeface="Times New Roman" panose="02020603050405020304" pitchFamily="18" charset="0"/>
                <a:cs typeface="Times New Roman" panose="02020603050405020304" pitchFamily="18" charset="0"/>
              </a:rPr>
              <a:t> Long</a:t>
            </a:r>
          </a:p>
        </p:txBody>
      </p:sp>
    </p:spTree>
    <p:custDataLst>
      <p:tags r:id="rId1"/>
    </p:custDataLst>
    <p:extLst>
      <p:ext uri="{BB962C8B-B14F-4D97-AF65-F5344CB8AC3E}">
        <p14:creationId xmlns:p14="http://schemas.microsoft.com/office/powerpoint/2010/main" val="3851746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8F7486-BC59-40D2-BF2B-1C3BB8F7BE5C}"/>
              </a:ext>
            </a:extLst>
          </p:cNvPr>
          <p:cNvCxnSpPr>
            <a:cxnSpLocks/>
            <a:stCxn id="116740" idx="2"/>
          </p:cNvCxnSpPr>
          <p:nvPr/>
        </p:nvCxnSpPr>
        <p:spPr>
          <a:xfrm flipH="1">
            <a:off x="6316136" y="673512"/>
            <a:ext cx="19048" cy="6090651"/>
          </a:xfrm>
          <a:prstGeom prst="line">
            <a:avLst/>
          </a:prstGeom>
          <a:ln w="28575">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116740" name="TextBox 8">
            <a:extLst>
              <a:ext uri="{FF2B5EF4-FFF2-40B4-BE49-F238E27FC236}">
                <a16:creationId xmlns:a16="http://schemas.microsoft.com/office/drawing/2014/main" id="{1AAF44F2-3363-4127-943B-D2199053145E}"/>
              </a:ext>
            </a:extLst>
          </p:cNvPr>
          <p:cNvSpPr txBox="1">
            <a:spLocks noChangeArrowheads="1"/>
          </p:cNvSpPr>
          <p:nvPr/>
        </p:nvSpPr>
        <p:spPr bwMode="auto">
          <a:xfrm>
            <a:off x="478367" y="170746"/>
            <a:ext cx="11713633" cy="502766"/>
          </a:xfrm>
          <a:prstGeom prst="rect">
            <a:avLst/>
          </a:prstGeom>
          <a:ln/>
        </p:spPr>
        <p:style>
          <a:lnRef idx="1">
            <a:schemeClr val="accent1"/>
          </a:lnRef>
          <a:fillRef idx="2">
            <a:schemeClr val="accent1"/>
          </a:fillRef>
          <a:effectRef idx="1">
            <a:schemeClr val="accent1"/>
          </a:effectRef>
          <a:fontRef idx="minor">
            <a:schemeClr val="dk1"/>
          </a:fontRef>
        </p:style>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2667"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15: CÔNG CUỘC XÂY DỰNG VÀ BẢO VỆ ĐẤT NƯỚC THỜI LÝ</a:t>
            </a:r>
            <a:endParaRPr kumimoji="0" lang="en-US" altLang="en-US" sz="2667"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155100" y="1070143"/>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marR="0" lvl="0" indent="0" algn="l" defTabSz="1219170" rtl="0" eaLnBrk="1" fontAlgn="base" latinLnBrk="0" hangingPunct="1">
              <a:lnSpc>
                <a:spcPct val="100000"/>
              </a:lnSpc>
              <a:spcBef>
                <a:spcPct val="0"/>
              </a:spcBef>
              <a:spcAft>
                <a:spcPct val="0"/>
              </a:spcAft>
              <a:buClrTx/>
              <a:buSzTx/>
              <a:buFont typeface="Wingdings" panose="05000000000000000000" pitchFamily="2" charset="2"/>
              <a:buNone/>
              <a:tabLst/>
              <a:defRPr/>
            </a:pP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1.</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Sự</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thành</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lập</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nhà</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kumimoji="0" lang="en-US" altLang="en-US" sz="3200" b="1" i="0"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Arial" panose="020B0604020202020204" pitchFamily="34" charset="0"/>
              </a:rPr>
              <a:t>Lý</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p>
        </p:txBody>
      </p:sp>
      <p:sp>
        <p:nvSpPr>
          <p:cNvPr id="5" name="Rectangle 4">
            <a:extLst>
              <a:ext uri="{FF2B5EF4-FFF2-40B4-BE49-F238E27FC236}">
                <a16:creationId xmlns:a16="http://schemas.microsoft.com/office/drawing/2014/main" id="{CA389223-7750-46B6-BF72-0D2049DAFE5C}"/>
              </a:ext>
            </a:extLst>
          </p:cNvPr>
          <p:cNvSpPr>
            <a:spLocks noRot="1" noChangeArrowheads="1"/>
          </p:cNvSpPr>
          <p:nvPr/>
        </p:nvSpPr>
        <p:spPr bwMode="auto">
          <a:xfrm>
            <a:off x="194611" y="1764409"/>
            <a:ext cx="575733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marL="0" marR="0" lvl="0" indent="0" algn="l" defTabSz="1219170" rtl="0" eaLnBrk="1" fontAlgn="base" latinLnBrk="0" hangingPunct="1">
              <a:lnSpc>
                <a:spcPct val="100000"/>
              </a:lnSpc>
              <a:spcBef>
                <a:spcPct val="0"/>
              </a:spcBef>
              <a:spcAft>
                <a:spcPct val="0"/>
              </a:spcAft>
              <a:buClrTx/>
              <a:buSzTx/>
              <a:buFont typeface="Wingdings" panose="05000000000000000000" pitchFamily="2" charset="2"/>
              <a:buNone/>
              <a:tabLst/>
              <a:defRPr/>
            </a:pPr>
            <a:r>
              <a:rPr lang="en-US" altLang="en-US" sz="3200" b="1" dirty="0">
                <a:solidFill>
                  <a:srgbClr val="FF0000"/>
                </a:solidFill>
                <a:latin typeface="Times New Roman" panose="02020603050405020304" pitchFamily="18" charset="0"/>
                <a:cs typeface="Arial" panose="020B0604020202020204" pitchFamily="34" charset="0"/>
              </a:rPr>
              <a:t>2</a:t>
            </a:r>
            <a:r>
              <a:rPr kumimoji="0" lang="en-US" alt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a:t>
            </a:r>
            <a:r>
              <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Tình</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hình</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chính</a:t>
            </a:r>
            <a:r>
              <a:rPr lang="en-US" altLang="en-US" sz="3200" b="1" u="sng" dirty="0">
                <a:solidFill>
                  <a:srgbClr val="FF0000"/>
                </a:solidFill>
                <a:latin typeface="Times New Roman" panose="02020603050405020304" pitchFamily="18" charset="0"/>
                <a:cs typeface="Arial" panose="020B0604020202020204" pitchFamily="34" charset="0"/>
              </a:rPr>
              <a:t> </a:t>
            </a:r>
            <a:r>
              <a:rPr lang="en-US" altLang="en-US" sz="3200" b="1" u="sng" dirty="0" err="1">
                <a:solidFill>
                  <a:srgbClr val="FF0000"/>
                </a:solidFill>
                <a:latin typeface="Times New Roman" panose="02020603050405020304" pitchFamily="18" charset="0"/>
                <a:cs typeface="Arial" panose="020B0604020202020204" pitchFamily="34" charset="0"/>
              </a:rPr>
              <a:t>trị</a:t>
            </a:r>
            <a:endParaRPr kumimoji="0" lang="en-US" altLang="en-US" sz="32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32517093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heckerboard(across)">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4">
            <a:extLst>
              <a:ext uri="{FF2B5EF4-FFF2-40B4-BE49-F238E27FC236}">
                <a16:creationId xmlns:a16="http://schemas.microsoft.com/office/drawing/2014/main" id="{861F22D9-4193-4F53-86FE-D28EB55DCE66}"/>
              </a:ext>
            </a:extLst>
          </p:cNvPr>
          <p:cNvSpPr>
            <a:spLocks noChangeArrowheads="1"/>
          </p:cNvSpPr>
          <p:nvPr/>
        </p:nvSpPr>
        <p:spPr bwMode="auto">
          <a:xfrm>
            <a:off x="4248150" y="11905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Century Schoolbook"/>
              </a:rPr>
              <a:t>VUA</a:t>
            </a:r>
          </a:p>
        </p:txBody>
      </p:sp>
      <p:sp>
        <p:nvSpPr>
          <p:cNvPr id="12293" name="Rectangle 5">
            <a:extLst>
              <a:ext uri="{FF2B5EF4-FFF2-40B4-BE49-F238E27FC236}">
                <a16:creationId xmlns:a16="http://schemas.microsoft.com/office/drawing/2014/main" id="{1B2CE7F5-8CB9-4EA9-B4BF-22F792B8BF53}"/>
              </a:ext>
            </a:extLst>
          </p:cNvPr>
          <p:cNvSpPr>
            <a:spLocks noChangeArrowheads="1"/>
          </p:cNvSpPr>
          <p:nvPr/>
        </p:nvSpPr>
        <p:spPr bwMode="auto">
          <a:xfrm>
            <a:off x="2167471" y="3336037"/>
            <a:ext cx="3746500" cy="615951"/>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dirty="0">
                <a:solidFill>
                  <a:prstClr val="black"/>
                </a:solidFill>
                <a:effectLst>
                  <a:outerShdw blurRad="38100" dist="38100" dir="2700000" algn="tl">
                    <a:srgbClr val="C0C0C0"/>
                  </a:outerShdw>
                </a:effectLst>
                <a:latin typeface="VNI-Times" pitchFamily="2" charset="0"/>
              </a:rPr>
              <a:t> </a:t>
            </a:r>
            <a:r>
              <a:rPr lang="en-US" sz="2400" b="1" dirty="0">
                <a:solidFill>
                  <a:prstClr val="black"/>
                </a:solidFill>
                <a:latin typeface="Arial" charset="0"/>
              </a:rPr>
              <a:t>CÁC QUAN VĂN</a:t>
            </a:r>
          </a:p>
        </p:txBody>
      </p:sp>
      <p:sp>
        <p:nvSpPr>
          <p:cNvPr id="12295" name="Rectangle 7">
            <a:extLst>
              <a:ext uri="{FF2B5EF4-FFF2-40B4-BE49-F238E27FC236}">
                <a16:creationId xmlns:a16="http://schemas.microsoft.com/office/drawing/2014/main" id="{D24FB5E7-FADB-4100-A967-C49C149A747F}"/>
              </a:ext>
            </a:extLst>
          </p:cNvPr>
          <p:cNvSpPr>
            <a:spLocks noChangeArrowheads="1"/>
          </p:cNvSpPr>
          <p:nvPr/>
        </p:nvSpPr>
        <p:spPr bwMode="auto">
          <a:xfrm>
            <a:off x="4693628" y="4244088"/>
            <a:ext cx="2685078" cy="595313"/>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24 LỘ, PHỦ, CHÂU</a:t>
            </a:r>
          </a:p>
        </p:txBody>
      </p:sp>
      <p:sp>
        <p:nvSpPr>
          <p:cNvPr id="12296" name="Rectangle 8">
            <a:extLst>
              <a:ext uri="{FF2B5EF4-FFF2-40B4-BE49-F238E27FC236}">
                <a16:creationId xmlns:a16="http://schemas.microsoft.com/office/drawing/2014/main" id="{DB7C3240-2F73-4EAB-97CB-D9001C8825F2}"/>
              </a:ext>
            </a:extLst>
          </p:cNvPr>
          <p:cNvSpPr>
            <a:spLocks noChangeArrowheads="1"/>
          </p:cNvSpPr>
          <p:nvPr/>
        </p:nvSpPr>
        <p:spPr bwMode="auto">
          <a:xfrm>
            <a:off x="4969938" y="5236274"/>
            <a:ext cx="2474380" cy="51752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HUYỆN, HƯƠNG</a:t>
            </a:r>
          </a:p>
        </p:txBody>
      </p:sp>
      <p:sp>
        <p:nvSpPr>
          <p:cNvPr id="12297" name="Line 9">
            <a:extLst>
              <a:ext uri="{FF2B5EF4-FFF2-40B4-BE49-F238E27FC236}">
                <a16:creationId xmlns:a16="http://schemas.microsoft.com/office/drawing/2014/main" id="{75C8314D-8E9F-43C1-B64D-6945EA13C9DA}"/>
              </a:ext>
            </a:extLst>
          </p:cNvPr>
          <p:cNvSpPr>
            <a:spLocks noChangeShapeType="1"/>
          </p:cNvSpPr>
          <p:nvPr/>
        </p:nvSpPr>
        <p:spPr bwMode="auto">
          <a:xfrm flipH="1">
            <a:off x="3875962" y="2898778"/>
            <a:ext cx="2262371" cy="406208"/>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2298" name="Line 10">
            <a:extLst>
              <a:ext uri="{FF2B5EF4-FFF2-40B4-BE49-F238E27FC236}">
                <a16:creationId xmlns:a16="http://schemas.microsoft.com/office/drawing/2014/main" id="{09939378-BFA9-43E6-A913-4491C4565A77}"/>
              </a:ext>
            </a:extLst>
          </p:cNvPr>
          <p:cNvSpPr>
            <a:spLocks noChangeShapeType="1"/>
          </p:cNvSpPr>
          <p:nvPr/>
        </p:nvSpPr>
        <p:spPr bwMode="auto">
          <a:xfrm>
            <a:off x="6293991" y="2886421"/>
            <a:ext cx="2408767" cy="418564"/>
          </a:xfrm>
          <a:prstGeom prst="line">
            <a:avLst/>
          </a:prstGeom>
          <a:noFill/>
          <a:ln w="28440" cap="sq">
            <a:solidFill>
              <a:schemeClr val="tx1">
                <a:lumMod val="95000"/>
                <a:lumOff val="5000"/>
              </a:schemeClr>
            </a:solidFill>
            <a:miter lim="800000"/>
            <a:headEnd/>
            <a:tailEnd type="triangle" w="med" len="med"/>
          </a:ln>
        </p:spPr>
        <p:txBody>
          <a:bodyPr/>
          <a:lstStyle/>
          <a:p>
            <a:pPr defTabSz="1219170" fontAlgn="base">
              <a:spcBef>
                <a:spcPct val="0"/>
              </a:spcBef>
              <a:spcAft>
                <a:spcPct val="0"/>
              </a:spcAft>
              <a:defRPr/>
            </a:pPr>
            <a:endParaRPr lang="en-US" sz="2400">
              <a:solidFill>
                <a:prstClr val="black"/>
              </a:solidFill>
              <a:latin typeface="Arial" panose="020B0604020202020204" pitchFamily="34" charset="0"/>
              <a:cs typeface="Arial" panose="020B0604020202020204" pitchFamily="34" charset="0"/>
            </a:endParaRPr>
          </a:p>
        </p:txBody>
      </p:sp>
      <p:sp>
        <p:nvSpPr>
          <p:cNvPr id="12299" name="Line 11">
            <a:extLst>
              <a:ext uri="{FF2B5EF4-FFF2-40B4-BE49-F238E27FC236}">
                <a16:creationId xmlns:a16="http://schemas.microsoft.com/office/drawing/2014/main" id="{92FA92E3-8945-402F-B48F-D6A5A0ABE587}"/>
              </a:ext>
            </a:extLst>
          </p:cNvPr>
          <p:cNvSpPr>
            <a:spLocks noChangeShapeType="1"/>
          </p:cNvSpPr>
          <p:nvPr/>
        </p:nvSpPr>
        <p:spPr bwMode="auto">
          <a:xfrm flipH="1">
            <a:off x="6096000" y="4866217"/>
            <a:ext cx="21168" cy="370057"/>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137233" name="Rectangle 14">
            <a:extLst>
              <a:ext uri="{FF2B5EF4-FFF2-40B4-BE49-F238E27FC236}">
                <a16:creationId xmlns:a16="http://schemas.microsoft.com/office/drawing/2014/main" id="{D3FBF277-2E7C-481F-85F1-078CF818C096}"/>
              </a:ext>
            </a:extLst>
          </p:cNvPr>
          <p:cNvSpPr>
            <a:spLocks noChangeArrowheads="1"/>
          </p:cNvSpPr>
          <p:nvPr/>
        </p:nvSpPr>
        <p:spPr bwMode="auto">
          <a:xfrm>
            <a:off x="29634" y="1009651"/>
            <a:ext cx="2868084"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a:solidFill>
                  <a:srgbClr val="FF0000"/>
                </a:solidFill>
                <a:latin typeface="VNI-Times" pitchFamily="2" charset="0"/>
                <a:cs typeface="Arial" panose="020B0604020202020204" pitchFamily="34" charset="0"/>
              </a:rPr>
              <a:t>*</a:t>
            </a:r>
            <a:r>
              <a:rPr lang="vi-VN" altLang="en-US" sz="3200" b="1" u="sng">
                <a:solidFill>
                  <a:srgbClr val="FF0000"/>
                </a:solidFill>
                <a:latin typeface="Arial" panose="020B0604020202020204" pitchFamily="34" charset="0"/>
                <a:cs typeface="Arial" panose="020B0604020202020204" pitchFamily="34" charset="0"/>
              </a:rPr>
              <a:t>Trung ương:</a:t>
            </a:r>
          </a:p>
        </p:txBody>
      </p:sp>
      <p:sp>
        <p:nvSpPr>
          <p:cNvPr id="137234" name="Rectangle 15">
            <a:extLst>
              <a:ext uri="{FF2B5EF4-FFF2-40B4-BE49-F238E27FC236}">
                <a16:creationId xmlns:a16="http://schemas.microsoft.com/office/drawing/2014/main" id="{B70A6B84-7DCF-4BC4-9C29-773ED084B55C}"/>
              </a:ext>
            </a:extLst>
          </p:cNvPr>
          <p:cNvSpPr>
            <a:spLocks noChangeArrowheads="1"/>
          </p:cNvSpPr>
          <p:nvPr/>
        </p:nvSpPr>
        <p:spPr bwMode="auto">
          <a:xfrm>
            <a:off x="29633" y="4019551"/>
            <a:ext cx="3251200" cy="935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120000" tIns="62400" rIns="120000" bIns="62400" anchor="ctr"/>
          <a:lstStyle>
            <a:lvl1pPr>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vi-VN" altLang="en-US" sz="3200" b="1" u="sng">
                <a:solidFill>
                  <a:srgbClr val="FF0000"/>
                </a:solidFill>
                <a:latin typeface="Arial" panose="020B0604020202020204" pitchFamily="34" charset="0"/>
                <a:cs typeface="Arial" panose="020B0604020202020204" pitchFamily="34" charset="0"/>
              </a:rPr>
              <a:t>* Địa Phương</a:t>
            </a:r>
            <a:r>
              <a:rPr lang="vi-VN" altLang="en-US" sz="3200" u="sng">
                <a:solidFill>
                  <a:srgbClr val="FFFF00"/>
                </a:solidFill>
                <a:latin typeface="VNI-Times" pitchFamily="2" charset="0"/>
                <a:cs typeface="Arial" panose="020B0604020202020204" pitchFamily="34" charset="0"/>
              </a:rPr>
              <a:t>:</a:t>
            </a:r>
          </a:p>
        </p:txBody>
      </p:sp>
      <p:sp>
        <p:nvSpPr>
          <p:cNvPr id="12304" name="Rectangle 16">
            <a:extLst>
              <a:ext uri="{FF2B5EF4-FFF2-40B4-BE49-F238E27FC236}">
                <a16:creationId xmlns:a16="http://schemas.microsoft.com/office/drawing/2014/main" id="{AEC35146-FE9C-4509-8F7E-88AEB2602F70}"/>
              </a:ext>
            </a:extLst>
          </p:cNvPr>
          <p:cNvSpPr>
            <a:spLocks noChangeArrowheads="1"/>
          </p:cNvSpPr>
          <p:nvPr/>
        </p:nvSpPr>
        <p:spPr bwMode="auto">
          <a:xfrm>
            <a:off x="4341287" y="2193037"/>
            <a:ext cx="3695700" cy="655639"/>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nchor="ctr"/>
          <a:lstStyle/>
          <a:p>
            <a:pPr algn="ctr" defTabSz="1219170" fontAlgn="base">
              <a:spcBef>
                <a:spcPct val="0"/>
              </a:spcBef>
              <a:spcAft>
                <a:spcPct val="0"/>
              </a:spcAft>
              <a:defRPr/>
            </a:pPr>
            <a:r>
              <a:rPr lang="en-US" sz="2400" b="1" dirty="0">
                <a:solidFill>
                  <a:prstClr val="black"/>
                </a:solidFill>
                <a:latin typeface="Arial" charset="0"/>
              </a:rPr>
              <a:t>QUAN ĐẠI THẦN</a:t>
            </a:r>
          </a:p>
        </p:txBody>
      </p:sp>
      <p:sp>
        <p:nvSpPr>
          <p:cNvPr id="12306" name="Text Box 18">
            <a:extLst>
              <a:ext uri="{FF2B5EF4-FFF2-40B4-BE49-F238E27FC236}">
                <a16:creationId xmlns:a16="http://schemas.microsoft.com/office/drawing/2014/main" id="{8EA7582F-ACA5-408E-AC52-AFBC1BC4F9E6}"/>
              </a:ext>
            </a:extLst>
          </p:cNvPr>
          <p:cNvSpPr txBox="1">
            <a:spLocks noChangeArrowheads="1"/>
          </p:cNvSpPr>
          <p:nvPr/>
        </p:nvSpPr>
        <p:spPr bwMode="auto">
          <a:xfrm>
            <a:off x="7106874" y="3324924"/>
            <a:ext cx="3503084" cy="574675"/>
          </a:xfrm>
          <a:prstGeom prst="rect">
            <a:avLst/>
          </a:prstGeom>
          <a:ln/>
        </p:spPr>
        <p:style>
          <a:lnRef idx="1">
            <a:schemeClr val="accent2"/>
          </a:lnRef>
          <a:fillRef idx="2">
            <a:schemeClr val="accent2"/>
          </a:fillRef>
          <a:effectRef idx="1">
            <a:schemeClr val="accent2"/>
          </a:effectRef>
          <a:fontRef idx="minor">
            <a:schemeClr val="dk1"/>
          </a:fontRef>
        </p:style>
        <p:txBody>
          <a:bodyPr lIns="120000" tIns="60000" rIns="120000" bIns="60000"/>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1pPr>
            <a:lvl2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2pPr>
            <a:lvl3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3pPr>
            <a:lvl4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4pPr>
            <a:lvl5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5pPr>
            <a:lvl6pPr marL="25146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6pPr>
            <a:lvl7pPr marL="29718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7pPr>
            <a:lvl8pPr marL="34290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8pPr>
            <a:lvl9pPr marL="3886200" indent="-228600" defTabSz="449263" eaLnBrk="0" fontAlgn="base" hangingPunct="0">
              <a:spcBef>
                <a:spcPct val="0"/>
              </a:spcBef>
              <a:spcAft>
                <a:spcPct val="0"/>
              </a:spcAft>
              <a:buClr>
                <a:srgbClr val="000000"/>
              </a:buClr>
              <a:buSzPct val="100000"/>
              <a:buFont typeface="Times New Roman"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itchFamily="18" charset="0"/>
              </a:defRPr>
            </a:lvl9pPr>
          </a:lstStyle>
          <a:p>
            <a:pPr algn="ctr" defTabSz="1219170" fontAlgn="base">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b="1" dirty="0">
                <a:solidFill>
                  <a:prstClr val="black"/>
                </a:solidFill>
                <a:latin typeface="Arial" charset="0"/>
              </a:rPr>
              <a:t>CÁC QUAN VÕ</a:t>
            </a:r>
          </a:p>
        </p:txBody>
      </p:sp>
      <p:sp>
        <p:nvSpPr>
          <p:cNvPr id="12307" name="Rectangle 19">
            <a:extLst>
              <a:ext uri="{FF2B5EF4-FFF2-40B4-BE49-F238E27FC236}">
                <a16:creationId xmlns:a16="http://schemas.microsoft.com/office/drawing/2014/main" id="{AD9677D0-7EBE-4F2E-A890-88568D462F9A}"/>
              </a:ext>
            </a:extLst>
          </p:cNvPr>
          <p:cNvSpPr>
            <a:spLocks noChangeArrowheads="1"/>
          </p:cNvSpPr>
          <p:nvPr/>
        </p:nvSpPr>
        <p:spPr bwMode="auto">
          <a:xfrm>
            <a:off x="4802718" y="6128674"/>
            <a:ext cx="2641600" cy="533400"/>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lIns="120000" tIns="62400" rIns="120000" bIns="62400" anchor="ctr"/>
          <a:lstStyle/>
          <a:p>
            <a:pPr algn="ctr" defTabSz="1219170" eaLnBrk="0" fontAlgn="base" hangingPunct="0">
              <a:spcBef>
                <a:spcPct val="0"/>
              </a:spcBef>
              <a:spcAft>
                <a:spcPct val="0"/>
              </a:spcAft>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defRPr/>
            </a:pPr>
            <a:r>
              <a:rPr lang="en-US" sz="2400" b="1" dirty="0">
                <a:solidFill>
                  <a:prstClr val="black"/>
                </a:solidFill>
                <a:latin typeface="Arial" charset="0"/>
              </a:rPr>
              <a:t> XÃ</a:t>
            </a:r>
          </a:p>
        </p:txBody>
      </p:sp>
      <p:sp>
        <p:nvSpPr>
          <p:cNvPr id="12312" name="Line 24">
            <a:extLst>
              <a:ext uri="{FF2B5EF4-FFF2-40B4-BE49-F238E27FC236}">
                <a16:creationId xmlns:a16="http://schemas.microsoft.com/office/drawing/2014/main" id="{FE1E0E2F-8934-4A51-8105-9FD5A126151E}"/>
              </a:ext>
            </a:extLst>
          </p:cNvPr>
          <p:cNvSpPr>
            <a:spLocks noChangeShapeType="1"/>
          </p:cNvSpPr>
          <p:nvPr/>
        </p:nvSpPr>
        <p:spPr bwMode="auto">
          <a:xfrm flipH="1">
            <a:off x="6117168" y="5803900"/>
            <a:ext cx="6350" cy="319956"/>
          </a:xfrm>
          <a:prstGeom prst="line">
            <a:avLst/>
          </a:prstGeom>
          <a:noFill/>
          <a:ln w="28440" cap="sq">
            <a:solidFill>
              <a:schemeClr val="tx1"/>
            </a:solidFill>
            <a:miter lim="800000"/>
            <a:headEnd/>
            <a:tailEnd type="triangle" w="med" len="med"/>
          </a:ln>
          <a:extLst>
            <a:ext uri="{909E8E84-426E-40DD-AFC4-6F175D3DCCD1}">
              <a14:hiddenFill xmlns:a14="http://schemas.microsoft.com/office/drawing/2010/main">
                <a:noFill/>
              </a14:hiddenFill>
            </a:ext>
          </a:extLst>
        </p:spPr>
        <p:txBody>
          <a:bodyPr/>
          <a:lstStyle/>
          <a:p>
            <a:pPr defTabSz="1219170" eaLnBrk="0" fontAlgn="base" hangingPunct="0">
              <a:spcBef>
                <a:spcPct val="0"/>
              </a:spcBef>
              <a:spcAft>
                <a:spcPct val="0"/>
              </a:spcAft>
            </a:pPr>
            <a:endParaRPr lang="en-US" sz="2400">
              <a:solidFill>
                <a:prstClr val="black"/>
              </a:solidFill>
              <a:latin typeface="Arial" panose="020B0604020202020204" pitchFamily="34" charset="0"/>
              <a:cs typeface="Arial" panose="020B0604020202020204" pitchFamily="34" charset="0"/>
            </a:endParaRPr>
          </a:p>
        </p:txBody>
      </p:sp>
      <p:sp>
        <p:nvSpPr>
          <p:cNvPr id="25" name="Line 11">
            <a:extLst>
              <a:ext uri="{FF2B5EF4-FFF2-40B4-BE49-F238E27FC236}">
                <a16:creationId xmlns:a16="http://schemas.microsoft.com/office/drawing/2014/main" id="{3C851A81-DDCE-468F-9239-594A8E880F92}"/>
              </a:ext>
            </a:extLst>
          </p:cNvPr>
          <p:cNvSpPr>
            <a:spLocks noChangeShapeType="1"/>
          </p:cNvSpPr>
          <p:nvPr/>
        </p:nvSpPr>
        <p:spPr bwMode="auto">
          <a:xfrm flipH="1">
            <a:off x="6117168" y="1788584"/>
            <a:ext cx="2117" cy="402081"/>
          </a:xfrm>
          <a:prstGeom prst="line">
            <a:avLst/>
          </a:prstGeom>
          <a:ln w="28575">
            <a:headEnd/>
            <a:tailEnd type="triangle" w="med" len="med"/>
          </a:ln>
        </p:spPr>
        <p:style>
          <a:lnRef idx="1">
            <a:schemeClr val="dk1"/>
          </a:lnRef>
          <a:fillRef idx="0">
            <a:schemeClr val="dk1"/>
          </a:fillRef>
          <a:effectRef idx="0">
            <a:schemeClr val="dk1"/>
          </a:effectRef>
          <a:fontRef idx="minor">
            <a:schemeClr val="tx1"/>
          </a:fontRef>
        </p:style>
        <p:txBody>
          <a:bodyPr/>
          <a:lstStyle/>
          <a:p>
            <a:pPr defTabSz="1219170" fontAlgn="base">
              <a:spcBef>
                <a:spcPct val="0"/>
              </a:spcBef>
              <a:spcAft>
                <a:spcPct val="0"/>
              </a:spcAft>
              <a:defRPr/>
            </a:pPr>
            <a:endParaRPr lang="en-US" sz="2400">
              <a:solidFill>
                <a:prstClr val="black"/>
              </a:solidFill>
              <a:latin typeface="Century Schoolbook"/>
            </a:endParaRPr>
          </a:p>
        </p:txBody>
      </p:sp>
      <p:sp>
        <p:nvSpPr>
          <p:cNvPr id="137246" name="TextBox 2">
            <a:extLst>
              <a:ext uri="{FF2B5EF4-FFF2-40B4-BE49-F238E27FC236}">
                <a16:creationId xmlns:a16="http://schemas.microsoft.com/office/drawing/2014/main" id="{9EF64916-4A9F-4B7A-AE0D-AFDABD572FF9}"/>
              </a:ext>
            </a:extLst>
          </p:cNvPr>
          <p:cNvSpPr txBox="1">
            <a:spLocks noChangeArrowheads="1"/>
          </p:cNvSpPr>
          <p:nvPr/>
        </p:nvSpPr>
        <p:spPr bwMode="auto">
          <a:xfrm>
            <a:off x="8938684" y="613833"/>
            <a:ext cx="2148416" cy="2390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Bộ</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máy</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chính</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quyền</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thời</a:t>
            </a:r>
            <a:r>
              <a:rPr lang="en-US" altLang="en-US" sz="3733" dirty="0">
                <a:solidFill>
                  <a:srgbClr val="FF0000"/>
                </a:solidFill>
                <a:latin typeface="Arial" panose="020B0604020202020204" pitchFamily="34" charset="0"/>
                <a:cs typeface="Arial" panose="020B0604020202020204" pitchFamily="34" charset="0"/>
              </a:rPr>
              <a:t> </a:t>
            </a:r>
            <a:r>
              <a:rPr lang="en-US" altLang="en-US" sz="3733" dirty="0" err="1">
                <a:solidFill>
                  <a:srgbClr val="FF0000"/>
                </a:solidFill>
                <a:latin typeface="Arial" panose="020B0604020202020204" pitchFamily="34" charset="0"/>
                <a:cs typeface="Arial" panose="020B0604020202020204" pitchFamily="34" charset="0"/>
              </a:rPr>
              <a:t>Lý</a:t>
            </a:r>
            <a:r>
              <a:rPr lang="en-US" altLang="en-US" sz="3733" dirty="0">
                <a:solidFill>
                  <a:srgbClr val="FF0000"/>
                </a:solidFill>
                <a:latin typeface="Arial" panose="020B0604020202020204" pitchFamily="34" charset="0"/>
                <a:cs typeface="Arial" panose="020B0604020202020204" pitchFamily="34" charset="0"/>
              </a:rPr>
              <a:t>.</a:t>
            </a:r>
          </a:p>
        </p:txBody>
      </p:sp>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Năm</a:t>
            </a:r>
            <a:r>
              <a:rPr lang="en-US" altLang="en-US" sz="3200" dirty="0">
                <a:solidFill>
                  <a:srgbClr val="002060"/>
                </a:solidFill>
                <a:latin typeface="Times New Roman" panose="02020603050405020304" pitchFamily="18" charset="0"/>
                <a:cs typeface="Times New Roman" panose="02020603050405020304" pitchFamily="18" charset="0"/>
              </a:rPr>
              <a:t> 1054, </a:t>
            </a:r>
            <a:r>
              <a:rPr lang="en-US" altLang="en-US" sz="3200" dirty="0" err="1">
                <a:solidFill>
                  <a:srgbClr val="002060"/>
                </a:solidFill>
                <a:latin typeface="Times New Roman" panose="02020603050405020304" pitchFamily="18" charset="0"/>
                <a:cs typeface="Times New Roman" panose="02020603050405020304" pitchFamily="18" charset="0"/>
              </a:rPr>
              <a:t>nhà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Lý</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đổi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xây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dựng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củng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chính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từ</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địa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phương</a:t>
            </a:r>
            <a:r>
              <a:rPr lang="en-US" altLang="en-US" sz="3200"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7498374" y="4019551"/>
            <a:ext cx="41480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2400" dirty="0">
                <a:solidFill>
                  <a:srgbClr val="002060"/>
                </a:solidFill>
                <a:latin typeface="Times New Roman" panose="02020603050405020304" pitchFamily="18" charset="0"/>
                <a:cs typeface="Times New Roman" panose="02020603050405020304" pitchFamily="18" charset="0"/>
              </a:rPr>
              <a:t>Đó là chính quyền quân chủ nhưng khoảng cách giữa chính quyền với dân, giữa vua với dân chưa phải là xa lắm. Nhà Lý luôn coi dân là gốc rễ sâu bền.</a:t>
            </a:r>
            <a:endParaRPr lang="en-US" altLang="en-US" sz="2400" b="1" dirty="0">
              <a:solidFill>
                <a:srgbClr val="002060"/>
              </a:solidFill>
              <a:latin typeface="VNtimes new roman"/>
              <a:cs typeface="Times New Roman" panose="02020603050405020304"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1"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barn(inVertical)">
                                      <p:cBhvr>
                                        <p:cTn id="7" dur="500"/>
                                        <p:tgtEl>
                                          <p:spTgt spid="122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50"/>
                                        <p:tgtEl>
                                          <p:spTgt spid="25"/>
                                        </p:tgtEl>
                                      </p:cBhvr>
                                    </p:animEffect>
                                  </p:childTnLst>
                                </p:cTn>
                              </p:par>
                              <p:par>
                                <p:cTn id="13" presetID="16" presetClass="entr" presetSubtype="21" fill="hold" nodeType="withEffect">
                                  <p:stCondLst>
                                    <p:cond delay="0"/>
                                  </p:stCondLst>
                                  <p:childTnLst>
                                    <p:set>
                                      <p:cBhvr>
                                        <p:cTn id="14" dur="1" fill="hold">
                                          <p:stCondLst>
                                            <p:cond delay="0"/>
                                          </p:stCondLst>
                                        </p:cTn>
                                        <p:tgtEl>
                                          <p:spTgt spid="12304"/>
                                        </p:tgtEl>
                                        <p:attrNameLst>
                                          <p:attrName>style.visibility</p:attrName>
                                        </p:attrNameLst>
                                      </p:cBhvr>
                                      <p:to>
                                        <p:strVal val="visible"/>
                                      </p:to>
                                    </p:set>
                                    <p:animEffect transition="in" filter="barn(inVertical)">
                                      <p:cBhvr>
                                        <p:cTn id="15" dur="250"/>
                                        <p:tgtEl>
                                          <p:spTgt spid="12304"/>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1" fill="hold" nodeType="clickEffect">
                                  <p:stCondLst>
                                    <p:cond delay="0"/>
                                  </p:stCondLst>
                                  <p:childTnLst>
                                    <p:set>
                                      <p:cBhvr>
                                        <p:cTn id="19" dur="1" fill="hold">
                                          <p:stCondLst>
                                            <p:cond delay="0"/>
                                          </p:stCondLst>
                                        </p:cTn>
                                        <p:tgtEl>
                                          <p:spTgt spid="12297"/>
                                        </p:tgtEl>
                                        <p:attrNameLst>
                                          <p:attrName>style.visibility</p:attrName>
                                        </p:attrNameLst>
                                      </p:cBhvr>
                                      <p:to>
                                        <p:strVal val="visible"/>
                                      </p:to>
                                    </p:set>
                                    <p:animEffect transition="in" filter="wipe(up)">
                                      <p:cBhvr>
                                        <p:cTn id="20" dur="250"/>
                                        <p:tgtEl>
                                          <p:spTgt spid="12297"/>
                                        </p:tgtEl>
                                      </p:cBhvr>
                                    </p:animEffect>
                                  </p:childTnLst>
                                </p:cTn>
                              </p:par>
                              <p:par>
                                <p:cTn id="21" presetID="22" presetClass="entr" presetSubtype="1" fill="hold" nodeType="withEffect">
                                  <p:stCondLst>
                                    <p:cond delay="0"/>
                                  </p:stCondLst>
                                  <p:childTnLst>
                                    <p:set>
                                      <p:cBhvr>
                                        <p:cTn id="22" dur="1" fill="hold">
                                          <p:stCondLst>
                                            <p:cond delay="0"/>
                                          </p:stCondLst>
                                        </p:cTn>
                                        <p:tgtEl>
                                          <p:spTgt spid="12293"/>
                                        </p:tgtEl>
                                        <p:attrNameLst>
                                          <p:attrName>style.visibility</p:attrName>
                                        </p:attrNameLst>
                                      </p:cBhvr>
                                      <p:to>
                                        <p:strVal val="visible"/>
                                      </p:to>
                                    </p:set>
                                    <p:animEffect transition="in" filter="wipe(up)">
                                      <p:cBhvr>
                                        <p:cTn id="23" dur="250"/>
                                        <p:tgtEl>
                                          <p:spTgt spid="12293"/>
                                        </p:tgtEl>
                                      </p:cBhvr>
                                    </p:animEffect>
                                  </p:childTnLst>
                                </p:cTn>
                              </p:par>
                              <p:par>
                                <p:cTn id="24" presetID="22" presetClass="entr" presetSubtype="1" fill="hold" nodeType="withEffect">
                                  <p:stCondLst>
                                    <p:cond delay="0"/>
                                  </p:stCondLst>
                                  <p:childTnLst>
                                    <p:set>
                                      <p:cBhvr>
                                        <p:cTn id="25" dur="1" fill="hold">
                                          <p:stCondLst>
                                            <p:cond delay="0"/>
                                          </p:stCondLst>
                                        </p:cTn>
                                        <p:tgtEl>
                                          <p:spTgt spid="12298"/>
                                        </p:tgtEl>
                                        <p:attrNameLst>
                                          <p:attrName>style.visibility</p:attrName>
                                        </p:attrNameLst>
                                      </p:cBhvr>
                                      <p:to>
                                        <p:strVal val="visible"/>
                                      </p:to>
                                    </p:set>
                                    <p:animEffect transition="in" filter="wipe(up)">
                                      <p:cBhvr>
                                        <p:cTn id="26" dur="10"/>
                                        <p:tgtEl>
                                          <p:spTgt spid="12298"/>
                                        </p:tgtEl>
                                      </p:cBhvr>
                                    </p:animEffect>
                                  </p:childTnLst>
                                </p:cTn>
                              </p:par>
                              <p:par>
                                <p:cTn id="27" presetID="22" presetClass="entr" presetSubtype="1" fill="hold" nodeType="withEffect">
                                  <p:stCondLst>
                                    <p:cond delay="0"/>
                                  </p:stCondLst>
                                  <p:childTnLst>
                                    <p:set>
                                      <p:cBhvr>
                                        <p:cTn id="28" dur="1" fill="hold">
                                          <p:stCondLst>
                                            <p:cond delay="0"/>
                                          </p:stCondLst>
                                        </p:cTn>
                                        <p:tgtEl>
                                          <p:spTgt spid="12306"/>
                                        </p:tgtEl>
                                        <p:attrNameLst>
                                          <p:attrName>style.visibility</p:attrName>
                                        </p:attrNameLst>
                                      </p:cBhvr>
                                      <p:to>
                                        <p:strVal val="visible"/>
                                      </p:to>
                                    </p:set>
                                    <p:animEffect transition="in" filter="wipe(up)">
                                      <p:cBhvr>
                                        <p:cTn id="29" dur="250"/>
                                        <p:tgtEl>
                                          <p:spTgt spid="12306"/>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1" fill="hold" nodeType="clickEffect">
                                  <p:stCondLst>
                                    <p:cond delay="0"/>
                                  </p:stCondLst>
                                  <p:childTnLst>
                                    <p:set>
                                      <p:cBhvr>
                                        <p:cTn id="33" dur="1" fill="hold">
                                          <p:stCondLst>
                                            <p:cond delay="0"/>
                                          </p:stCondLst>
                                        </p:cTn>
                                        <p:tgtEl>
                                          <p:spTgt spid="12295"/>
                                        </p:tgtEl>
                                        <p:attrNameLst>
                                          <p:attrName>style.visibility</p:attrName>
                                        </p:attrNameLst>
                                      </p:cBhvr>
                                      <p:to>
                                        <p:strVal val="visible"/>
                                      </p:to>
                                    </p:set>
                                    <p:animEffect transition="in" filter="wipe(up)">
                                      <p:cBhvr>
                                        <p:cTn id="34" dur="250"/>
                                        <p:tgtEl>
                                          <p:spTgt spid="12295"/>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1" fill="hold" nodeType="clickEffect">
                                  <p:stCondLst>
                                    <p:cond delay="0"/>
                                  </p:stCondLst>
                                  <p:childTnLst>
                                    <p:set>
                                      <p:cBhvr>
                                        <p:cTn id="38" dur="1" fill="hold">
                                          <p:stCondLst>
                                            <p:cond delay="0"/>
                                          </p:stCondLst>
                                        </p:cTn>
                                        <p:tgtEl>
                                          <p:spTgt spid="12299"/>
                                        </p:tgtEl>
                                        <p:attrNameLst>
                                          <p:attrName>style.visibility</p:attrName>
                                        </p:attrNameLst>
                                      </p:cBhvr>
                                      <p:to>
                                        <p:strVal val="visible"/>
                                      </p:to>
                                    </p:set>
                                    <p:animEffect transition="in" filter="wipe(up)">
                                      <p:cBhvr>
                                        <p:cTn id="39" dur="250"/>
                                        <p:tgtEl>
                                          <p:spTgt spid="12299"/>
                                        </p:tgtEl>
                                      </p:cBhvr>
                                    </p:animEffect>
                                  </p:childTnLst>
                                </p:cTn>
                              </p:par>
                              <p:par>
                                <p:cTn id="40" presetID="22" presetClass="entr" presetSubtype="4" fill="hold" nodeType="withEffect">
                                  <p:stCondLst>
                                    <p:cond delay="0"/>
                                  </p:stCondLst>
                                  <p:childTnLst>
                                    <p:set>
                                      <p:cBhvr>
                                        <p:cTn id="41" dur="1" fill="hold">
                                          <p:stCondLst>
                                            <p:cond delay="0"/>
                                          </p:stCondLst>
                                        </p:cTn>
                                        <p:tgtEl>
                                          <p:spTgt spid="12296"/>
                                        </p:tgtEl>
                                        <p:attrNameLst>
                                          <p:attrName>style.visibility</p:attrName>
                                        </p:attrNameLst>
                                      </p:cBhvr>
                                      <p:to>
                                        <p:strVal val="visible"/>
                                      </p:to>
                                    </p:set>
                                    <p:animEffect transition="in" filter="wipe(down)">
                                      <p:cBhvr>
                                        <p:cTn id="42" dur="250"/>
                                        <p:tgtEl>
                                          <p:spTgt spid="1229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nodeType="clickEffect">
                                  <p:stCondLst>
                                    <p:cond delay="0"/>
                                  </p:stCondLst>
                                  <p:childTnLst>
                                    <p:set>
                                      <p:cBhvr>
                                        <p:cTn id="46" dur="1" fill="hold">
                                          <p:stCondLst>
                                            <p:cond delay="0"/>
                                          </p:stCondLst>
                                        </p:cTn>
                                        <p:tgtEl>
                                          <p:spTgt spid="12312"/>
                                        </p:tgtEl>
                                        <p:attrNameLst>
                                          <p:attrName>style.visibility</p:attrName>
                                        </p:attrNameLst>
                                      </p:cBhvr>
                                      <p:to>
                                        <p:strVal val="visible"/>
                                      </p:to>
                                    </p:set>
                                    <p:animEffect transition="in" filter="wipe(up)">
                                      <p:cBhvr>
                                        <p:cTn id="47" dur="500"/>
                                        <p:tgtEl>
                                          <p:spTgt spid="12312"/>
                                        </p:tgtEl>
                                      </p:cBhvr>
                                    </p:animEffect>
                                  </p:childTnLst>
                                </p:cTn>
                              </p:par>
                              <p:par>
                                <p:cTn id="48" presetID="22" presetClass="entr" presetSubtype="4" fill="hold" nodeType="withEffect">
                                  <p:stCondLst>
                                    <p:cond delay="0"/>
                                  </p:stCondLst>
                                  <p:childTnLst>
                                    <p:set>
                                      <p:cBhvr>
                                        <p:cTn id="49" dur="1" fill="hold">
                                          <p:stCondLst>
                                            <p:cond delay="0"/>
                                          </p:stCondLst>
                                        </p:cTn>
                                        <p:tgtEl>
                                          <p:spTgt spid="12307"/>
                                        </p:tgtEl>
                                        <p:attrNameLst>
                                          <p:attrName>style.visibility</p:attrName>
                                        </p:attrNameLst>
                                      </p:cBhvr>
                                      <p:to>
                                        <p:strVal val="visible"/>
                                      </p:to>
                                    </p:set>
                                    <p:animEffect transition="in" filter="wipe(down)">
                                      <p:cBhvr>
                                        <p:cTn id="50" dur="250"/>
                                        <p:tgtEl>
                                          <p:spTgt spid="12307"/>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37248"/>
                                        </p:tgtEl>
                                        <p:attrNameLst>
                                          <p:attrName>style.visibility</p:attrName>
                                        </p:attrNameLst>
                                      </p:cBhvr>
                                      <p:to>
                                        <p:strVal val="visible"/>
                                      </p:to>
                                    </p:set>
                                    <p:animEffect transition="in" filter="wipe(left)">
                                      <p:cBhvr>
                                        <p:cTn id="55" dur="750"/>
                                        <p:tgtEl>
                                          <p:spTgt spid="137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Box 2">
            <a:extLst>
              <a:ext uri="{FF2B5EF4-FFF2-40B4-BE49-F238E27FC236}">
                <a16:creationId xmlns:a16="http://schemas.microsoft.com/office/drawing/2014/main" id="{8F5E4D70-E7FE-4DF2-9865-06FBFE4B84D2}"/>
              </a:ext>
            </a:extLst>
          </p:cNvPr>
          <p:cNvSpPr txBox="1">
            <a:spLocks noChangeArrowheads="1"/>
          </p:cNvSpPr>
          <p:nvPr/>
        </p:nvSpPr>
        <p:spPr bwMode="auto">
          <a:xfrm>
            <a:off x="170481" y="936487"/>
            <a:ext cx="11840705" cy="5632311"/>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fontAlgn="base" hangingPunct="0">
              <a:spcBef>
                <a:spcPct val="0"/>
              </a:spcBef>
              <a:spcAft>
                <a:spcPct val="0"/>
              </a:spcAft>
            </a:pPr>
            <a:r>
              <a:rPr lang="en-US" altLang="en-US" sz="4000" u="sng" dirty="0" err="1">
                <a:solidFill>
                  <a:srgbClr val="FF0000"/>
                </a:solidFill>
                <a:latin typeface="Times New Roman" panose="02020603050405020304" pitchFamily="18" charset="0"/>
                <a:cs typeface="Times New Roman" panose="02020603050405020304" pitchFamily="18" charset="0"/>
              </a:rPr>
              <a:t>Nhóm</a:t>
            </a:r>
            <a:r>
              <a:rPr lang="en-US" altLang="en-US" sz="4000" u="sng" dirty="0">
                <a:solidFill>
                  <a:srgbClr val="FF0000"/>
                </a:solidFill>
                <a:latin typeface="Times New Roman" panose="02020603050405020304" pitchFamily="18" charset="0"/>
                <a:cs typeface="Times New Roman" panose="02020603050405020304" pitchFamily="18" charset="0"/>
              </a:rPr>
              <a:t> 1</a:t>
            </a:r>
            <a:r>
              <a:rPr lang="en-US" altLang="en-US" sz="4000" dirty="0">
                <a:solidFill>
                  <a:srgbClr val="000000"/>
                </a:solidFill>
                <a:latin typeface="Times New Roman" panose="02020603050405020304" pitchFamily="18" charset="0"/>
                <a:cs typeface="Times New Roman" panose="02020603050405020304" pitchFamily="18" charset="0"/>
              </a:rPr>
              <a:t>: </a:t>
            </a:r>
            <a:r>
              <a:rPr lang="vi-VN" altLang="en-US" sz="4000" dirty="0">
                <a:solidFill>
                  <a:srgbClr val="000000"/>
                </a:solidFill>
                <a:latin typeface="Times New Roman" panose="02020603050405020304" pitchFamily="18" charset="0"/>
                <a:cs typeface="Times New Roman" panose="02020603050405020304" pitchFamily="18" charset="0"/>
              </a:rPr>
              <a:t>Nêu </a:t>
            </a:r>
            <a:r>
              <a:rPr lang="vi-VN" altLang="en-US" sz="4000" b="1" dirty="0">
                <a:solidFill>
                  <a:srgbClr val="000000"/>
                </a:solidFill>
                <a:latin typeface="Times New Roman" panose="02020603050405020304" pitchFamily="18" charset="0"/>
                <a:cs typeface="Times New Roman" panose="02020603050405020304" pitchFamily="18" charset="0"/>
              </a:rPr>
              <a:t>nét chính </a:t>
            </a:r>
            <a:r>
              <a:rPr lang="vi-VN" altLang="en-US" sz="4000" dirty="0">
                <a:solidFill>
                  <a:srgbClr val="000000"/>
                </a:solidFill>
                <a:latin typeface="Times New Roman" panose="02020603050405020304" pitchFamily="18" charset="0"/>
                <a:cs typeface="Times New Roman" panose="02020603050405020304" pitchFamily="18" charset="0"/>
              </a:rPr>
              <a:t>về pháp luật thời Lý. Cho biết </a:t>
            </a:r>
            <a:r>
              <a:rPr lang="vi-VN" altLang="en-US" sz="4000" b="1" dirty="0">
                <a:solidFill>
                  <a:srgbClr val="000000"/>
                </a:solidFill>
                <a:latin typeface="Times New Roman" panose="02020603050405020304" pitchFamily="18" charset="0"/>
                <a:cs typeface="Times New Roman" panose="02020603050405020304" pitchFamily="18" charset="0"/>
              </a:rPr>
              <a:t>tác dụng </a:t>
            </a:r>
            <a:r>
              <a:rPr lang="vi-VN" altLang="en-US" sz="4000" dirty="0">
                <a:solidFill>
                  <a:srgbClr val="000000"/>
                </a:solidFill>
                <a:latin typeface="Times New Roman" panose="02020603050405020304" pitchFamily="18" charset="0"/>
                <a:cs typeface="Times New Roman" panose="02020603050405020304" pitchFamily="18" charset="0"/>
              </a:rPr>
              <a:t>của pháp luật</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GB" altLang="en-US" sz="4000" b="1" dirty="0">
              <a:solidFill>
                <a:srgbClr val="000000"/>
              </a:solidFill>
              <a:latin typeface="Times New Roman" panose="02020603050405020304" pitchFamily="18" charset="0"/>
              <a:cs typeface="Times New Roman" panose="02020603050405020304" pitchFamily="18" charset="0"/>
            </a:endParaRPr>
          </a:p>
          <a:p>
            <a:pPr algn="ctr" defTabSz="914377" eaLnBrk="0" fontAlgn="base" hangingPunct="0">
              <a:spcBef>
                <a:spcPct val="0"/>
              </a:spcBef>
              <a:spcAft>
                <a:spcPct val="0"/>
              </a:spcAft>
            </a:pPr>
            <a:r>
              <a:rPr lang="en-US" altLang="en-US" sz="4000" u="sng" dirty="0" err="1">
                <a:solidFill>
                  <a:srgbClr val="FF0000"/>
                </a:solidFill>
                <a:latin typeface="Times New Roman" panose="02020603050405020304" pitchFamily="18" charset="0"/>
                <a:cs typeface="Times New Roman" panose="02020603050405020304" pitchFamily="18" charset="0"/>
              </a:rPr>
              <a:t>Nhóm</a:t>
            </a:r>
            <a:r>
              <a:rPr lang="en-US" altLang="en-US" sz="4000" u="sng" dirty="0">
                <a:solidFill>
                  <a:srgbClr val="FF0000"/>
                </a:solidFill>
                <a:latin typeface="Times New Roman" panose="02020603050405020304" pitchFamily="18" charset="0"/>
                <a:cs typeface="Times New Roman" panose="02020603050405020304" pitchFamily="18" charset="0"/>
              </a:rPr>
              <a:t>  2</a:t>
            </a:r>
            <a:r>
              <a:rPr lang="en-US" altLang="en-US" sz="4000" dirty="0">
                <a:solidFill>
                  <a:srgbClr val="FF0000"/>
                </a:solidFill>
                <a:latin typeface="Times New Roman" panose="02020603050405020304" pitchFamily="18" charset="0"/>
                <a:cs typeface="Times New Roman" panose="02020603050405020304" pitchFamily="18" charset="0"/>
              </a:rPr>
              <a: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những</a:t>
            </a:r>
            <a:r>
              <a:rPr lang="vi-VN" altLang="en-US" sz="4000" dirty="0">
                <a:solidFill>
                  <a:srgbClr val="000000"/>
                </a:solidFill>
                <a:latin typeface="Times New Roman" panose="02020603050405020304" pitchFamily="18" charset="0"/>
                <a:cs typeface="Times New Roman" panose="02020603050405020304" pitchFamily="18" charset="0"/>
              </a:rPr>
              <a:t> </a:t>
            </a:r>
            <a:r>
              <a:rPr lang="vi-VN" altLang="en-US" sz="4000" b="1" dirty="0">
                <a:solidFill>
                  <a:srgbClr val="000000"/>
                </a:solidFill>
                <a:latin typeface="Times New Roman" panose="02020603050405020304" pitchFamily="18" charset="0"/>
                <a:cs typeface="Times New Roman" panose="02020603050405020304" pitchFamily="18" charset="0"/>
              </a:rPr>
              <a:t>nét chính </a:t>
            </a:r>
            <a:r>
              <a:rPr lang="vi-VN" altLang="en-US" sz="4000" dirty="0">
                <a:solidFill>
                  <a:srgbClr val="000000"/>
                </a:solidFill>
                <a:latin typeface="Times New Roman" panose="02020603050405020304" pitchFamily="18" charset="0"/>
                <a:cs typeface="Times New Roman" panose="02020603050405020304" pitchFamily="18" charset="0"/>
              </a:rPr>
              <a:t>về quân đội thời Lý. </a:t>
            </a:r>
            <a:r>
              <a:rPr lang="en-US" altLang="en-US" sz="4000" dirty="0">
                <a:solidFill>
                  <a:srgbClr val="000000"/>
                </a:solidFill>
                <a:latin typeface="Times New Roman" panose="02020603050405020304" pitchFamily="18" charset="0"/>
                <a:cs typeface="Times New Roman" panose="02020603050405020304" pitchFamily="18" charset="0"/>
              </a:rPr>
              <a:t>E</a:t>
            </a:r>
            <a:r>
              <a:rPr lang="vi-VN" altLang="en-US" sz="4000" dirty="0">
                <a:solidFill>
                  <a:srgbClr val="000000"/>
                </a:solidFill>
                <a:latin typeface="Times New Roman" panose="02020603050405020304" pitchFamily="18" charset="0"/>
                <a:cs typeface="Times New Roman" panose="02020603050405020304" pitchFamily="18" charset="0"/>
              </a:rPr>
              <a:t>m hiểu thế nào về chính sách “</a:t>
            </a:r>
            <a:r>
              <a:rPr lang="vi-VN" altLang="en-US" sz="4000" b="1" dirty="0">
                <a:solidFill>
                  <a:srgbClr val="000000"/>
                </a:solidFill>
                <a:latin typeface="Times New Roman" panose="02020603050405020304" pitchFamily="18" charset="0"/>
                <a:cs typeface="Times New Roman" panose="02020603050405020304" pitchFamily="18" charset="0"/>
              </a:rPr>
              <a:t>ngụ binh ư nông</a:t>
            </a:r>
            <a:r>
              <a:rPr lang="vi-VN" altLang="en-US" sz="4000" dirty="0">
                <a:solidFill>
                  <a:srgbClr val="000000"/>
                </a:solidFill>
                <a:latin typeface="Times New Roman" panose="02020603050405020304" pitchFamily="18" charset="0"/>
                <a:cs typeface="Times New Roman" panose="02020603050405020304" pitchFamily="18" charset="0"/>
              </a:rPr>
              <a:t>” của nhà Lý</a:t>
            </a:r>
            <a:r>
              <a:rPr lang="en-US" altLang="en-US" sz="4000" dirty="0">
                <a:solidFill>
                  <a:srgbClr val="000000"/>
                </a:solidFill>
                <a:latin typeface="Times New Roman" panose="02020603050405020304" pitchFamily="18" charset="0"/>
                <a:cs typeface="Times New Roman" panose="02020603050405020304" pitchFamily="18" charset="0"/>
              </a:rPr>
              <a:t> ?</a:t>
            </a:r>
            <a:endParaRPr lang="en-GB" altLang="en-US" sz="4000" b="1" dirty="0">
              <a:solidFill>
                <a:srgbClr val="000000"/>
              </a:solidFill>
              <a:latin typeface="Times New Roman" panose="02020603050405020304" pitchFamily="18" charset="0"/>
              <a:cs typeface="Times New Roman" panose="02020603050405020304" pitchFamily="18" charset="0"/>
            </a:endParaRPr>
          </a:p>
          <a:p>
            <a:pPr algn="ctr" defTabSz="914377" eaLnBrk="0" fontAlgn="base" hangingPunct="0">
              <a:spcBef>
                <a:spcPct val="0"/>
              </a:spcBef>
              <a:spcAft>
                <a:spcPct val="0"/>
              </a:spcAft>
            </a:pPr>
            <a:r>
              <a:rPr lang="en-US" altLang="en-US" sz="4000" u="sng" dirty="0" err="1">
                <a:solidFill>
                  <a:srgbClr val="FF0000"/>
                </a:solidFill>
                <a:latin typeface="Times New Roman" panose="02020603050405020304" pitchFamily="18" charset="0"/>
                <a:cs typeface="Times New Roman" panose="02020603050405020304" pitchFamily="18" charset="0"/>
              </a:rPr>
              <a:t>Nhóm</a:t>
            </a:r>
            <a:r>
              <a:rPr lang="en-US" altLang="en-US" sz="4000" u="sng" dirty="0">
                <a:solidFill>
                  <a:srgbClr val="FF0000"/>
                </a:solidFill>
                <a:latin typeface="Times New Roman" panose="02020603050405020304" pitchFamily="18" charset="0"/>
                <a:cs typeface="Times New Roman" panose="02020603050405020304" pitchFamily="18" charset="0"/>
              </a:rPr>
              <a:t> </a:t>
            </a:r>
            <a:r>
              <a:rPr lang="vi-VN" altLang="en-US" sz="4000" u="sng" dirty="0">
                <a:solidFill>
                  <a:srgbClr val="FF0000"/>
                </a:solidFill>
                <a:latin typeface="Times New Roman" panose="02020603050405020304" pitchFamily="18" charset="0"/>
                <a:cs typeface="Times New Roman" panose="02020603050405020304" pitchFamily="18" charset="0"/>
              </a:rPr>
              <a:t>3</a:t>
            </a:r>
            <a:r>
              <a:rPr lang="en-US" altLang="en-US" sz="4000" u="sng" dirty="0">
                <a:solidFill>
                  <a:srgbClr val="FF0000"/>
                </a:solidFill>
                <a:latin typeface="Times New Roman" panose="02020603050405020304" pitchFamily="18" charset="0"/>
                <a:cs typeface="Times New Roman" panose="02020603050405020304" pitchFamily="18" charset="0"/>
              </a:rPr>
              <a:t>:</a:t>
            </a:r>
            <a:r>
              <a:rPr lang="en-US" altLang="en-US" sz="4000" dirty="0">
                <a:solidFill>
                  <a:srgbClr val="FF0000"/>
                </a:solidFill>
                <a:latin typeface="Times New Roman" panose="02020603050405020304" pitchFamily="18" charset="0"/>
                <a:cs typeface="Times New Roman" panose="02020603050405020304" pitchFamily="18" charset="0"/>
              </a:rPr>
              <a:t> </a:t>
            </a:r>
            <a:r>
              <a:rPr lang="vi-VN" altLang="en-US" sz="4000" dirty="0">
                <a:solidFill>
                  <a:srgbClr val="000000"/>
                </a:solidFill>
                <a:latin typeface="Times New Roman" panose="02020603050405020304" pitchFamily="18" charset="0"/>
                <a:cs typeface="Times New Roman" panose="02020603050405020304" pitchFamily="18" charset="0"/>
              </a:rPr>
              <a:t>Nêu chủ trương  và việc làm của nhà Lí đối với </a:t>
            </a:r>
            <a:r>
              <a:rPr lang="vi-VN" altLang="en-US" sz="4000" b="1" dirty="0">
                <a:solidFill>
                  <a:srgbClr val="000000"/>
                </a:solidFill>
                <a:latin typeface="Times New Roman" panose="02020603050405020304" pitchFamily="18" charset="0"/>
                <a:cs typeface="Times New Roman" panose="02020603050405020304" pitchFamily="18" charset="0"/>
              </a:rPr>
              <a:t>tù trưởng dân tộc miền núi </a:t>
            </a:r>
            <a:r>
              <a:rPr lang="vi-VN" altLang="en-US" sz="4000" dirty="0">
                <a:solidFill>
                  <a:srgbClr val="000000"/>
                </a:solidFill>
                <a:latin typeface="Times New Roman" panose="02020603050405020304" pitchFamily="18" charset="0"/>
                <a:cs typeface="Times New Roman" panose="02020603050405020304" pitchFamily="18" charset="0"/>
              </a:rPr>
              <a:t>và </a:t>
            </a:r>
            <a:r>
              <a:rPr lang="vi-VN" altLang="en-US" sz="4000" b="1" dirty="0">
                <a:solidFill>
                  <a:srgbClr val="000000"/>
                </a:solidFill>
                <a:latin typeface="Times New Roman" panose="02020603050405020304" pitchFamily="18" charset="0"/>
                <a:cs typeface="Times New Roman" panose="02020603050405020304" pitchFamily="18" charset="0"/>
              </a:rPr>
              <a:t>các nước láng giềng. </a:t>
            </a:r>
            <a:endParaRPr lang="en-US" altLang="en-US" sz="4000" b="1" dirty="0">
              <a:solidFill>
                <a:srgbClr val="00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pPr>
            <a:r>
              <a:rPr lang="en-US" altLang="en-US" sz="4000" u="sng" dirty="0" err="1">
                <a:solidFill>
                  <a:srgbClr val="FF0000"/>
                </a:solidFill>
                <a:latin typeface="Times New Roman" panose="02020603050405020304" pitchFamily="18" charset="0"/>
                <a:cs typeface="Times New Roman" panose="02020603050405020304" pitchFamily="18" charset="0"/>
              </a:rPr>
              <a:t>Nhóm</a:t>
            </a:r>
            <a:r>
              <a:rPr lang="en-US" altLang="en-US" sz="4000" u="sng" dirty="0">
                <a:solidFill>
                  <a:srgbClr val="FF0000"/>
                </a:solidFill>
                <a:latin typeface="Times New Roman" panose="02020603050405020304" pitchFamily="18" charset="0"/>
                <a:cs typeface="Times New Roman" panose="02020603050405020304" pitchFamily="18" charset="0"/>
              </a:rPr>
              <a:t> </a:t>
            </a:r>
            <a:r>
              <a:rPr lang="vi-VN" altLang="en-US" sz="4000" u="sng" dirty="0">
                <a:solidFill>
                  <a:srgbClr val="FF0000"/>
                </a:solidFill>
                <a:latin typeface="Times New Roman" panose="02020603050405020304" pitchFamily="18" charset="0"/>
                <a:cs typeface="Times New Roman" panose="02020603050405020304" pitchFamily="18" charset="0"/>
              </a:rPr>
              <a:t>4</a:t>
            </a:r>
            <a:r>
              <a:rPr lang="en-US" altLang="en-US" sz="4000" u="sng" dirty="0">
                <a:solidFill>
                  <a:srgbClr val="FF0000"/>
                </a:solidFill>
                <a:latin typeface="Times New Roman" panose="02020603050405020304" pitchFamily="18" charset="0"/>
                <a:cs typeface="Times New Roman" panose="02020603050405020304" pitchFamily="18" charset="0"/>
              </a:rPr>
              <a:t>:</a:t>
            </a:r>
            <a:r>
              <a:rPr lang="en-US" altLang="en-US" sz="4000" dirty="0">
                <a:solidFill>
                  <a:srgbClr val="FF0000"/>
                </a:solidFill>
                <a:latin typeface="Times New Roman" panose="02020603050405020304" pitchFamily="18" charset="0"/>
                <a:cs typeface="Times New Roman" panose="02020603050405020304" pitchFamily="18" charset="0"/>
              </a:rPr>
              <a:t> </a:t>
            </a:r>
            <a:r>
              <a:rPr lang="vi-VN" altLang="en-US" sz="4000" b="1" dirty="0">
                <a:solidFill>
                  <a:srgbClr val="000000"/>
                </a:solidFill>
                <a:latin typeface="Times New Roman" panose="02020603050405020304" pitchFamily="18" charset="0"/>
                <a:cs typeface="Times New Roman" panose="02020603050405020304" pitchFamily="18" charset="0"/>
              </a:rPr>
              <a:t>Tại sao </a:t>
            </a:r>
            <a:r>
              <a:rPr lang="vi-VN" altLang="en-US" sz="4000" dirty="0">
                <a:solidFill>
                  <a:srgbClr val="000000"/>
                </a:solidFill>
                <a:latin typeface="Times New Roman" panose="02020603050405020304" pitchFamily="18" charset="0"/>
                <a:cs typeface="Times New Roman" panose="02020603050405020304" pitchFamily="18" charset="0"/>
              </a:rPr>
              <a:t>nhà Lí lại đề ra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vi-VN" altLang="en-US" sz="4000" dirty="0">
                <a:solidFill>
                  <a:srgbClr val="000000"/>
                </a:solidFill>
                <a:latin typeface="Times New Roman" panose="02020603050405020304" pitchFamily="18" charset="0"/>
                <a:cs typeface="Times New Roman" panose="02020603050405020304" pitchFamily="18" charset="0"/>
              </a:rPr>
              <a:t>chủ trương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nội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ngoại</a:t>
            </a:r>
            <a:r>
              <a:rPr lang="vi-VN" altLang="en-US" sz="4000" dirty="0">
                <a:solidFill>
                  <a:srgbClr val="000000"/>
                </a:solidFill>
                <a:latin typeface="Times New Roman" panose="02020603050405020304" pitchFamily="18" charset="0"/>
                <a:cs typeface="Times New Roman" panose="02020603050405020304" pitchFamily="18" charset="0"/>
              </a:rPr>
              <a:t> đó?</a:t>
            </a:r>
            <a:endParaRPr lang="en-US" altLang="en-US" sz="4000" dirty="0">
              <a:solidFill>
                <a:srgbClr val="000000"/>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80EB4345-6363-4863-912D-DA5D2DE54279}"/>
              </a:ext>
            </a:extLst>
          </p:cNvPr>
          <p:cNvSpPr txBox="1"/>
          <p:nvPr/>
        </p:nvSpPr>
        <p:spPr>
          <a:xfrm>
            <a:off x="2014314" y="58370"/>
            <a:ext cx="7620000" cy="707886"/>
          </a:xfrm>
          <a:prstGeom prst="rect">
            <a:avLst/>
          </a:prstGeom>
          <a:noFill/>
        </p:spPr>
        <p:txBody>
          <a:bodyPr>
            <a:spAutoFit/>
          </a:bodyPr>
          <a:lstStyle/>
          <a:p>
            <a:pPr algn="ctr" defTabSz="914377" eaLnBrk="0" fontAlgn="base" hangingPunct="0">
              <a:spcBef>
                <a:spcPct val="0"/>
              </a:spcBef>
              <a:spcAft>
                <a:spcPct val="0"/>
              </a:spcAft>
              <a:defRPr/>
            </a:pPr>
            <a:r>
              <a:rPr lang="en-US" sz="40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Thảo</a:t>
            </a: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luận</a:t>
            </a: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nhóm</a:t>
            </a:r>
            <a:r>
              <a:rPr lang="vi-VN"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(3 </a:t>
            </a:r>
            <a:r>
              <a:rPr lang="en-US" sz="4000" b="1"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phút</a:t>
            </a:r>
            <a:r>
              <a:rPr lang="en-US" sz="4000" b="1"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290">
                                          <p:stCondLst>
                                            <p:cond delay="0"/>
                                          </p:stCondLst>
                                        </p:cTn>
                                        <p:tgtEl>
                                          <p:spTgt spid="5">
                                            <p:txEl>
                                              <p:pRg st="0" end="0"/>
                                            </p:txEl>
                                          </p:spTgt>
                                        </p:tgtEl>
                                      </p:cBhvr>
                                    </p:animEffect>
                                    <p:anim calcmode="lin" valueType="num">
                                      <p:cBhvr>
                                        <p:cTn id="8" dur="911" tmFilter="0,0; 0.14,0.36; 0.43,0.73; 0.71,0.91; 1.0,1.0">
                                          <p:stCondLst>
                                            <p:cond delay="0"/>
                                          </p:stCondLst>
                                        </p:cTn>
                                        <p:tgtEl>
                                          <p:spTgt spid="5">
                                            <p:txEl>
                                              <p:pRg st="0" end="0"/>
                                            </p:txEl>
                                          </p:spTgt>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5">
                                            <p:txEl>
                                              <p:pRg st="0" end="0"/>
                                            </p:txEl>
                                          </p:spTgt>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5">
                                            <p:txEl>
                                              <p:pRg st="0" end="0"/>
                                            </p:txEl>
                                          </p:spTgt>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5">
                                            <p:txEl>
                                              <p:pRg st="0" end="0"/>
                                            </p:txEl>
                                          </p:spTgt>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5">
                                            <p:txEl>
                                              <p:pRg st="0" end="0"/>
                                            </p:txEl>
                                          </p:spTgt>
                                        </p:tgtEl>
                                        <p:attrNameLst>
                                          <p:attrName>ppt_y</p:attrName>
                                        </p:attrNameLst>
                                      </p:cBhvr>
                                      <p:tavLst>
                                        <p:tav tm="0" fmla="#ppt_y-sin(pi*$)/81">
                                          <p:val>
                                            <p:fltVal val="0"/>
                                          </p:val>
                                        </p:tav>
                                        <p:tav tm="100000">
                                          <p:val>
                                            <p:fltVal val="1"/>
                                          </p:val>
                                        </p:tav>
                                      </p:tavLst>
                                    </p:anim>
                                    <p:animScale>
                                      <p:cBhvr>
                                        <p:cTn id="13" dur="13">
                                          <p:stCondLst>
                                            <p:cond delay="325"/>
                                          </p:stCondLst>
                                        </p:cTn>
                                        <p:tgtEl>
                                          <p:spTgt spid="5">
                                            <p:txEl>
                                              <p:pRg st="0" end="0"/>
                                            </p:txEl>
                                          </p:spTgt>
                                        </p:tgtEl>
                                      </p:cBhvr>
                                      <p:to x="100000" y="60000"/>
                                    </p:animScale>
                                    <p:animScale>
                                      <p:cBhvr>
                                        <p:cTn id="14" dur="83" decel="50000">
                                          <p:stCondLst>
                                            <p:cond delay="338"/>
                                          </p:stCondLst>
                                        </p:cTn>
                                        <p:tgtEl>
                                          <p:spTgt spid="5">
                                            <p:txEl>
                                              <p:pRg st="0" end="0"/>
                                            </p:txEl>
                                          </p:spTgt>
                                        </p:tgtEl>
                                      </p:cBhvr>
                                      <p:to x="100000" y="100000"/>
                                    </p:animScale>
                                    <p:animScale>
                                      <p:cBhvr>
                                        <p:cTn id="15" dur="13">
                                          <p:stCondLst>
                                            <p:cond delay="656"/>
                                          </p:stCondLst>
                                        </p:cTn>
                                        <p:tgtEl>
                                          <p:spTgt spid="5">
                                            <p:txEl>
                                              <p:pRg st="0" end="0"/>
                                            </p:txEl>
                                          </p:spTgt>
                                        </p:tgtEl>
                                      </p:cBhvr>
                                      <p:to x="100000" y="80000"/>
                                    </p:animScale>
                                    <p:animScale>
                                      <p:cBhvr>
                                        <p:cTn id="16" dur="83" decel="50000">
                                          <p:stCondLst>
                                            <p:cond delay="669"/>
                                          </p:stCondLst>
                                        </p:cTn>
                                        <p:tgtEl>
                                          <p:spTgt spid="5">
                                            <p:txEl>
                                              <p:pRg st="0" end="0"/>
                                            </p:txEl>
                                          </p:spTgt>
                                        </p:tgtEl>
                                      </p:cBhvr>
                                      <p:to x="100000" y="100000"/>
                                    </p:animScale>
                                    <p:animScale>
                                      <p:cBhvr>
                                        <p:cTn id="17" dur="13">
                                          <p:stCondLst>
                                            <p:cond delay="821"/>
                                          </p:stCondLst>
                                        </p:cTn>
                                        <p:tgtEl>
                                          <p:spTgt spid="5">
                                            <p:txEl>
                                              <p:pRg st="0" end="0"/>
                                            </p:txEl>
                                          </p:spTgt>
                                        </p:tgtEl>
                                      </p:cBhvr>
                                      <p:to x="100000" y="90000"/>
                                    </p:animScale>
                                    <p:animScale>
                                      <p:cBhvr>
                                        <p:cTn id="18" dur="83" decel="50000">
                                          <p:stCondLst>
                                            <p:cond delay="834"/>
                                          </p:stCondLst>
                                        </p:cTn>
                                        <p:tgtEl>
                                          <p:spTgt spid="5">
                                            <p:txEl>
                                              <p:pRg st="0" end="0"/>
                                            </p:txEl>
                                          </p:spTgt>
                                        </p:tgtEl>
                                      </p:cBhvr>
                                      <p:to x="100000" y="100000"/>
                                    </p:animScale>
                                    <p:animScale>
                                      <p:cBhvr>
                                        <p:cTn id="19" dur="13">
                                          <p:stCondLst>
                                            <p:cond delay="904"/>
                                          </p:stCondLst>
                                        </p:cTn>
                                        <p:tgtEl>
                                          <p:spTgt spid="5">
                                            <p:txEl>
                                              <p:pRg st="0" end="0"/>
                                            </p:txEl>
                                          </p:spTgt>
                                        </p:tgtEl>
                                      </p:cBhvr>
                                      <p:to x="100000" y="95000"/>
                                    </p:animScale>
                                    <p:animScale>
                                      <p:cBhvr>
                                        <p:cTn id="20" dur="83" decel="50000">
                                          <p:stCondLst>
                                            <p:cond delay="917"/>
                                          </p:stCondLst>
                                        </p:cTn>
                                        <p:tgtEl>
                                          <p:spTgt spid="5">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Box 1">
            <a:extLst>
              <a:ext uri="{FF2B5EF4-FFF2-40B4-BE49-F238E27FC236}">
                <a16:creationId xmlns:a16="http://schemas.microsoft.com/office/drawing/2014/main" id="{F047318D-43A6-4420-901E-74352B36C17C}"/>
              </a:ext>
            </a:extLst>
          </p:cNvPr>
          <p:cNvSpPr txBox="1">
            <a:spLocks noChangeArrowheads="1"/>
          </p:cNvSpPr>
          <p:nvPr/>
        </p:nvSpPr>
        <p:spPr bwMode="auto">
          <a:xfrm>
            <a:off x="478366" y="464484"/>
            <a:ext cx="11235267" cy="6186309"/>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377" eaLnBrk="0" fontAlgn="base" hangingPunct="0">
              <a:spcBef>
                <a:spcPct val="0"/>
              </a:spcBef>
              <a:spcAft>
                <a:spcPct val="0"/>
              </a:spcAft>
            </a:pPr>
            <a:r>
              <a:rPr lang="vi-VN" altLang="en-US" sz="4400" b="1" i="1" dirty="0">
                <a:solidFill>
                  <a:srgbClr val="FF0000"/>
                </a:solidFill>
                <a:latin typeface="Times New Roman" panose="02020603050405020304" pitchFamily="18" charset="0"/>
                <a:cs typeface="Times New Roman" panose="02020603050405020304" pitchFamily="18" charset="0"/>
              </a:rPr>
              <a:t>Luật pháp:</a:t>
            </a:r>
            <a:endParaRPr lang="vi-VN" altLang="en-US" sz="4400" dirty="0">
              <a:solidFill>
                <a:srgbClr val="FF0000"/>
              </a:solidFill>
              <a:latin typeface="Times New Roman" panose="02020603050405020304" pitchFamily="18" charset="0"/>
              <a:cs typeface="Times New Roman" panose="02020603050405020304" pitchFamily="18" charset="0"/>
            </a:endParaRPr>
          </a:p>
          <a:p>
            <a:pPr defTabSz="914377" eaLnBrk="0" fontAlgn="base" hangingPunct="0">
              <a:spcBef>
                <a:spcPct val="0"/>
              </a:spcBef>
              <a:spcAft>
                <a:spcPct val="0"/>
              </a:spcAft>
              <a:buFont typeface="Arial" panose="020B0604020202020204" pitchFamily="34" charset="0"/>
              <a:buChar char="•"/>
            </a:pPr>
            <a:r>
              <a:rPr lang="vi-VN" altLang="en-US" sz="4400" dirty="0">
                <a:solidFill>
                  <a:srgbClr val="000000"/>
                </a:solidFill>
                <a:latin typeface="Times New Roman" panose="02020603050405020304" pitchFamily="18" charset="0"/>
                <a:cs typeface="Times New Roman" panose="02020603050405020304" pitchFamily="18" charset="0"/>
              </a:rPr>
              <a:t>Năm 1042, nhà Lý ban hành bộ Hình thư.</a:t>
            </a:r>
          </a:p>
          <a:p>
            <a:pPr defTabSz="914377" eaLnBrk="0" fontAlgn="base" hangingPunct="0">
              <a:spcBef>
                <a:spcPct val="0"/>
              </a:spcBef>
              <a:spcAft>
                <a:spcPct val="0"/>
              </a:spcAft>
              <a:buFont typeface="Arial" panose="020B0604020202020204" pitchFamily="34" charset="0"/>
              <a:buChar char="•"/>
            </a:pPr>
            <a:r>
              <a:rPr lang="vi-VN" altLang="en-US" sz="4400" dirty="0">
                <a:solidFill>
                  <a:srgbClr val="000000"/>
                </a:solidFill>
                <a:latin typeface="Times New Roman" panose="02020603050405020304" pitchFamily="18" charset="0"/>
                <a:cs typeface="Times New Roman" panose="02020603050405020304" pitchFamily="18" charset="0"/>
              </a:rPr>
              <a:t>Bộ luật thành văn đầu tiên của nước ta.</a:t>
            </a:r>
          </a:p>
          <a:p>
            <a:pPr defTabSz="914377" eaLnBrk="0" fontAlgn="base" hangingPunct="0">
              <a:spcBef>
                <a:spcPct val="0"/>
              </a:spcBef>
              <a:spcAft>
                <a:spcPct val="0"/>
              </a:spcAft>
              <a:buFont typeface="Arial" panose="020B0604020202020204" pitchFamily="34" charset="0"/>
              <a:buChar char="•"/>
            </a:pPr>
            <a:r>
              <a:rPr lang="vi-VN" altLang="en-US" sz="4400" dirty="0">
                <a:solidFill>
                  <a:srgbClr val="000000"/>
                </a:solidFill>
                <a:latin typeface="Times New Roman" panose="02020603050405020304" pitchFamily="18" charset="0"/>
                <a:cs typeface="Times New Roman" panose="02020603050405020304" pitchFamily="18" charset="0"/>
              </a:rPr>
              <a:t>Nhằm bảo vệ Vua và cung điện, bảo vệ sản xuất nông nghiệp.</a:t>
            </a:r>
          </a:p>
          <a:p>
            <a:pPr defTabSz="914377" eaLnBrk="0" fontAlgn="base" hangingPunct="0">
              <a:spcBef>
                <a:spcPct val="0"/>
              </a:spcBef>
              <a:spcAft>
                <a:spcPct val="0"/>
              </a:spcAft>
              <a:buFont typeface="Arial" panose="020B0604020202020204" pitchFamily="34" charset="0"/>
              <a:buChar char="•"/>
            </a:pPr>
            <a:r>
              <a:rPr lang="vi-VN" altLang="en-US" sz="4400" dirty="0">
                <a:solidFill>
                  <a:srgbClr val="000000"/>
                </a:solidFill>
                <a:latin typeface="Times New Roman" panose="02020603050405020304" pitchFamily="18" charset="0"/>
                <a:cs typeface="Times New Roman" panose="02020603050405020304" pitchFamily="18" charset="0"/>
              </a:rPr>
              <a:t>=&gt; Pháp luật là vô cùng cần thiết vì pháp luật giúp nhà nước quản lí trật tự xã hội,</a:t>
            </a:r>
            <a:r>
              <a:rPr lang="en-US" altLang="en-US" sz="4400" dirty="0">
                <a:solidFill>
                  <a:srgbClr val="000000"/>
                </a:solidFill>
                <a:latin typeface="Times New Roman" panose="02020603050405020304" pitchFamily="18" charset="0"/>
                <a:cs typeface="Times New Roman" panose="02020603050405020304" pitchFamily="18" charset="0"/>
              </a:rPr>
              <a:t> </a:t>
            </a:r>
            <a:r>
              <a:rPr lang="vi-VN" altLang="en-US" sz="4400" dirty="0">
                <a:solidFill>
                  <a:srgbClr val="000000"/>
                </a:solidFill>
                <a:latin typeface="Times New Roman" panose="02020603050405020304" pitchFamily="18" charset="0"/>
                <a:cs typeface="Times New Roman" panose="02020603050405020304" pitchFamily="18" charset="0"/>
              </a:rPr>
              <a:t>giúp bảo vệ nhà nước, dân tộc, đất nước, giữ gìn an ninh trật tự xã hội.</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Năm</a:t>
            </a:r>
            <a:r>
              <a:rPr lang="en-US" altLang="en-US" sz="3600" dirty="0">
                <a:solidFill>
                  <a:srgbClr val="002060"/>
                </a:solidFill>
                <a:latin typeface="Times New Roman" panose="02020603050405020304" pitchFamily="18" charset="0"/>
                <a:cs typeface="Times New Roman" panose="02020603050405020304" pitchFamily="18" charset="0"/>
              </a:rPr>
              <a:t> 1054, </a:t>
            </a:r>
            <a:r>
              <a:rPr lang="en-US" altLang="en-US" sz="3600" dirty="0" err="1">
                <a:solidFill>
                  <a:srgbClr val="002060"/>
                </a:solidFill>
                <a:latin typeface="Times New Roman" panose="02020603050405020304" pitchFamily="18" charset="0"/>
                <a:cs typeface="Times New Roman" panose="02020603050405020304" pitchFamily="18" charset="0"/>
              </a:rPr>
              <a:t>nhà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Lý</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đổi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tên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nước</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là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Đại</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Việt</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xây</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dựng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và</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củng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cố</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chính</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quyền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từ</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Trung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ương</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đến</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địa</a:t>
            </a:r>
            <a:r>
              <a:rPr lang="en-US" altLang="en-US" sz="3600" dirty="0">
                <a:solidFill>
                  <a:srgbClr val="002060"/>
                </a:solidFill>
                <a:latin typeface="Times New Roman" panose="02020603050405020304" pitchFamily="18" charset="0"/>
                <a:cs typeface="Times New Roman" panose="02020603050405020304" pitchFamily="18" charset="0"/>
              </a:rPr>
              <a:t> </a:t>
            </a:r>
            <a:r>
              <a:rPr lang="en-US" altLang="en-US" sz="3600" dirty="0" err="1">
                <a:solidFill>
                  <a:srgbClr val="002060"/>
                </a:solidFill>
                <a:latin typeface="Times New Roman" panose="02020603050405020304" pitchFamily="18" charset="0"/>
                <a:cs typeface="Times New Roman" panose="02020603050405020304" pitchFamily="18" charset="0"/>
              </a:rPr>
              <a:t>phương</a:t>
            </a:r>
            <a:r>
              <a:rPr lang="en-US" altLang="en-US" sz="3600" dirty="0">
                <a:solidFill>
                  <a:srgbClr val="002060"/>
                </a:solidFill>
                <a:latin typeface="Times New Roman" panose="02020603050405020304" pitchFamily="18" charset="0"/>
                <a:cs typeface="Times New Roman" panose="02020603050405020304" pitchFamily="18" charset="0"/>
              </a:rPr>
              <a:t>.</a:t>
            </a:r>
            <a:endParaRPr lang="en-US" altLang="en-US" sz="36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353483" y="1381392"/>
            <a:ext cx="1124682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600" dirty="0">
                <a:solidFill>
                  <a:schemeClr val="tx2"/>
                </a:solidFill>
                <a:latin typeface="Times New Roman" panose="02020603050405020304" pitchFamily="18" charset="0"/>
                <a:cs typeface="Times New Roman" panose="02020603050405020304" pitchFamily="18" charset="0"/>
              </a:rPr>
              <a:t>- 1042, nhà Lý ban hành bộ Hình thư, bộ luật thành văn đầu tiên của Việt Nam</a:t>
            </a:r>
            <a:endParaRPr lang="en-US" altLang="en-US" sz="3600" b="1" dirty="0">
              <a:solidFill>
                <a:schemeClr val="tx2"/>
              </a:solidFill>
              <a:latin typeface="VNtimes new roman"/>
              <a:cs typeface="Times New Roman" panose="02020603050405020304" pitchFamily="18" charset="0"/>
            </a:endParaRPr>
          </a:p>
        </p:txBody>
      </p:sp>
    </p:spTree>
    <p:extLst>
      <p:ext uri="{BB962C8B-B14F-4D97-AF65-F5344CB8AC3E}">
        <p14:creationId xmlns:p14="http://schemas.microsoft.com/office/powerpoint/2010/main" val="11656144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248"/>
                                        </p:tgtEl>
                                        <p:attrNameLst>
                                          <p:attrName>style.visibility</p:attrName>
                                        </p:attrNameLst>
                                      </p:cBhvr>
                                      <p:to>
                                        <p:strVal val="visible"/>
                                      </p:to>
                                    </p:set>
                                    <p:animEffect transition="in" filter="wipe(left)">
                                      <p:cBhvr>
                                        <p:cTn id="7" dur="750"/>
                                        <p:tgtEl>
                                          <p:spTgt spid="1372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1" descr="99+ Background Powerpoint Đẹp cho bài thuyết trình chuyên nghiệp - Hình Ảnh  Đẹp HD">
            <a:extLst>
              <a:ext uri="{FF2B5EF4-FFF2-40B4-BE49-F238E27FC236}">
                <a16:creationId xmlns:a16="http://schemas.microsoft.com/office/drawing/2014/main" id="{A3B35B64-7CE3-4661-A47B-04B6D1EF5C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TextBox 5">
            <a:extLst>
              <a:ext uri="{FF2B5EF4-FFF2-40B4-BE49-F238E27FC236}">
                <a16:creationId xmlns:a16="http://schemas.microsoft.com/office/drawing/2014/main" id="{9ED3FE65-FA89-4E6A-A0CE-82A16A9B877F}"/>
              </a:ext>
            </a:extLst>
          </p:cNvPr>
          <p:cNvSpPr txBox="1">
            <a:spLocks noChangeArrowheads="1"/>
          </p:cNvSpPr>
          <p:nvPr/>
        </p:nvSpPr>
        <p:spPr bwMode="auto">
          <a:xfrm>
            <a:off x="1799167" y="1206500"/>
            <a:ext cx="85936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4800">
                <a:solidFill>
                  <a:prstClr val="white"/>
                </a:solidFill>
              </a:rPr>
              <a:t>Năm 939 sau khi lên ngôi vua Ngô Quyền chọn nơi nào làm kinh đô?</a:t>
            </a:r>
          </a:p>
        </p:txBody>
      </p:sp>
      <p:sp>
        <p:nvSpPr>
          <p:cNvPr id="109572" name="TextBox 9">
            <a:extLst>
              <a:ext uri="{FF2B5EF4-FFF2-40B4-BE49-F238E27FC236}">
                <a16:creationId xmlns:a16="http://schemas.microsoft.com/office/drawing/2014/main" id="{B40540CE-AE23-43E0-B317-2BCBF8FA11E8}"/>
              </a:ext>
            </a:extLst>
          </p:cNvPr>
          <p:cNvSpPr txBox="1">
            <a:spLocks noChangeArrowheads="1"/>
          </p:cNvSpPr>
          <p:nvPr/>
        </p:nvSpPr>
        <p:spPr bwMode="auto">
          <a:xfrm>
            <a:off x="4078818" y="4624918"/>
            <a:ext cx="374438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Cổ</a:t>
            </a:r>
            <a:r>
              <a:rPr lang="en-US" altLang="en-US" sz="5867" b="1" dirty="0">
                <a:solidFill>
                  <a:prstClr val="black"/>
                </a:solidFill>
              </a:rPr>
              <a:t> Loa</a:t>
            </a:r>
          </a:p>
        </p:txBody>
      </p:sp>
      <p:pic>
        <p:nvPicPr>
          <p:cNvPr id="6" name="Picture 5">
            <a:hlinkClick r:id="rId3" action="ppaction://hlinksldjump"/>
            <a:extLst>
              <a:ext uri="{FF2B5EF4-FFF2-40B4-BE49-F238E27FC236}">
                <a16:creationId xmlns:a16="http://schemas.microsoft.com/office/drawing/2014/main" id="{412A8751-C9DF-4DC7-B1D6-7B524E4FAED4}"/>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C16635F3-AD49-460F-8E7E-D73913582EB1}"/>
              </a:ext>
            </a:extLst>
          </p:cNvPr>
          <p:cNvSpPr txBox="1"/>
          <p:nvPr/>
        </p:nvSpPr>
        <p:spPr>
          <a:xfrm>
            <a:off x="2264424" y="653098"/>
            <a:ext cx="6018662" cy="584775"/>
          </a:xfrm>
          <a:prstGeom prst="rect">
            <a:avLst/>
          </a:prstGeom>
          <a:noFill/>
        </p:spPr>
        <p:txBody>
          <a:bodyPr wrap="square" rtlCol="0">
            <a:spAutoFit/>
          </a:bodyPr>
          <a:lstStyle/>
          <a:p>
            <a:r>
              <a:rPr lang="en-US" sz="3200" b="1" dirty="0">
                <a:solidFill>
                  <a:schemeClr val="bg2">
                    <a:lumMod val="50000"/>
                  </a:schemeClr>
                </a:solidFill>
                <a:latin typeface="Times New Roman" panose="02020603050405020304" pitchFamily="18" charset="0"/>
                <a:cs typeface="Times New Roman" panose="02020603050405020304" pitchFamily="18" charset="0"/>
              </a:rPr>
              <a:t>CÂU HỎI MẢNH GHÉP SỐ 2:</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9572"/>
                                        </p:tgtEl>
                                        <p:attrNameLst>
                                          <p:attrName>style.visibility</p:attrName>
                                        </p:attrNameLst>
                                      </p:cBhvr>
                                      <p:to>
                                        <p:strVal val="visible"/>
                                      </p:to>
                                    </p:set>
                                    <p:anim calcmode="lin" valueType="num">
                                      <p:cBhvr additive="base">
                                        <p:cTn id="7" dur="500" fill="hold"/>
                                        <p:tgtEl>
                                          <p:spTgt spid="109572"/>
                                        </p:tgtEl>
                                        <p:attrNameLst>
                                          <p:attrName>ppt_x</p:attrName>
                                        </p:attrNameLst>
                                      </p:cBhvr>
                                      <p:tavLst>
                                        <p:tav tm="0">
                                          <p:val>
                                            <p:strVal val="#ppt_x"/>
                                          </p:val>
                                        </p:tav>
                                        <p:tav tm="100000">
                                          <p:val>
                                            <p:strVal val="#ppt_x"/>
                                          </p:val>
                                        </p:tav>
                                      </p:tavLst>
                                    </p:anim>
                                    <p:anim calcmode="lin" valueType="num">
                                      <p:cBhvr additive="base">
                                        <p:cTn id="8" dur="500" fill="hold"/>
                                        <p:tgtEl>
                                          <p:spTgt spid="10957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a:extLst>
              <a:ext uri="{FF2B5EF4-FFF2-40B4-BE49-F238E27FC236}">
                <a16:creationId xmlns:a16="http://schemas.microsoft.com/office/drawing/2014/main" id="{B0239B77-62F4-4EDC-9023-825A83586220}"/>
              </a:ext>
            </a:extLst>
          </p:cNvPr>
          <p:cNvSpPr>
            <a:spLocks noGrp="1" noChangeArrowheads="1"/>
          </p:cNvSpPr>
          <p:nvPr>
            <p:ph type="title" idx="4294967295"/>
          </p:nvPr>
        </p:nvSpPr>
        <p:spPr>
          <a:xfrm>
            <a:off x="423620" y="154983"/>
            <a:ext cx="11572068" cy="711766"/>
          </a:xfrm>
        </p:spPr>
        <p:txBody>
          <a:bodyPr rtlCol="0">
            <a:noAutofit/>
          </a:bodyPr>
          <a:lstStyle/>
          <a:p>
            <a:pPr fontAlgn="auto">
              <a:spcAft>
                <a:spcPts val="0"/>
              </a:spcAft>
              <a:defRPr/>
            </a:pP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Một</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số</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điều</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quy</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định</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trong</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bộ</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luật</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Hình</a:t>
            </a:r>
            <a:r>
              <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 </a:t>
            </a:r>
            <a:r>
              <a:rPr lang="en-US" sz="3200" b="1" kern="1200" cap="all" dirty="0" err="1">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rPr>
              <a:t>Thư</a:t>
            </a:r>
            <a:endParaRPr lang="en-US" sz="3200" b="1" kern="1200" cap="all" dirty="0">
              <a:ln w="0"/>
              <a:solidFill>
                <a:srgbClr val="FF0000"/>
              </a:solidFill>
              <a:effectLst>
                <a:reflection blurRad="12700" stA="50000" endPos="50000" dist="5000" dir="5400000" sy="-100000" rotWithShape="0"/>
              </a:effectLst>
              <a:latin typeface="Times New Roman" pitchFamily="18" charset="0"/>
              <a:ea typeface="+mn-ea"/>
              <a:cs typeface="Times New Roman" pitchFamily="18" charset="0"/>
            </a:endParaRPr>
          </a:p>
        </p:txBody>
      </p:sp>
      <p:sp>
        <p:nvSpPr>
          <p:cNvPr id="150531" name="Rectangle 3">
            <a:extLst>
              <a:ext uri="{FF2B5EF4-FFF2-40B4-BE49-F238E27FC236}">
                <a16:creationId xmlns:a16="http://schemas.microsoft.com/office/drawing/2014/main" id="{568E4D81-F6C7-403D-AE4A-4A9A86DB0DD0}"/>
              </a:ext>
            </a:extLst>
          </p:cNvPr>
          <p:cNvSpPr>
            <a:spLocks noGrp="1" noChangeArrowheads="1"/>
          </p:cNvSpPr>
          <p:nvPr>
            <p:ph type="body" idx="4294967295"/>
          </p:nvPr>
        </p:nvSpPr>
        <p:spPr>
          <a:xfrm>
            <a:off x="294468" y="866750"/>
            <a:ext cx="11701220" cy="5836268"/>
          </a:xfrm>
          <a:solidFill>
            <a:schemeClr val="accent6">
              <a:lumMod val="60000"/>
              <a:lumOff val="40000"/>
            </a:schemeClr>
          </a:solidFill>
        </p:spPr>
        <p:txBody>
          <a:bodyPr>
            <a:noAutofit/>
          </a:bodyPr>
          <a:lstStyle/>
          <a:p>
            <a:pPr>
              <a:defRPr/>
            </a:pPr>
            <a:r>
              <a:rPr lang="en-US" sz="4000" b="1" i="1" dirty="0">
                <a:solidFill>
                  <a:srgbClr val="000000"/>
                </a:solidFill>
                <a:latin typeface="Times New Roman" pitchFamily="18" charset="0"/>
                <a:cs typeface="Times New Roman" pitchFamily="18" charset="0"/>
              </a:rPr>
              <a:t>“</a:t>
            </a:r>
            <a:r>
              <a:rPr lang="en-US" sz="4000" b="1" i="1" dirty="0" err="1">
                <a:solidFill>
                  <a:srgbClr val="000000"/>
                </a:solidFill>
                <a:latin typeface="Times New Roman" pitchFamily="18" charset="0"/>
                <a:cs typeface="Times New Roman" pitchFamily="18" charset="0"/>
              </a:rPr>
              <a:t>Lính</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bảo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vệ</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sau</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này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hoạn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quan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tự</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tiện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cung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Nếu</a:t>
            </a:r>
            <a:r>
              <a:rPr lang="en-US" sz="4000" b="1" i="1" dirty="0">
                <a:solidFill>
                  <a:srgbClr val="000000"/>
                </a:solidFill>
                <a:latin typeface="Times New Roman" pitchFamily="18" charset="0"/>
                <a:cs typeface="Times New Roman" pitchFamily="18" charset="0"/>
              </a:rPr>
              <a:t> ai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sẽ</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tội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canh</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giữ</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cẩn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thận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để</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khác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vào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sẽ</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tội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dân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bán</a:t>
            </a:r>
            <a:r>
              <a:rPr lang="en-US" sz="4000" b="1" i="1" dirty="0">
                <a:solidFill>
                  <a:srgbClr val="000000"/>
                </a:solidFill>
                <a:latin typeface="Times New Roman" pitchFamily="18" charset="0"/>
                <a:cs typeface="Times New Roman" pitchFamily="18" charset="0"/>
              </a:rPr>
              <a:t> con </a:t>
            </a:r>
            <a:r>
              <a:rPr lang="en-US" sz="4000" b="1" i="1" dirty="0" err="1">
                <a:solidFill>
                  <a:srgbClr val="000000"/>
                </a:solidFill>
                <a:latin typeface="Times New Roman" pitchFamily="18" charset="0"/>
                <a:cs typeface="Times New Roman" pitchFamily="18" charset="0"/>
              </a:rPr>
              <a:t>trai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quan</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giấu</a:t>
            </a:r>
            <a:r>
              <a:rPr lang="en-US" sz="4000" b="1" i="1" dirty="0">
                <a:solidFill>
                  <a:srgbClr val="000000"/>
                </a:solidFill>
                <a:latin typeface="Times New Roman" pitchFamily="18" charset="0"/>
                <a:cs typeface="Times New Roman" pitchFamily="18" charset="0"/>
              </a:rPr>
              <a:t> con </a:t>
            </a:r>
            <a:r>
              <a:rPr lang="en-US" sz="4000" b="1" i="1" dirty="0" err="1">
                <a:solidFill>
                  <a:srgbClr val="000000"/>
                </a:solidFill>
                <a:latin typeface="Times New Roman" pitchFamily="18" charset="0"/>
                <a:cs typeface="Times New Roman" pitchFamily="18" charset="0"/>
              </a:rPr>
              <a:t>trai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cầm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ruộng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đất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sau</a:t>
            </a:r>
            <a:r>
              <a:rPr lang="en-US" sz="4000" b="1" i="1" dirty="0">
                <a:solidFill>
                  <a:srgbClr val="000000"/>
                </a:solidFill>
                <a:latin typeface="Times New Roman" pitchFamily="18" charset="0"/>
                <a:cs typeface="Times New Roman" pitchFamily="18" charset="0"/>
              </a:rPr>
              <a:t> 20 </a:t>
            </a:r>
            <a:r>
              <a:rPr lang="en-US" sz="4000" b="1" i="1" dirty="0" err="1">
                <a:solidFill>
                  <a:srgbClr val="000000"/>
                </a:solidFill>
                <a:latin typeface="Times New Roman" pitchFamily="18" charset="0"/>
                <a:cs typeface="Times New Roman" pitchFamily="18" charset="0"/>
              </a:rPr>
              <a:t>năm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được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chuộc</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lại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ruộng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cho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đã</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bỏ</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cày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cấy</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trộm</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trâu</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bò</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xử</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nặng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những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người</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biết</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mà</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không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báo</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cũng</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bị</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xử</a:t>
            </a:r>
            <a:r>
              <a:rPr lang="en-US" sz="4000" b="1" i="1" dirty="0">
                <a:solidFill>
                  <a:srgbClr val="000000"/>
                </a:solidFill>
                <a:latin typeface="Times New Roman" pitchFamily="18" charset="0"/>
                <a:cs typeface="Times New Roman" pitchFamily="18" charset="0"/>
              </a:rPr>
              <a:t> </a:t>
            </a:r>
            <a:r>
              <a:rPr lang="en-US" sz="4000" b="1" i="1" dirty="0" err="1">
                <a:solidFill>
                  <a:srgbClr val="000000"/>
                </a:solidFill>
                <a:latin typeface="Times New Roman" pitchFamily="18" charset="0"/>
                <a:cs typeface="Times New Roman" pitchFamily="18" charset="0"/>
              </a:rPr>
              <a:t>nặng</a:t>
            </a:r>
            <a:r>
              <a:rPr lang="en-US" sz="4000" b="1" i="1" dirty="0">
                <a:solidFill>
                  <a:srgbClr val="000000"/>
                </a:solidFill>
                <a:latin typeface="Times New Roman" pitchFamily="18" charset="0"/>
                <a:cs typeface="Times New Roman" pitchFamily="18" charset="0"/>
              </a:rPr>
              <a:t>…” </a:t>
            </a:r>
          </a:p>
        </p:txBody>
      </p:sp>
    </p:spTree>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AutoShape 5" descr="2Q==">
            <a:extLst>
              <a:ext uri="{FF2B5EF4-FFF2-40B4-BE49-F238E27FC236}">
                <a16:creationId xmlns:a16="http://schemas.microsoft.com/office/drawing/2014/main" id="{610803C8-E2F5-40A9-AA76-4511152FB0BF}"/>
              </a:ext>
            </a:extLst>
          </p:cNvPr>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endParaRPr lang="vi-VN" altLang="en-US" sz="2400">
              <a:solidFill>
                <a:srgbClr val="000000"/>
              </a:solidFill>
            </a:endParaRPr>
          </a:p>
        </p:txBody>
      </p:sp>
      <p:sp>
        <p:nvSpPr>
          <p:cNvPr id="142339" name="AutoShape 7" descr="2Q==">
            <a:extLst>
              <a:ext uri="{FF2B5EF4-FFF2-40B4-BE49-F238E27FC236}">
                <a16:creationId xmlns:a16="http://schemas.microsoft.com/office/drawing/2014/main" id="{9E40C6A6-F05B-4CEE-8569-968D684420B3}"/>
              </a:ext>
            </a:extLst>
          </p:cNvPr>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endParaRPr lang="vi-VN" altLang="en-US" sz="2400">
              <a:solidFill>
                <a:srgbClr val="000000"/>
              </a:solidFill>
            </a:endParaRPr>
          </a:p>
        </p:txBody>
      </p:sp>
      <p:pic>
        <p:nvPicPr>
          <p:cNvPr id="142340" name="Picture 9" descr="2t">
            <a:extLst>
              <a:ext uri="{FF2B5EF4-FFF2-40B4-BE49-F238E27FC236}">
                <a16:creationId xmlns:a16="http://schemas.microsoft.com/office/drawing/2014/main" id="{49A02CFC-1E99-4ACD-B743-3C218AAA3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7601" y="3058585"/>
            <a:ext cx="6049433"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1" name="Picture 11" descr="8t">
            <a:extLst>
              <a:ext uri="{FF2B5EF4-FFF2-40B4-BE49-F238E27FC236}">
                <a16:creationId xmlns:a16="http://schemas.microsoft.com/office/drawing/2014/main" id="{20EA3B5B-5278-45BC-BF82-4ED930B0B8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4684" y="44451"/>
            <a:ext cx="6000749"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2" name="Picture 13" descr="cho-thue-trau-thu-tien-trieu-10">
            <a:extLst>
              <a:ext uri="{FF2B5EF4-FFF2-40B4-BE49-F238E27FC236}">
                <a16:creationId xmlns:a16="http://schemas.microsoft.com/office/drawing/2014/main" id="{DA72FE81-1007-494D-81F0-58446DF41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860800"/>
            <a:ext cx="6096000" cy="2997200"/>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2344" name="Picture 15" descr="20120208161331_11">
            <a:extLst>
              <a:ext uri="{FF2B5EF4-FFF2-40B4-BE49-F238E27FC236}">
                <a16:creationId xmlns:a16="http://schemas.microsoft.com/office/drawing/2014/main" id="{992F0376-00F7-4F68-9807-D5030C8200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85" y="44451"/>
            <a:ext cx="5998633" cy="3744383"/>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1">
            <a:extLst>
              <a:ext uri="{FF2B5EF4-FFF2-40B4-BE49-F238E27FC236}">
                <a16:creationId xmlns:a16="http://schemas.microsoft.com/office/drawing/2014/main" id="{D111A952-3CA9-4785-9880-A4986C24AD8F}"/>
              </a:ext>
            </a:extLst>
          </p:cNvPr>
          <p:cNvSpPr>
            <a:spLocks noChangeArrowheads="1"/>
          </p:cNvSpPr>
          <p:nvPr/>
        </p:nvSpPr>
        <p:spPr bwMode="auto">
          <a:xfrm>
            <a:off x="1310079" y="843367"/>
            <a:ext cx="9571842"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fontAlgn="base" hangingPunct="0">
              <a:spcBef>
                <a:spcPct val="0"/>
              </a:spcBef>
              <a:spcAft>
                <a:spcPct val="0"/>
              </a:spcAft>
            </a:pPr>
            <a:r>
              <a:rPr lang="en-US" altLang="en-US" sz="4800" u="sng" dirty="0" err="1">
                <a:solidFill>
                  <a:srgbClr val="FF0000"/>
                </a:solidFill>
                <a:latin typeface="Times New Roman" panose="02020603050405020304" pitchFamily="18" charset="0"/>
                <a:cs typeface="Times New Roman" panose="02020603050405020304" pitchFamily="18" charset="0"/>
              </a:rPr>
              <a:t>Nhóm</a:t>
            </a:r>
            <a:r>
              <a:rPr lang="en-US" altLang="en-US" sz="4800" u="sng" dirty="0">
                <a:solidFill>
                  <a:srgbClr val="FF0000"/>
                </a:solidFill>
                <a:latin typeface="Times New Roman" panose="02020603050405020304" pitchFamily="18" charset="0"/>
                <a:cs typeface="Times New Roman" panose="02020603050405020304" pitchFamily="18" charset="0"/>
              </a:rPr>
              <a:t>  2</a:t>
            </a:r>
            <a:r>
              <a:rPr lang="en-US" altLang="en-US" sz="4800" dirty="0">
                <a:solidFill>
                  <a:srgbClr val="FF0000"/>
                </a:solidFill>
                <a:latin typeface="Times New Roman" panose="02020603050405020304" pitchFamily="18" charset="0"/>
                <a:cs typeface="Times New Roman" panose="02020603050405020304" pitchFamily="18" charset="0"/>
              </a:rPr>
              <a:t>:</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Trình</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bày</a:t>
            </a:r>
            <a:r>
              <a:rPr lang="en-US" altLang="en-US" sz="4800" dirty="0">
                <a:solidFill>
                  <a:srgbClr val="000000"/>
                </a:solidFill>
                <a:latin typeface="Times New Roman" panose="02020603050405020304" pitchFamily="18" charset="0"/>
                <a:cs typeface="Times New Roman" panose="02020603050405020304" pitchFamily="18" charset="0"/>
              </a:rPr>
              <a:t> </a:t>
            </a:r>
            <a:r>
              <a:rPr lang="en-US" altLang="en-US" sz="4800" dirty="0" err="1">
                <a:solidFill>
                  <a:srgbClr val="000000"/>
                </a:solidFill>
                <a:latin typeface="Times New Roman" panose="02020603050405020304" pitchFamily="18" charset="0"/>
                <a:cs typeface="Times New Roman" panose="02020603050405020304" pitchFamily="18" charset="0"/>
              </a:rPr>
              <a:t>những</a:t>
            </a:r>
            <a:r>
              <a:rPr lang="vi-VN" altLang="en-US" sz="4800" dirty="0">
                <a:solidFill>
                  <a:srgbClr val="000000"/>
                </a:solidFill>
                <a:latin typeface="Times New Roman" panose="02020603050405020304" pitchFamily="18" charset="0"/>
                <a:cs typeface="Times New Roman" panose="02020603050405020304" pitchFamily="18" charset="0"/>
              </a:rPr>
              <a:t> nét chính về quân đội thời Lý. </a:t>
            </a:r>
            <a:r>
              <a:rPr lang="en-US" altLang="en-US" sz="4800" dirty="0">
                <a:solidFill>
                  <a:srgbClr val="000000"/>
                </a:solidFill>
                <a:latin typeface="Times New Roman" panose="02020603050405020304" pitchFamily="18" charset="0"/>
                <a:cs typeface="Times New Roman" panose="02020603050405020304" pitchFamily="18" charset="0"/>
              </a:rPr>
              <a:t>E</a:t>
            </a:r>
            <a:r>
              <a:rPr lang="vi-VN" altLang="en-US" sz="4800" dirty="0">
                <a:solidFill>
                  <a:srgbClr val="000000"/>
                </a:solidFill>
                <a:latin typeface="Times New Roman" panose="02020603050405020304" pitchFamily="18" charset="0"/>
                <a:cs typeface="Times New Roman" panose="02020603050405020304" pitchFamily="18" charset="0"/>
              </a:rPr>
              <a:t>m hiểu thế nào về chính sách “ngụ binh ư nông” của nhà Lý</a:t>
            </a:r>
            <a:r>
              <a:rPr lang="en-US" altLang="en-US" sz="4800" dirty="0">
                <a:solidFill>
                  <a:srgbClr val="000000"/>
                </a:solidFill>
                <a:latin typeface="Times New Roman" panose="02020603050405020304" pitchFamily="18" charset="0"/>
                <a:cs typeface="Times New Roman" panose="02020603050405020304" pitchFamily="18" charset="0"/>
              </a:rPr>
              <a:t> ?</a:t>
            </a:r>
            <a:endParaRPr lang="en-GB" altLang="en-US" sz="48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9365AB5-74CC-4937-90BE-0EB6003410A4}"/>
              </a:ext>
            </a:extLst>
          </p:cNvPr>
          <p:cNvSpPr txBox="1"/>
          <p:nvPr/>
        </p:nvSpPr>
        <p:spPr>
          <a:xfrm>
            <a:off x="97369" y="116006"/>
            <a:ext cx="6800380" cy="6494085"/>
          </a:xfrm>
          <a:prstGeom prst="rect">
            <a:avLst/>
          </a:prstGeom>
          <a:noFill/>
          <a:ln>
            <a:solidFill>
              <a:srgbClr val="FF0000"/>
            </a:solidFill>
          </a:ln>
        </p:spPr>
        <p:txBody>
          <a:bodyPr wrap="square">
            <a:spAutoFit/>
          </a:bodyPr>
          <a:lstStyle/>
          <a:p>
            <a:pPr defTabSz="914377" eaLnBrk="0" fontAlgn="base" hangingPunct="0">
              <a:spcBef>
                <a:spcPct val="0"/>
              </a:spcBef>
              <a:spcAft>
                <a:spcPct val="0"/>
              </a:spcAft>
              <a:buFont typeface="Arial"/>
              <a:buChar char="•"/>
              <a:defRPr/>
            </a:pPr>
            <a:r>
              <a:rPr lang="vi-VN" sz="3200" b="1" dirty="0">
                <a:solidFill>
                  <a:srgbClr val="000000"/>
                </a:solidFill>
                <a:latin typeface="Times New Roman" pitchFamily="18" charset="0"/>
                <a:cs typeface="Times New Roman" pitchFamily="18" charset="0"/>
              </a:rPr>
              <a:t>Gồm cấm quân và quân địa phương.</a:t>
            </a:r>
          </a:p>
          <a:p>
            <a:pPr defTabSz="914377" eaLnBrk="0" fontAlgn="base" hangingPunct="0">
              <a:spcBef>
                <a:spcPct val="0"/>
              </a:spcBef>
              <a:spcAft>
                <a:spcPct val="0"/>
              </a:spcAft>
              <a:buFont typeface="Arial"/>
              <a:buChar char="•"/>
              <a:defRPr/>
            </a:pPr>
            <a:r>
              <a:rPr lang="vi-VN" sz="3200" b="1" dirty="0">
                <a:solidFill>
                  <a:srgbClr val="000000"/>
                </a:solidFill>
                <a:latin typeface="Times New Roman" pitchFamily="18" charset="0"/>
                <a:cs typeface="Times New Roman" pitchFamily="18" charset="0"/>
              </a:rPr>
              <a:t>Thực hiện chính sách “ Ngụ binh ư nông”.</a:t>
            </a:r>
            <a:endParaRPr lang="en-US" sz="32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pt-BR" sz="3200" b="1" dirty="0">
                <a:solidFill>
                  <a:srgbClr val="000000"/>
                </a:solidFill>
                <a:latin typeface="Times New Roman" pitchFamily="18" charset="0"/>
                <a:cs typeface="Times New Roman" pitchFamily="18" charset="0"/>
              </a:rPr>
              <a:t>Quân đội thời Lý bao gồm quân bộ và quân thủy</a:t>
            </a:r>
            <a:endParaRPr lang="en-US" sz="32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pt-BR" sz="3200" b="1" dirty="0">
                <a:solidFill>
                  <a:srgbClr val="000000"/>
                </a:solidFill>
                <a:latin typeface="Times New Roman" pitchFamily="18" charset="0"/>
                <a:cs typeface="Times New Roman" pitchFamily="18" charset="0"/>
              </a:rPr>
              <a:t>Vũ khí có giáo mác, dao, kiếm, cung, nỏ, máy bắn đá...</a:t>
            </a:r>
            <a:endParaRPr lang="en-GB" sz="3200" b="1"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buFont typeface="Arial"/>
              <a:buChar char="•"/>
              <a:defRPr/>
            </a:pPr>
            <a:r>
              <a:rPr lang="vi-VN" sz="3200" b="1" dirty="0">
                <a:solidFill>
                  <a:srgbClr val="000000"/>
                </a:solidFill>
                <a:latin typeface="Times New Roman" pitchFamily="18" charset="0"/>
                <a:cs typeface="Times New Roman" pitchFamily="18" charset="0"/>
              </a:rPr>
              <a:t>Ngụ binh ư nông: cho 1 toán lính về nhà cày cấy, còn toán lính còn lại thì đi luyện tập võ nghệ, cứ luân phiên nhau như vậy.</a:t>
            </a:r>
            <a:r>
              <a:rPr lang="en-US" sz="3200" b="1" dirty="0">
                <a:solidFill>
                  <a:srgbClr val="000000"/>
                </a:solidFill>
                <a:latin typeface="Times New Roman" pitchFamily="18" charset="0"/>
                <a:cs typeface="Times New Roman" pitchFamily="18" charset="0"/>
              </a:rPr>
              <a:t> </a:t>
            </a:r>
            <a:r>
              <a:rPr lang="vi-VN" sz="3200" b="1" dirty="0">
                <a:solidFill>
                  <a:srgbClr val="000000"/>
                </a:solidFill>
                <a:latin typeface="Times New Roman" pitchFamily="18" charset="0"/>
                <a:cs typeface="Times New Roman" pitchFamily="18" charset="0"/>
              </a:rPr>
              <a:t>Còn khi có chuyện gấp thì cho gọi tất cả quân lính đều đi tham chiến.</a:t>
            </a:r>
          </a:p>
        </p:txBody>
      </p:sp>
      <p:pic>
        <p:nvPicPr>
          <p:cNvPr id="3" name="Picture 1">
            <a:extLst>
              <a:ext uri="{FF2B5EF4-FFF2-40B4-BE49-F238E27FC236}">
                <a16:creationId xmlns:a16="http://schemas.microsoft.com/office/drawing/2014/main" id="{6898238A-58AA-409C-B9B6-18989F4827A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78472" y="541714"/>
            <a:ext cx="5313528" cy="49327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2">
            <a:extLst>
              <a:ext uri="{FF2B5EF4-FFF2-40B4-BE49-F238E27FC236}">
                <a16:creationId xmlns:a16="http://schemas.microsoft.com/office/drawing/2014/main" id="{2CF93669-5D3D-4CE2-B1F9-642D96136D7C}"/>
              </a:ext>
            </a:extLst>
          </p:cNvPr>
          <p:cNvSpPr txBox="1">
            <a:spLocks noChangeArrowheads="1"/>
          </p:cNvSpPr>
          <p:nvPr/>
        </p:nvSpPr>
        <p:spPr bwMode="auto">
          <a:xfrm>
            <a:off x="6334836" y="5900135"/>
            <a:ext cx="6400800" cy="523220"/>
          </a:xfrm>
          <a:prstGeom prst="rect">
            <a:avLst/>
          </a:prstGeom>
          <a:noFill/>
          <a:ln>
            <a:noFill/>
          </a:ln>
        </p:spPr>
        <p:txBody>
          <a:bodyPr>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defRPr/>
            </a:pPr>
            <a:r>
              <a:rPr lang="en-US" altLang="en-US" sz="2800" dirty="0" err="1">
                <a:solidFill>
                  <a:srgbClr val="FF0000"/>
                </a:solidFill>
                <a:latin typeface="Times New Roman" panose="02020603050405020304" pitchFamily="18" charset="0"/>
                <a:cs typeface="Arial" panose="020B0604020202020204" pitchFamily="34" charset="0"/>
              </a:rPr>
              <a:t>Chính</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sách</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Ngụ</a:t>
            </a:r>
            <a:r>
              <a:rPr lang="en-US" altLang="en-US" sz="2800" dirty="0">
                <a:solidFill>
                  <a:srgbClr val="FF0000"/>
                </a:solidFill>
                <a:latin typeface="Times New Roman" panose="02020603050405020304" pitchFamily="18" charset="0"/>
                <a:cs typeface="Arial" panose="020B0604020202020204" pitchFamily="34" charset="0"/>
              </a:rPr>
              <a:t> </a:t>
            </a:r>
            <a:r>
              <a:rPr lang="en-US" altLang="en-US" sz="2800" dirty="0" err="1">
                <a:solidFill>
                  <a:srgbClr val="FF0000"/>
                </a:solidFill>
                <a:latin typeface="Times New Roman" panose="02020603050405020304" pitchFamily="18" charset="0"/>
                <a:cs typeface="Arial" panose="020B0604020202020204" pitchFamily="34" charset="0"/>
              </a:rPr>
              <a:t>binh</a:t>
            </a:r>
            <a:r>
              <a:rPr lang="en-US" altLang="en-US" sz="2800" dirty="0">
                <a:solidFill>
                  <a:srgbClr val="FF0000"/>
                </a:solidFill>
                <a:latin typeface="Times New Roman" panose="02020603050405020304" pitchFamily="18" charset="0"/>
                <a:cs typeface="Arial" panose="020B0604020202020204" pitchFamily="34" charset="0"/>
              </a:rPr>
              <a:t> ư </a:t>
            </a:r>
            <a:r>
              <a:rPr lang="en-US" altLang="en-US" sz="2800" dirty="0" err="1">
                <a:solidFill>
                  <a:srgbClr val="FF0000"/>
                </a:solidFill>
                <a:latin typeface="Times New Roman" panose="02020603050405020304" pitchFamily="18" charset="0"/>
                <a:cs typeface="Arial" panose="020B0604020202020204" pitchFamily="34" charset="0"/>
              </a:rPr>
              <a:t>nông</a:t>
            </a:r>
            <a:r>
              <a:rPr lang="en-US" altLang="en-US" sz="2800" dirty="0">
                <a:solidFill>
                  <a:srgbClr val="FF0000"/>
                </a:solidFill>
                <a:latin typeface="Times New Roman" panose="02020603050405020304" pitchFamily="18" charset="0"/>
                <a:cs typeface="Arial" panose="020B0604020202020204" pitchFamily="34" charset="0"/>
              </a:rPr>
              <a:t>”</a:t>
            </a:r>
          </a:p>
        </p:txBody>
      </p:sp>
      <p:sp>
        <p:nvSpPr>
          <p:cNvPr id="6" name="TextBox 5">
            <a:extLst>
              <a:ext uri="{FF2B5EF4-FFF2-40B4-BE49-F238E27FC236}">
                <a16:creationId xmlns:a16="http://schemas.microsoft.com/office/drawing/2014/main" id="{A1AE72AD-5D02-463C-9DCC-9FADBF4FFF8F}"/>
              </a:ext>
            </a:extLst>
          </p:cNvPr>
          <p:cNvSpPr txBox="1"/>
          <p:nvPr/>
        </p:nvSpPr>
        <p:spPr>
          <a:xfrm>
            <a:off x="6897749" y="116006"/>
            <a:ext cx="3572360" cy="646331"/>
          </a:xfrm>
          <a:prstGeom prst="rect">
            <a:avLst/>
          </a:prstGeom>
          <a:noFill/>
        </p:spPr>
        <p:txBody>
          <a:bodyPr wrap="square">
            <a:spAutoFit/>
          </a:bodyPr>
          <a:lstStyle/>
          <a:p>
            <a:pPr defTabSz="914377" eaLnBrk="0" fontAlgn="base" hangingPunct="0">
              <a:spcBef>
                <a:spcPct val="0"/>
              </a:spcBef>
              <a:spcAft>
                <a:spcPct val="0"/>
              </a:spcAft>
              <a:defRPr/>
            </a:pPr>
            <a:r>
              <a:rPr lang="vi-VN" sz="3600" b="1" i="1" dirty="0">
                <a:solidFill>
                  <a:srgbClr val="FF0000"/>
                </a:solidFill>
                <a:latin typeface="Times New Roman" pitchFamily="18" charset="0"/>
                <a:cs typeface="Times New Roman" pitchFamily="18" charset="0"/>
              </a:rPr>
              <a:t>Quân đội:</a:t>
            </a:r>
            <a:endParaRPr lang="vi-VN" sz="3600" b="1" dirty="0">
              <a:solidFill>
                <a:srgbClr val="FF0000"/>
              </a:solidFill>
              <a:latin typeface="Times New Roman" pitchFamily="18" charset="0"/>
              <a:cs typeface="Times New Roman" pitchFamily="18"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0BD36436-5688-497D-A94B-2D0CD270B306}"/>
              </a:ext>
            </a:extLst>
          </p:cNvPr>
          <p:cNvSpPr>
            <a:spLocks noGrp="1" noChangeArrowheads="1"/>
          </p:cNvSpPr>
          <p:nvPr>
            <p:ph type="body" sz="half" idx="1"/>
          </p:nvPr>
        </p:nvSpPr>
        <p:spPr>
          <a:xfrm>
            <a:off x="1928284" y="2057400"/>
            <a:ext cx="3810000" cy="4114800"/>
          </a:xfrm>
        </p:spPr>
        <p:txBody>
          <a:bodyPr/>
          <a:lstStyle/>
          <a:p>
            <a:endParaRPr lang="en-SG" altLang="en-US"/>
          </a:p>
        </p:txBody>
      </p:sp>
      <p:sp>
        <p:nvSpPr>
          <p:cNvPr id="146435" name="Rectangle 3">
            <a:extLst>
              <a:ext uri="{FF2B5EF4-FFF2-40B4-BE49-F238E27FC236}">
                <a16:creationId xmlns:a16="http://schemas.microsoft.com/office/drawing/2014/main" id="{91FE3E43-4A2A-4CD4-BF64-FD9236D56A6D}"/>
              </a:ext>
            </a:extLst>
          </p:cNvPr>
          <p:cNvSpPr>
            <a:spLocks noGrp="1" noChangeArrowheads="1"/>
          </p:cNvSpPr>
          <p:nvPr>
            <p:ph type="body" sz="half" idx="2"/>
          </p:nvPr>
        </p:nvSpPr>
        <p:spPr>
          <a:xfrm>
            <a:off x="6358467" y="2114551"/>
            <a:ext cx="3810000" cy="4114800"/>
          </a:xfrm>
        </p:spPr>
        <p:txBody>
          <a:bodyPr/>
          <a:lstStyle/>
          <a:p>
            <a:endParaRPr lang="en-SG" altLang="en-US"/>
          </a:p>
        </p:txBody>
      </p:sp>
      <p:pic>
        <p:nvPicPr>
          <p:cNvPr id="146436" name="Picture 4" descr="quan dia phuong">
            <a:extLst>
              <a:ext uri="{FF2B5EF4-FFF2-40B4-BE49-F238E27FC236}">
                <a16:creationId xmlns:a16="http://schemas.microsoft.com/office/drawing/2014/main" id="{860A9704-9954-4858-826B-11535357BB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8800"/>
            <a:ext cx="5945717" cy="53848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46437" name="Picture 5" descr="cam quan">
            <a:extLst>
              <a:ext uri="{FF2B5EF4-FFF2-40B4-BE49-F238E27FC236}">
                <a16:creationId xmlns:a16="http://schemas.microsoft.com/office/drawing/2014/main" id="{CBAAF976-F514-4DBA-BEAB-A6A1428652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7085" y="533400"/>
            <a:ext cx="5894916" cy="4953000"/>
          </a:xfrm>
          <a:prstGeom prst="rect">
            <a:avLst/>
          </a:prstGeom>
          <a:noFill/>
          <a:ln w="57150" cmpd="thinThick">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9702" name="Line 6">
            <a:extLst>
              <a:ext uri="{FF2B5EF4-FFF2-40B4-BE49-F238E27FC236}">
                <a16:creationId xmlns:a16="http://schemas.microsoft.com/office/drawing/2014/main" id="{594AD381-D3FE-4731-B677-9EFAB87775FC}"/>
              </a:ext>
            </a:extLst>
          </p:cNvPr>
          <p:cNvSpPr>
            <a:spLocks noChangeShapeType="1"/>
          </p:cNvSpPr>
          <p:nvPr/>
        </p:nvSpPr>
        <p:spPr bwMode="auto">
          <a:xfrm>
            <a:off x="6102352" y="0"/>
            <a:ext cx="44449" cy="6858000"/>
          </a:xfrm>
          <a:prstGeom prst="line">
            <a:avLst/>
          </a:prstGeom>
          <a:noFill/>
          <a:ln w="38100">
            <a:solidFill>
              <a:schemeClr val="bg1"/>
            </a:solidFill>
            <a:round/>
            <a:headEnd/>
            <a:tailEnd/>
          </a:ln>
        </p:spPr>
        <p:txBody>
          <a:bodyPr/>
          <a:lstStyle/>
          <a:p>
            <a:pPr defTabSz="449251" eaLnBrk="0" fontAlgn="base" hangingPunct="0">
              <a:spcBef>
                <a:spcPct val="0"/>
              </a:spcBef>
              <a:spcAft>
                <a:spcPct val="0"/>
              </a:spcAft>
              <a:defRPr/>
            </a:pPr>
            <a:endParaRPr lang="en-US" sz="2400">
              <a:solidFill>
                <a:srgbClr val="FFFFFF"/>
              </a:solidFill>
              <a:latin typeface="Times New Roman" panose="02020603050405020304" pitchFamily="18" charset="0"/>
              <a:cs typeface="Arial" panose="020B0604020202020204" pitchFamily="34" charset="0"/>
            </a:endParaRPr>
          </a:p>
        </p:txBody>
      </p:sp>
      <p:sp>
        <p:nvSpPr>
          <p:cNvPr id="29703" name="Text Box 7">
            <a:extLst>
              <a:ext uri="{FF2B5EF4-FFF2-40B4-BE49-F238E27FC236}">
                <a16:creationId xmlns:a16="http://schemas.microsoft.com/office/drawing/2014/main" id="{116A6232-59BE-4D30-BF6C-F7CC7DED6003}"/>
              </a:ext>
            </a:extLst>
          </p:cNvPr>
          <p:cNvSpPr txBox="1">
            <a:spLocks noChangeArrowheads="1"/>
          </p:cNvSpPr>
          <p:nvPr/>
        </p:nvSpPr>
        <p:spPr bwMode="auto">
          <a:xfrm>
            <a:off x="3124200" y="1"/>
            <a:ext cx="1873251" cy="523220"/>
          </a:xfrm>
          <a:prstGeom prst="rect">
            <a:avLst/>
          </a:prstGeom>
          <a:solidFill>
            <a:srgbClr val="CCFFFF"/>
          </a:solidFill>
          <a:ln w="9525">
            <a:solidFill>
              <a:srgbClr val="FF3300"/>
            </a:solidFill>
            <a:miter lim="800000"/>
            <a:headEnd/>
            <a:tailEnd/>
          </a:ln>
        </p:spPr>
        <p:txBody>
          <a:bodyPr>
            <a:spAutoFit/>
          </a:bodyPr>
          <a:lstStyle/>
          <a:p>
            <a:pPr defTabSz="449251" eaLnBrk="0" fontAlgn="base" hangingPunct="0">
              <a:spcBef>
                <a:spcPct val="50000"/>
              </a:spcBef>
              <a:spcAft>
                <a:spcPct val="0"/>
              </a:spcAft>
              <a:buClr>
                <a:srgbClr val="000000"/>
              </a:buClr>
              <a:buSzPct val="100000"/>
              <a:defRPr/>
            </a:pPr>
            <a:r>
              <a:rPr lang="en-US" altLang="en-US" sz="2800" b="1">
                <a:solidFill>
                  <a:srgbClr val="FF0000"/>
                </a:solidFill>
                <a:latin typeface="Times New Roman" panose="02020603050405020304" pitchFamily="18" charset="0"/>
                <a:cs typeface="Arial" panose="020B0604020202020204" pitchFamily="34" charset="0"/>
              </a:rPr>
              <a:t>Cấm quân</a:t>
            </a:r>
          </a:p>
        </p:txBody>
      </p:sp>
      <p:sp>
        <p:nvSpPr>
          <p:cNvPr id="29704" name="Text Box 8">
            <a:extLst>
              <a:ext uri="{FF2B5EF4-FFF2-40B4-BE49-F238E27FC236}">
                <a16:creationId xmlns:a16="http://schemas.microsoft.com/office/drawing/2014/main" id="{2242EB31-B55A-4318-A47F-7CA869A54FF2}"/>
              </a:ext>
            </a:extLst>
          </p:cNvPr>
          <p:cNvSpPr txBox="1">
            <a:spLocks noChangeArrowheads="1"/>
          </p:cNvSpPr>
          <p:nvPr/>
        </p:nvSpPr>
        <p:spPr bwMode="auto">
          <a:xfrm>
            <a:off x="7086600" y="1"/>
            <a:ext cx="2971800" cy="523220"/>
          </a:xfrm>
          <a:prstGeom prst="rect">
            <a:avLst/>
          </a:prstGeom>
          <a:solidFill>
            <a:srgbClr val="CCFFFF"/>
          </a:solidFill>
          <a:ln w="9525">
            <a:solidFill>
              <a:srgbClr val="FF3300"/>
            </a:solidFill>
            <a:miter lim="800000"/>
            <a:headEnd/>
            <a:tailEnd/>
          </a:ln>
        </p:spPr>
        <p:txBody>
          <a:bodyPr>
            <a:spAutoFit/>
          </a:bodyPr>
          <a:lstStyle/>
          <a:p>
            <a:pPr algn="ctr" defTabSz="449251" eaLnBrk="0" fontAlgn="base" hangingPunct="0">
              <a:spcBef>
                <a:spcPct val="50000"/>
              </a:spcBef>
              <a:spcAft>
                <a:spcPct val="0"/>
              </a:spcAft>
              <a:buClr>
                <a:srgbClr val="000000"/>
              </a:buClr>
              <a:buSzPct val="100000"/>
              <a:defRPr/>
            </a:pPr>
            <a:r>
              <a:rPr lang="en-US" altLang="en-US" sz="2800" b="1">
                <a:solidFill>
                  <a:srgbClr val="FF3300"/>
                </a:solidFill>
                <a:latin typeface="Times New Roman" panose="02020603050405020304" pitchFamily="18" charset="0"/>
                <a:cs typeface="Arial" panose="020B0604020202020204" pitchFamily="34" charset="0"/>
              </a:rPr>
              <a:t>Quân địa phương</a:t>
            </a:r>
          </a:p>
        </p:txBody>
      </p:sp>
      <p:sp>
        <p:nvSpPr>
          <p:cNvPr id="154629" name="Rectangle 5">
            <a:extLst>
              <a:ext uri="{FF2B5EF4-FFF2-40B4-BE49-F238E27FC236}">
                <a16:creationId xmlns:a16="http://schemas.microsoft.com/office/drawing/2014/main" id="{FD4203FB-4FAD-440A-A36D-3AB65DB7DD1C}"/>
              </a:ext>
            </a:extLst>
          </p:cNvPr>
          <p:cNvSpPr>
            <a:spLocks noChangeArrowheads="1"/>
          </p:cNvSpPr>
          <p:nvPr/>
        </p:nvSpPr>
        <p:spPr bwMode="auto">
          <a:xfrm>
            <a:off x="0" y="5486400"/>
            <a:ext cx="5954184" cy="1371600"/>
          </a:xfrm>
          <a:prstGeom prst="rect">
            <a:avLst/>
          </a:prstGeom>
          <a:solidFill>
            <a:schemeClr val="accent1">
              <a:lumMod val="20000"/>
              <a:lumOff val="80000"/>
            </a:schemeClr>
          </a:solidFill>
          <a:ln w="9525">
            <a:solidFill>
              <a:srgbClr val="000000"/>
            </a:solidFill>
            <a:miter lim="800000"/>
            <a:headEnd/>
            <a:tailEnd/>
          </a:ln>
        </p:spPr>
        <p:txBody>
          <a:bodyPr wrap="none" anchor="ctr"/>
          <a:lstStyle/>
          <a:p>
            <a:pPr marL="457189" indent="-457189" defTabSz="449251" fontAlgn="base">
              <a:spcBef>
                <a:spcPct val="0"/>
              </a:spcBef>
              <a:spcAft>
                <a:spcPct val="0"/>
              </a:spcAft>
              <a:buClr>
                <a:srgbClr val="000000"/>
              </a:buClr>
              <a:buSzPct val="100000"/>
              <a:buFontTx/>
              <a:buChar char="-"/>
              <a:defRPr/>
            </a:pPr>
            <a:r>
              <a:rPr lang="en-US" altLang="en-US" sz="2800" b="1" dirty="0" err="1">
                <a:solidFill>
                  <a:srgbClr val="000000"/>
                </a:solidFill>
                <a:latin typeface="Times New Roman" panose="02020603050405020304" pitchFamily="18" charset="0"/>
                <a:cs typeface="Times New Roman" panose="02020603050405020304" pitchFamily="18" charset="0"/>
              </a:rPr>
              <a:t>Tuyển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chọn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trai</a:t>
            </a:r>
            <a:endParaRPr lang="vi-VN" altLang="en-US" sz="2800" b="1" dirty="0">
              <a:solidFill>
                <a:srgbClr val="000000"/>
              </a:solidFill>
              <a:latin typeface="Times New Roman" panose="02020603050405020304" pitchFamily="18" charset="0"/>
              <a:cs typeface="Times New Roman" panose="02020603050405020304" pitchFamily="18" charset="0"/>
            </a:endParaRP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tráng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trong</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nước</a:t>
            </a:r>
            <a:r>
              <a:rPr lang="en-US" altLang="en-US" sz="2800" b="1" dirty="0">
                <a:solidFill>
                  <a:srgbClr val="000000"/>
                </a:solidFill>
                <a:latin typeface="Times New Roman" panose="02020603050405020304" pitchFamily="18" charset="0"/>
                <a:cs typeface="Times New Roman" panose="02020603050405020304" pitchFamily="18" charset="0"/>
              </a:rPr>
              <a:t> </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Bảo</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vệ</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vua</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và</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kinh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thành</a:t>
            </a:r>
            <a:r>
              <a:rPr lang="en-US" altLang="en-US" sz="2800" b="1" dirty="0">
                <a:solidFill>
                  <a:srgbClr val="000000"/>
                </a:solidFill>
                <a:latin typeface="Times New Roman" panose="02020603050405020304" pitchFamily="18" charset="0"/>
                <a:cs typeface="Times New Roman" panose="02020603050405020304" pitchFamily="18" charset="0"/>
              </a:rPr>
              <a:t>.</a:t>
            </a:r>
          </a:p>
        </p:txBody>
      </p:sp>
      <p:sp>
        <p:nvSpPr>
          <p:cNvPr id="154631" name="Rectangle 7">
            <a:extLst>
              <a:ext uri="{FF2B5EF4-FFF2-40B4-BE49-F238E27FC236}">
                <a16:creationId xmlns:a16="http://schemas.microsoft.com/office/drawing/2014/main" id="{058F40FF-21DE-4A0E-804F-3373B0F748B0}"/>
              </a:ext>
            </a:extLst>
          </p:cNvPr>
          <p:cNvSpPr>
            <a:spLocks noChangeArrowheads="1"/>
          </p:cNvSpPr>
          <p:nvPr/>
        </p:nvSpPr>
        <p:spPr bwMode="auto">
          <a:xfrm>
            <a:off x="6172200" y="4953000"/>
            <a:ext cx="6248400" cy="1905000"/>
          </a:xfrm>
          <a:prstGeom prst="rect">
            <a:avLst/>
          </a:prstGeom>
          <a:solidFill>
            <a:srgbClr val="CCFFFF"/>
          </a:solidFill>
          <a:ln w="9525">
            <a:solidFill>
              <a:schemeClr val="tx1"/>
            </a:solidFill>
            <a:miter lim="800000"/>
            <a:headEnd/>
            <a:tailEnd/>
          </a:ln>
        </p:spPr>
        <p:txBody>
          <a:bodyPr wrap="none" anchor="ctr"/>
          <a:lstStyle/>
          <a:p>
            <a:pPr marL="457189" indent="-457189" defTabSz="449251" fontAlgn="base">
              <a:spcBef>
                <a:spcPct val="0"/>
              </a:spcBef>
              <a:spcAft>
                <a:spcPct val="0"/>
              </a:spcAft>
              <a:buClr>
                <a:srgbClr val="000000"/>
              </a:buClr>
              <a:buSzPct val="100000"/>
              <a:buFontTx/>
              <a:buChar char="-"/>
              <a:defRPr/>
            </a:pPr>
            <a:r>
              <a:rPr lang="en-US" altLang="en-US" sz="2800" b="1" dirty="0" err="1">
                <a:solidFill>
                  <a:srgbClr val="000000"/>
                </a:solidFill>
                <a:latin typeface="Times New Roman" panose="02020603050405020304" pitchFamily="18" charset="0"/>
                <a:cs typeface="Times New Roman" panose="02020603050405020304" pitchFamily="18" charset="0"/>
              </a:rPr>
              <a:t>Tuyển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thanh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niên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trai</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tráng</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làng</a:t>
            </a:r>
            <a:endParaRPr lang="vi-VN" altLang="en-US" sz="2800" b="1" dirty="0">
              <a:solidFill>
                <a:srgbClr val="000000"/>
              </a:solidFill>
              <a:latin typeface="Times New Roman" panose="02020603050405020304" pitchFamily="18" charset="0"/>
              <a:cs typeface="Times New Roman" panose="02020603050405020304" pitchFamily="18" charset="0"/>
            </a:endParaRP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xã</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đến</a:t>
            </a:r>
            <a:r>
              <a:rPr lang="en-US" altLang="en-US" sz="2800" b="1" dirty="0">
                <a:solidFill>
                  <a:srgbClr val="000000"/>
                </a:solidFill>
                <a:latin typeface="Times New Roman" panose="02020603050405020304" pitchFamily="18" charset="0"/>
                <a:cs typeface="Times New Roman" panose="02020603050405020304" pitchFamily="18" charset="0"/>
              </a:rPr>
              <a:t> 18 </a:t>
            </a:r>
            <a:r>
              <a:rPr lang="en-US" altLang="en-US" sz="2800" b="1" dirty="0" err="1">
                <a:solidFill>
                  <a:srgbClr val="000000"/>
                </a:solidFill>
                <a:latin typeface="Times New Roman" panose="02020603050405020304" pitchFamily="18" charset="0"/>
                <a:cs typeface="Times New Roman" panose="02020603050405020304" pitchFamily="18" charset="0"/>
              </a:rPr>
              <a:t>tuổi</a:t>
            </a:r>
            <a:r>
              <a:rPr lang="en-US" altLang="en-US" sz="2800" b="1" dirty="0">
                <a:solidFill>
                  <a:srgbClr val="000000"/>
                </a:solidFill>
                <a:latin typeface="Times New Roman" panose="02020603050405020304" pitchFamily="18" charset="0"/>
                <a:cs typeface="Times New Roman" panose="02020603050405020304" pitchFamily="18" charset="0"/>
              </a:rPr>
              <a:t>.</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Canh</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phòng</a:t>
            </a:r>
            <a:r>
              <a:rPr lang="en-US" altLang="en-US" sz="2800" b="1" dirty="0">
                <a:solidFill>
                  <a:srgbClr val="000000"/>
                </a:solidFill>
                <a:latin typeface="Times New Roman" panose="02020603050405020304" pitchFamily="18" charset="0"/>
                <a:cs typeface="Times New Roman" panose="02020603050405020304" pitchFamily="18" charset="0"/>
              </a:rPr>
              <a:t> ở </a:t>
            </a:r>
            <a:r>
              <a:rPr lang="en-US" altLang="en-US" sz="2800" b="1" dirty="0" err="1">
                <a:solidFill>
                  <a:srgbClr val="000000"/>
                </a:solidFill>
                <a:latin typeface="Times New Roman" panose="02020603050405020304" pitchFamily="18" charset="0"/>
                <a:cs typeface="Times New Roman" panose="02020603050405020304" pitchFamily="18" charset="0"/>
              </a:rPr>
              <a:t>các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phủ</a:t>
            </a:r>
            <a:r>
              <a:rPr lang="en-US" altLang="en-US" sz="2800" b="1" dirty="0">
                <a:solidFill>
                  <a:srgbClr val="000000"/>
                </a:solidFill>
                <a:latin typeface="Times New Roman" panose="02020603050405020304" pitchFamily="18" charset="0"/>
                <a:cs typeface="Times New Roman" panose="02020603050405020304" pitchFamily="18" charset="0"/>
              </a:rPr>
              <a:t>.</a:t>
            </a:r>
          </a:p>
          <a:p>
            <a:pPr defTabSz="449251" fontAlgn="base">
              <a:spcBef>
                <a:spcPct val="0"/>
              </a:spcBef>
              <a:spcAft>
                <a:spcPct val="0"/>
              </a:spcAft>
              <a:buClr>
                <a:srgbClr val="000000"/>
              </a:buClr>
              <a:buSzPct val="100000"/>
              <a:defRPr/>
            </a:pPr>
            <a:r>
              <a:rPr lang="en-US" altLang="en-US" sz="2800" b="1" dirty="0">
                <a:solidFill>
                  <a:srgbClr val="000000"/>
                </a:solidFill>
                <a:latin typeface="Times New Roman" panose="02020603050405020304" pitchFamily="18" charset="0"/>
                <a:cs typeface="Times New Roman" panose="02020603050405020304" pitchFamily="18" charset="0"/>
              </a:rPr>
              <a:t> - </a:t>
            </a:r>
            <a:r>
              <a:rPr lang="en-US" altLang="en-US" sz="2800" b="1" dirty="0" err="1">
                <a:solidFill>
                  <a:srgbClr val="000000"/>
                </a:solidFill>
                <a:latin typeface="Times New Roman" panose="02020603050405020304" pitchFamily="18" charset="0"/>
                <a:cs typeface="Times New Roman" panose="02020603050405020304" pitchFamily="18" charset="0"/>
              </a:rPr>
              <a:t>Thực</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hiện</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chế</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độ</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Ngụ</a:t>
            </a:r>
            <a:r>
              <a:rPr lang="en-US" altLang="en-US" sz="2800" b="1" dirty="0">
                <a:solidFill>
                  <a:srgbClr val="000000"/>
                </a:solidFill>
                <a:latin typeface="Times New Roman" panose="02020603050405020304" pitchFamily="18" charset="0"/>
                <a:cs typeface="Times New Roman" panose="02020603050405020304" pitchFamily="18" charset="0"/>
              </a:rPr>
              <a:t> </a:t>
            </a:r>
            <a:r>
              <a:rPr lang="en-US" altLang="en-US" sz="2800" b="1" dirty="0" err="1">
                <a:solidFill>
                  <a:srgbClr val="000000"/>
                </a:solidFill>
                <a:latin typeface="Times New Roman" panose="02020603050405020304" pitchFamily="18" charset="0"/>
                <a:cs typeface="Times New Roman" panose="02020603050405020304" pitchFamily="18" charset="0"/>
              </a:rPr>
              <a:t>binh</a:t>
            </a:r>
            <a:r>
              <a:rPr lang="en-US" altLang="en-US" sz="2800" b="1" dirty="0">
                <a:solidFill>
                  <a:srgbClr val="000000"/>
                </a:solidFill>
                <a:latin typeface="Times New Roman" panose="02020603050405020304" pitchFamily="18" charset="0"/>
                <a:cs typeface="Times New Roman" panose="02020603050405020304" pitchFamily="18" charset="0"/>
              </a:rPr>
              <a:t> ư </a:t>
            </a:r>
            <a:r>
              <a:rPr lang="en-US" altLang="en-US" sz="2800" b="1" dirty="0" err="1">
                <a:solidFill>
                  <a:srgbClr val="000000"/>
                </a:solidFill>
                <a:latin typeface="Times New Roman" panose="02020603050405020304" pitchFamily="18" charset="0"/>
                <a:cs typeface="Times New Roman" panose="02020603050405020304" pitchFamily="18" charset="0"/>
              </a:rPr>
              <a:t>nông</a:t>
            </a:r>
            <a:r>
              <a:rPr lang="en-US" altLang="en-US" sz="2800" b="1" dirty="0">
                <a:solidFill>
                  <a:srgbClr val="000000"/>
                </a:solidFill>
                <a:latin typeface="Times New Roman" panose="02020603050405020304" pitchFamily="18" charset="0"/>
                <a:cs typeface="Times New Roman" panose="02020603050405020304" pitchFamily="18" charset="0"/>
              </a:rPr>
              <a:t>”.</a:t>
            </a:r>
            <a:endParaRPr lang="en-US" altLang="en-US" sz="2800" b="1" dirty="0">
              <a:solidFill>
                <a:srgbClr val="000000"/>
              </a:solidFill>
              <a:latin typeface="Times New Roman" panose="02020603050405020304" pitchFamily="18" charset="0"/>
              <a:cs typeface="Arial" panose="020B0604020202020204" pitchFamily="34" charset="0"/>
            </a:endParaRPr>
          </a:p>
        </p:txBody>
      </p:sp>
    </p:spTree>
  </p:cSld>
  <p:clrMapOvr>
    <a:masterClrMapping/>
  </p:clrMapOvr>
  <p:transition spd="slow" advTm="1505000">
    <p:wipe dir="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descr="A">
            <a:extLst>
              <a:ext uri="{FF2B5EF4-FFF2-40B4-BE49-F238E27FC236}">
                <a16:creationId xmlns:a16="http://schemas.microsoft.com/office/drawing/2014/main" id="{A1564DF1-E9E8-47BD-ABEF-63B1E38590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1" y="91018"/>
            <a:ext cx="8506884" cy="6362700"/>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18787" name="Rectangle 3">
            <a:extLst>
              <a:ext uri="{FF2B5EF4-FFF2-40B4-BE49-F238E27FC236}">
                <a16:creationId xmlns:a16="http://schemas.microsoft.com/office/drawing/2014/main" id="{29CD945F-6583-4A5C-A906-99A7B8D4508C}"/>
              </a:ext>
            </a:extLst>
          </p:cNvPr>
          <p:cNvSpPr>
            <a:spLocks noChangeArrowheads="1"/>
          </p:cNvSpPr>
          <p:nvPr/>
        </p:nvSpPr>
        <p:spPr bwMode="auto">
          <a:xfrm>
            <a:off x="1879188" y="254000"/>
            <a:ext cx="2733441" cy="707886"/>
          </a:xfrm>
          <a:prstGeom prst="rect">
            <a:avLst/>
          </a:prstGeom>
          <a:noFill/>
          <a:ln w="76200" cmpd="tri">
            <a:solidFill>
              <a:srgbClr val="FF3300"/>
            </a:solidFill>
            <a:miter lim="800000"/>
            <a:headEnd/>
            <a:tailEnd/>
          </a:ln>
        </p:spPr>
        <p:txBody>
          <a:bodyPr wrap="non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eaLnBrk="0" fontAlgn="base" hangingPunct="0">
              <a:spcBef>
                <a:spcPct val="0"/>
              </a:spcBef>
              <a:spcAft>
                <a:spcPct val="0"/>
              </a:spcAft>
              <a:defRPr/>
            </a:pPr>
            <a:r>
              <a:rPr lang="en-US" altLang="en-US" sz="4000">
                <a:solidFill>
                  <a:srgbClr val="FF0000"/>
                </a:solidFill>
                <a:latin typeface="VNI-Bodon" pitchFamily="2" charset="0"/>
                <a:cs typeface="Arial" panose="020B0604020202020204" pitchFamily="34" charset="0"/>
              </a:rPr>
              <a:t>Töôïng binh</a:t>
            </a:r>
          </a:p>
        </p:txBody>
      </p:sp>
    </p:spTree>
  </p:cSld>
  <p:clrMapOvr>
    <a:masterClrMapping/>
  </p:clrMapOvr>
  <p:transition spd="slow" advClick="0" advTm="1505000">
    <p:wipe dir="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18" descr="thuy-quan-nha-nguyen">
            <a:extLst>
              <a:ext uri="{FF2B5EF4-FFF2-40B4-BE49-F238E27FC236}">
                <a16:creationId xmlns:a16="http://schemas.microsoft.com/office/drawing/2014/main" id="{45460980-155F-44CE-8916-377824B9C0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37819" y="187806"/>
            <a:ext cx="5854098" cy="5690177"/>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pic>
        <p:nvPicPr>
          <p:cNvPr id="149507" name="Picture 20" descr="NgocHoi">
            <a:extLst>
              <a:ext uri="{FF2B5EF4-FFF2-40B4-BE49-F238E27FC236}">
                <a16:creationId xmlns:a16="http://schemas.microsoft.com/office/drawing/2014/main" id="{AC0D3B04-866E-483B-9731-85E7052DE5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7885"/>
            <a:ext cx="6096000" cy="5402308"/>
          </a:xfrm>
          <a:prstGeom prst="rect">
            <a:avLst/>
          </a:prstGeom>
          <a:noFill/>
          <a:ln w="952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149508" name="Text Box 23">
            <a:extLst>
              <a:ext uri="{FF2B5EF4-FFF2-40B4-BE49-F238E27FC236}">
                <a16:creationId xmlns:a16="http://schemas.microsoft.com/office/drawing/2014/main" id="{6C59E2BB-DA24-46B1-B4B6-54729A06CD89}"/>
              </a:ext>
            </a:extLst>
          </p:cNvPr>
          <p:cNvSpPr txBox="1">
            <a:spLocks noChangeArrowheads="1"/>
          </p:cNvSpPr>
          <p:nvPr/>
        </p:nvSpPr>
        <p:spPr bwMode="auto">
          <a:xfrm>
            <a:off x="1775885" y="404285"/>
            <a:ext cx="193033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en-US" altLang="en-US" b="1">
                <a:solidFill>
                  <a:srgbClr val="FF3300"/>
                </a:solidFill>
                <a:latin typeface="Times New Roman" panose="02020603050405020304" pitchFamily="18" charset="0"/>
                <a:cs typeface="Times New Roman" panose="02020603050405020304" pitchFamily="18" charset="0"/>
              </a:rPr>
              <a:t>BỘ BINH</a:t>
            </a:r>
          </a:p>
        </p:txBody>
      </p:sp>
      <p:sp>
        <p:nvSpPr>
          <p:cNvPr id="149509" name="Text Box 24">
            <a:extLst>
              <a:ext uri="{FF2B5EF4-FFF2-40B4-BE49-F238E27FC236}">
                <a16:creationId xmlns:a16="http://schemas.microsoft.com/office/drawing/2014/main" id="{BB9AD0DE-B8D1-4D30-9A30-38805E911341}"/>
              </a:ext>
            </a:extLst>
          </p:cNvPr>
          <p:cNvSpPr txBox="1">
            <a:spLocks noChangeArrowheads="1"/>
          </p:cNvSpPr>
          <p:nvPr/>
        </p:nvSpPr>
        <p:spPr bwMode="auto">
          <a:xfrm>
            <a:off x="8208434" y="6085418"/>
            <a:ext cx="2508187"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buNone/>
            </a:pPr>
            <a:r>
              <a:rPr lang="en-US" altLang="en-US" b="1">
                <a:solidFill>
                  <a:srgbClr val="FF3300"/>
                </a:solidFill>
                <a:latin typeface="Times New Roman" panose="02020603050405020304" pitchFamily="18" charset="0"/>
                <a:cs typeface="Times New Roman" panose="02020603050405020304" pitchFamily="18" charset="0"/>
              </a:rPr>
              <a:t>THỦY BINH</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A">
            <a:extLst>
              <a:ext uri="{FF2B5EF4-FFF2-40B4-BE49-F238E27FC236}">
                <a16:creationId xmlns:a16="http://schemas.microsoft.com/office/drawing/2014/main" id="{55A6FB4E-998F-4A5D-AD2F-2BD12A9BB5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77800"/>
            <a:ext cx="8382000" cy="6316133"/>
          </a:xfrm>
          <a:prstGeom prst="rect">
            <a:avLst/>
          </a:prstGeom>
          <a:noFill/>
          <a:ln w="76200" cmpd="tri">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120835" name="Rectangle 3">
            <a:extLst>
              <a:ext uri="{FF2B5EF4-FFF2-40B4-BE49-F238E27FC236}">
                <a16:creationId xmlns:a16="http://schemas.microsoft.com/office/drawing/2014/main" id="{3A67122E-3807-4958-B074-BA131B550653}"/>
              </a:ext>
            </a:extLst>
          </p:cNvPr>
          <p:cNvSpPr>
            <a:spLocks noChangeArrowheads="1"/>
          </p:cNvSpPr>
          <p:nvPr/>
        </p:nvSpPr>
        <p:spPr bwMode="auto">
          <a:xfrm>
            <a:off x="8284256" y="330200"/>
            <a:ext cx="1960793" cy="707886"/>
          </a:xfrm>
          <a:prstGeom prst="rect">
            <a:avLst/>
          </a:prstGeom>
          <a:noFill/>
          <a:ln w="76200" cmpd="tri">
            <a:solidFill>
              <a:srgbClr val="FF3300"/>
            </a:solidFill>
            <a:miter lim="800000"/>
            <a:headEnd/>
            <a:tailEnd/>
          </a:ln>
        </p:spPr>
        <p:txBody>
          <a:bodyPr wrap="non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eaLnBrk="0" fontAlgn="base" hangingPunct="0">
              <a:spcBef>
                <a:spcPct val="0"/>
              </a:spcBef>
              <a:spcAft>
                <a:spcPct val="0"/>
              </a:spcAft>
              <a:defRPr/>
            </a:pPr>
            <a:r>
              <a:rPr lang="en-US" altLang="en-US" sz="4000">
                <a:solidFill>
                  <a:srgbClr val="FF0000"/>
                </a:solidFill>
                <a:latin typeface="VNI-Bodon" pitchFamily="2" charset="0"/>
                <a:cs typeface="Arial" panose="020B0604020202020204" pitchFamily="34" charset="0"/>
              </a:rPr>
              <a:t>Kî binh</a:t>
            </a:r>
          </a:p>
        </p:txBody>
      </p:sp>
    </p:spTree>
  </p:cSld>
  <p:clrMapOvr>
    <a:masterClrMapping/>
  </p:clrMapOvr>
  <p:transition spd="slow" advClick="0" advTm="5000">
    <p:wipe dir="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Năm</a:t>
            </a:r>
            <a:r>
              <a:rPr lang="en-US" altLang="en-US" sz="3200" dirty="0">
                <a:solidFill>
                  <a:srgbClr val="002060"/>
                </a:solidFill>
                <a:latin typeface="Times New Roman" panose="02020603050405020304" pitchFamily="18" charset="0"/>
                <a:cs typeface="Times New Roman" panose="02020603050405020304" pitchFamily="18" charset="0"/>
              </a:rPr>
              <a:t> 1054, </a:t>
            </a:r>
            <a:r>
              <a:rPr lang="en-US" altLang="en-US" sz="3200" dirty="0" err="1">
                <a:solidFill>
                  <a:srgbClr val="002060"/>
                </a:solidFill>
                <a:latin typeface="Times New Roman" panose="02020603050405020304" pitchFamily="18" charset="0"/>
                <a:cs typeface="Times New Roman" panose="02020603050405020304" pitchFamily="18" charset="0"/>
              </a:rPr>
              <a:t>nhà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Lý</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đổi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xây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dựng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củng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chính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từ</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địa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phương</a:t>
            </a:r>
            <a:r>
              <a:rPr lang="en-US" altLang="en-US" sz="3200"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472587" y="1152792"/>
            <a:ext cx="11246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200" dirty="0">
                <a:solidFill>
                  <a:srgbClr val="002060"/>
                </a:solidFill>
                <a:latin typeface="Times New Roman" panose="02020603050405020304" pitchFamily="18" charset="0"/>
                <a:cs typeface="Times New Roman" panose="02020603050405020304" pitchFamily="18" charset="0"/>
              </a:rPr>
              <a:t>- 1042, nhà Lý ban hành bộ Hình thư, bộ luật thành văn đầu tiên của Việt Nam</a:t>
            </a:r>
            <a:endParaRPr lang="en-US" altLang="en-US" sz="3200" b="1" dirty="0">
              <a:solidFill>
                <a:srgbClr val="002060"/>
              </a:solidFill>
              <a:latin typeface="VNtimes new roman"/>
              <a:cs typeface="Times New Roman" panose="02020603050405020304" pitchFamily="18" charset="0"/>
            </a:endParaRPr>
          </a:p>
        </p:txBody>
      </p:sp>
      <p:sp>
        <p:nvSpPr>
          <p:cNvPr id="2" name="TextBox 19">
            <a:extLst>
              <a:ext uri="{FF2B5EF4-FFF2-40B4-BE49-F238E27FC236}">
                <a16:creationId xmlns:a16="http://schemas.microsoft.com/office/drawing/2014/main" id="{FF2E626F-E309-12A9-EB39-FDF522C330B5}"/>
              </a:ext>
            </a:extLst>
          </p:cNvPr>
          <p:cNvSpPr txBox="1">
            <a:spLocks noChangeArrowheads="1"/>
          </p:cNvSpPr>
          <p:nvPr/>
        </p:nvSpPr>
        <p:spPr bwMode="auto">
          <a:xfrm>
            <a:off x="353483" y="2230010"/>
            <a:ext cx="11246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200" dirty="0">
                <a:solidFill>
                  <a:srgbClr val="002060"/>
                </a:solidFill>
                <a:latin typeface="Times New Roman" panose="02020603050405020304" pitchFamily="18" charset="0"/>
                <a:cs typeface="Times New Roman" panose="02020603050405020304" pitchFamily="18" charset="0"/>
              </a:rPr>
              <a:t>- Quân đội gồm hai bộ phận: Cấm quân và quân địa phương, triều đình thi hành chính sách «ngụ binh ư nông»</a:t>
            </a:r>
            <a:endParaRPr lang="en-US" altLang="en-US" sz="3200" b="1" dirty="0">
              <a:solidFill>
                <a:srgbClr val="002060"/>
              </a:solidFill>
              <a:latin typeface="VNtimes new roman"/>
              <a:cs typeface="Times New Roman" panose="02020603050405020304" pitchFamily="18" charset="0"/>
            </a:endParaRPr>
          </a:p>
        </p:txBody>
      </p:sp>
    </p:spTree>
    <p:extLst>
      <p:ext uri="{BB962C8B-B14F-4D97-AF65-F5344CB8AC3E}">
        <p14:creationId xmlns:p14="http://schemas.microsoft.com/office/powerpoint/2010/main" val="385077115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248"/>
                                        </p:tgtEl>
                                        <p:attrNameLst>
                                          <p:attrName>style.visibility</p:attrName>
                                        </p:attrNameLst>
                                      </p:cBhvr>
                                      <p:to>
                                        <p:strVal val="visible"/>
                                      </p:to>
                                    </p:set>
                                    <p:animEffect transition="in" filter="wipe(left)">
                                      <p:cBhvr>
                                        <p:cTn id="7" dur="750"/>
                                        <p:tgtEl>
                                          <p:spTgt spid="1372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1" name="Picture 5" descr="Kết quả hình ảnh cho CUNG, NỎ THỜI LÝ">
            <a:extLst>
              <a:ext uri="{FF2B5EF4-FFF2-40B4-BE49-F238E27FC236}">
                <a16:creationId xmlns:a16="http://schemas.microsoft.com/office/drawing/2014/main" id="{68B2438C-410D-409D-9D3F-3012B581BB79}"/>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1703917" y="1219200"/>
            <a:ext cx="4250267"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2" name="Oval 6">
            <a:extLst>
              <a:ext uri="{FF2B5EF4-FFF2-40B4-BE49-F238E27FC236}">
                <a16:creationId xmlns:a16="http://schemas.microsoft.com/office/drawing/2014/main" id="{854D4568-F58F-4A75-96DB-A40705A83B3D}"/>
              </a:ext>
            </a:extLst>
          </p:cNvPr>
          <p:cNvSpPr>
            <a:spLocks noChangeArrowheads="1"/>
          </p:cNvSpPr>
          <p:nvPr/>
        </p:nvSpPr>
        <p:spPr bwMode="auto">
          <a:xfrm>
            <a:off x="1703917" y="3285067"/>
            <a:ext cx="863600"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Nỏ</a:t>
            </a:r>
          </a:p>
        </p:txBody>
      </p:sp>
      <p:pic>
        <p:nvPicPr>
          <p:cNvPr id="39943" name="Picture 7" descr="Kết quả hình ảnh cho CUNG, NỎ THỜI LÝ">
            <a:extLst>
              <a:ext uri="{FF2B5EF4-FFF2-40B4-BE49-F238E27FC236}">
                <a16:creationId xmlns:a16="http://schemas.microsoft.com/office/drawing/2014/main" id="{D8003FE7-C4F6-4A60-8EEF-516F2783C8B9}"/>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024034" y="533400"/>
            <a:ext cx="4415367"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Oval 8">
            <a:extLst>
              <a:ext uri="{FF2B5EF4-FFF2-40B4-BE49-F238E27FC236}">
                <a16:creationId xmlns:a16="http://schemas.microsoft.com/office/drawing/2014/main" id="{41AA9036-1E45-4CBE-9870-CB1578BAF3DF}"/>
              </a:ext>
            </a:extLst>
          </p:cNvPr>
          <p:cNvSpPr>
            <a:spLocks noChangeArrowheads="1"/>
          </p:cNvSpPr>
          <p:nvPr/>
        </p:nvSpPr>
        <p:spPr bwMode="auto">
          <a:xfrm>
            <a:off x="9448800" y="2347385"/>
            <a:ext cx="863600"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Cung</a:t>
            </a:r>
          </a:p>
        </p:txBody>
      </p:sp>
      <p:sp>
        <p:nvSpPr>
          <p:cNvPr id="39945" name="Oval 9">
            <a:extLst>
              <a:ext uri="{FF2B5EF4-FFF2-40B4-BE49-F238E27FC236}">
                <a16:creationId xmlns:a16="http://schemas.microsoft.com/office/drawing/2014/main" id="{A26D1D09-B659-41A7-8362-2AE33B986F23}"/>
              </a:ext>
            </a:extLst>
          </p:cNvPr>
          <p:cNvSpPr>
            <a:spLocks noChangeArrowheads="1"/>
          </p:cNvSpPr>
          <p:nvPr/>
        </p:nvSpPr>
        <p:spPr bwMode="auto">
          <a:xfrm>
            <a:off x="4495801" y="5549901"/>
            <a:ext cx="1801284" cy="647700"/>
          </a:xfrm>
          <a:prstGeom prst="ellipse">
            <a:avLst/>
          </a:prstGeom>
          <a:noFill/>
          <a:ln>
            <a:noFill/>
          </a:ln>
        </p:spPr>
        <p:txBody>
          <a:bodyPr wrap="none" anchor="ct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buClr>
                <a:srgbClr val="000000"/>
              </a:buClr>
              <a:buSzPct val="100000"/>
              <a:defRPr/>
            </a:pPr>
            <a:r>
              <a:rPr lang="en-US" altLang="en-US" sz="2800" b="1">
                <a:solidFill>
                  <a:srgbClr val="000000"/>
                </a:solidFill>
                <a:latin typeface="Times New Roman" panose="02020603050405020304" pitchFamily="18" charset="0"/>
                <a:cs typeface="Arial" panose="020B0604020202020204" pitchFamily="34" charset="0"/>
              </a:rPr>
              <a:t>Máy bắn đá</a:t>
            </a:r>
          </a:p>
        </p:txBody>
      </p:sp>
      <p:pic>
        <p:nvPicPr>
          <p:cNvPr id="39946" name="Picture 10" descr="ANd9GcRRh8m0I9C5MachJ23xkPnk_CIu6aHnHyCWpGuPWGWgm3EPG5U_">
            <a:extLst>
              <a:ext uri="{FF2B5EF4-FFF2-40B4-BE49-F238E27FC236}">
                <a16:creationId xmlns:a16="http://schemas.microsoft.com/office/drawing/2014/main" id="{6577906B-8318-4D3D-81C5-8E789CB925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0800" y="3285067"/>
            <a:ext cx="4267200" cy="3039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4F2794C0-CC51-418F-B377-78738D4FF653}"/>
              </a:ext>
            </a:extLst>
          </p:cNvPr>
          <p:cNvSpPr txBox="1"/>
          <p:nvPr/>
        </p:nvSpPr>
        <p:spPr>
          <a:xfrm>
            <a:off x="1703917" y="223907"/>
            <a:ext cx="3646005" cy="707886"/>
          </a:xfrm>
          <a:prstGeom prst="rect">
            <a:avLst/>
          </a:prstGeom>
          <a:noFill/>
        </p:spPr>
        <p:txBody>
          <a:bodyPr wrap="square" rtlCol="0">
            <a:spAutoFit/>
          </a:bodyPr>
          <a:lstStyle/>
          <a:p>
            <a:r>
              <a:rPr lang="en-US" sz="4000" dirty="0">
                <a:solidFill>
                  <a:srgbClr val="FF0000"/>
                </a:solidFill>
              </a:rPr>
              <a:t>VŨ KHÍ</a:t>
            </a:r>
          </a:p>
        </p:txBody>
      </p:sp>
    </p:spTree>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1" descr="99+ Background Powerpoint Đẹp cho bài thuyết trình chuyên nghiệp - Hình Ảnh  Đẹp HD">
            <a:extLst>
              <a:ext uri="{FF2B5EF4-FFF2-40B4-BE49-F238E27FC236}">
                <a16:creationId xmlns:a16="http://schemas.microsoft.com/office/drawing/2014/main" id="{73E2D2D9-1BC6-46B8-A040-A0AD31D906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5" name="TextBox 6">
            <a:extLst>
              <a:ext uri="{FF2B5EF4-FFF2-40B4-BE49-F238E27FC236}">
                <a16:creationId xmlns:a16="http://schemas.microsoft.com/office/drawing/2014/main" id="{3DC2B12F-EA1B-429F-A473-ADB7D9F84B54}"/>
              </a:ext>
            </a:extLst>
          </p:cNvPr>
          <p:cNvSpPr txBox="1">
            <a:spLocks noChangeArrowheads="1"/>
          </p:cNvSpPr>
          <p:nvPr/>
        </p:nvSpPr>
        <p:spPr bwMode="auto">
          <a:xfrm>
            <a:off x="2832101" y="1894418"/>
            <a:ext cx="7584017" cy="1898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a:solidFill>
                  <a:prstClr val="white"/>
                </a:solidFill>
              </a:rPr>
              <a:t>Đinh Bộ Lĩnh đặt tên nước là gì?</a:t>
            </a:r>
          </a:p>
        </p:txBody>
      </p:sp>
      <p:sp>
        <p:nvSpPr>
          <p:cNvPr id="110596" name="TextBox 10">
            <a:extLst>
              <a:ext uri="{FF2B5EF4-FFF2-40B4-BE49-F238E27FC236}">
                <a16:creationId xmlns:a16="http://schemas.microsoft.com/office/drawing/2014/main" id="{E9D270F6-6804-43CF-AF31-ECB7B1CA319D}"/>
              </a:ext>
            </a:extLst>
          </p:cNvPr>
          <p:cNvSpPr txBox="1">
            <a:spLocks noChangeArrowheads="1"/>
          </p:cNvSpPr>
          <p:nvPr/>
        </p:nvSpPr>
        <p:spPr bwMode="auto">
          <a:xfrm>
            <a:off x="3695701" y="4313767"/>
            <a:ext cx="4254500"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Đại</a:t>
            </a:r>
            <a:r>
              <a:rPr lang="en-US" altLang="en-US" sz="5867" b="1" dirty="0">
                <a:solidFill>
                  <a:prstClr val="black"/>
                </a:solidFill>
              </a:rPr>
              <a:t> </a:t>
            </a:r>
            <a:r>
              <a:rPr lang="en-US" altLang="en-US" sz="5867" b="1" dirty="0" err="1">
                <a:solidFill>
                  <a:prstClr val="black"/>
                </a:solidFill>
              </a:rPr>
              <a:t>Cồ</a:t>
            </a:r>
            <a:r>
              <a:rPr lang="en-US" altLang="en-US" sz="5867" b="1" dirty="0">
                <a:solidFill>
                  <a:prstClr val="black"/>
                </a:solidFill>
              </a:rPr>
              <a:t> </a:t>
            </a:r>
            <a:r>
              <a:rPr lang="en-US" altLang="en-US" sz="5867" b="1" dirty="0" err="1">
                <a:solidFill>
                  <a:prstClr val="black"/>
                </a:solidFill>
              </a:rPr>
              <a:t>Việt</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F4293642-FA73-46E9-AA8F-0A98FAE60B2F}"/>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ABA65961-E3E5-4BE1-8E31-9DE68D82F6B3}"/>
              </a:ext>
            </a:extLst>
          </p:cNvPr>
          <p:cNvSpPr txBox="1"/>
          <p:nvPr/>
        </p:nvSpPr>
        <p:spPr>
          <a:xfrm>
            <a:off x="2279176" y="848326"/>
            <a:ext cx="6018662" cy="584775"/>
          </a:xfrm>
          <a:prstGeom prst="rect">
            <a:avLst/>
          </a:prstGeom>
          <a:noFill/>
        </p:spPr>
        <p:txBody>
          <a:bodyPr wrap="square" rtlCol="0">
            <a:spAutoFit/>
          </a:bodyPr>
          <a:lstStyle/>
          <a:p>
            <a:r>
              <a:rPr lang="en-US" sz="3200" b="1" dirty="0">
                <a:solidFill>
                  <a:schemeClr val="bg2">
                    <a:lumMod val="50000"/>
                  </a:schemeClr>
                </a:solidFill>
                <a:latin typeface="Times New Roman" panose="02020603050405020304" pitchFamily="18" charset="0"/>
                <a:cs typeface="Times New Roman" panose="02020603050405020304" pitchFamily="18" charset="0"/>
              </a:rPr>
              <a:t>CÂU HỎI MẢNH GHÉP SỐ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0596"/>
                                        </p:tgtEl>
                                        <p:attrNameLst>
                                          <p:attrName>style.visibility</p:attrName>
                                        </p:attrNameLst>
                                      </p:cBhvr>
                                      <p:to>
                                        <p:strVal val="visible"/>
                                      </p:to>
                                    </p:set>
                                    <p:anim calcmode="lin" valueType="num">
                                      <p:cBhvr additive="base">
                                        <p:cTn id="7" dur="500" fill="hold"/>
                                        <p:tgtEl>
                                          <p:spTgt spid="110596"/>
                                        </p:tgtEl>
                                        <p:attrNameLst>
                                          <p:attrName>ppt_x</p:attrName>
                                        </p:attrNameLst>
                                      </p:cBhvr>
                                      <p:tavLst>
                                        <p:tav tm="0">
                                          <p:val>
                                            <p:strVal val="#ppt_x"/>
                                          </p:val>
                                        </p:tav>
                                        <p:tav tm="100000">
                                          <p:val>
                                            <p:strVal val="#ppt_x"/>
                                          </p:val>
                                        </p:tav>
                                      </p:tavLst>
                                    </p:anim>
                                    <p:anim calcmode="lin" valueType="num">
                                      <p:cBhvr additive="base">
                                        <p:cTn id="8" dur="500" fill="hold"/>
                                        <p:tgtEl>
                                          <p:spTgt spid="1105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3">
            <a:extLst>
              <a:ext uri="{FF2B5EF4-FFF2-40B4-BE49-F238E27FC236}">
                <a16:creationId xmlns:a16="http://schemas.microsoft.com/office/drawing/2014/main" id="{352F0B25-1B69-401A-960D-A387EB1EF8C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152400"/>
            <a:ext cx="7262191" cy="5082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TextBox 4">
            <a:extLst>
              <a:ext uri="{FF2B5EF4-FFF2-40B4-BE49-F238E27FC236}">
                <a16:creationId xmlns:a16="http://schemas.microsoft.com/office/drawing/2014/main" id="{B60E8711-A54F-43AA-B793-574E83A15852}"/>
              </a:ext>
            </a:extLst>
          </p:cNvPr>
          <p:cNvSpPr txBox="1">
            <a:spLocks noChangeArrowheads="1"/>
          </p:cNvSpPr>
          <p:nvPr/>
        </p:nvSpPr>
        <p:spPr bwMode="auto">
          <a:xfrm>
            <a:off x="748748" y="5234609"/>
            <a:ext cx="10694504" cy="1200329"/>
          </a:xfrm>
          <a:prstGeom prst="rect">
            <a:avLst/>
          </a:prstGeom>
          <a:noFill/>
          <a:ln>
            <a:noFill/>
          </a:ln>
        </p:spPr>
        <p:txBody>
          <a:bodyPr wrap="square">
            <a:spAutoFit/>
          </a:bodyPr>
          <a:lstStyle>
            <a:lvl1pPr>
              <a:defRPr sz="6600">
                <a:solidFill>
                  <a:schemeClr val="tx1"/>
                </a:solidFill>
                <a:latin typeface=".VnTime" panose="020B7200000000000000" pitchFamily="34" charset="0"/>
              </a:defRPr>
            </a:lvl1pPr>
            <a:lvl2pPr marL="742950" indent="-285750">
              <a:defRPr sz="6600">
                <a:solidFill>
                  <a:schemeClr val="tx1"/>
                </a:solidFill>
                <a:latin typeface=".VnTime" panose="020B7200000000000000" pitchFamily="34" charset="0"/>
              </a:defRPr>
            </a:lvl2pPr>
            <a:lvl3pPr marL="1143000" indent="-228600">
              <a:defRPr sz="6600">
                <a:solidFill>
                  <a:schemeClr val="tx1"/>
                </a:solidFill>
                <a:latin typeface=".VnTime" panose="020B7200000000000000" pitchFamily="34" charset="0"/>
              </a:defRPr>
            </a:lvl3pPr>
            <a:lvl4pPr marL="1600200" indent="-228600">
              <a:defRPr sz="6600">
                <a:solidFill>
                  <a:schemeClr val="tx1"/>
                </a:solidFill>
                <a:latin typeface=".VnTime" panose="020B7200000000000000" pitchFamily="34" charset="0"/>
              </a:defRPr>
            </a:lvl4pPr>
            <a:lvl5pPr marL="2057400" indent="-228600">
              <a:defRPr sz="6600">
                <a:solidFill>
                  <a:schemeClr val="tx1"/>
                </a:solidFill>
                <a:latin typeface=".VnTime" panose="020B7200000000000000" pitchFamily="34" charset="0"/>
              </a:defRPr>
            </a:lvl5pPr>
            <a:lvl6pPr marL="2514600" indent="-228600" algn="ctr" eaLnBrk="0" fontAlgn="base" hangingPunct="0">
              <a:spcBef>
                <a:spcPct val="0"/>
              </a:spcBef>
              <a:spcAft>
                <a:spcPct val="0"/>
              </a:spcAft>
              <a:defRPr sz="6600">
                <a:solidFill>
                  <a:schemeClr val="tx1"/>
                </a:solidFill>
                <a:latin typeface=".VnTime" panose="020B7200000000000000" pitchFamily="34" charset="0"/>
              </a:defRPr>
            </a:lvl6pPr>
            <a:lvl7pPr marL="2971800" indent="-228600" algn="ctr" eaLnBrk="0" fontAlgn="base" hangingPunct="0">
              <a:spcBef>
                <a:spcPct val="0"/>
              </a:spcBef>
              <a:spcAft>
                <a:spcPct val="0"/>
              </a:spcAft>
              <a:defRPr sz="6600">
                <a:solidFill>
                  <a:schemeClr val="tx1"/>
                </a:solidFill>
                <a:latin typeface=".VnTime" panose="020B7200000000000000" pitchFamily="34" charset="0"/>
              </a:defRPr>
            </a:lvl7pPr>
            <a:lvl8pPr marL="3429000" indent="-228600" algn="ctr" eaLnBrk="0" fontAlgn="base" hangingPunct="0">
              <a:spcBef>
                <a:spcPct val="0"/>
              </a:spcBef>
              <a:spcAft>
                <a:spcPct val="0"/>
              </a:spcAft>
              <a:defRPr sz="6600">
                <a:solidFill>
                  <a:schemeClr val="tx1"/>
                </a:solidFill>
                <a:latin typeface=".VnTime" panose="020B7200000000000000" pitchFamily="34" charset="0"/>
              </a:defRPr>
            </a:lvl8pPr>
            <a:lvl9pPr marL="3886200" indent="-228600" algn="ctr" eaLnBrk="0" fontAlgn="base" hangingPunct="0">
              <a:spcBef>
                <a:spcPct val="0"/>
              </a:spcBef>
              <a:spcAft>
                <a:spcPct val="0"/>
              </a:spcAft>
              <a:defRPr sz="6600">
                <a:solidFill>
                  <a:schemeClr val="tx1"/>
                </a:solidFill>
                <a:latin typeface=".VnTime" panose="020B7200000000000000" pitchFamily="34" charset="0"/>
              </a:defRPr>
            </a:lvl9pPr>
          </a:lstStyle>
          <a:p>
            <a:pPr algn="ctr" defTabSz="914377" fontAlgn="base">
              <a:spcBef>
                <a:spcPct val="0"/>
              </a:spcBef>
              <a:spcAft>
                <a:spcPct val="0"/>
              </a:spcAft>
              <a:defRPr/>
            </a:pPr>
            <a:r>
              <a:rPr lang="en-US" altLang="en-US" sz="3600" dirty="0" err="1">
                <a:solidFill>
                  <a:srgbClr val="000000"/>
                </a:solidFill>
                <a:latin typeface="Times New Roman" panose="02020603050405020304" pitchFamily="18" charset="0"/>
                <a:cs typeface="Arial" panose="020B0604020202020204" pitchFamily="34" charset="0"/>
              </a:rPr>
              <a:t>Noi</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gương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các</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thế</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hệ</a:t>
            </a:r>
            <a:r>
              <a:rPr lang="en-US" altLang="en-US" sz="3600" dirty="0">
                <a:solidFill>
                  <a:srgbClr val="000000"/>
                </a:solidFill>
                <a:latin typeface="Times New Roman" panose="02020603050405020304" pitchFamily="18" charset="0"/>
                <a:cs typeface="Arial" panose="020B0604020202020204" pitchFamily="34" charset="0"/>
              </a:rPr>
              <a:t> cha </a:t>
            </a:r>
            <a:r>
              <a:rPr lang="en-US" altLang="en-US" sz="3600" dirty="0" err="1">
                <a:solidFill>
                  <a:srgbClr val="000000"/>
                </a:solidFill>
                <a:latin typeface="Times New Roman" panose="02020603050405020304" pitchFamily="18" charset="0"/>
                <a:cs typeface="Arial" panose="020B0604020202020204" pitchFamily="34" charset="0"/>
              </a:rPr>
              <a:t>anh</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đi</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trước</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thanh</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niên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sẵn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sàng</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tham</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gia</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nghĩa</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vụ</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quân</a:t>
            </a:r>
            <a:r>
              <a:rPr lang="en-US" altLang="en-US" sz="3600" dirty="0">
                <a:solidFill>
                  <a:srgbClr val="000000"/>
                </a:solidFill>
                <a:latin typeface="Times New Roman" panose="02020603050405020304" pitchFamily="18" charset="0"/>
                <a:cs typeface="Arial" panose="020B0604020202020204" pitchFamily="34" charset="0"/>
              </a:rPr>
              <a:t> </a:t>
            </a:r>
            <a:r>
              <a:rPr lang="en-US" altLang="en-US" sz="3600" dirty="0" err="1">
                <a:solidFill>
                  <a:srgbClr val="000000"/>
                </a:solidFill>
                <a:latin typeface="Times New Roman" panose="02020603050405020304" pitchFamily="18" charset="0"/>
                <a:cs typeface="Arial" panose="020B0604020202020204" pitchFamily="34" charset="0"/>
              </a:rPr>
              <a:t>sự</a:t>
            </a:r>
            <a:endParaRPr lang="en-US" altLang="en-US" sz="3600" dirty="0">
              <a:solidFill>
                <a:srgbClr val="000000"/>
              </a:solidFill>
              <a:latin typeface="Times New Roman" panose="02020603050405020304" pitchFamily="18" charset="0"/>
              <a:cs typeface="Arial" panose="020B0604020202020204" pitchFamily="34"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3">
            <a:extLst>
              <a:ext uri="{FF2B5EF4-FFF2-40B4-BE49-F238E27FC236}">
                <a16:creationId xmlns:a16="http://schemas.microsoft.com/office/drawing/2014/main" id="{CE86156E-F1C0-4882-A38A-72B39B3D51BB}"/>
              </a:ext>
            </a:extLst>
          </p:cNvPr>
          <p:cNvSpPr txBox="1">
            <a:spLocks noChangeArrowheads="1"/>
          </p:cNvSpPr>
          <p:nvPr/>
        </p:nvSpPr>
        <p:spPr bwMode="auto">
          <a:xfrm>
            <a:off x="1425844" y="365502"/>
            <a:ext cx="9301903"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fontAlgn="base" hangingPunct="0">
              <a:spcBef>
                <a:spcPct val="0"/>
              </a:spcBef>
              <a:spcAft>
                <a:spcPct val="0"/>
              </a:spcAft>
            </a:pPr>
            <a:r>
              <a:rPr lang="en-US" altLang="en-US" sz="6000" u="sng" dirty="0" err="1">
                <a:solidFill>
                  <a:srgbClr val="FF0000"/>
                </a:solidFill>
                <a:latin typeface="Times New Roman" panose="02020603050405020304" pitchFamily="18" charset="0"/>
                <a:cs typeface="Times New Roman" panose="02020603050405020304" pitchFamily="18" charset="0"/>
              </a:rPr>
              <a:t>Nhóm</a:t>
            </a:r>
            <a:r>
              <a:rPr lang="en-US" altLang="en-US" sz="6000" u="sng" dirty="0">
                <a:solidFill>
                  <a:srgbClr val="FF0000"/>
                </a:solidFill>
                <a:latin typeface="Times New Roman" panose="02020603050405020304" pitchFamily="18" charset="0"/>
                <a:cs typeface="Times New Roman" panose="02020603050405020304" pitchFamily="18" charset="0"/>
              </a:rPr>
              <a:t> </a:t>
            </a:r>
            <a:r>
              <a:rPr lang="vi-VN" altLang="en-US" sz="6000" u="sng" dirty="0">
                <a:solidFill>
                  <a:srgbClr val="FF0000"/>
                </a:solidFill>
                <a:latin typeface="Times New Roman" panose="02020603050405020304" pitchFamily="18" charset="0"/>
                <a:cs typeface="Times New Roman" panose="02020603050405020304" pitchFamily="18" charset="0"/>
              </a:rPr>
              <a:t>3</a:t>
            </a:r>
            <a:r>
              <a:rPr lang="en-US" altLang="en-US" sz="6000" u="sng" dirty="0">
                <a:solidFill>
                  <a:srgbClr val="FF0000"/>
                </a:solidFill>
                <a:latin typeface="Times New Roman" panose="02020603050405020304" pitchFamily="18" charset="0"/>
                <a:cs typeface="Times New Roman" panose="02020603050405020304" pitchFamily="18" charset="0"/>
              </a:rPr>
              <a:t>: </a:t>
            </a:r>
            <a:r>
              <a:rPr lang="vi-VN" altLang="en-US" sz="6000" dirty="0">
                <a:solidFill>
                  <a:srgbClr val="000000"/>
                </a:solidFill>
                <a:latin typeface="Times New Roman" panose="02020603050405020304" pitchFamily="18" charset="0"/>
                <a:cs typeface="Times New Roman" panose="02020603050405020304" pitchFamily="18" charset="0"/>
              </a:rPr>
              <a:t>Nêu chủ trương  và việc làm của nhà Lí đối với tù trưởng dân tộc miền núi và các nước láng giềng. </a:t>
            </a:r>
            <a:endParaRPr lang="en-GB" altLang="en-US" sz="6000" b="1" dirty="0">
              <a:solidFill>
                <a:srgbClr val="00000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45ABBB-04D7-4772-9E10-4A8F088FAFAD}"/>
              </a:ext>
            </a:extLst>
          </p:cNvPr>
          <p:cNvSpPr txBox="1"/>
          <p:nvPr/>
        </p:nvSpPr>
        <p:spPr>
          <a:xfrm>
            <a:off x="423620" y="275822"/>
            <a:ext cx="11344759" cy="6186309"/>
          </a:xfrm>
          <a:prstGeom prst="rect">
            <a:avLst/>
          </a:prstGeom>
          <a:noFill/>
        </p:spPr>
        <p:txBody>
          <a:bodyPr wrap="square">
            <a:spAutoFit/>
          </a:bodyPr>
          <a:lstStyle/>
          <a:p>
            <a:pPr defTabSz="914377" eaLnBrk="0" fontAlgn="base" hangingPunct="0">
              <a:spcBef>
                <a:spcPct val="0"/>
              </a:spcBef>
              <a:spcAft>
                <a:spcPct val="0"/>
              </a:spcAft>
              <a:defRPr/>
            </a:pPr>
            <a:r>
              <a:rPr lang="pt-BR" sz="6600" dirty="0">
                <a:solidFill>
                  <a:srgbClr val="FF0000"/>
                </a:solidFill>
                <a:latin typeface="Times New Roman" pitchFamily="18" charset="0"/>
                <a:cs typeface="Times New Roman" pitchFamily="18" charset="0"/>
              </a:rPr>
              <a:t>* Chính sách đối nội, đối ngoại:</a:t>
            </a:r>
            <a:endParaRPr lang="en-GB" sz="6600" dirty="0">
              <a:solidFill>
                <a:srgbClr val="FF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Củng cố khối đại đoàn kết dân tộc. </a:t>
            </a:r>
            <a:endParaRPr lang="en-GB" sz="6600"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Đặt quan hệ ngoại giao bình thường với Tống, Chămpa.</a:t>
            </a:r>
            <a:endParaRPr lang="en-GB" sz="6600" dirty="0">
              <a:solidFill>
                <a:srgbClr val="000000"/>
              </a:solidFill>
              <a:latin typeface="Times New Roman" pitchFamily="18" charset="0"/>
              <a:cs typeface="Times New Roman" pitchFamily="18" charset="0"/>
            </a:endParaRPr>
          </a:p>
          <a:p>
            <a:pPr defTabSz="914377" eaLnBrk="0" fontAlgn="base" hangingPunct="0">
              <a:spcBef>
                <a:spcPct val="0"/>
              </a:spcBef>
              <a:spcAft>
                <a:spcPct val="0"/>
              </a:spcAft>
              <a:defRPr/>
            </a:pPr>
            <a:r>
              <a:rPr lang="pt-BR" sz="6600" dirty="0">
                <a:solidFill>
                  <a:srgbClr val="000000"/>
                </a:solidFill>
                <a:latin typeface="Times New Roman" pitchFamily="18" charset="0"/>
                <a:cs typeface="Times New Roman" pitchFamily="18" charset="0"/>
              </a:rPr>
              <a:t>- Kiên quyết bảo vệ lãnh thổ</a:t>
            </a:r>
            <a:endParaRPr lang="en-GB" sz="6600" dirty="0">
              <a:solidFill>
                <a:srgbClr val="000000"/>
              </a:solidFill>
              <a:latin typeface="Times New Roman" pitchFamily="18" charset="0"/>
              <a:cs typeface="Times New Roman" pitchFamily="18"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extBox 3">
            <a:extLst>
              <a:ext uri="{FF2B5EF4-FFF2-40B4-BE49-F238E27FC236}">
                <a16:creationId xmlns:a16="http://schemas.microsoft.com/office/drawing/2014/main" id="{CE86156E-F1C0-4882-A38A-72B39B3D51BB}"/>
              </a:ext>
            </a:extLst>
          </p:cNvPr>
          <p:cNvSpPr txBox="1">
            <a:spLocks noChangeArrowheads="1"/>
          </p:cNvSpPr>
          <p:nvPr/>
        </p:nvSpPr>
        <p:spPr bwMode="auto">
          <a:xfrm>
            <a:off x="1425844" y="365502"/>
            <a:ext cx="93019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685800">
              <a:defRPr>
                <a:solidFill>
                  <a:schemeClr val="tx1"/>
                </a:solidFill>
                <a:latin typeface="Arial" panose="020B0604020202020204" pitchFamily="34" charset="0"/>
                <a:cs typeface="Arial" panose="020B0604020202020204" pitchFamily="34" charset="0"/>
              </a:defRPr>
            </a:lvl1pPr>
            <a:lvl2pPr marL="742950" indent="-285750" defTabSz="685800">
              <a:defRPr>
                <a:solidFill>
                  <a:schemeClr val="tx1"/>
                </a:solidFill>
                <a:latin typeface="Arial" panose="020B0604020202020204" pitchFamily="34" charset="0"/>
                <a:cs typeface="Arial" panose="020B0604020202020204" pitchFamily="34" charset="0"/>
              </a:defRPr>
            </a:lvl2pPr>
            <a:lvl3pPr marL="1143000" indent="-228600" defTabSz="685800">
              <a:defRPr>
                <a:solidFill>
                  <a:schemeClr val="tx1"/>
                </a:solidFill>
                <a:latin typeface="Arial" panose="020B0604020202020204" pitchFamily="34" charset="0"/>
                <a:cs typeface="Arial" panose="020B0604020202020204" pitchFamily="34" charset="0"/>
              </a:defRPr>
            </a:lvl3pPr>
            <a:lvl4pPr marL="1600200" indent="-228600" defTabSz="685800">
              <a:defRPr>
                <a:solidFill>
                  <a:schemeClr val="tx1"/>
                </a:solidFill>
                <a:latin typeface="Arial" panose="020B0604020202020204" pitchFamily="34" charset="0"/>
                <a:cs typeface="Arial" panose="020B0604020202020204" pitchFamily="34" charset="0"/>
              </a:defRPr>
            </a:lvl4pPr>
            <a:lvl5pPr marL="2057400" indent="-228600" defTabSz="685800">
              <a:defRPr>
                <a:solidFill>
                  <a:schemeClr val="tx1"/>
                </a:solidFill>
                <a:latin typeface="Arial" panose="020B0604020202020204" pitchFamily="34" charset="0"/>
                <a:cs typeface="Arial" panose="020B0604020202020204" pitchFamily="34" charset="0"/>
              </a:defRPr>
            </a:lvl5pPr>
            <a:lvl6pPr marL="25146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6858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377" eaLnBrk="0" fontAlgn="base" hangingPunct="0">
              <a:spcBef>
                <a:spcPct val="0"/>
              </a:spcBef>
              <a:spcAft>
                <a:spcPct val="0"/>
              </a:spcAft>
            </a:pPr>
            <a:r>
              <a:rPr lang="en-US" altLang="en-US" sz="7200" u="sng" dirty="0" err="1">
                <a:solidFill>
                  <a:srgbClr val="FF0000"/>
                </a:solidFill>
                <a:latin typeface="Times New Roman" panose="02020603050405020304" pitchFamily="18" charset="0"/>
                <a:cs typeface="Times New Roman" panose="02020603050405020304" pitchFamily="18" charset="0"/>
              </a:rPr>
              <a:t>Nhóm</a:t>
            </a:r>
            <a:r>
              <a:rPr lang="en-US" altLang="en-US" sz="7200" u="sng" dirty="0">
                <a:solidFill>
                  <a:srgbClr val="FF0000"/>
                </a:solidFill>
                <a:latin typeface="Times New Roman" panose="02020603050405020304" pitchFamily="18" charset="0"/>
                <a:cs typeface="Times New Roman" panose="02020603050405020304" pitchFamily="18" charset="0"/>
              </a:rPr>
              <a:t> </a:t>
            </a:r>
            <a:r>
              <a:rPr lang="vi-VN" altLang="en-US" sz="7200" u="sng" dirty="0">
                <a:solidFill>
                  <a:srgbClr val="FF0000"/>
                </a:solidFill>
                <a:latin typeface="Times New Roman" panose="02020603050405020304" pitchFamily="18" charset="0"/>
                <a:cs typeface="Times New Roman" panose="02020603050405020304" pitchFamily="18" charset="0"/>
              </a:rPr>
              <a:t>4</a:t>
            </a:r>
            <a:r>
              <a:rPr lang="en-US" altLang="en-US" sz="7200" u="sng" dirty="0">
                <a:solidFill>
                  <a:srgbClr val="FF0000"/>
                </a:solidFill>
                <a:latin typeface="Times New Roman" panose="02020603050405020304" pitchFamily="18" charset="0"/>
                <a:cs typeface="Times New Roman" panose="02020603050405020304" pitchFamily="18" charset="0"/>
              </a:rPr>
              <a:t>: </a:t>
            </a:r>
            <a:r>
              <a:rPr lang="vi-VN" altLang="en-US" sz="7200" dirty="0">
                <a:solidFill>
                  <a:srgbClr val="000000"/>
                </a:solidFill>
                <a:latin typeface="Times New Roman" panose="02020603050405020304" pitchFamily="18" charset="0"/>
                <a:cs typeface="Times New Roman" panose="02020603050405020304" pitchFamily="18" charset="0"/>
              </a:rPr>
              <a:t>Tại sao nhà Lí lại đề ra chủ trương </a:t>
            </a:r>
            <a:r>
              <a:rPr lang="en-US" altLang="en-US" sz="7200" dirty="0" err="1">
                <a:solidFill>
                  <a:srgbClr val="000000"/>
                </a:solidFill>
                <a:latin typeface="Times New Roman" panose="02020603050405020304" pitchFamily="18" charset="0"/>
                <a:cs typeface="Times New Roman" panose="02020603050405020304" pitchFamily="18" charset="0"/>
              </a:rPr>
              <a:t>đối</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nội</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và</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đối</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ngoại</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nêu</a:t>
            </a:r>
            <a:r>
              <a:rPr lang="en-US" altLang="en-US" sz="7200" dirty="0">
                <a:solidFill>
                  <a:srgbClr val="000000"/>
                </a:solidFill>
                <a:latin typeface="Times New Roman" panose="02020603050405020304" pitchFamily="18" charset="0"/>
                <a:cs typeface="Times New Roman" panose="02020603050405020304" pitchFamily="18" charset="0"/>
              </a:rPr>
              <a:t> </a:t>
            </a:r>
            <a:r>
              <a:rPr lang="en-US" altLang="en-US" sz="7200" dirty="0" err="1">
                <a:solidFill>
                  <a:srgbClr val="000000"/>
                </a:solidFill>
                <a:latin typeface="Times New Roman" panose="02020603050405020304" pitchFamily="18" charset="0"/>
                <a:cs typeface="Times New Roman" panose="02020603050405020304" pitchFamily="18" charset="0"/>
              </a:rPr>
              <a:t>trên</a:t>
            </a:r>
            <a:r>
              <a:rPr lang="vi-VN" altLang="en-US" sz="7200" dirty="0">
                <a:solidFill>
                  <a:srgbClr val="000000"/>
                </a:solidFill>
                <a:latin typeface="Times New Roman" panose="02020603050405020304" pitchFamily="18" charset="0"/>
                <a:cs typeface="Times New Roman" panose="02020603050405020304" pitchFamily="18" charset="0"/>
              </a:rPr>
              <a:t>?</a:t>
            </a:r>
            <a:endParaRPr lang="en-GB" altLang="en-US" sz="7200" b="1" dirty="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674343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645ABBB-04D7-4772-9E10-4A8F088FAFAD}"/>
              </a:ext>
            </a:extLst>
          </p:cNvPr>
          <p:cNvSpPr txBox="1"/>
          <p:nvPr/>
        </p:nvSpPr>
        <p:spPr>
          <a:xfrm>
            <a:off x="780531" y="1123962"/>
            <a:ext cx="11344759" cy="5170646"/>
          </a:xfrm>
          <a:prstGeom prst="rect">
            <a:avLst/>
          </a:prstGeom>
          <a:noFill/>
        </p:spPr>
        <p:txBody>
          <a:bodyPr wrap="square">
            <a:spAutoFit/>
          </a:bodyPr>
          <a:lstStyle/>
          <a:p>
            <a:pPr defTabSz="914377" eaLnBrk="0" fontAlgn="base" hangingPunct="0">
              <a:spcBef>
                <a:spcPct val="0"/>
              </a:spcBef>
              <a:spcAft>
                <a:spcPct val="0"/>
              </a:spcAft>
              <a:defRPr/>
            </a:pPr>
            <a:r>
              <a:rPr lang="en-US" sz="66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=&gt;</a:t>
            </a:r>
            <a:r>
              <a:rPr lang="vi-VN" sz="66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Nhà Lý </a:t>
            </a:r>
            <a:r>
              <a:rPr lang="en-US" sz="6600"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đề</a:t>
            </a:r>
            <a:r>
              <a:rPr lang="vi-VN" sz="66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ra </a:t>
            </a:r>
            <a:r>
              <a:rPr lang="en-US" sz="6600" dirty="0" err="1">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những</a:t>
            </a:r>
            <a:r>
              <a:rPr lang="en-US" sz="660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 </a:t>
            </a:r>
            <a:r>
              <a:rPr lang="vi-VN" sz="660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chủ </a:t>
            </a:r>
            <a:r>
              <a:rPr lang="vi-VN" sz="66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rPr>
              <a:t>trương đó vì nhà Lý kiên quyết tăng cường khối đoàn kết dân tộc và bảo vệ độc lập chủ quyền của đất nước. </a:t>
            </a:r>
            <a:endParaRPr lang="en-GB" sz="6600" dirty="0">
              <a:solidFill>
                <a:srgbClr val="0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7328922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47" name="TextBox 17">
            <a:extLst>
              <a:ext uri="{FF2B5EF4-FFF2-40B4-BE49-F238E27FC236}">
                <a16:creationId xmlns:a16="http://schemas.microsoft.com/office/drawing/2014/main" id="{6379588A-DE06-4379-B3EA-6D4979026362}"/>
              </a:ext>
            </a:extLst>
          </p:cNvPr>
          <p:cNvSpPr txBox="1">
            <a:spLocks noChangeArrowheads="1"/>
          </p:cNvSpPr>
          <p:nvPr/>
        </p:nvSpPr>
        <p:spPr bwMode="auto">
          <a:xfrm>
            <a:off x="353483" y="75574"/>
            <a:ext cx="11838517"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Năm</a:t>
            </a:r>
            <a:r>
              <a:rPr lang="en-US" altLang="en-US" sz="3200" dirty="0">
                <a:solidFill>
                  <a:srgbClr val="002060"/>
                </a:solidFill>
                <a:latin typeface="Times New Roman" panose="02020603050405020304" pitchFamily="18" charset="0"/>
                <a:cs typeface="Times New Roman" panose="02020603050405020304" pitchFamily="18" charset="0"/>
              </a:rPr>
              <a:t> 1054, </a:t>
            </a:r>
            <a:r>
              <a:rPr lang="en-US" altLang="en-US" sz="3200" dirty="0" err="1">
                <a:solidFill>
                  <a:srgbClr val="002060"/>
                </a:solidFill>
                <a:latin typeface="Times New Roman" panose="02020603050405020304" pitchFamily="18" charset="0"/>
                <a:cs typeface="Times New Roman" panose="02020603050405020304" pitchFamily="18" charset="0"/>
              </a:rPr>
              <a:t>nhà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Lý</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đổi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tên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nước</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là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Đại</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Việt</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xây</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dựng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và</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củng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cố</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chính</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quyền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từ</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Trung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ương</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đến</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địa</a:t>
            </a:r>
            <a:r>
              <a:rPr lang="en-US" altLang="en-US" sz="3200" dirty="0">
                <a:solidFill>
                  <a:srgbClr val="002060"/>
                </a:solidFill>
                <a:latin typeface="Times New Roman" panose="02020603050405020304" pitchFamily="18" charset="0"/>
                <a:cs typeface="Times New Roman" panose="02020603050405020304" pitchFamily="18" charset="0"/>
              </a:rPr>
              <a:t> </a:t>
            </a:r>
            <a:r>
              <a:rPr lang="en-US" altLang="en-US" sz="3200" dirty="0" err="1">
                <a:solidFill>
                  <a:srgbClr val="002060"/>
                </a:solidFill>
                <a:latin typeface="Times New Roman" panose="02020603050405020304" pitchFamily="18" charset="0"/>
                <a:cs typeface="Times New Roman" panose="02020603050405020304" pitchFamily="18" charset="0"/>
              </a:rPr>
              <a:t>phương</a:t>
            </a:r>
            <a:r>
              <a:rPr lang="en-US" altLang="en-US" sz="3200" dirty="0">
                <a:solidFill>
                  <a:srgbClr val="002060"/>
                </a:solidFill>
                <a:latin typeface="Times New Roman" panose="02020603050405020304" pitchFamily="18" charset="0"/>
                <a:cs typeface="Times New Roman" panose="02020603050405020304" pitchFamily="18" charset="0"/>
              </a:rPr>
              <a:t>.</a:t>
            </a:r>
            <a:endParaRPr lang="en-US" altLang="en-US" sz="3200" b="1" dirty="0">
              <a:solidFill>
                <a:srgbClr val="002060"/>
              </a:solidFill>
              <a:latin typeface="VNtimes new roman"/>
              <a:cs typeface="Times New Roman" panose="02020603050405020304" pitchFamily="18" charset="0"/>
            </a:endParaRPr>
          </a:p>
        </p:txBody>
      </p:sp>
      <p:sp>
        <p:nvSpPr>
          <p:cNvPr id="137248" name="TextBox 19">
            <a:extLst>
              <a:ext uri="{FF2B5EF4-FFF2-40B4-BE49-F238E27FC236}">
                <a16:creationId xmlns:a16="http://schemas.microsoft.com/office/drawing/2014/main" id="{A46D7367-8080-401C-B975-A16654AA3438}"/>
              </a:ext>
            </a:extLst>
          </p:cNvPr>
          <p:cNvSpPr txBox="1">
            <a:spLocks noChangeArrowheads="1"/>
          </p:cNvSpPr>
          <p:nvPr/>
        </p:nvSpPr>
        <p:spPr bwMode="auto">
          <a:xfrm>
            <a:off x="472587" y="1152792"/>
            <a:ext cx="11246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200" dirty="0">
                <a:solidFill>
                  <a:srgbClr val="002060"/>
                </a:solidFill>
                <a:latin typeface="Times New Roman" panose="02020603050405020304" pitchFamily="18" charset="0"/>
                <a:cs typeface="Times New Roman" panose="02020603050405020304" pitchFamily="18" charset="0"/>
              </a:rPr>
              <a:t>- 1042, nhà Lý ban hành bộ Hình thư, bộ luật thành văn đầu tiên của Việt Nam</a:t>
            </a:r>
            <a:endParaRPr lang="en-US" altLang="en-US" sz="3200" b="1" dirty="0">
              <a:solidFill>
                <a:srgbClr val="002060"/>
              </a:solidFill>
              <a:latin typeface="VNtimes new roman"/>
              <a:cs typeface="Times New Roman" panose="02020603050405020304" pitchFamily="18" charset="0"/>
            </a:endParaRPr>
          </a:p>
        </p:txBody>
      </p:sp>
      <p:sp>
        <p:nvSpPr>
          <p:cNvPr id="2" name="TextBox 19">
            <a:extLst>
              <a:ext uri="{FF2B5EF4-FFF2-40B4-BE49-F238E27FC236}">
                <a16:creationId xmlns:a16="http://schemas.microsoft.com/office/drawing/2014/main" id="{FF2E626F-E309-12A9-EB39-FDF522C330B5}"/>
              </a:ext>
            </a:extLst>
          </p:cNvPr>
          <p:cNvSpPr txBox="1">
            <a:spLocks noChangeArrowheads="1"/>
          </p:cNvSpPr>
          <p:nvPr/>
        </p:nvSpPr>
        <p:spPr bwMode="auto">
          <a:xfrm>
            <a:off x="353483" y="2230010"/>
            <a:ext cx="11246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200" dirty="0">
                <a:solidFill>
                  <a:srgbClr val="002060"/>
                </a:solidFill>
                <a:latin typeface="Times New Roman" panose="02020603050405020304" pitchFamily="18" charset="0"/>
                <a:cs typeface="Times New Roman" panose="02020603050405020304" pitchFamily="18" charset="0"/>
              </a:rPr>
              <a:t>- Quân đội gồm hai bộ phận: Cấm quân và quân địa phương, triều đình thi hành chính sách «ngụ binh ư nông»</a:t>
            </a:r>
            <a:endParaRPr lang="en-US" altLang="en-US" sz="3200" b="1" dirty="0">
              <a:solidFill>
                <a:srgbClr val="002060"/>
              </a:solidFill>
              <a:latin typeface="VNtimes new roman"/>
              <a:cs typeface="Times New Roman" panose="02020603050405020304" pitchFamily="18" charset="0"/>
            </a:endParaRPr>
          </a:p>
        </p:txBody>
      </p:sp>
      <p:sp>
        <p:nvSpPr>
          <p:cNvPr id="3" name="TextBox 19">
            <a:extLst>
              <a:ext uri="{FF2B5EF4-FFF2-40B4-BE49-F238E27FC236}">
                <a16:creationId xmlns:a16="http://schemas.microsoft.com/office/drawing/2014/main" id="{8834F916-58AD-F6FB-ED89-DC10B79854A6}"/>
              </a:ext>
            </a:extLst>
          </p:cNvPr>
          <p:cNvSpPr txBox="1">
            <a:spLocks noChangeArrowheads="1"/>
          </p:cNvSpPr>
          <p:nvPr/>
        </p:nvSpPr>
        <p:spPr bwMode="auto">
          <a:xfrm>
            <a:off x="413035" y="3307228"/>
            <a:ext cx="1124682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1219170" fontAlgn="base">
              <a:spcBef>
                <a:spcPct val="0"/>
              </a:spcBef>
              <a:spcAft>
                <a:spcPct val="0"/>
              </a:spcAft>
            </a:pPr>
            <a:r>
              <a:rPr lang="it-IT" altLang="en-US" sz="3200" dirty="0">
                <a:solidFill>
                  <a:srgbClr val="002060"/>
                </a:solidFill>
                <a:latin typeface="Times New Roman" panose="02020603050405020304" pitchFamily="18" charset="0"/>
                <a:cs typeface="Times New Roman" panose="02020603050405020304" pitchFamily="18" charset="0"/>
              </a:rPr>
              <a:t>- Nhà Lý thi hành chính sách đoàn kết dân tộc: ban chức tước, gả công chúa. Quan hệ hoà hiếu với Cam-pu-chia và Chăm-pa</a:t>
            </a:r>
            <a:endParaRPr lang="en-US" altLang="en-US" sz="3200" b="1" dirty="0">
              <a:solidFill>
                <a:srgbClr val="002060"/>
              </a:solidFill>
              <a:latin typeface="VNtimes new roman"/>
              <a:cs typeface="Times New Roman" panose="02020603050405020304" pitchFamily="18" charset="0"/>
            </a:endParaRPr>
          </a:p>
        </p:txBody>
      </p:sp>
    </p:spTree>
    <p:extLst>
      <p:ext uri="{BB962C8B-B14F-4D97-AF65-F5344CB8AC3E}">
        <p14:creationId xmlns:p14="http://schemas.microsoft.com/office/powerpoint/2010/main" val="27911362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7248"/>
                                        </p:tgtEl>
                                        <p:attrNameLst>
                                          <p:attrName>style.visibility</p:attrName>
                                        </p:attrNameLst>
                                      </p:cBhvr>
                                      <p:to>
                                        <p:strVal val="visible"/>
                                      </p:to>
                                    </p:set>
                                    <p:animEffect transition="in" filter="wipe(left)">
                                      <p:cBhvr>
                                        <p:cTn id="7" dur="750"/>
                                        <p:tgtEl>
                                          <p:spTgt spid="13724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75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48"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uong-LyThaiTo-wiki.jpg">
            <a:extLst>
              <a:ext uri="{FF2B5EF4-FFF2-40B4-BE49-F238E27FC236}">
                <a16:creationId xmlns:a16="http://schemas.microsoft.com/office/drawing/2014/main" id="{E130FE02-D178-4C61-AF9F-395B4EC661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7518" y="0"/>
            <a:ext cx="654896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7DAE1FEB-45D3-477F-8D1C-984076420EA2}"/>
              </a:ext>
            </a:extLst>
          </p:cNvPr>
          <p:cNvSpPr txBox="1"/>
          <p:nvPr/>
        </p:nvSpPr>
        <p:spPr>
          <a:xfrm>
            <a:off x="6828182" y="3915705"/>
            <a:ext cx="4727714" cy="286232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Tượng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vua</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Lí</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Công</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en-US" sz="3600" b="1" i="0" u="none" strike="noStrike" kern="1200" cap="none" spc="0" normalizeH="0" baseline="0" noProof="0" dirty="0" err="1">
                <a:ln>
                  <a:noFill/>
                </a:ln>
                <a:solidFill>
                  <a:srgbClr val="FF0000"/>
                </a:solidFill>
                <a:effectLst/>
                <a:uLnTx/>
                <a:uFillTx/>
                <a:latin typeface="arial" panose="020B0604020202020204" pitchFamily="34" charset="0"/>
                <a:ea typeface="+mn-ea"/>
                <a:cs typeface="+mn-cs"/>
              </a:rPr>
              <a:t>Uẩn</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Lý Thái Tổ</a:t>
            </a:r>
            <a:r>
              <a:rPr kumimoji="0" lang="en-US"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tại Hồ Hoàn Kiếm, </a:t>
            </a:r>
            <a:r>
              <a:rPr kumimoji="0" lang="vi-VN" sz="3600" b="1"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Hà Nội</a:t>
            </a:r>
            <a:r>
              <a:rPr kumimoji="0" lang="vi-VN" sz="3600" b="0" i="0" u="none" strike="noStrike" kern="1200" cap="none" spc="0" normalizeH="0" baseline="0" noProof="0" dirty="0">
                <a:ln>
                  <a:noFill/>
                </a:ln>
                <a:solidFill>
                  <a:srgbClr val="FF0000"/>
                </a:solidFill>
                <a:effectLst/>
                <a:uLnTx/>
                <a:uFillTx/>
                <a:latin typeface="arial" panose="020B0604020202020204" pitchFamily="34" charset="0"/>
                <a:ea typeface="+mn-ea"/>
                <a:cs typeface="+mn-cs"/>
              </a:rPr>
              <a:t> (dựng năm 2004). </a:t>
            </a:r>
            <a:endParaRPr kumimoji="0" lang="en-US" sz="3600" b="0" i="0" u="none" strike="noStrike" kern="1200" cap="none" spc="0" normalizeH="0" baseline="0" noProof="0" dirty="0">
              <a:ln>
                <a:noFill/>
              </a:ln>
              <a:solidFill>
                <a:srgbClr val="FF0000"/>
              </a:solidFill>
              <a:effectLst/>
              <a:uLnTx/>
              <a:uFillTx/>
              <a:latin typeface="Arial"/>
              <a:ea typeface="+mn-ea"/>
              <a:cs typeface="+mn-cs"/>
            </a:endParaRPr>
          </a:p>
        </p:txBody>
      </p:sp>
      <p:pic>
        <p:nvPicPr>
          <p:cNvPr id="6" name="Picture 8" descr="Káº¿t quáº£ hÃ¬nh áº£nh cho biá»n bÃ¡o tÃªn ÄÆ°á»ng lÃ½ thÃ¡i tá» hÃ  ná»i">
            <a:extLst>
              <a:ext uri="{FF2B5EF4-FFF2-40B4-BE49-F238E27FC236}">
                <a16:creationId xmlns:a16="http://schemas.microsoft.com/office/drawing/2014/main" id="{9137A5F7-B682-4647-A958-C221D10538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8885" y="111503"/>
            <a:ext cx="5463115" cy="3193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1146504"/>
      </p:ext>
    </p:extLst>
  </p:cSld>
  <p:clrMapOvr>
    <a:masterClrMapping/>
  </p:clrMapOvr>
  <p:transition spd="slow"/>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1">
            <a:extLst>
              <a:ext uri="{FF2B5EF4-FFF2-40B4-BE49-F238E27FC236}">
                <a16:creationId xmlns:a16="http://schemas.microsoft.com/office/drawing/2014/main" id="{1F556033-D48F-44F7-BB2D-690044D21C5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168" y="27517"/>
            <a:ext cx="5770033"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675" name="Picture 2">
            <a:extLst>
              <a:ext uri="{FF2B5EF4-FFF2-40B4-BE49-F238E27FC236}">
                <a16:creationId xmlns:a16="http://schemas.microsoft.com/office/drawing/2014/main" id="{9BBBEB0B-C661-415C-965E-9BEB3546ADC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152400"/>
            <a:ext cx="5791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82471D8-19BB-4B16-88A0-CB71B8FC09FF}"/>
              </a:ext>
            </a:extLst>
          </p:cNvPr>
          <p:cNvSpPr txBox="1"/>
          <p:nvPr/>
        </p:nvSpPr>
        <p:spPr>
          <a:xfrm>
            <a:off x="662609" y="5473005"/>
            <a:ext cx="11105321" cy="954107"/>
          </a:xfrm>
          <a:prstGeom prst="rect">
            <a:avLst/>
          </a:prstGeom>
          <a:noFill/>
        </p:spPr>
        <p:txBody>
          <a:bodyPr wrap="square">
            <a:spAutoFit/>
          </a:bodyPr>
          <a:lstStyle/>
          <a:p>
            <a:r>
              <a:rPr lang="vi-VN" sz="2800" b="0" i="0" dirty="0">
                <a:solidFill>
                  <a:srgbClr val="FF0000"/>
                </a:solidFill>
                <a:effectLst/>
                <a:latin typeface="arial" panose="020B0604020202020204" pitchFamily="34" charset="0"/>
              </a:rPr>
              <a:t> Lý Thái Tổ và các vị vua nhà Lý được thờ ở đền Đô, phường Đình Bảng, thị xã Từ Sơn, tỉnh Bắc Ninh</a:t>
            </a:r>
            <a:r>
              <a:rPr lang="en-US" sz="2800" dirty="0">
                <a:solidFill>
                  <a:srgbClr val="FF0000"/>
                </a:solidFill>
                <a:latin typeface="arial" panose="020B0604020202020204" pitchFamily="34" charset="0"/>
              </a:rPr>
              <a:t> - </a:t>
            </a:r>
            <a:r>
              <a:rPr lang="vi-VN" sz="2800" b="0" i="0" dirty="0">
                <a:solidFill>
                  <a:srgbClr val="FF0000"/>
                </a:solidFill>
                <a:effectLst/>
                <a:latin typeface="arial" panose="020B0604020202020204" pitchFamily="34" charset="0"/>
              </a:rPr>
              <a:t>quê hương của nhà Lý</a:t>
            </a:r>
            <a:endParaRPr lang="en-US" sz="2800" dirty="0">
              <a:solidFill>
                <a:srgbClr val="FF0000"/>
              </a:solidFil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 Box 2">
            <a:extLst>
              <a:ext uri="{FF2B5EF4-FFF2-40B4-BE49-F238E27FC236}">
                <a16:creationId xmlns:a16="http://schemas.microsoft.com/office/drawing/2014/main" id="{827EE443-A921-4E2F-8379-D82F86DC7532}"/>
              </a:ext>
            </a:extLst>
          </p:cNvPr>
          <p:cNvSpPr txBox="1">
            <a:spLocks noChangeArrowheads="1"/>
          </p:cNvSpPr>
          <p:nvPr/>
        </p:nvSpPr>
        <p:spPr bwMode="auto">
          <a:xfrm>
            <a:off x="650929" y="1143001"/>
            <a:ext cx="10600840" cy="4247317"/>
          </a:xfrm>
          <a:prstGeom prst="rect">
            <a:avLst/>
          </a:prstGeom>
          <a:noFill/>
          <a:ln>
            <a:noFill/>
          </a:ln>
          <a:effectLst/>
        </p:spPr>
        <p:txBody>
          <a:bodyPr wrap="square">
            <a:spAutoFit/>
          </a:bodyPr>
          <a:lstStyle/>
          <a:p>
            <a:pPr marL="0" marR="0" lvl="0" indent="0" algn="just" defTabSz="914377" rtl="0" eaLnBrk="0" fontAlgn="base" latinLnBrk="0" hangingPunct="0">
              <a:lnSpc>
                <a:spcPct val="100000"/>
              </a:lnSpc>
              <a:spcBef>
                <a:spcPct val="50000"/>
              </a:spcBef>
              <a:spcAft>
                <a:spcPct val="0"/>
              </a:spcAft>
              <a:buClrTx/>
              <a:buSzTx/>
              <a:buFontTx/>
              <a:buNone/>
              <a:tabLst/>
              <a:defRPr/>
            </a:pP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Thôøi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Leâ</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oâng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vua</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taøn</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baïo</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khieán</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ai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cuõng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caêm</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giaän</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vì</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aên</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chôi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sa</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ñoïa</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neân</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oâng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chæ</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naèm</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khoâng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theå</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ngoài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khi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yeát</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trieàu</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ngöôøi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ta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thöôøng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goïi</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oâng</a:t>
            </a:r>
            <a:r>
              <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54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laø</a:t>
            </a:r>
            <a:r>
              <a:rPr lang="en-US" sz="5400" b="1" dirty="0">
                <a:solidFill>
                  <a:srgbClr val="006699"/>
                </a:solidFill>
                <a:effectLst>
                  <a:outerShdw blurRad="38100" dist="38100" dir="2700000" algn="tl">
                    <a:srgbClr val="C0C0C0"/>
                  </a:outerShdw>
                </a:effectLst>
                <a:latin typeface="VNI-Bodon" pitchFamily="2" charset="0"/>
                <a:cs typeface="Arial" panose="020B0604020202020204" pitchFamily="34" charset="0"/>
              </a:rPr>
              <a:t>?</a:t>
            </a:r>
            <a:endParaRPr kumimoji="0" lang="en-US" sz="54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endParaRPr>
          </a:p>
        </p:txBody>
      </p:sp>
      <p:sp>
        <p:nvSpPr>
          <p:cNvPr id="176131" name="WordArt 3">
            <a:extLst>
              <a:ext uri="{FF2B5EF4-FFF2-40B4-BE49-F238E27FC236}">
                <a16:creationId xmlns:a16="http://schemas.microsoft.com/office/drawing/2014/main" id="{1A57D82C-B3AE-4161-B723-663A7D96BE8A}"/>
              </a:ext>
            </a:extLst>
          </p:cNvPr>
          <p:cNvSpPr>
            <a:spLocks noChangeArrowheads="1" noChangeShapeType="1" noTextEdit="1"/>
          </p:cNvSpPr>
          <p:nvPr/>
        </p:nvSpPr>
        <p:spPr bwMode="auto">
          <a:xfrm>
            <a:off x="4627034" y="228600"/>
            <a:ext cx="2664884" cy="645584"/>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hoûi</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1</a:t>
            </a:r>
          </a:p>
        </p:txBody>
      </p:sp>
    </p:spTree>
    <p:extLst>
      <p:ext uri="{BB962C8B-B14F-4D97-AF65-F5344CB8AC3E}">
        <p14:creationId xmlns:p14="http://schemas.microsoft.com/office/powerpoint/2010/main" val="2476932868"/>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ext Box 2">
            <a:extLst>
              <a:ext uri="{FF2B5EF4-FFF2-40B4-BE49-F238E27FC236}">
                <a16:creationId xmlns:a16="http://schemas.microsoft.com/office/drawing/2014/main" id="{F30232E3-3F0E-4343-9197-DF62A12BB0FF}"/>
              </a:ext>
            </a:extLst>
          </p:cNvPr>
          <p:cNvSpPr txBox="1">
            <a:spLocks noChangeArrowheads="1"/>
          </p:cNvSpPr>
          <p:nvPr/>
        </p:nvSpPr>
        <p:spPr bwMode="auto">
          <a:xfrm>
            <a:off x="2990942" y="266654"/>
            <a:ext cx="8894233"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Trước</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khi</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đổi</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tên</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dưới</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thời</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nhà</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Lý</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thành</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Thăng</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Long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có</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tên</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gọi</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là</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4000"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gì</a:t>
            </a:r>
            <a:r>
              <a:rPr kumimoji="0" lang="en-US" altLang="en-US" sz="4000"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a:t>
            </a:r>
          </a:p>
        </p:txBody>
      </p:sp>
      <p:sp>
        <p:nvSpPr>
          <p:cNvPr id="24580" name="Text Box 4">
            <a:extLst>
              <a:ext uri="{FF2B5EF4-FFF2-40B4-BE49-F238E27FC236}">
                <a16:creationId xmlns:a16="http://schemas.microsoft.com/office/drawing/2014/main" id="{4B0C5D7B-85FB-45A7-9E2E-C49D2C60472D}"/>
              </a:ext>
            </a:extLst>
          </p:cNvPr>
          <p:cNvSpPr txBox="1">
            <a:spLocks noChangeArrowheads="1"/>
          </p:cNvSpPr>
          <p:nvPr/>
        </p:nvSpPr>
        <p:spPr bwMode="auto">
          <a:xfrm>
            <a:off x="1295400" y="5949951"/>
            <a:ext cx="288572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3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Thành</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altLang="en-US" sz="32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Đại</a:t>
            </a:r>
            <a:r>
              <a:rPr kumimoji="0" lang="en-US" altLang="en-US" sz="32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La</a:t>
            </a:r>
          </a:p>
        </p:txBody>
      </p:sp>
      <p:pic>
        <p:nvPicPr>
          <p:cNvPr id="181253" name="Picture 9" descr="958135_cd159thanh1">
            <a:extLst>
              <a:ext uri="{FF2B5EF4-FFF2-40B4-BE49-F238E27FC236}">
                <a16:creationId xmlns:a16="http://schemas.microsoft.com/office/drawing/2014/main" id="{7BE82F2E-BF17-4203-86D5-A2ABF3BDA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1" y="1604434"/>
            <a:ext cx="10081684" cy="432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WordArt 3">
            <a:extLst>
              <a:ext uri="{FF2B5EF4-FFF2-40B4-BE49-F238E27FC236}">
                <a16:creationId xmlns:a16="http://schemas.microsoft.com/office/drawing/2014/main" id="{A2E96064-2726-4B9B-99CC-8352BDF224F0}"/>
              </a:ext>
            </a:extLst>
          </p:cNvPr>
          <p:cNvSpPr>
            <a:spLocks noChangeArrowheads="1" noChangeShapeType="1" noTextEdit="1"/>
          </p:cNvSpPr>
          <p:nvPr/>
        </p:nvSpPr>
        <p:spPr bwMode="auto">
          <a:xfrm>
            <a:off x="306825" y="157505"/>
            <a:ext cx="2664884" cy="645584"/>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hoûi</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2</a:t>
            </a:r>
          </a:p>
        </p:txBody>
      </p:sp>
    </p:spTree>
    <p:extLst>
      <p:ext uri="{BB962C8B-B14F-4D97-AF65-F5344CB8AC3E}">
        <p14:creationId xmlns:p14="http://schemas.microsoft.com/office/powerpoint/2010/main" val="40897081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blinds(horizontal)">
                                      <p:cBhvr>
                                        <p:cTn id="7" dur="500"/>
                                        <p:tgtEl>
                                          <p:spTgt spid="245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1" descr="99+ Background Powerpoint Đẹp cho bài thuyết trình chuyên nghiệp - Hình Ảnh  Đẹp HD">
            <a:extLst>
              <a:ext uri="{FF2B5EF4-FFF2-40B4-BE49-F238E27FC236}">
                <a16:creationId xmlns:a16="http://schemas.microsoft.com/office/drawing/2014/main" id="{C3702D00-1BC9-47E4-9C63-219F58BF30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Box 7">
            <a:extLst>
              <a:ext uri="{FF2B5EF4-FFF2-40B4-BE49-F238E27FC236}">
                <a16:creationId xmlns:a16="http://schemas.microsoft.com/office/drawing/2014/main" id="{415DB4A8-7CAD-4216-85B9-525F1E44C6EE}"/>
              </a:ext>
            </a:extLst>
          </p:cNvPr>
          <p:cNvSpPr txBox="1">
            <a:spLocks noChangeArrowheads="1"/>
          </p:cNvSpPr>
          <p:nvPr/>
        </p:nvSpPr>
        <p:spPr bwMode="auto">
          <a:xfrm>
            <a:off x="2159000" y="1428751"/>
            <a:ext cx="8161867" cy="25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333">
                <a:solidFill>
                  <a:prstClr val="white"/>
                </a:solidFill>
              </a:rPr>
              <a:t>Năm 979 Đinh Bộ Lĩnh bị giết hại ai là người được suy tôn lên làm vua ?</a:t>
            </a:r>
          </a:p>
        </p:txBody>
      </p:sp>
      <p:sp>
        <p:nvSpPr>
          <p:cNvPr id="111620" name="TextBox 11">
            <a:extLst>
              <a:ext uri="{FF2B5EF4-FFF2-40B4-BE49-F238E27FC236}">
                <a16:creationId xmlns:a16="http://schemas.microsoft.com/office/drawing/2014/main" id="{EC4F0485-97B1-48BD-9F89-FBDA5B66166D}"/>
              </a:ext>
            </a:extLst>
          </p:cNvPr>
          <p:cNvSpPr txBox="1">
            <a:spLocks noChangeArrowheads="1"/>
          </p:cNvSpPr>
          <p:nvPr/>
        </p:nvSpPr>
        <p:spPr bwMode="auto">
          <a:xfrm>
            <a:off x="3888318" y="4599517"/>
            <a:ext cx="4032249"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a:solidFill>
                  <a:prstClr val="black"/>
                </a:solidFill>
              </a:rPr>
              <a:t>Lê </a:t>
            </a:r>
            <a:r>
              <a:rPr lang="en-US" altLang="en-US" sz="5867" b="1" dirty="0" err="1">
                <a:solidFill>
                  <a:prstClr val="black"/>
                </a:solidFill>
              </a:rPr>
              <a:t>Hoàn</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1A72BA97-37C6-44C1-B4C0-CD94AE5F480B}"/>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3A32B487-9B54-4F59-80C8-736F8F6E134F}"/>
              </a:ext>
            </a:extLst>
          </p:cNvPr>
          <p:cNvSpPr txBox="1"/>
          <p:nvPr/>
        </p:nvSpPr>
        <p:spPr>
          <a:xfrm>
            <a:off x="2279176" y="848326"/>
            <a:ext cx="6018662" cy="584775"/>
          </a:xfrm>
          <a:prstGeom prst="rect">
            <a:avLst/>
          </a:prstGeom>
          <a:noFill/>
        </p:spPr>
        <p:txBody>
          <a:bodyPr wrap="square" rtlCol="0">
            <a:spAutoFit/>
          </a:bodyPr>
          <a:lstStyle/>
          <a:p>
            <a:r>
              <a:rPr lang="en-US" sz="3200" b="1" dirty="0">
                <a:solidFill>
                  <a:schemeClr val="bg2">
                    <a:lumMod val="50000"/>
                  </a:schemeClr>
                </a:solidFill>
                <a:latin typeface="Times New Roman" panose="02020603050405020304" pitchFamily="18" charset="0"/>
                <a:cs typeface="Times New Roman" panose="02020603050405020304" pitchFamily="18" charset="0"/>
              </a:rPr>
              <a:t>CÂU HỎI MẢNH GHÉP SỐ 4:</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 calcmode="lin" valueType="num">
                                      <p:cBhvr additive="base">
                                        <p:cTn id="7" dur="500" fill="hold"/>
                                        <p:tgtEl>
                                          <p:spTgt spid="111620"/>
                                        </p:tgtEl>
                                        <p:attrNameLst>
                                          <p:attrName>ppt_x</p:attrName>
                                        </p:attrNameLst>
                                      </p:cBhvr>
                                      <p:tavLst>
                                        <p:tav tm="0">
                                          <p:val>
                                            <p:strVal val="#ppt_x"/>
                                          </p:val>
                                        </p:tav>
                                        <p:tav tm="100000">
                                          <p:val>
                                            <p:strVal val="#ppt_x"/>
                                          </p:val>
                                        </p:tav>
                                      </p:tavLst>
                                    </p:anim>
                                    <p:anim calcmode="lin" valueType="num">
                                      <p:cBhvr additive="base">
                                        <p:cTn id="8" dur="500" fill="hold"/>
                                        <p:tgtEl>
                                          <p:spTgt spid="1116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20"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 Box 2">
            <a:extLst>
              <a:ext uri="{FF2B5EF4-FFF2-40B4-BE49-F238E27FC236}">
                <a16:creationId xmlns:a16="http://schemas.microsoft.com/office/drawing/2014/main" id="{5D09B226-6937-485F-BC03-3FE138EA0391}"/>
              </a:ext>
            </a:extLst>
          </p:cNvPr>
          <p:cNvSpPr txBox="1">
            <a:spLocks noChangeArrowheads="1"/>
          </p:cNvSpPr>
          <p:nvPr/>
        </p:nvSpPr>
        <p:spPr bwMode="auto">
          <a:xfrm>
            <a:off x="1619711" y="1472097"/>
            <a:ext cx="8346017" cy="1938992"/>
          </a:xfrm>
          <a:prstGeom prst="rect">
            <a:avLst/>
          </a:prstGeom>
          <a:noFill/>
          <a:ln>
            <a:noFill/>
          </a:ln>
          <a:effectLst/>
        </p:spPr>
        <p:txBody>
          <a:bodyPr>
            <a:spAutoFit/>
          </a:bodyPr>
          <a:lstStyle/>
          <a:p>
            <a:pPr marL="0" marR="0" lvl="0" indent="0" algn="just" defTabSz="914377"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Naêm</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1054,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nhaø</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Lyù</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ñoåi</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teân</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nöôùc</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ta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laø</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6000" b="1"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gì</a:t>
            </a:r>
            <a:r>
              <a:rPr kumimoji="0" lang="en-US" sz="6000" b="1"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a:t>
            </a:r>
          </a:p>
        </p:txBody>
      </p:sp>
      <p:sp>
        <p:nvSpPr>
          <p:cNvPr id="177155" name="WordArt 3">
            <a:extLst>
              <a:ext uri="{FF2B5EF4-FFF2-40B4-BE49-F238E27FC236}">
                <a16:creationId xmlns:a16="http://schemas.microsoft.com/office/drawing/2014/main" id="{F8BDA9FA-E76A-4D47-8B26-0A4B4F206A65}"/>
              </a:ext>
            </a:extLst>
          </p:cNvPr>
          <p:cNvSpPr>
            <a:spLocks noChangeArrowheads="1" noChangeShapeType="1" noTextEdit="1"/>
          </p:cNvSpPr>
          <p:nvPr/>
        </p:nvSpPr>
        <p:spPr bwMode="auto">
          <a:xfrm>
            <a:off x="4627034" y="347133"/>
            <a:ext cx="2664884" cy="643467"/>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hoûi</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3</a:t>
            </a:r>
          </a:p>
        </p:txBody>
      </p:sp>
    </p:spTree>
    <p:extLst>
      <p:ext uri="{BB962C8B-B14F-4D97-AF65-F5344CB8AC3E}">
        <p14:creationId xmlns:p14="http://schemas.microsoft.com/office/powerpoint/2010/main" val="3263696942"/>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4">
            <a:extLst>
              <a:ext uri="{FF2B5EF4-FFF2-40B4-BE49-F238E27FC236}">
                <a16:creationId xmlns:a16="http://schemas.microsoft.com/office/drawing/2014/main" id="{7E16E4E5-4149-407C-B582-2E9736685A5F}"/>
              </a:ext>
            </a:extLst>
          </p:cNvPr>
          <p:cNvSpPr txBox="1">
            <a:spLocks noChangeArrowheads="1"/>
          </p:cNvSpPr>
          <p:nvPr/>
        </p:nvSpPr>
        <p:spPr bwMode="auto">
          <a:xfrm>
            <a:off x="201477" y="875143"/>
            <a:ext cx="1180970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Những</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dữ</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kiện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sau</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đây</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nhắc</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em</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nhớ</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tới</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tác</a:t>
            </a:r>
            <a:r>
              <a:rPr kumimoji="0" lang="en-US" altLang="en-US" sz="3600" b="1" i="0" u="none" strike="noStrike" kern="1200" cap="none" spc="0" normalizeH="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phẩm</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nào</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1.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gọi</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lá</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áng</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cổ</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hùng</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văn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2. Do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Lý</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Công</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Uẩn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soạn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thảo</a:t>
            </a:r>
            <a:endPar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3.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Còn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được</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gọi</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là</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Thiên</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đô</a:t>
            </a:r>
            <a:r>
              <a:rPr kumimoji="0" lang="en-US" altLang="en-US" sz="3600" b="1" i="0" u="none" strike="noStrike" kern="1200" cap="none" spc="0" normalizeH="0" baseline="0" noProof="0" dirty="0">
                <a:ln>
                  <a:noFill/>
                </a:ln>
                <a:solidFill>
                  <a:srgbClr val="3333FF"/>
                </a:solidFill>
                <a:effectLst/>
                <a:uLnTx/>
                <a:uFillTx/>
                <a:latin typeface="Times New Roman" panose="02020603050405020304" pitchFamily="18" charset="0"/>
                <a:ea typeface="+mn-ea"/>
                <a:cs typeface="Times New Roman" panose="02020603050405020304" pitchFamily="18" charset="0"/>
              </a:rPr>
              <a:t> </a:t>
            </a:r>
            <a:r>
              <a:rPr kumimoji="0" lang="en-US" altLang="en-US" sz="3600" b="1" i="0" u="none" strike="noStrike" kern="1200" cap="none" spc="0" normalizeH="0" baseline="0" noProof="0" dirty="0" err="1">
                <a:ln>
                  <a:noFill/>
                </a:ln>
                <a:solidFill>
                  <a:srgbClr val="3333FF"/>
                </a:solidFill>
                <a:effectLst/>
                <a:uLnTx/>
                <a:uFillTx/>
                <a:latin typeface="Times New Roman" panose="02020603050405020304" pitchFamily="18" charset="0"/>
                <a:ea typeface="+mn-ea"/>
                <a:cs typeface="Times New Roman" panose="02020603050405020304" pitchFamily="18" charset="0"/>
              </a:rPr>
              <a:t>chiếu</a:t>
            </a:r>
            <a:endParaRPr kumimoji="0" lang="en-US" altLang="en-US"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1753" name="Picture 9" descr="44aa6b9a020c7d9480adb69659336e5a">
            <a:extLst>
              <a:ext uri="{FF2B5EF4-FFF2-40B4-BE49-F238E27FC236}">
                <a16:creationId xmlns:a16="http://schemas.microsoft.com/office/drawing/2014/main" id="{49939328-F026-4E84-9A30-BCD8B69822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4415" y="3183467"/>
            <a:ext cx="9503833" cy="344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4" name="Text Box 10">
            <a:extLst>
              <a:ext uri="{FF2B5EF4-FFF2-40B4-BE49-F238E27FC236}">
                <a16:creationId xmlns:a16="http://schemas.microsoft.com/office/drawing/2014/main" id="{58D7CB86-B04D-44CF-A049-C9EE1AE4233A}"/>
              </a:ext>
            </a:extLst>
          </p:cNvPr>
          <p:cNvSpPr txBox="1">
            <a:spLocks noChangeArrowheads="1"/>
          </p:cNvSpPr>
          <p:nvPr/>
        </p:nvSpPr>
        <p:spPr bwMode="auto">
          <a:xfrm>
            <a:off x="4426497" y="5917106"/>
            <a:ext cx="2818400" cy="6667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altLang="en-US" sz="3733"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Chiếu</a:t>
            </a:r>
            <a:r>
              <a:rPr kumimoji="0" lang="en-US" altLang="en-US" sz="3733"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3733"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dời</a:t>
            </a:r>
            <a:r>
              <a:rPr kumimoji="0" lang="en-US" altLang="en-US" sz="3733"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rPr>
              <a:t> </a:t>
            </a:r>
            <a:r>
              <a:rPr kumimoji="0" lang="en-US" altLang="en-US" sz="3733" b="1" i="0" u="none" strike="noStrike" kern="1200" cap="none" spc="0" normalizeH="0" baseline="0" noProof="0" dirty="0" err="1">
                <a:ln>
                  <a:noFill/>
                </a:ln>
                <a:solidFill>
                  <a:srgbClr val="FF3300"/>
                </a:solidFill>
                <a:effectLst/>
                <a:uLnTx/>
                <a:uFillTx/>
                <a:latin typeface="Times New Roman" panose="02020603050405020304" pitchFamily="18" charset="0"/>
                <a:ea typeface="+mn-ea"/>
                <a:cs typeface="Times New Roman" panose="02020603050405020304" pitchFamily="18" charset="0"/>
              </a:rPr>
              <a:t>đô</a:t>
            </a:r>
            <a:endParaRPr kumimoji="0" lang="en-US" altLang="en-US" sz="3733" b="1" i="0" u="none" strike="noStrike" kern="1200" cap="none" spc="0" normalizeH="0" baseline="0" noProof="0" dirty="0">
              <a:ln>
                <a:noFill/>
              </a:ln>
              <a:solidFill>
                <a:srgbClr val="FF3300"/>
              </a:solidFill>
              <a:effectLst/>
              <a:uLnTx/>
              <a:uFillTx/>
              <a:latin typeface="Times New Roman" panose="02020603050405020304" pitchFamily="18" charset="0"/>
              <a:ea typeface="+mn-ea"/>
              <a:cs typeface="Times New Roman" panose="02020603050405020304" pitchFamily="18" charset="0"/>
            </a:endParaRPr>
          </a:p>
        </p:txBody>
      </p:sp>
      <p:sp>
        <p:nvSpPr>
          <p:cNvPr id="6" name="WordArt 3">
            <a:extLst>
              <a:ext uri="{FF2B5EF4-FFF2-40B4-BE49-F238E27FC236}">
                <a16:creationId xmlns:a16="http://schemas.microsoft.com/office/drawing/2014/main" id="{09065005-74DC-460C-8F7A-76D27809C842}"/>
              </a:ext>
            </a:extLst>
          </p:cNvPr>
          <p:cNvSpPr>
            <a:spLocks noChangeArrowheads="1" noChangeShapeType="1" noTextEdit="1"/>
          </p:cNvSpPr>
          <p:nvPr/>
        </p:nvSpPr>
        <p:spPr bwMode="auto">
          <a:xfrm>
            <a:off x="4627034" y="228600"/>
            <a:ext cx="2664884" cy="645584"/>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hoûi</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4</a:t>
            </a:r>
          </a:p>
        </p:txBody>
      </p:sp>
    </p:spTree>
    <p:extLst>
      <p:ext uri="{BB962C8B-B14F-4D97-AF65-F5344CB8AC3E}">
        <p14:creationId xmlns:p14="http://schemas.microsoft.com/office/powerpoint/2010/main" val="38970276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1748">
                                            <p:txEl>
                                              <p:pRg st="1" end="1"/>
                                            </p:txEl>
                                          </p:spTgt>
                                        </p:tgtEl>
                                        <p:attrNameLst>
                                          <p:attrName>style.visibility</p:attrName>
                                        </p:attrNameLst>
                                      </p:cBhvr>
                                      <p:to>
                                        <p:strVal val="visible"/>
                                      </p:to>
                                    </p:set>
                                    <p:animEffect transition="in" filter="blinds(horizontal)">
                                      <p:cBhvr>
                                        <p:cTn id="7" dur="500"/>
                                        <p:tgtEl>
                                          <p:spTgt spid="31748">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31748">
                                            <p:txEl>
                                              <p:pRg st="2" end="2"/>
                                            </p:txEl>
                                          </p:spTgt>
                                        </p:tgtEl>
                                        <p:attrNameLst>
                                          <p:attrName>style.visibility</p:attrName>
                                        </p:attrNameLst>
                                      </p:cBhvr>
                                      <p:to>
                                        <p:strVal val="visible"/>
                                      </p:to>
                                    </p:set>
                                    <p:animEffect transition="in" filter="blinds(horizontal)">
                                      <p:cBhvr>
                                        <p:cTn id="12" dur="500"/>
                                        <p:tgtEl>
                                          <p:spTgt spid="31748">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31748">
                                            <p:txEl>
                                              <p:pRg st="3" end="3"/>
                                            </p:txEl>
                                          </p:spTgt>
                                        </p:tgtEl>
                                        <p:attrNameLst>
                                          <p:attrName>style.visibility</p:attrName>
                                        </p:attrNameLst>
                                      </p:cBhvr>
                                      <p:to>
                                        <p:strVal val="visible"/>
                                      </p:to>
                                    </p:set>
                                    <p:animEffect transition="in" filter="blinds(horizontal)">
                                      <p:cBhvr>
                                        <p:cTn id="17" dur="500"/>
                                        <p:tgtEl>
                                          <p:spTgt spid="31748">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1754"/>
                                        </p:tgtEl>
                                        <p:attrNameLst>
                                          <p:attrName>style.visibility</p:attrName>
                                        </p:attrNameLst>
                                      </p:cBhvr>
                                      <p:to>
                                        <p:strVal val="visible"/>
                                      </p:to>
                                    </p:set>
                                    <p:animEffect transition="in" filter="blinds(horizontal)">
                                      <p:cBhvr>
                                        <p:cTn id="22" dur="500"/>
                                        <p:tgtEl>
                                          <p:spTgt spid="31754"/>
                                        </p:tgtEl>
                                      </p:cBhvr>
                                    </p:animEffect>
                                  </p:childTnLst>
                                </p:cTn>
                              </p:par>
                              <p:par>
                                <p:cTn id="23" presetID="3" presetClass="entr" presetSubtype="10" fill="hold" nodeType="withEffect">
                                  <p:stCondLst>
                                    <p:cond delay="0"/>
                                  </p:stCondLst>
                                  <p:childTnLst>
                                    <p:set>
                                      <p:cBhvr>
                                        <p:cTn id="24" dur="1" fill="hold">
                                          <p:stCondLst>
                                            <p:cond delay="0"/>
                                          </p:stCondLst>
                                        </p:cTn>
                                        <p:tgtEl>
                                          <p:spTgt spid="31753"/>
                                        </p:tgtEl>
                                        <p:attrNameLst>
                                          <p:attrName>style.visibility</p:attrName>
                                        </p:attrNameLst>
                                      </p:cBhvr>
                                      <p:to>
                                        <p:strVal val="visible"/>
                                      </p:to>
                                    </p:set>
                                    <p:animEffect transition="in" filter="blinds(horizontal)">
                                      <p:cBhvr>
                                        <p:cTn id="25" dur="500"/>
                                        <p:tgtEl>
                                          <p:spTgt spid="317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8" name="AutoShape 4">
            <a:extLst>
              <a:ext uri="{FF2B5EF4-FFF2-40B4-BE49-F238E27FC236}">
                <a16:creationId xmlns:a16="http://schemas.microsoft.com/office/drawing/2014/main" id="{2C84BDE3-A722-45BD-AFF1-32B84CF151E8}"/>
              </a:ext>
            </a:extLst>
          </p:cNvPr>
          <p:cNvSpPr>
            <a:spLocks noChangeArrowheads="1"/>
          </p:cNvSpPr>
          <p:nvPr/>
        </p:nvSpPr>
        <p:spPr bwMode="auto">
          <a:xfrm>
            <a:off x="1669774" y="1676400"/>
            <a:ext cx="1507343" cy="1043517"/>
          </a:xfrm>
          <a:prstGeom prst="bevel">
            <a:avLst>
              <a:gd name="adj" fmla="val 12500"/>
            </a:avLst>
          </a:prstGeom>
          <a:solidFill>
            <a:schemeClr val="folHlink"/>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685800">
              <a:spcBef>
                <a:spcPct val="20000"/>
              </a:spcBef>
              <a:buChar char="•"/>
              <a:defRPr sz="2400">
                <a:solidFill>
                  <a:schemeClr val="tx1"/>
                </a:solidFill>
                <a:latin typeface="Arial" panose="020B0604020202020204" pitchFamily="34" charset="0"/>
              </a:defRPr>
            </a:lvl1pPr>
            <a:lvl2pPr marL="742950" indent="-285750" defTabSz="685800">
              <a:spcBef>
                <a:spcPct val="20000"/>
              </a:spcBef>
              <a:buChar char="–"/>
              <a:defRPr sz="2100">
                <a:solidFill>
                  <a:schemeClr val="tx1"/>
                </a:solidFill>
                <a:latin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defRPr>
            </a:lvl3pPr>
            <a:lvl4pPr marL="1600200" indent="-228600" defTabSz="685800">
              <a:spcBef>
                <a:spcPct val="20000"/>
              </a:spcBef>
              <a:buChar char="–"/>
              <a:defRPr sz="1500">
                <a:solidFill>
                  <a:schemeClr val="tx1"/>
                </a:solidFill>
                <a:latin typeface="Arial" panose="020B0604020202020204" pitchFamily="34" charset="0"/>
              </a:defRPr>
            </a:lvl4pPr>
            <a:lvl5pPr marL="2057400" indent="-228600" defTabSz="685800">
              <a:spcBef>
                <a:spcPct val="20000"/>
              </a:spcBef>
              <a:buChar char="»"/>
              <a:defRPr sz="15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1010</a:t>
            </a:r>
          </a:p>
        </p:txBody>
      </p:sp>
      <p:sp>
        <p:nvSpPr>
          <p:cNvPr id="72710" name="AutoShape 6">
            <a:extLst>
              <a:ext uri="{FF2B5EF4-FFF2-40B4-BE49-F238E27FC236}">
                <a16:creationId xmlns:a16="http://schemas.microsoft.com/office/drawing/2014/main" id="{974E4BE5-04C5-44FE-AC63-8B0FDA9D9453}"/>
              </a:ext>
            </a:extLst>
          </p:cNvPr>
          <p:cNvSpPr>
            <a:spLocks noChangeArrowheads="1"/>
          </p:cNvSpPr>
          <p:nvPr/>
        </p:nvSpPr>
        <p:spPr bwMode="auto">
          <a:xfrm>
            <a:off x="1702904" y="3341158"/>
            <a:ext cx="1507343" cy="1043517"/>
          </a:xfrm>
          <a:prstGeom prst="bevel">
            <a:avLst>
              <a:gd name="adj" fmla="val 12500"/>
            </a:avLst>
          </a:prstGeom>
          <a:solidFill>
            <a:schemeClr val="bg2"/>
          </a:solidFill>
          <a:ln w="9525">
            <a:solidFill>
              <a:srgbClr val="FF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685800">
              <a:spcBef>
                <a:spcPct val="20000"/>
              </a:spcBef>
              <a:buChar char="•"/>
              <a:defRPr sz="2400">
                <a:solidFill>
                  <a:schemeClr val="tx1"/>
                </a:solidFill>
                <a:latin typeface="Arial" panose="020B0604020202020204" pitchFamily="34" charset="0"/>
              </a:defRPr>
            </a:lvl1pPr>
            <a:lvl2pPr marL="742950" indent="-285750" defTabSz="685800">
              <a:spcBef>
                <a:spcPct val="20000"/>
              </a:spcBef>
              <a:buChar char="–"/>
              <a:defRPr sz="2100">
                <a:solidFill>
                  <a:schemeClr val="tx1"/>
                </a:solidFill>
                <a:latin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defRPr>
            </a:lvl3pPr>
            <a:lvl4pPr marL="1600200" indent="-228600" defTabSz="685800">
              <a:spcBef>
                <a:spcPct val="20000"/>
              </a:spcBef>
              <a:buChar char="–"/>
              <a:defRPr sz="1500">
                <a:solidFill>
                  <a:schemeClr val="tx1"/>
                </a:solidFill>
                <a:latin typeface="Arial" panose="020B0604020202020204" pitchFamily="34" charset="0"/>
              </a:defRPr>
            </a:lvl4pPr>
            <a:lvl5pPr marL="2057400" indent="-228600" defTabSz="685800">
              <a:spcBef>
                <a:spcPct val="20000"/>
              </a:spcBef>
              <a:buChar char="»"/>
              <a:defRPr sz="15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1042</a:t>
            </a:r>
          </a:p>
        </p:txBody>
      </p:sp>
      <p:sp>
        <p:nvSpPr>
          <p:cNvPr id="29702" name="Rectangle 7">
            <a:extLst>
              <a:ext uri="{FF2B5EF4-FFF2-40B4-BE49-F238E27FC236}">
                <a16:creationId xmlns:a16="http://schemas.microsoft.com/office/drawing/2014/main" id="{EEAAAC77-0859-49C5-9755-17668DAFA859}"/>
              </a:ext>
            </a:extLst>
          </p:cNvPr>
          <p:cNvSpPr>
            <a:spLocks noChangeArrowheads="1"/>
          </p:cNvSpPr>
          <p:nvPr/>
        </p:nvSpPr>
        <p:spPr bwMode="auto">
          <a:xfrm>
            <a:off x="1981200" y="1600201"/>
            <a:ext cx="8229600" cy="4525433"/>
          </a:xfrm>
          <a:prstGeom prst="rect">
            <a:avLst/>
          </a:prstGeom>
          <a:noFill/>
          <a:ln>
            <a:noFill/>
          </a:ln>
          <a:effec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342891" marR="0" lvl="0" indent="-342891" algn="l" defTabSz="914377" rtl="0" eaLnBrk="0" fontAlgn="base" latinLnBrk="0" hangingPunct="0">
              <a:lnSpc>
                <a:spcPct val="100000"/>
              </a:lnSpc>
              <a:spcBef>
                <a:spcPct val="0"/>
              </a:spcBef>
              <a:spcAft>
                <a:spcPct val="0"/>
              </a:spcAft>
              <a:buClrTx/>
              <a:buSzTx/>
              <a:buFontTx/>
              <a:buChar char="•"/>
              <a:tabLst/>
              <a:defRPr/>
            </a:pPr>
            <a:endParaRPr kumimoji="0"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12" name="AutoShape 8">
            <a:extLst>
              <a:ext uri="{FF2B5EF4-FFF2-40B4-BE49-F238E27FC236}">
                <a16:creationId xmlns:a16="http://schemas.microsoft.com/office/drawing/2014/main" id="{082866A5-A808-46E5-BCE5-F0EC0945B017}"/>
              </a:ext>
            </a:extLst>
          </p:cNvPr>
          <p:cNvSpPr>
            <a:spLocks noChangeArrowheads="1"/>
          </p:cNvSpPr>
          <p:nvPr/>
        </p:nvSpPr>
        <p:spPr bwMode="auto">
          <a:xfrm>
            <a:off x="1669774" y="4903259"/>
            <a:ext cx="1507343" cy="1043517"/>
          </a:xfrm>
          <a:prstGeom prst="bevel">
            <a:avLst>
              <a:gd name="adj" fmla="val 12500"/>
            </a:avLst>
          </a:prstGeom>
          <a:solidFill>
            <a:schemeClr val="accent1"/>
          </a:solidFill>
          <a:ln w="9525">
            <a:solidFill>
              <a:srgbClr val="FF99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defTabSz="685800">
              <a:spcBef>
                <a:spcPct val="20000"/>
              </a:spcBef>
              <a:buChar char="•"/>
              <a:defRPr sz="2400">
                <a:solidFill>
                  <a:schemeClr val="tx1"/>
                </a:solidFill>
                <a:latin typeface="Arial" panose="020B0604020202020204" pitchFamily="34" charset="0"/>
              </a:defRPr>
            </a:lvl1pPr>
            <a:lvl2pPr marL="742950" indent="-285750" defTabSz="685800">
              <a:spcBef>
                <a:spcPct val="20000"/>
              </a:spcBef>
              <a:buChar char="–"/>
              <a:defRPr sz="2100">
                <a:solidFill>
                  <a:schemeClr val="tx1"/>
                </a:solidFill>
                <a:latin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defRPr>
            </a:lvl3pPr>
            <a:lvl4pPr marL="1600200" indent="-228600" defTabSz="685800">
              <a:spcBef>
                <a:spcPct val="20000"/>
              </a:spcBef>
              <a:buChar char="–"/>
              <a:defRPr sz="1500">
                <a:solidFill>
                  <a:schemeClr val="tx1"/>
                </a:solidFill>
                <a:latin typeface="Arial" panose="020B0604020202020204" pitchFamily="34" charset="0"/>
              </a:defRPr>
            </a:lvl4pPr>
            <a:lvl5pPr marL="2057400" indent="-228600" defTabSz="685800">
              <a:spcBef>
                <a:spcPct val="20000"/>
              </a:spcBef>
              <a:buChar char="»"/>
              <a:defRPr sz="15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1054</a:t>
            </a:r>
          </a:p>
        </p:txBody>
      </p:sp>
      <p:sp>
        <p:nvSpPr>
          <p:cNvPr id="29704" name="Rectangle 9">
            <a:extLst>
              <a:ext uri="{FF2B5EF4-FFF2-40B4-BE49-F238E27FC236}">
                <a16:creationId xmlns:a16="http://schemas.microsoft.com/office/drawing/2014/main" id="{635E215F-2F61-4DDD-8DF5-E0F67D968775}"/>
              </a:ext>
            </a:extLst>
          </p:cNvPr>
          <p:cNvSpPr>
            <a:spLocks noChangeArrowheads="1"/>
          </p:cNvSpPr>
          <p:nvPr/>
        </p:nvSpPr>
        <p:spPr bwMode="auto">
          <a:xfrm>
            <a:off x="1981200" y="1828801"/>
            <a:ext cx="8229600" cy="4525433"/>
          </a:xfrm>
          <a:prstGeom prst="rect">
            <a:avLst/>
          </a:prstGeom>
          <a:noFill/>
          <a:ln>
            <a:noFill/>
          </a:ln>
          <a:effectLst/>
        </p:spPr>
        <p:txBody>
          <a:bodyPr/>
          <a:lstStyle>
            <a:lvl1pPr marL="342900" indent="-342900" eaLnBrk="0" hangingPunct="0">
              <a:defRPr sz="2800">
                <a:solidFill>
                  <a:schemeClr val="tx1"/>
                </a:solidFill>
                <a:latin typeface="Times New Roman" panose="02020603050405020304" pitchFamily="18" charset="0"/>
              </a:defRPr>
            </a:lvl1pPr>
            <a:lvl2pPr marL="742950" indent="-285750" eaLnBrk="0" hangingPunct="0">
              <a:defRPr sz="2800">
                <a:solidFill>
                  <a:schemeClr val="tx1"/>
                </a:solidFill>
                <a:latin typeface="Times New Roman" panose="02020603050405020304" pitchFamily="18" charset="0"/>
              </a:defRPr>
            </a:lvl2pPr>
            <a:lvl3pPr marL="1143000" indent="-228600" eaLnBrk="0" hangingPunct="0">
              <a:defRPr sz="2800">
                <a:solidFill>
                  <a:schemeClr val="tx1"/>
                </a:solidFill>
                <a:latin typeface="Times New Roman" panose="02020603050405020304" pitchFamily="18" charset="0"/>
              </a:defRPr>
            </a:lvl3pPr>
            <a:lvl4pPr marL="1600200" indent="-228600" eaLnBrk="0" hangingPunct="0">
              <a:defRPr sz="2800">
                <a:solidFill>
                  <a:schemeClr val="tx1"/>
                </a:solidFill>
                <a:latin typeface="Times New Roman" panose="02020603050405020304" pitchFamily="18" charset="0"/>
              </a:defRPr>
            </a:lvl4pPr>
            <a:lvl5pPr marL="2057400" indent="-228600" eaLnBrk="0" hangingPunct="0">
              <a:defRPr sz="28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8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8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8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800">
                <a:solidFill>
                  <a:schemeClr val="tx1"/>
                </a:solidFill>
                <a:latin typeface="Times New Roman" panose="02020603050405020304" pitchFamily="18" charset="0"/>
              </a:defRPr>
            </a:lvl9pPr>
          </a:lstStyle>
          <a:p>
            <a:pPr marL="342891" marR="0" lvl="0" indent="-342891" algn="l" defTabSz="914377" rtl="0" eaLnBrk="0" fontAlgn="base" latinLnBrk="0" hangingPunct="0">
              <a:lnSpc>
                <a:spcPct val="100000"/>
              </a:lnSpc>
              <a:spcBef>
                <a:spcPct val="0"/>
              </a:spcBef>
              <a:spcAft>
                <a:spcPct val="0"/>
              </a:spcAft>
              <a:buClrTx/>
              <a:buSzTx/>
              <a:buFontTx/>
              <a:buChar char="•"/>
              <a:tabLst/>
              <a:defRPr/>
            </a:pPr>
            <a:endParaRPr kumimoji="0" sz="28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72718" name="Text Box 14">
            <a:extLst>
              <a:ext uri="{FF2B5EF4-FFF2-40B4-BE49-F238E27FC236}">
                <a16:creationId xmlns:a16="http://schemas.microsoft.com/office/drawing/2014/main" id="{9E7B28A0-B44F-44F4-BB56-0829A81721CD}"/>
              </a:ext>
            </a:extLst>
          </p:cNvPr>
          <p:cNvSpPr txBox="1">
            <a:spLocks noChangeArrowheads="1"/>
          </p:cNvSpPr>
          <p:nvPr/>
        </p:nvSpPr>
        <p:spPr bwMode="auto">
          <a:xfrm>
            <a:off x="4376530" y="2895600"/>
            <a:ext cx="54864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685800">
              <a:spcBef>
                <a:spcPct val="20000"/>
              </a:spcBef>
              <a:buChar char="•"/>
              <a:defRPr sz="2400">
                <a:solidFill>
                  <a:schemeClr val="tx1"/>
                </a:solidFill>
                <a:latin typeface="Arial" panose="020B0604020202020204" pitchFamily="34" charset="0"/>
              </a:defRPr>
            </a:lvl1pPr>
            <a:lvl2pPr marL="742950" indent="-285750" defTabSz="685800">
              <a:spcBef>
                <a:spcPct val="20000"/>
              </a:spcBef>
              <a:buChar char="–"/>
              <a:defRPr sz="2100">
                <a:solidFill>
                  <a:schemeClr val="tx1"/>
                </a:solidFill>
                <a:latin typeface="Arial" panose="020B0604020202020204" pitchFamily="34" charset="0"/>
              </a:defRPr>
            </a:lvl2pPr>
            <a:lvl3pPr marL="1143000" indent="-228600" defTabSz="685800">
              <a:spcBef>
                <a:spcPct val="20000"/>
              </a:spcBef>
              <a:buChar char="•"/>
              <a:defRPr>
                <a:solidFill>
                  <a:schemeClr val="tx1"/>
                </a:solidFill>
                <a:latin typeface="Arial" panose="020B0604020202020204" pitchFamily="34" charset="0"/>
              </a:defRPr>
            </a:lvl3pPr>
            <a:lvl4pPr marL="1600200" indent="-228600" defTabSz="685800">
              <a:spcBef>
                <a:spcPct val="20000"/>
              </a:spcBef>
              <a:buChar char="–"/>
              <a:defRPr sz="1500">
                <a:solidFill>
                  <a:schemeClr val="tx1"/>
                </a:solidFill>
                <a:latin typeface="Arial" panose="020B0604020202020204" pitchFamily="34" charset="0"/>
              </a:defRPr>
            </a:lvl4pPr>
            <a:lvl5pPr marL="2057400" indent="-228600" defTabSz="685800">
              <a:spcBef>
                <a:spcPct val="20000"/>
              </a:spcBef>
              <a:buChar char="»"/>
              <a:defRPr sz="1500">
                <a:solidFill>
                  <a:schemeClr val="tx1"/>
                </a:solidFill>
                <a:latin typeface="Arial" panose="020B0604020202020204" pitchFamily="34" charset="0"/>
              </a:defRPr>
            </a:lvl5pPr>
            <a:lvl6pPr marL="25146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6pPr>
            <a:lvl7pPr marL="29718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7pPr>
            <a:lvl8pPr marL="34290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8pPr>
            <a:lvl9pPr marL="3886200" indent="-228600" defTabSz="685800" eaLnBrk="0" fontAlgn="base" hangingPunct="0">
              <a:spcBef>
                <a:spcPct val="20000"/>
              </a:spcBef>
              <a:spcAft>
                <a:spcPct val="0"/>
              </a:spcAft>
              <a:buChar char="»"/>
              <a:defRPr sz="1500">
                <a:solidFill>
                  <a:schemeClr val="tx1"/>
                </a:solidFill>
                <a:latin typeface="Arial" panose="020B0604020202020204" pitchFamily="34" charset="0"/>
              </a:defRPr>
            </a:lvl9pPr>
          </a:lstStyle>
          <a:p>
            <a:pPr marL="0" marR="0" lvl="0" indent="0" algn="l" defTabSz="914377" rtl="0" eaLnBrk="0" fontAlgn="base" latinLnBrk="0" hangingPunct="0">
              <a:lnSpc>
                <a:spcPct val="100000"/>
              </a:lnSpc>
              <a:spcBef>
                <a:spcPct val="0"/>
              </a:spcBef>
              <a:spcAft>
                <a:spcPct val="0"/>
              </a:spcAft>
              <a:buClrTx/>
              <a:buSzTx/>
              <a:buFontTx/>
              <a:buNone/>
              <a:tabLst/>
              <a:defRPr/>
            </a:pP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Nhà</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Lý</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ban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hành</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bộ</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luật</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Hình</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thư</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vào</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năm</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r>
              <a:rPr kumimoji="0" lang="en-US" altLang="en-US" sz="4000" b="0" i="0" u="none" strike="noStrike" kern="1200" cap="none" spc="0" normalizeH="0" baseline="0" noProof="0" dirty="0" err="1">
                <a:ln>
                  <a:noFill/>
                </a:ln>
                <a:solidFill>
                  <a:srgbClr val="0000FF"/>
                </a:solidFill>
                <a:effectLst/>
                <a:uLnTx/>
                <a:uFillTx/>
                <a:latin typeface="Times New Roman" panose="02020603050405020304" pitchFamily="18" charset="0"/>
                <a:ea typeface="+mn-ea"/>
                <a:cs typeface="Times New Roman" panose="02020603050405020304" pitchFamily="18" charset="0"/>
              </a:rPr>
              <a:t>nào</a:t>
            </a:r>
            <a:r>
              <a:rPr kumimoji="0" lang="en-US" altLang="en-US" sz="4000" b="0" i="0" u="none" strike="noStrike" kern="1200" cap="none" spc="0" normalizeH="0" baseline="0" noProof="0" dirty="0">
                <a:ln>
                  <a:noFill/>
                </a:ln>
                <a:solidFill>
                  <a:srgbClr val="0000FF"/>
                </a:solidFill>
                <a:effectLst/>
                <a:uLnTx/>
                <a:uFillTx/>
                <a:latin typeface="Times New Roman" panose="02020603050405020304" pitchFamily="18" charset="0"/>
                <a:ea typeface="+mn-ea"/>
                <a:cs typeface="Times New Roman" panose="02020603050405020304" pitchFamily="18" charset="0"/>
              </a:rPr>
              <a:t>  ?</a:t>
            </a:r>
          </a:p>
        </p:txBody>
      </p:sp>
      <p:sp>
        <p:nvSpPr>
          <p:cNvPr id="8" name="WordArt 3">
            <a:extLst>
              <a:ext uri="{FF2B5EF4-FFF2-40B4-BE49-F238E27FC236}">
                <a16:creationId xmlns:a16="http://schemas.microsoft.com/office/drawing/2014/main" id="{1A7F2CE6-F9E4-4C92-8022-7D79E7500A58}"/>
              </a:ext>
            </a:extLst>
          </p:cNvPr>
          <p:cNvSpPr>
            <a:spLocks noChangeArrowheads="1" noChangeShapeType="1" noTextEdit="1"/>
          </p:cNvSpPr>
          <p:nvPr/>
        </p:nvSpPr>
        <p:spPr bwMode="auto">
          <a:xfrm>
            <a:off x="4627034" y="228600"/>
            <a:ext cx="2664884" cy="645584"/>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a:t>
            </a:r>
            <a:r>
              <a:rPr kumimoji="0" lang="en-US" sz="3600" b="0" i="0" u="none" strike="noStrike" kern="10" cap="none" spc="0" normalizeH="0" baseline="0" noProof="0" dirty="0" err="1">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hoûi</a:t>
            </a:r>
            <a:r>
              <a:rPr kumimoji="0" lang="en-US" sz="3600" b="0" i="0" u="none" strike="noStrike" kern="10" cap="none" spc="0" normalizeH="0" baseline="0" noProof="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 5</a:t>
            </a:r>
          </a:p>
        </p:txBody>
      </p:sp>
    </p:spTree>
    <p:extLst>
      <p:ext uri="{BB962C8B-B14F-4D97-AF65-F5344CB8AC3E}">
        <p14:creationId xmlns:p14="http://schemas.microsoft.com/office/powerpoint/2010/main" val="1218006907"/>
      </p:ext>
    </p:extLst>
  </p:cSld>
  <p:clrMapOvr>
    <a:masterClrMapping/>
  </p:clrMapOvr>
  <p:transition spd="slow">
    <p:push dir="u"/>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 Box 2">
            <a:extLst>
              <a:ext uri="{FF2B5EF4-FFF2-40B4-BE49-F238E27FC236}">
                <a16:creationId xmlns:a16="http://schemas.microsoft.com/office/drawing/2014/main" id="{201070B7-CF07-488A-92B1-23CDDB031E5F}"/>
              </a:ext>
            </a:extLst>
          </p:cNvPr>
          <p:cNvSpPr txBox="1">
            <a:spLocks noChangeArrowheads="1"/>
          </p:cNvSpPr>
          <p:nvPr/>
        </p:nvSpPr>
        <p:spPr bwMode="auto">
          <a:xfrm>
            <a:off x="1960034" y="1600201"/>
            <a:ext cx="7998884" cy="3785652"/>
          </a:xfrm>
          <a:prstGeom prst="rect">
            <a:avLst/>
          </a:prstGeom>
          <a:noFill/>
          <a:ln>
            <a:noFill/>
          </a:ln>
          <a:effectLst/>
        </p:spPr>
        <p:txBody>
          <a:bodyPr>
            <a:spAutoFit/>
          </a:bodyPr>
          <a:lstStyle/>
          <a:p>
            <a:pPr marL="0" marR="0" lvl="0" indent="0" algn="just" defTabSz="914377" rtl="0" eaLnBrk="0" fontAlgn="base" latinLnBrk="0" hangingPunct="0">
              <a:lnSpc>
                <a:spcPct val="100000"/>
              </a:lnSpc>
              <a:spcBef>
                <a:spcPct val="50000"/>
              </a:spcBef>
              <a:spcAft>
                <a:spcPct val="0"/>
              </a:spcAft>
              <a:buClrTx/>
              <a:buSzTx/>
              <a:buFontTx/>
              <a:buNone/>
              <a:tabLst/>
              <a:defRPr/>
            </a:pP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Veà</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quaân</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ñoäi</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nhaø</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Lyù</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thi</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haønh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chính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saùch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göûi</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binh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veà</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nhaø</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noâng</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cho</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quaân</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só</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luaân</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phieân</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veà</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caøy</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ruoäng</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goïi</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laø</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chính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saùch</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 </a:t>
            </a:r>
            <a:r>
              <a:rPr kumimoji="0" lang="en-US" sz="4800" b="0" i="0" u="none" strike="noStrike" kern="1200" cap="none" spc="0" normalizeH="0" baseline="0" noProof="0" dirty="0" err="1">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gì</a:t>
            </a:r>
            <a:r>
              <a:rPr kumimoji="0" lang="en-US" sz="4800" b="0" i="0" u="none" strike="noStrike" kern="1200" cap="none" spc="0" normalizeH="0" baseline="0" noProof="0" dirty="0">
                <a:ln>
                  <a:noFill/>
                </a:ln>
                <a:solidFill>
                  <a:srgbClr val="006699"/>
                </a:solidFill>
                <a:effectLst>
                  <a:outerShdw blurRad="38100" dist="38100" dir="2700000" algn="tl">
                    <a:srgbClr val="C0C0C0"/>
                  </a:outerShdw>
                </a:effectLst>
                <a:uLnTx/>
                <a:uFillTx/>
                <a:latin typeface="VNI-Bodon" pitchFamily="2" charset="0"/>
                <a:ea typeface="+mn-ea"/>
                <a:cs typeface="Arial" panose="020B0604020202020204" pitchFamily="34" charset="0"/>
              </a:rPr>
              <a:t>?</a:t>
            </a:r>
          </a:p>
        </p:txBody>
      </p:sp>
      <p:sp>
        <p:nvSpPr>
          <p:cNvPr id="179203" name="WordArt 3">
            <a:extLst>
              <a:ext uri="{FF2B5EF4-FFF2-40B4-BE49-F238E27FC236}">
                <a16:creationId xmlns:a16="http://schemas.microsoft.com/office/drawing/2014/main" id="{D768B9DE-3A35-454C-9312-D119FB2AAF82}"/>
              </a:ext>
            </a:extLst>
          </p:cNvPr>
          <p:cNvSpPr>
            <a:spLocks noChangeArrowheads="1" noChangeShapeType="1" noTextEdit="1"/>
          </p:cNvSpPr>
          <p:nvPr/>
        </p:nvSpPr>
        <p:spPr bwMode="auto">
          <a:xfrm>
            <a:off x="4627034" y="347133"/>
            <a:ext cx="2664884" cy="643467"/>
          </a:xfrm>
          <a:prstGeom prst="rect">
            <a:avLst/>
          </a:prstGeom>
        </p:spPr>
        <p:txBody>
          <a:bodyPr wrap="none" fromWordArt="1">
            <a:prstTxWarp prst="textPlain">
              <a:avLst>
                <a:gd name="adj" fmla="val 50000"/>
              </a:avLst>
            </a:prstTxWarp>
          </a:bodyPr>
          <a:lstStyle/>
          <a:p>
            <a:pPr marL="0" marR="0" lvl="0" indent="0" algn="ctr" defTabSz="121917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dist="35921" dir="2700000" sy="50000" kx="2115830" algn="bl" rotWithShape="0">
                    <a:srgbClr val="C0C0C0">
                      <a:alpha val="79999"/>
                    </a:srgbClr>
                  </a:outerShdw>
                </a:effectLst>
                <a:uLnTx/>
                <a:uFillTx/>
                <a:latin typeface="VNI-Duff" pitchFamily="2" charset="0"/>
                <a:ea typeface="+mn-ea"/>
                <a:cs typeface="Arial" panose="020B0604020202020204" pitchFamily="34" charset="0"/>
              </a:rPr>
              <a:t>Caâu hoûi 7</a:t>
            </a:r>
          </a:p>
        </p:txBody>
      </p:sp>
    </p:spTree>
    <p:extLst>
      <p:ext uri="{BB962C8B-B14F-4D97-AF65-F5344CB8AC3E}">
        <p14:creationId xmlns:p14="http://schemas.microsoft.com/office/powerpoint/2010/main" val="3368022329"/>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0" name="Picture 8" descr="300px-Hi%E1%BA%BFn_ph%C3%A1p_Vi%E1%BB%87t_Nam_n%C4%83m_2013">
            <a:extLst>
              <a:ext uri="{FF2B5EF4-FFF2-40B4-BE49-F238E27FC236}">
                <a16:creationId xmlns:a16="http://schemas.microsoft.com/office/drawing/2014/main" id="{171E9F9E-4370-4B93-AB76-5556E6773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6800" y="0"/>
            <a:ext cx="4775200" cy="559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5" name="Text Box 13">
            <a:extLst>
              <a:ext uri="{FF2B5EF4-FFF2-40B4-BE49-F238E27FC236}">
                <a16:creationId xmlns:a16="http://schemas.microsoft.com/office/drawing/2014/main" id="{CABE86B7-3CD6-4981-AB95-E81C1530FF29}"/>
              </a:ext>
            </a:extLst>
          </p:cNvPr>
          <p:cNvSpPr txBox="1">
            <a:spLocks noChangeArrowheads="1"/>
          </p:cNvSpPr>
          <p:nvPr/>
        </p:nvSpPr>
        <p:spPr bwMode="auto">
          <a:xfrm>
            <a:off x="0" y="0"/>
            <a:ext cx="7315200" cy="3581400"/>
          </a:xfrm>
          <a:prstGeom prst="rect">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0000" rIns="120000" bIns="60000"/>
          <a:lstStyle>
            <a:lvl1pPr defTabSz="449263">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defTabSz="449263">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defTabSz="449263">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defTabSz="449263">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defTabSz="449263">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nước CHXHCN Việt Nam là văn bản pháp luật có giá trị cao nhất trong hệ thống pháp luật của Việt Nam. </a:t>
            </a:r>
          </a:p>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Bản Hiến pháp đang có hiệu lực là bản của năm 2013, được Quốc hội khoá XIII, kỳ họp thứ 6 thông qua vào sáng ngày 28/11/2013</a:t>
            </a:r>
          </a:p>
        </p:txBody>
      </p:sp>
      <p:sp>
        <p:nvSpPr>
          <p:cNvPr id="28686" name="Text Box 14">
            <a:extLst>
              <a:ext uri="{FF2B5EF4-FFF2-40B4-BE49-F238E27FC236}">
                <a16:creationId xmlns:a16="http://schemas.microsoft.com/office/drawing/2014/main" id="{BA79F452-B242-47AC-AB3C-088FBD5759F7}"/>
              </a:ext>
            </a:extLst>
          </p:cNvPr>
          <p:cNvSpPr txBox="1">
            <a:spLocks noChangeArrowheads="1"/>
          </p:cNvSpPr>
          <p:nvPr/>
        </p:nvSpPr>
        <p:spPr bwMode="auto">
          <a:xfrm>
            <a:off x="2032000" y="3810000"/>
            <a:ext cx="4064000" cy="2590800"/>
          </a:xfrm>
          <a:prstGeom prst="rect">
            <a:avLst/>
          </a:prstGeom>
          <a:solidFill>
            <a:srgbClr val="CCFFFF"/>
          </a:solidFill>
          <a:ln w="28575">
            <a:solidFill>
              <a:schemeClr val="tx1"/>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0000" rIns="120000" bIns="60000"/>
          <a:lstStyle>
            <a:lvl1pPr defTabSz="449263">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defTabSz="449263">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defTabSz="449263">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defTabSz="449263">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defTabSz="449263">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1946</a:t>
            </a:r>
          </a:p>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1959</a:t>
            </a:r>
            <a:endParaRPr lang="en-US" altLang="en-US" sz="3200" b="1">
              <a:solidFill>
                <a:prstClr val="black"/>
              </a:solidFill>
              <a:latin typeface="Times New Roman" panose="02020603050405020304" pitchFamily="18" charset="0"/>
              <a:cs typeface="Arial" panose="020B0604020202020204" pitchFamily="34" charset="0"/>
              <a:sym typeface="Wingdings 3" panose="05040102010807070707" pitchFamily="18" charset="2"/>
            </a:endParaRPr>
          </a:p>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1980</a:t>
            </a:r>
          </a:p>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1992</a:t>
            </a:r>
          </a:p>
          <a:p>
            <a:pP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3200" b="1">
                <a:solidFill>
                  <a:srgbClr val="FF0000"/>
                </a:solidFill>
                <a:latin typeface="Times New Roman" panose="02020603050405020304" pitchFamily="18" charset="0"/>
                <a:cs typeface="Arial" panose="020B0604020202020204" pitchFamily="34" charset="0"/>
                <a:sym typeface="Wingdings 3" panose="05040102010807070707" pitchFamily="18" charset="2"/>
              </a:rPr>
              <a:t>Hiến pháp 2013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28680"/>
                                        </p:tgtEl>
                                        <p:attrNameLst>
                                          <p:attrName>style.visibility</p:attrName>
                                        </p:attrNameLst>
                                      </p:cBhvr>
                                      <p:to>
                                        <p:strVal val="visible"/>
                                      </p:to>
                                    </p:set>
                                    <p:anim calcmode="lin" valueType="num">
                                      <p:cBhvr>
                                        <p:cTn id="7" dur="500" fill="hold"/>
                                        <p:tgtEl>
                                          <p:spTgt spid="28680"/>
                                        </p:tgtEl>
                                        <p:attrNameLst>
                                          <p:attrName>ppt_w</p:attrName>
                                        </p:attrNameLst>
                                      </p:cBhvr>
                                      <p:tavLst>
                                        <p:tav tm="0">
                                          <p:val>
                                            <p:fltVal val="0"/>
                                          </p:val>
                                        </p:tav>
                                        <p:tav tm="100000">
                                          <p:val>
                                            <p:strVal val="#ppt_w"/>
                                          </p:val>
                                        </p:tav>
                                      </p:tavLst>
                                    </p:anim>
                                    <p:anim calcmode="lin" valueType="num">
                                      <p:cBhvr>
                                        <p:cTn id="8" dur="500" fill="hold"/>
                                        <p:tgtEl>
                                          <p:spTgt spid="2868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28685"/>
                                        </p:tgtEl>
                                        <p:attrNameLst>
                                          <p:attrName>style.visibility</p:attrName>
                                        </p:attrNameLst>
                                      </p:cBhvr>
                                      <p:to>
                                        <p:strVal val="visible"/>
                                      </p:to>
                                    </p:set>
                                    <p:animEffect transition="in" filter="blinds(horizontal)">
                                      <p:cBhvr>
                                        <p:cTn id="13" dur="500"/>
                                        <p:tgtEl>
                                          <p:spTgt spid="28685"/>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28686"/>
                                        </p:tgtEl>
                                        <p:attrNameLst>
                                          <p:attrName>style.visibility</p:attrName>
                                        </p:attrNameLst>
                                      </p:cBhvr>
                                      <p:to>
                                        <p:strVal val="visible"/>
                                      </p:to>
                                    </p:set>
                                    <p:animEffect transition="in" filter="blinds(horizontal)">
                                      <p:cBhvr>
                                        <p:cTn id="18" dur="500"/>
                                        <p:tgtEl>
                                          <p:spTgt spid="286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5" grpId="0" animBg="1"/>
      <p:bldP spid="2868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Text Box 2">
            <a:extLst>
              <a:ext uri="{FF2B5EF4-FFF2-40B4-BE49-F238E27FC236}">
                <a16:creationId xmlns:a16="http://schemas.microsoft.com/office/drawing/2014/main" id="{DEBEAD2C-C64B-4A92-9D2E-378C69397C46}"/>
              </a:ext>
            </a:extLst>
          </p:cNvPr>
          <p:cNvSpPr txBox="1">
            <a:spLocks noChangeArrowheads="1"/>
          </p:cNvSpPr>
          <p:nvPr/>
        </p:nvSpPr>
        <p:spPr bwMode="auto">
          <a:xfrm>
            <a:off x="508000" y="5249334"/>
            <a:ext cx="4775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eaLnBrk="0" fontAlgn="base" hangingPunct="0">
              <a:spcBef>
                <a:spcPct val="50000"/>
              </a:spcBef>
              <a:spcAft>
                <a:spcPct val="0"/>
              </a:spcAft>
              <a:buClrTx/>
              <a:buSzTx/>
              <a:buNone/>
            </a:pPr>
            <a:endParaRPr lang="en-US" altLang="en-US">
              <a:solidFill>
                <a:prstClr val="black"/>
              </a:solidFill>
              <a:latin typeface="Times New Roman" panose="02020603050405020304" pitchFamily="18" charset="0"/>
              <a:cs typeface="Times New Roman" panose="02020603050405020304" pitchFamily="18" charset="0"/>
            </a:endParaRPr>
          </a:p>
        </p:txBody>
      </p:sp>
      <p:grpSp>
        <p:nvGrpSpPr>
          <p:cNvPr id="163843" name="Group 3">
            <a:extLst>
              <a:ext uri="{FF2B5EF4-FFF2-40B4-BE49-F238E27FC236}">
                <a16:creationId xmlns:a16="http://schemas.microsoft.com/office/drawing/2014/main" id="{20182636-1715-4169-8BCD-D1F41BB512C7}"/>
              </a:ext>
            </a:extLst>
          </p:cNvPr>
          <p:cNvGrpSpPr>
            <a:grpSpLocks/>
          </p:cNvGrpSpPr>
          <p:nvPr/>
        </p:nvGrpSpPr>
        <p:grpSpPr bwMode="auto">
          <a:xfrm>
            <a:off x="0" y="0"/>
            <a:ext cx="7620000" cy="3698188"/>
            <a:chOff x="192" y="384"/>
            <a:chExt cx="5280" cy="3182"/>
          </a:xfrm>
        </p:grpSpPr>
        <p:pic>
          <p:nvPicPr>
            <p:cNvPr id="163850" name="Picture 4" descr="SANY0752">
              <a:extLst>
                <a:ext uri="{FF2B5EF4-FFF2-40B4-BE49-F238E27FC236}">
                  <a16:creationId xmlns:a16="http://schemas.microsoft.com/office/drawing/2014/main" id="{DDEF518D-352B-4CAE-A5A2-FA5790E24C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 y="384"/>
              <a:ext cx="2352" cy="244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63851" name="Picture 5" descr="SANY0750">
              <a:extLst>
                <a:ext uri="{FF2B5EF4-FFF2-40B4-BE49-F238E27FC236}">
                  <a16:creationId xmlns:a16="http://schemas.microsoft.com/office/drawing/2014/main" id="{A368A506-3F50-496C-AB90-7498BF1AA8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8" y="384"/>
              <a:ext cx="2544" cy="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2" name="Rectangle 6">
              <a:extLst>
                <a:ext uri="{FF2B5EF4-FFF2-40B4-BE49-F238E27FC236}">
                  <a16:creationId xmlns:a16="http://schemas.microsoft.com/office/drawing/2014/main" id="{6D98C81F-3DB1-4AA6-9490-0B3906AC6573}"/>
                </a:ext>
              </a:extLst>
            </p:cNvPr>
            <p:cNvSpPr>
              <a:spLocks noChangeArrowheads="1"/>
            </p:cNvSpPr>
            <p:nvPr/>
          </p:nvSpPr>
          <p:spPr bwMode="auto">
            <a:xfrm>
              <a:off x="241" y="3169"/>
              <a:ext cx="2303"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eaLnBrk="0" fontAlgn="base" hangingPunct="0">
                <a:spcBef>
                  <a:spcPct val="0"/>
                </a:spcBef>
                <a:spcAft>
                  <a:spcPct val="0"/>
                </a:spcAft>
                <a:buClrTx/>
                <a:buSzTx/>
                <a:buNone/>
              </a:pPr>
              <a:endParaRPr lang="en-US" altLang="en-US" b="1">
                <a:solidFill>
                  <a:prstClr val="black"/>
                </a:solidFill>
                <a:latin typeface="Times New Roman" panose="02020603050405020304" pitchFamily="18" charset="0"/>
                <a:cs typeface="Times New Roman" panose="02020603050405020304" pitchFamily="18" charset="0"/>
              </a:endParaRPr>
            </a:p>
          </p:txBody>
        </p:sp>
        <p:sp>
          <p:nvSpPr>
            <p:cNvPr id="163853" name="Rectangle 7">
              <a:extLst>
                <a:ext uri="{FF2B5EF4-FFF2-40B4-BE49-F238E27FC236}">
                  <a16:creationId xmlns:a16="http://schemas.microsoft.com/office/drawing/2014/main" id="{BF31A0E3-87C8-4CE1-812A-49ABB2D63C6F}"/>
                </a:ext>
              </a:extLst>
            </p:cNvPr>
            <p:cNvSpPr>
              <a:spLocks noChangeArrowheads="1"/>
            </p:cNvSpPr>
            <p:nvPr/>
          </p:nvSpPr>
          <p:spPr bwMode="auto">
            <a:xfrm>
              <a:off x="2928" y="3168"/>
              <a:ext cx="2544" cy="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eaLnBrk="0" fontAlgn="base" hangingPunct="0">
                <a:spcBef>
                  <a:spcPct val="0"/>
                </a:spcBef>
                <a:spcAft>
                  <a:spcPct val="0"/>
                </a:spcAft>
                <a:buClrTx/>
                <a:buSzTx/>
                <a:buNone/>
              </a:pPr>
              <a:endParaRPr lang="en-US" altLang="en-US" b="1">
                <a:solidFill>
                  <a:prstClr val="black"/>
                </a:solidFill>
                <a:latin typeface="Times New Roman" panose="02020603050405020304" pitchFamily="18" charset="0"/>
                <a:cs typeface="Times New Roman" panose="02020603050405020304" pitchFamily="18" charset="0"/>
              </a:endParaRPr>
            </a:p>
          </p:txBody>
        </p:sp>
      </p:grpSp>
      <p:grpSp>
        <p:nvGrpSpPr>
          <p:cNvPr id="163844" name="Group 8">
            <a:extLst>
              <a:ext uri="{FF2B5EF4-FFF2-40B4-BE49-F238E27FC236}">
                <a16:creationId xmlns:a16="http://schemas.microsoft.com/office/drawing/2014/main" id="{F58CE6FC-72F2-4D30-B0B0-8170B716C745}"/>
              </a:ext>
            </a:extLst>
          </p:cNvPr>
          <p:cNvGrpSpPr>
            <a:grpSpLocks/>
          </p:cNvGrpSpPr>
          <p:nvPr/>
        </p:nvGrpSpPr>
        <p:grpSpPr bwMode="auto">
          <a:xfrm>
            <a:off x="0" y="3429000"/>
            <a:ext cx="7721600" cy="3658068"/>
            <a:chOff x="297" y="240"/>
            <a:chExt cx="5127" cy="3625"/>
          </a:xfrm>
        </p:grpSpPr>
        <p:pic>
          <p:nvPicPr>
            <p:cNvPr id="163846" name="Picture 9" descr="SANY0748">
              <a:extLst>
                <a:ext uri="{FF2B5EF4-FFF2-40B4-BE49-F238E27FC236}">
                  <a16:creationId xmlns:a16="http://schemas.microsoft.com/office/drawing/2014/main" id="{A5B63B72-701D-4AC3-8490-E9056C8E88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 y="240"/>
              <a:ext cx="2372" cy="3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163847" name="Picture 10" descr="SANY0749">
              <a:extLst>
                <a:ext uri="{FF2B5EF4-FFF2-40B4-BE49-F238E27FC236}">
                  <a16:creationId xmlns:a16="http://schemas.microsoft.com/office/drawing/2014/main" id="{9C2175DA-41E7-4029-8A52-A0715F07B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76" y="240"/>
              <a:ext cx="2383" cy="2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63848" name="Rectangle 11">
              <a:extLst>
                <a:ext uri="{FF2B5EF4-FFF2-40B4-BE49-F238E27FC236}">
                  <a16:creationId xmlns:a16="http://schemas.microsoft.com/office/drawing/2014/main" id="{CDC938D0-8777-4022-8D17-84A7FD2D67EB}"/>
                </a:ext>
              </a:extLst>
            </p:cNvPr>
            <p:cNvSpPr>
              <a:spLocks noChangeArrowheads="1"/>
            </p:cNvSpPr>
            <p:nvPr/>
          </p:nvSpPr>
          <p:spPr bwMode="auto">
            <a:xfrm>
              <a:off x="336" y="3408"/>
              <a:ext cx="2352"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eaLnBrk="0" fontAlgn="base" hangingPunct="0">
                <a:spcBef>
                  <a:spcPct val="0"/>
                </a:spcBef>
                <a:spcAft>
                  <a:spcPct val="0"/>
                </a:spcAft>
                <a:buClrTx/>
                <a:buSzTx/>
                <a:buNone/>
              </a:pPr>
              <a:endParaRPr lang="en-US" altLang="en-US" b="1">
                <a:solidFill>
                  <a:prstClr val="black"/>
                </a:solidFill>
                <a:latin typeface="Times New Roman" panose="02020603050405020304" pitchFamily="18" charset="0"/>
                <a:cs typeface="Times New Roman" panose="02020603050405020304" pitchFamily="18" charset="0"/>
              </a:endParaRPr>
            </a:p>
          </p:txBody>
        </p:sp>
        <p:sp>
          <p:nvSpPr>
            <p:cNvPr id="163849" name="Rectangle 12">
              <a:extLst>
                <a:ext uri="{FF2B5EF4-FFF2-40B4-BE49-F238E27FC236}">
                  <a16:creationId xmlns:a16="http://schemas.microsoft.com/office/drawing/2014/main" id="{018EB444-5B7F-49C0-B8F8-B6282DA1526A}"/>
                </a:ext>
              </a:extLst>
            </p:cNvPr>
            <p:cNvSpPr>
              <a:spLocks noChangeArrowheads="1"/>
            </p:cNvSpPr>
            <p:nvPr/>
          </p:nvSpPr>
          <p:spPr bwMode="auto">
            <a:xfrm rot="10800000" flipV="1">
              <a:off x="2974" y="3357"/>
              <a:ext cx="2450" cy="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cmpd="dbl">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eaLnBrk="0" fontAlgn="base" hangingPunct="0">
                <a:spcBef>
                  <a:spcPct val="0"/>
                </a:spcBef>
                <a:spcAft>
                  <a:spcPct val="0"/>
                </a:spcAft>
                <a:buClrTx/>
                <a:buSzTx/>
                <a:buNone/>
              </a:pPr>
              <a:endParaRPr lang="en-US" altLang="en-US" b="1">
                <a:solidFill>
                  <a:prstClr val="black"/>
                </a:solidFill>
                <a:latin typeface="Times New Roman" panose="02020603050405020304" pitchFamily="18" charset="0"/>
                <a:cs typeface="Times New Roman" panose="02020603050405020304" pitchFamily="18" charset="0"/>
              </a:endParaRPr>
            </a:p>
          </p:txBody>
        </p:sp>
      </p:grpSp>
      <p:sp>
        <p:nvSpPr>
          <p:cNvPr id="31757" name="Rectangle 13">
            <a:extLst>
              <a:ext uri="{FF2B5EF4-FFF2-40B4-BE49-F238E27FC236}">
                <a16:creationId xmlns:a16="http://schemas.microsoft.com/office/drawing/2014/main" id="{2B2A25C5-6910-419D-9E8D-CD65D91684F4}"/>
              </a:ext>
            </a:extLst>
          </p:cNvPr>
          <p:cNvSpPr>
            <a:spLocks noChangeArrowheads="1"/>
          </p:cNvSpPr>
          <p:nvPr/>
        </p:nvSpPr>
        <p:spPr bwMode="auto">
          <a:xfrm>
            <a:off x="7620000" y="1"/>
            <a:ext cx="4572000" cy="5838393"/>
          </a:xfrm>
          <a:prstGeom prst="rect">
            <a:avLst/>
          </a:prstGeom>
          <a:solidFill>
            <a:srgbClr val="CCFFFF"/>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2667" b="1">
                <a:solidFill>
                  <a:prstClr val="black"/>
                </a:solidFill>
                <a:latin typeface="Times New Roman" panose="02020603050405020304" pitchFamily="18" charset="0"/>
                <a:cs typeface="Arial" panose="020B0604020202020204" pitchFamily="34" charset="0"/>
              </a:rPr>
              <a:t>CÁC BỘ LUẬT</a:t>
            </a:r>
            <a:br>
              <a:rPr lang="en-US" altLang="en-US" sz="2667" b="1">
                <a:solidFill>
                  <a:prstClr val="black"/>
                </a:solidFill>
                <a:latin typeface="Times New Roman" panose="02020603050405020304" pitchFamily="18" charset="0"/>
                <a:cs typeface="Arial" panose="020B0604020202020204" pitchFamily="34" charset="0"/>
              </a:rPr>
            </a:br>
            <a:endParaRPr lang="en-US" altLang="en-US" sz="2667" b="1">
              <a:solidFill>
                <a:prstClr val="black"/>
              </a:solidFill>
              <a:latin typeface="Times New Roman" panose="02020603050405020304" pitchFamily="18" charset="0"/>
              <a:cs typeface="Arial" panose="020B0604020202020204" pitchFamily="34" charset="0"/>
            </a:endParaRPr>
          </a:p>
          <a:p>
            <a:pPr defTabSz="1219170" fontAlgn="base">
              <a:spcBef>
                <a:spcPct val="0"/>
              </a:spcBef>
              <a:spcAft>
                <a:spcPct val="0"/>
              </a:spcAft>
              <a:buClrTx/>
              <a:buSzTx/>
              <a:buNone/>
            </a:pPr>
            <a:r>
              <a:rPr lang="en-US" altLang="en-US" sz="2667" b="1">
                <a:solidFill>
                  <a:prstClr val="black"/>
                </a:solidFill>
                <a:latin typeface="Times New Roman" panose="02020603050405020304" pitchFamily="18" charset="0"/>
                <a:cs typeface="Arial" panose="020B0604020202020204" pitchFamily="34" charset="0"/>
              </a:rPr>
              <a:t>Bộ Luật dân sự</a:t>
            </a:r>
            <a:br>
              <a:rPr lang="en-US" altLang="en-US" sz="2667" b="1">
                <a:solidFill>
                  <a:prstClr val="black"/>
                </a:solidFill>
                <a:latin typeface="Times New Roman" panose="02020603050405020304" pitchFamily="18" charset="0"/>
                <a:cs typeface="Arial" panose="020B0604020202020204" pitchFamily="34" charset="0"/>
              </a:rPr>
            </a:br>
            <a:r>
              <a:rPr lang="en-US" altLang="en-US" sz="2667" b="1">
                <a:solidFill>
                  <a:prstClr val="black"/>
                </a:solidFill>
                <a:latin typeface="Times New Roman" panose="02020603050405020304" pitchFamily="18" charset="0"/>
                <a:cs typeface="Arial" panose="020B0604020202020204" pitchFamily="34" charset="0"/>
              </a:rPr>
              <a:t>Bộ luật Tố tụng dân sự</a:t>
            </a:r>
            <a:br>
              <a:rPr lang="en-US" altLang="en-US" sz="2667" b="1">
                <a:solidFill>
                  <a:prstClr val="black"/>
                </a:solidFill>
                <a:latin typeface="Times New Roman" panose="02020603050405020304" pitchFamily="18" charset="0"/>
                <a:cs typeface="Arial" panose="020B0604020202020204" pitchFamily="34" charset="0"/>
              </a:rPr>
            </a:br>
            <a:r>
              <a:rPr lang="en-US" altLang="en-US" sz="2667" b="1">
                <a:solidFill>
                  <a:prstClr val="black"/>
                </a:solidFill>
                <a:latin typeface="Times New Roman" panose="02020603050405020304" pitchFamily="18" charset="0"/>
                <a:cs typeface="Arial" panose="020B0604020202020204" pitchFamily="34" charset="0"/>
              </a:rPr>
              <a:t>Bộ luật Hình sự</a:t>
            </a:r>
            <a:br>
              <a:rPr lang="en-US" altLang="en-US" sz="2667" b="1">
                <a:solidFill>
                  <a:prstClr val="black"/>
                </a:solidFill>
                <a:latin typeface="Times New Roman" panose="02020603050405020304" pitchFamily="18" charset="0"/>
                <a:cs typeface="Arial" panose="020B0604020202020204" pitchFamily="34" charset="0"/>
              </a:rPr>
            </a:br>
            <a:r>
              <a:rPr lang="en-US" altLang="en-US" sz="2667" b="1">
                <a:solidFill>
                  <a:prstClr val="black"/>
                </a:solidFill>
                <a:latin typeface="Times New Roman" panose="02020603050405020304" pitchFamily="18" charset="0"/>
                <a:cs typeface="Arial" panose="020B0604020202020204" pitchFamily="34" charset="0"/>
              </a:rPr>
              <a:t>Bộ luật Tố tụng Hình sự</a:t>
            </a:r>
            <a:br>
              <a:rPr lang="en-US" altLang="en-US" sz="2667" b="1">
                <a:solidFill>
                  <a:prstClr val="black"/>
                </a:solidFill>
                <a:latin typeface="Times New Roman" panose="02020603050405020304" pitchFamily="18" charset="0"/>
                <a:cs typeface="Arial" panose="020B0604020202020204" pitchFamily="34" charset="0"/>
              </a:rPr>
            </a:br>
            <a:r>
              <a:rPr lang="en-US" altLang="en-US" sz="2667" b="1">
                <a:solidFill>
                  <a:prstClr val="black"/>
                </a:solidFill>
                <a:latin typeface="Times New Roman" panose="02020603050405020304" pitchFamily="18" charset="0"/>
                <a:cs typeface="Arial" panose="020B0604020202020204" pitchFamily="34" charset="0"/>
              </a:rPr>
              <a:t>Bộ luật hàng hải</a:t>
            </a:r>
            <a:br>
              <a:rPr lang="en-US" altLang="en-US" sz="2667" b="1">
                <a:solidFill>
                  <a:prstClr val="black"/>
                </a:solidFill>
                <a:latin typeface="Times New Roman" panose="02020603050405020304" pitchFamily="18" charset="0"/>
                <a:cs typeface="Arial" panose="020B0604020202020204" pitchFamily="34" charset="0"/>
              </a:rPr>
            </a:br>
            <a:r>
              <a:rPr lang="en-US" altLang="en-US" sz="2667" b="1">
                <a:solidFill>
                  <a:prstClr val="black"/>
                </a:solidFill>
                <a:latin typeface="Times New Roman" panose="02020603050405020304" pitchFamily="18" charset="0"/>
                <a:cs typeface="Arial" panose="020B0604020202020204" pitchFamily="34" charset="0"/>
              </a:rPr>
              <a:t>Bộ luật Lao động</a:t>
            </a:r>
            <a:br>
              <a:rPr lang="en-US" altLang="en-US" sz="2667" b="1">
                <a:solidFill>
                  <a:prstClr val="black"/>
                </a:solidFill>
                <a:latin typeface="Times New Roman" panose="02020603050405020304" pitchFamily="18" charset="0"/>
                <a:cs typeface="Arial" panose="020B0604020202020204" pitchFamily="34" charset="0"/>
              </a:rPr>
            </a:br>
            <a:endParaRPr lang="en-US" altLang="en-US" sz="2667" b="1">
              <a:solidFill>
                <a:prstClr val="black"/>
              </a:solidFill>
              <a:latin typeface="Times New Roman" panose="02020603050405020304" pitchFamily="18" charset="0"/>
              <a:cs typeface="Arial" panose="020B0604020202020204" pitchFamily="34" charset="0"/>
            </a:endParaRPr>
          </a:p>
          <a:p>
            <a:pPr defTabSz="1219170" fontAlgn="base">
              <a:spcBef>
                <a:spcPct val="0"/>
              </a:spcBef>
              <a:spcAft>
                <a:spcPct val="0"/>
              </a:spcAft>
              <a:buClrTx/>
              <a:buSzTx/>
              <a:buNone/>
            </a:pPr>
            <a:r>
              <a:rPr lang="en-US" altLang="en-US" sz="2667" b="1">
                <a:solidFill>
                  <a:prstClr val="black"/>
                </a:solidFill>
                <a:latin typeface="Times New Roman" panose="02020603050405020304" pitchFamily="18" charset="0"/>
                <a:cs typeface="Arial" panose="020B0604020202020204" pitchFamily="34" charset="0"/>
              </a:rPr>
              <a:t>Và nhiều luật khác trong đời sống kinh tế, văn hoá, chính trị, an ninh quốc gia,…và có điều chỉnh, sửa đổi cho phù hợp theo từng thời kỳ</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1757"/>
                                        </p:tgtEl>
                                        <p:attrNameLst>
                                          <p:attrName>style.visibility</p:attrName>
                                        </p:attrNameLst>
                                      </p:cBhvr>
                                      <p:to>
                                        <p:strVal val="visible"/>
                                      </p:to>
                                    </p:set>
                                    <p:anim calcmode="lin" valueType="num">
                                      <p:cBhvr>
                                        <p:cTn id="7" dur="500" fill="hold"/>
                                        <p:tgtEl>
                                          <p:spTgt spid="31757"/>
                                        </p:tgtEl>
                                        <p:attrNameLst>
                                          <p:attrName>ppt_w</p:attrName>
                                        </p:attrNameLst>
                                      </p:cBhvr>
                                      <p:tavLst>
                                        <p:tav tm="0">
                                          <p:val>
                                            <p:fltVal val="0"/>
                                          </p:val>
                                        </p:tav>
                                        <p:tav tm="100000">
                                          <p:val>
                                            <p:strVal val="#ppt_w"/>
                                          </p:val>
                                        </p:tav>
                                      </p:tavLst>
                                    </p:anim>
                                    <p:anim calcmode="lin" valueType="num">
                                      <p:cBhvr>
                                        <p:cTn id="8" dur="500" fill="hold"/>
                                        <p:tgtEl>
                                          <p:spTgt spid="3175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6">
            <a:extLst>
              <a:ext uri="{FF2B5EF4-FFF2-40B4-BE49-F238E27FC236}">
                <a16:creationId xmlns:a16="http://schemas.microsoft.com/office/drawing/2014/main" id="{6EC81479-8CB0-401F-B4A1-B81DF779925C}"/>
              </a:ext>
            </a:extLst>
          </p:cNvPr>
          <p:cNvSpPr>
            <a:spLocks noChangeArrowheads="1"/>
          </p:cNvSpPr>
          <p:nvPr/>
        </p:nvSpPr>
        <p:spPr bwMode="auto">
          <a:xfrm>
            <a:off x="0" y="-107433"/>
            <a:ext cx="12192000" cy="864683"/>
          </a:xfrm>
          <a:prstGeom prst="rect">
            <a:avLst/>
          </a:prstGeom>
          <a:noFill/>
          <a:ln w="9398" cap="sq">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20000" tIns="62400" rIns="120000" bIns="62400" anchor="ctr">
            <a:spAutoFit/>
          </a:bodyPr>
          <a:lstStyle>
            <a:lvl1pPr defTabSz="449263">
              <a:spcBef>
                <a:spcPts val="600"/>
              </a:spcBef>
              <a:buClr>
                <a:schemeClr val="accent1"/>
              </a:buClr>
              <a:buSzPct val="7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tx1"/>
                </a:solidFill>
                <a:latin typeface="Century Schoolbook" panose="02040604050505020304" pitchFamily="18" charset="0"/>
              </a:defRPr>
            </a:lvl1pPr>
            <a:lvl2pPr marL="742950" indent="-285750" defTabSz="449263">
              <a:spcBef>
                <a:spcPct val="20000"/>
              </a:spcBef>
              <a:buClr>
                <a:schemeClr val="accent1"/>
              </a:buClr>
              <a:buSzPct val="80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100">
                <a:solidFill>
                  <a:schemeClr val="tx1"/>
                </a:solidFill>
                <a:latin typeface="Century Schoolbook" panose="02040604050505020304" pitchFamily="18" charset="0"/>
              </a:defRPr>
            </a:lvl2pPr>
            <a:lvl3pPr marL="1143000" indent="-228600" defTabSz="449263">
              <a:spcBef>
                <a:spcPct val="20000"/>
              </a:spcBef>
              <a:buClr>
                <a:srgbClr val="E0752F"/>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3pPr>
            <a:lvl4pPr marL="1600200" indent="-228600" defTabSz="449263">
              <a:spcBef>
                <a:spcPct val="20000"/>
              </a:spcBef>
              <a:buClr>
                <a:srgbClr val="FEC3AE"/>
              </a:buClr>
              <a:buSzPct val="60000"/>
              <a:buFont typeface="Wingdings" panose="05000000000000000000"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Century Schoolbook" panose="02040604050505020304" pitchFamily="18" charset="0"/>
              </a:defRPr>
            </a:lvl4pPr>
            <a:lvl5pPr marL="2057400" indent="-228600" defTabSz="449263">
              <a:spcBef>
                <a:spcPct val="20000"/>
              </a:spcBef>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5pPr>
            <a:lvl6pPr marL="25146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6pPr>
            <a:lvl7pPr marL="29718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7pPr>
            <a:lvl8pPr marL="34290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8pPr>
            <a:lvl9pPr marL="3886200" indent="-228600" defTabSz="449263" eaLnBrk="0" fontAlgn="base" hangingPunct="0">
              <a:spcBef>
                <a:spcPct val="20000"/>
              </a:spcBef>
              <a:spcAft>
                <a:spcPct val="0"/>
              </a:spcAft>
              <a:buClr>
                <a:srgbClr val="BDCAE9"/>
              </a:buClr>
              <a:buSzPct val="68000"/>
              <a:buFont typeface="Wingdings 2" panose="05020102010507070707" pitchFamily="18"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chemeClr val="tx1"/>
                </a:solidFill>
                <a:latin typeface="Century Schoolbook" panose="02040604050505020304" pitchFamily="18" charset="0"/>
              </a:defRPr>
            </a:lvl9pPr>
          </a:lstStyle>
          <a:p>
            <a:pPr algn="ctr" defTabSz="599002" fontAlgn="base">
              <a:spcBef>
                <a:spcPct val="0"/>
              </a:spcBef>
              <a:spcAft>
                <a:spcPct val="0"/>
              </a:spcAft>
              <a:buClrTx/>
              <a:buSzPct val="100000"/>
              <a:buNone/>
              <a:tabLst>
                <a:tab pos="0" algn="l"/>
                <a:tab pos="596885" algn="l"/>
                <a:tab pos="1195887" algn="l"/>
                <a:tab pos="1794888" algn="l"/>
                <a:tab pos="2393891" algn="l"/>
                <a:tab pos="2992892" algn="l"/>
                <a:tab pos="3591894" algn="l"/>
                <a:tab pos="4190895" algn="l"/>
                <a:tab pos="4789898" algn="l"/>
                <a:tab pos="5388899" algn="l"/>
                <a:tab pos="5987901" algn="l"/>
                <a:tab pos="6586902" algn="l"/>
                <a:tab pos="7185904" algn="l"/>
                <a:tab pos="7784905" algn="l"/>
                <a:tab pos="8383908" algn="l"/>
                <a:tab pos="8982909" algn="l"/>
                <a:tab pos="9581911" algn="l"/>
                <a:tab pos="10180912" algn="l"/>
                <a:tab pos="10779914" algn="l"/>
                <a:tab pos="11378916" algn="l"/>
                <a:tab pos="11977918" algn="l"/>
              </a:tabLst>
            </a:pPr>
            <a:r>
              <a:rPr lang="en-US" altLang="en-US" sz="4800" b="1">
                <a:solidFill>
                  <a:srgbClr val="FF0000"/>
                </a:solidFill>
                <a:latin typeface="Times New Roman" panose="02020603050405020304" pitchFamily="18" charset="0"/>
                <a:cs typeface="Lucida Sans Unicode" panose="020B0602030504020204" pitchFamily="34" charset="0"/>
              </a:rPr>
              <a:t>GDCD</a:t>
            </a:r>
          </a:p>
        </p:txBody>
      </p:sp>
      <p:sp>
        <p:nvSpPr>
          <p:cNvPr id="30727" name="Rectangle 7">
            <a:extLst>
              <a:ext uri="{FF2B5EF4-FFF2-40B4-BE49-F238E27FC236}">
                <a16:creationId xmlns:a16="http://schemas.microsoft.com/office/drawing/2014/main" id="{7AB51347-F0A3-4CE2-935D-C93119E965B6}"/>
              </a:ext>
            </a:extLst>
          </p:cNvPr>
          <p:cNvSpPr>
            <a:spLocks noChangeArrowheads="1"/>
          </p:cNvSpPr>
          <p:nvPr/>
        </p:nvSpPr>
        <p:spPr bwMode="auto">
          <a:xfrm>
            <a:off x="2743200" y="1219201"/>
            <a:ext cx="9448800" cy="6667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ts val="1500"/>
              </a:spcBef>
              <a:spcAft>
                <a:spcPct val="0"/>
              </a:spcAft>
              <a:buClrTx/>
              <a:buSzPct val="100000"/>
              <a:buNone/>
            </a:pPr>
            <a:r>
              <a:rPr lang="en-US" altLang="en-US" sz="3733" b="1" u="sng">
                <a:solidFill>
                  <a:prstClr val="black"/>
                </a:solidFill>
                <a:latin typeface="Times New Roman" panose="02020603050405020304" pitchFamily="18" charset="0"/>
                <a:cs typeface="Arial" panose="020B0604020202020204" pitchFamily="34" charset="0"/>
              </a:rPr>
              <a:t>Bài 20</a:t>
            </a:r>
            <a:r>
              <a:rPr lang="en-US" altLang="en-US" sz="3733">
                <a:solidFill>
                  <a:prstClr val="black"/>
                </a:solidFill>
                <a:latin typeface="Times New Roman" panose="02020603050405020304" pitchFamily="18" charset="0"/>
                <a:cs typeface="Arial" panose="020B0604020202020204" pitchFamily="34" charset="0"/>
              </a:rPr>
              <a:t>: Hiến pháp nước CHXHCN Việt Nam</a:t>
            </a:r>
            <a:endParaRPr lang="en-US" altLang="en-US" sz="3733">
              <a:solidFill>
                <a:prstClr val="black"/>
              </a:solidFill>
              <a:latin typeface="Times New Roman" panose="02020603050405020304" pitchFamily="18" charset="0"/>
              <a:cs typeface="Arial" panose="020B0604020202020204" pitchFamily="34" charset="0"/>
              <a:sym typeface="Wingdings 3" panose="05040102010807070707" pitchFamily="18" charset="2"/>
            </a:endParaRPr>
          </a:p>
        </p:txBody>
      </p:sp>
      <p:sp>
        <p:nvSpPr>
          <p:cNvPr id="164868" name="AutoShape 9" descr="Kết quả hình ảnh cho sách gdcd thcs">
            <a:extLst>
              <a:ext uri="{FF2B5EF4-FFF2-40B4-BE49-F238E27FC236}">
                <a16:creationId xmlns:a16="http://schemas.microsoft.com/office/drawing/2014/main" id="{07DF1A3C-E373-4A0B-8023-E6F4468F1317}"/>
              </a:ext>
            </a:extLst>
          </p:cNvPr>
          <p:cNvSpPr>
            <a:spLocks noChangeAspect="1" noChangeArrowheads="1"/>
          </p:cNvSpPr>
          <p:nvPr/>
        </p:nvSpPr>
        <p:spPr bwMode="auto">
          <a:xfrm>
            <a:off x="5892800" y="327660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ct val="0"/>
              </a:spcBef>
              <a:spcAft>
                <a:spcPct val="0"/>
              </a:spcAft>
              <a:buClrTx/>
              <a:buSzTx/>
              <a:buNone/>
            </a:pPr>
            <a:endParaRPr lang="en-US" altLang="en-US">
              <a:solidFill>
                <a:prstClr val="black"/>
              </a:solidFill>
              <a:latin typeface="Arial" panose="020B0604020202020204" pitchFamily="34" charset="0"/>
              <a:cs typeface="Arial" panose="020B0604020202020204" pitchFamily="34" charset="0"/>
            </a:endParaRPr>
          </a:p>
        </p:txBody>
      </p:sp>
      <p:pic>
        <p:nvPicPr>
          <p:cNvPr id="30730" name="Picture 10">
            <a:extLst>
              <a:ext uri="{FF2B5EF4-FFF2-40B4-BE49-F238E27FC236}">
                <a16:creationId xmlns:a16="http://schemas.microsoft.com/office/drawing/2014/main" id="{6EB9B2D4-8727-4F7B-AA42-FD172DD56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685801"/>
            <a:ext cx="2451100" cy="2495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31" name="Picture 11">
            <a:extLst>
              <a:ext uri="{FF2B5EF4-FFF2-40B4-BE49-F238E27FC236}">
                <a16:creationId xmlns:a16="http://schemas.microsoft.com/office/drawing/2014/main" id="{900B9436-66C2-4C61-A1A9-F6680B3475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3429001"/>
            <a:ext cx="2400300" cy="2544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32" name="Rectangle 12">
            <a:extLst>
              <a:ext uri="{FF2B5EF4-FFF2-40B4-BE49-F238E27FC236}">
                <a16:creationId xmlns:a16="http://schemas.microsoft.com/office/drawing/2014/main" id="{F102BD68-B685-46E2-80CB-51BF0F61CF6D}"/>
              </a:ext>
            </a:extLst>
          </p:cNvPr>
          <p:cNvSpPr>
            <a:spLocks noChangeArrowheads="1"/>
          </p:cNvSpPr>
          <p:nvPr/>
        </p:nvSpPr>
        <p:spPr bwMode="auto">
          <a:xfrm>
            <a:off x="2743200" y="2286001"/>
            <a:ext cx="9448800" cy="6667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ts val="1500"/>
              </a:spcBef>
              <a:spcAft>
                <a:spcPct val="0"/>
              </a:spcAft>
              <a:buClrTx/>
              <a:buSzPct val="100000"/>
              <a:buNone/>
            </a:pPr>
            <a:r>
              <a:rPr lang="en-US" altLang="en-US" sz="3733" b="1" u="sng">
                <a:solidFill>
                  <a:prstClr val="black"/>
                </a:solidFill>
                <a:latin typeface="Times New Roman" panose="02020603050405020304" pitchFamily="18" charset="0"/>
                <a:cs typeface="Arial" panose="020B0604020202020204" pitchFamily="34" charset="0"/>
              </a:rPr>
              <a:t>Bài 21</a:t>
            </a:r>
            <a:r>
              <a:rPr lang="en-US" altLang="en-US" sz="3733">
                <a:solidFill>
                  <a:prstClr val="black"/>
                </a:solidFill>
                <a:latin typeface="Times New Roman" panose="02020603050405020304" pitchFamily="18" charset="0"/>
                <a:cs typeface="Arial" panose="020B0604020202020204" pitchFamily="34" charset="0"/>
              </a:rPr>
              <a:t>: Pháp luật nước CHXNCN Việt Nam</a:t>
            </a:r>
            <a:endParaRPr lang="en-US" altLang="en-US" sz="3733">
              <a:solidFill>
                <a:prstClr val="black"/>
              </a:solidFill>
              <a:latin typeface="Times New Roman" panose="02020603050405020304" pitchFamily="18" charset="0"/>
              <a:cs typeface="Arial" panose="020B0604020202020204" pitchFamily="34" charset="0"/>
              <a:sym typeface="Wingdings 3" panose="05040102010807070707" pitchFamily="18" charset="2"/>
            </a:endParaRPr>
          </a:p>
        </p:txBody>
      </p:sp>
      <p:sp>
        <p:nvSpPr>
          <p:cNvPr id="30733" name="Rectangle 13">
            <a:extLst>
              <a:ext uri="{FF2B5EF4-FFF2-40B4-BE49-F238E27FC236}">
                <a16:creationId xmlns:a16="http://schemas.microsoft.com/office/drawing/2014/main" id="{037FCCD9-3DC1-4A9C-9939-E93FD606D338}"/>
              </a:ext>
            </a:extLst>
          </p:cNvPr>
          <p:cNvSpPr>
            <a:spLocks noChangeArrowheads="1"/>
          </p:cNvSpPr>
          <p:nvPr/>
        </p:nvSpPr>
        <p:spPr bwMode="auto">
          <a:xfrm>
            <a:off x="2641600" y="4267201"/>
            <a:ext cx="9550400" cy="12412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defTabSz="1219170" fontAlgn="base">
              <a:spcBef>
                <a:spcPts val="1500"/>
              </a:spcBef>
              <a:spcAft>
                <a:spcPct val="0"/>
              </a:spcAft>
              <a:buClrTx/>
              <a:buSzPct val="100000"/>
              <a:buNone/>
            </a:pPr>
            <a:r>
              <a:rPr lang="en-US" altLang="en-US" sz="3733" b="1" u="sng">
                <a:solidFill>
                  <a:prstClr val="black"/>
                </a:solidFill>
                <a:latin typeface="Times New Roman" panose="02020603050405020304" pitchFamily="18" charset="0"/>
                <a:cs typeface="Arial" panose="020B0604020202020204" pitchFamily="34" charset="0"/>
              </a:rPr>
              <a:t>Bài 15</a:t>
            </a:r>
            <a:r>
              <a:rPr lang="en-US" altLang="en-US" sz="3733">
                <a:solidFill>
                  <a:prstClr val="black"/>
                </a:solidFill>
                <a:latin typeface="Times New Roman" panose="02020603050405020304" pitchFamily="18" charset="0"/>
                <a:cs typeface="Arial" panose="020B0604020202020204" pitchFamily="34" charset="0"/>
              </a:rPr>
              <a:t>: Vi phạm pháp luật và trách nhiệm pháp lí của công dân.</a:t>
            </a:r>
            <a:endParaRPr lang="en-US" altLang="en-US" sz="3733">
              <a:solidFill>
                <a:prstClr val="black"/>
              </a:solidFill>
              <a:latin typeface="Times New Roman" panose="02020603050405020304" pitchFamily="18" charset="0"/>
              <a:cs typeface="Arial" panose="020B0604020202020204" pitchFamily="34" charset="0"/>
              <a:sym typeface="Wingdings 3" panose="05040102010807070707"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30730"/>
                                        </p:tgtEl>
                                        <p:attrNameLst>
                                          <p:attrName>style.visibility</p:attrName>
                                        </p:attrNameLst>
                                      </p:cBhvr>
                                      <p:to>
                                        <p:strVal val="visible"/>
                                      </p:to>
                                    </p:set>
                                    <p:animEffect transition="in" filter="blinds(horizontal)">
                                      <p:cBhvr>
                                        <p:cTn id="7" dur="500"/>
                                        <p:tgtEl>
                                          <p:spTgt spid="30730"/>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30727"/>
                                        </p:tgtEl>
                                        <p:attrNameLst>
                                          <p:attrName>style.visibility</p:attrName>
                                        </p:attrNameLst>
                                      </p:cBhvr>
                                      <p:to>
                                        <p:strVal val="visible"/>
                                      </p:to>
                                    </p:set>
                                    <p:animEffect transition="in" filter="blinds(horizontal)">
                                      <p:cBhvr>
                                        <p:cTn id="10" dur="500"/>
                                        <p:tgtEl>
                                          <p:spTgt spid="3072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30732"/>
                                        </p:tgtEl>
                                        <p:attrNameLst>
                                          <p:attrName>style.visibility</p:attrName>
                                        </p:attrNameLst>
                                      </p:cBhvr>
                                      <p:to>
                                        <p:strVal val="visible"/>
                                      </p:to>
                                    </p:set>
                                    <p:animEffect transition="in" filter="blinds(horizontal)">
                                      <p:cBhvr>
                                        <p:cTn id="13" dur="500"/>
                                        <p:tgtEl>
                                          <p:spTgt spid="30732"/>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30731"/>
                                        </p:tgtEl>
                                        <p:attrNameLst>
                                          <p:attrName>style.visibility</p:attrName>
                                        </p:attrNameLst>
                                      </p:cBhvr>
                                      <p:to>
                                        <p:strVal val="visible"/>
                                      </p:to>
                                    </p:set>
                                    <p:animEffect transition="in" filter="box(in)">
                                      <p:cBhvr>
                                        <p:cTn id="18" dur="500"/>
                                        <p:tgtEl>
                                          <p:spTgt spid="30731"/>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30733"/>
                                        </p:tgtEl>
                                        <p:attrNameLst>
                                          <p:attrName>style.visibility</p:attrName>
                                        </p:attrNameLst>
                                      </p:cBhvr>
                                      <p:to>
                                        <p:strVal val="visible"/>
                                      </p:to>
                                    </p:set>
                                    <p:animEffect transition="in" filter="blinds(horizontal)">
                                      <p:cBhvr>
                                        <p:cTn id="21" dur="500"/>
                                        <p:tgtEl>
                                          <p:spTgt spid="307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7" grpId="0" animBg="1"/>
      <p:bldP spid="30732" grpId="0" animBg="1"/>
      <p:bldP spid="30733"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6B253E0B-075B-41B2-9034-BC1993C9B3BD}"/>
              </a:ext>
            </a:extLst>
          </p:cNvPr>
          <p:cNvSpPr>
            <a:spLocks noGrp="1" noChangeArrowheads="1"/>
          </p:cNvSpPr>
          <p:nvPr>
            <p:ph type="title"/>
          </p:nvPr>
        </p:nvSpPr>
        <p:spPr>
          <a:xfrm>
            <a:off x="922867" y="469901"/>
            <a:ext cx="10346267" cy="1130300"/>
          </a:xfrm>
        </p:spPr>
        <p:txBody>
          <a:bodyPr/>
          <a:lstStyle/>
          <a:p>
            <a:pPr defTabSz="449251">
              <a:defRPr/>
            </a:pPr>
            <a:r>
              <a:rPr lang="en-US" altLang="en-US" sz="3500">
                <a:solidFill>
                  <a:srgbClr val="FF0000"/>
                </a:solidFill>
              </a:rPr>
              <a:t>Quân đội nhà Lý giống và khác nhà Tiền Lê ở điểm nào?</a:t>
            </a:r>
          </a:p>
        </p:txBody>
      </p:sp>
      <p:sp>
        <p:nvSpPr>
          <p:cNvPr id="8195" name="Rectangle 3">
            <a:extLst>
              <a:ext uri="{FF2B5EF4-FFF2-40B4-BE49-F238E27FC236}">
                <a16:creationId xmlns:a16="http://schemas.microsoft.com/office/drawing/2014/main" id="{188AB0A6-3B4C-42A2-AFBC-9C88AD3CFEAC}"/>
              </a:ext>
            </a:extLst>
          </p:cNvPr>
          <p:cNvSpPr>
            <a:spLocks noGrp="1" noChangeArrowheads="1"/>
          </p:cNvSpPr>
          <p:nvPr>
            <p:ph type="body" idx="1"/>
          </p:nvPr>
        </p:nvSpPr>
        <p:spPr>
          <a:xfrm>
            <a:off x="560918" y="2116667"/>
            <a:ext cx="5412316" cy="4178300"/>
          </a:xfrm>
        </p:spPr>
        <p:txBody>
          <a:bodyPr/>
          <a:lstStyle/>
          <a:p>
            <a:pPr>
              <a:buFontTx/>
              <a:buNone/>
            </a:pPr>
            <a:r>
              <a:rPr lang="en-US" altLang="en-US" sz="2800">
                <a:solidFill>
                  <a:srgbClr val="0000CC"/>
                </a:solidFill>
              </a:rPr>
              <a:t>* Giống nhau:</a:t>
            </a:r>
          </a:p>
          <a:p>
            <a:pPr>
              <a:buFontTx/>
              <a:buNone/>
            </a:pPr>
            <a:r>
              <a:rPr lang="en-US" altLang="en-US" sz="2800">
                <a:solidFill>
                  <a:srgbClr val="0000CC"/>
                </a:solidFill>
              </a:rPr>
              <a:t>+ Đều có hai loại: cấmquân và </a:t>
            </a:r>
          </a:p>
          <a:p>
            <a:pPr>
              <a:buFontTx/>
              <a:buNone/>
            </a:pPr>
            <a:r>
              <a:rPr lang="en-US" altLang="en-US" sz="2800">
                <a:solidFill>
                  <a:srgbClr val="0000CC"/>
                </a:solidFill>
              </a:rPr>
              <a:t>quân địa phương </a:t>
            </a:r>
          </a:p>
          <a:p>
            <a:pPr>
              <a:buFontTx/>
              <a:buNone/>
            </a:pPr>
            <a:r>
              <a:rPr lang="en-US" altLang="en-US" sz="2800">
                <a:solidFill>
                  <a:srgbClr val="0000CC"/>
                </a:solidFill>
              </a:rPr>
              <a:t>+ Nhiệm vụ của hai loại quân</a:t>
            </a:r>
          </a:p>
          <a:p>
            <a:pPr>
              <a:buFontTx/>
              <a:buNone/>
            </a:pPr>
            <a:r>
              <a:rPr lang="en-US" altLang="en-US" sz="2800">
                <a:solidFill>
                  <a:srgbClr val="0000CC"/>
                </a:solidFill>
              </a:rPr>
              <a:t> cũng giống nhau (Bảo vệ kinh </a:t>
            </a:r>
          </a:p>
          <a:p>
            <a:pPr>
              <a:buFontTx/>
              <a:buNone/>
            </a:pPr>
            <a:r>
              <a:rPr lang="en-US" altLang="en-US" sz="2800">
                <a:solidFill>
                  <a:srgbClr val="0000CC"/>
                </a:solidFill>
              </a:rPr>
              <a:t>thành, canh phòng ở địa phương)</a:t>
            </a:r>
          </a:p>
          <a:p>
            <a:pPr>
              <a:buFontTx/>
              <a:buNone/>
            </a:pPr>
            <a:endParaRPr lang="en-US" altLang="en-US" sz="2800">
              <a:solidFill>
                <a:srgbClr val="0000CC"/>
              </a:solidFill>
            </a:endParaRPr>
          </a:p>
        </p:txBody>
      </p:sp>
      <p:sp>
        <p:nvSpPr>
          <p:cNvPr id="31748" name="Line 4">
            <a:extLst>
              <a:ext uri="{FF2B5EF4-FFF2-40B4-BE49-F238E27FC236}">
                <a16:creationId xmlns:a16="http://schemas.microsoft.com/office/drawing/2014/main" id="{7BD624D9-AF16-4258-910B-C0CBF12432F3}"/>
              </a:ext>
            </a:extLst>
          </p:cNvPr>
          <p:cNvSpPr>
            <a:spLocks noChangeShapeType="1"/>
          </p:cNvSpPr>
          <p:nvPr/>
        </p:nvSpPr>
        <p:spPr bwMode="auto">
          <a:xfrm>
            <a:off x="6096000" y="1600200"/>
            <a:ext cx="0" cy="4572000"/>
          </a:xfrm>
          <a:prstGeom prst="line">
            <a:avLst/>
          </a:prstGeom>
          <a:noFill/>
          <a:ln w="9525">
            <a:solidFill>
              <a:schemeClr val="tx1"/>
            </a:solidFill>
            <a:round/>
            <a:headEnd/>
            <a:tailEnd/>
          </a:ln>
          <a:effectLst/>
        </p:spPr>
        <p:txBody>
          <a:bodyPr/>
          <a:lstStyle/>
          <a:p>
            <a:pPr defTabSz="449251" eaLnBrk="0" fontAlgn="base" hangingPunct="0">
              <a:spcBef>
                <a:spcPct val="0"/>
              </a:spcBef>
              <a:spcAft>
                <a:spcPct val="0"/>
              </a:spcAft>
              <a:defRPr/>
            </a:pPr>
            <a:endParaRPr lang="en-US" sz="2400">
              <a:solidFill>
                <a:srgbClr val="FFFFFF"/>
              </a:solidFill>
              <a:latin typeface="Times New Roman" panose="02020603050405020304" pitchFamily="18" charset="0"/>
              <a:cs typeface="Arial" panose="020B0604020202020204" pitchFamily="34" charset="0"/>
            </a:endParaRPr>
          </a:p>
        </p:txBody>
      </p:sp>
      <p:sp>
        <p:nvSpPr>
          <p:cNvPr id="8198" name="Text Box 6">
            <a:extLst>
              <a:ext uri="{FF2B5EF4-FFF2-40B4-BE49-F238E27FC236}">
                <a16:creationId xmlns:a16="http://schemas.microsoft.com/office/drawing/2014/main" id="{6963CD55-A86A-4E8D-A244-A6EC0BD36AF7}"/>
              </a:ext>
            </a:extLst>
          </p:cNvPr>
          <p:cNvSpPr txBox="1">
            <a:spLocks noChangeArrowheads="1"/>
          </p:cNvSpPr>
          <p:nvPr/>
        </p:nvSpPr>
        <p:spPr bwMode="auto">
          <a:xfrm>
            <a:off x="6172200" y="2116667"/>
            <a:ext cx="5410200" cy="3754874"/>
          </a:xfrm>
          <a:prstGeom prst="rect">
            <a:avLst/>
          </a:prstGeom>
          <a:noFill/>
          <a:ln>
            <a:noFill/>
          </a:ln>
          <a:effectLst/>
        </p:spPr>
        <p:txBody>
          <a:bodyPr>
            <a:spAutoFit/>
          </a:bodyPr>
          <a:lstStyle/>
          <a:p>
            <a:pPr defTabSz="449251" fontAlgn="base">
              <a:spcBef>
                <a:spcPct val="50000"/>
              </a:spcBef>
              <a:spcAft>
                <a:spcPct val="0"/>
              </a:spcAft>
              <a:buClr>
                <a:srgbClr val="000000"/>
              </a:buClr>
              <a:buSzPct val="100000"/>
              <a:defRPr/>
            </a:pPr>
            <a:r>
              <a:rPr lang="en-US" altLang="en-US" sz="2800">
                <a:solidFill>
                  <a:srgbClr val="0000CC"/>
                </a:solidFill>
                <a:latin typeface="Times New Roman" panose="02020603050405020304" pitchFamily="18" charset="0"/>
                <a:cs typeface="Arial" panose="020B0604020202020204" pitchFamily="34" charset="0"/>
              </a:rPr>
              <a:t>* Khác nhau: </a:t>
            </a:r>
          </a:p>
          <a:p>
            <a:pPr defTabSz="449251" fontAlgn="base">
              <a:spcBef>
                <a:spcPct val="50000"/>
              </a:spcBef>
              <a:spcAft>
                <a:spcPct val="0"/>
              </a:spcAft>
              <a:buClr>
                <a:srgbClr val="000000"/>
              </a:buClr>
              <a:buSzPct val="100000"/>
              <a:defRPr/>
            </a:pPr>
            <a:r>
              <a:rPr lang="en-US" altLang="en-US" sz="2800">
                <a:solidFill>
                  <a:srgbClr val="0000CC"/>
                </a:solidFill>
                <a:latin typeface="Times New Roman" panose="02020603050405020304" pitchFamily="18" charset="0"/>
                <a:cs typeface="Arial" panose="020B0604020202020204" pitchFamily="34" charset="0"/>
              </a:rPr>
              <a:t>+ Nhà Lý thực hiện chính sách “Ngụ binh ư nông” </a:t>
            </a:r>
          </a:p>
          <a:p>
            <a:pPr defTabSz="449251" fontAlgn="base">
              <a:spcBef>
                <a:spcPct val="50000"/>
              </a:spcBef>
              <a:spcAft>
                <a:spcPct val="0"/>
              </a:spcAft>
              <a:buClr>
                <a:srgbClr val="000000"/>
              </a:buClr>
              <a:buSzPct val="100000"/>
              <a:defRPr/>
            </a:pPr>
            <a:r>
              <a:rPr lang="en-US" altLang="en-US" sz="2800">
                <a:solidFill>
                  <a:srgbClr val="0000CC"/>
                </a:solidFill>
                <a:latin typeface="Times New Roman" panose="02020603050405020304" pitchFamily="18" charset="0"/>
                <a:cs typeface="Arial" panose="020B0604020202020204" pitchFamily="34" charset="0"/>
              </a:rPr>
              <a:t>+ Cấm quân được tuyển chọn kĩ lưỡng hơn</a:t>
            </a:r>
          </a:p>
          <a:p>
            <a:pPr defTabSz="449251" fontAlgn="base">
              <a:spcBef>
                <a:spcPct val="50000"/>
              </a:spcBef>
              <a:spcAft>
                <a:spcPct val="0"/>
              </a:spcAft>
              <a:buClr>
                <a:srgbClr val="000000"/>
              </a:buClr>
              <a:buSzPct val="100000"/>
              <a:defRPr/>
            </a:pPr>
            <a:r>
              <a:rPr lang="en-US" altLang="en-US" sz="2800">
                <a:solidFill>
                  <a:srgbClr val="0000CC"/>
                </a:solidFill>
                <a:latin typeface="Times New Roman" panose="02020603050405020304" pitchFamily="18" charset="0"/>
                <a:cs typeface="Arial" panose="020B0604020202020204" pitchFamily="34" charset="0"/>
              </a:rPr>
              <a:t>+ Quân đội có nhiều binh chủng, được huấn luyện chu đáo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heel(4)">
                                      <p:cBhvr>
                                        <p:cTn id="7" dur="2000"/>
                                        <p:tgtEl>
                                          <p:spTgt spid="8195">
                                            <p:txEl>
                                              <p:pRg st="0" end="0"/>
                                            </p:txEl>
                                          </p:spTgt>
                                        </p:tgtEl>
                                      </p:cBhvr>
                                    </p:animEffect>
                                  </p:childTnLst>
                                </p:cTn>
                              </p:par>
                              <p:par>
                                <p:cTn id="8" presetID="21" presetClass="entr" presetSubtype="4" fill="hold" nodeType="withEffect">
                                  <p:stCondLst>
                                    <p:cond delay="0"/>
                                  </p:stCondLst>
                                  <p:childTnLst>
                                    <p:set>
                                      <p:cBhvr>
                                        <p:cTn id="9" dur="1" fill="hold">
                                          <p:stCondLst>
                                            <p:cond delay="0"/>
                                          </p:stCondLst>
                                        </p:cTn>
                                        <p:tgtEl>
                                          <p:spTgt spid="8195">
                                            <p:txEl>
                                              <p:pRg st="1" end="1"/>
                                            </p:txEl>
                                          </p:spTgt>
                                        </p:tgtEl>
                                        <p:attrNameLst>
                                          <p:attrName>style.visibility</p:attrName>
                                        </p:attrNameLst>
                                      </p:cBhvr>
                                      <p:to>
                                        <p:strVal val="visible"/>
                                      </p:to>
                                    </p:set>
                                    <p:animEffect transition="in" filter="wheel(4)">
                                      <p:cBhvr>
                                        <p:cTn id="10" dur="2000"/>
                                        <p:tgtEl>
                                          <p:spTgt spid="8195">
                                            <p:txEl>
                                              <p:pRg st="1" end="1"/>
                                            </p:txEl>
                                          </p:spTgt>
                                        </p:tgtEl>
                                      </p:cBhvr>
                                    </p:animEffect>
                                  </p:childTnLst>
                                </p:cTn>
                              </p:par>
                              <p:par>
                                <p:cTn id="11" presetID="21" presetClass="entr" presetSubtype="4" fill="hold" nodeType="withEffect">
                                  <p:stCondLst>
                                    <p:cond delay="0"/>
                                  </p:stCondLst>
                                  <p:childTnLst>
                                    <p:set>
                                      <p:cBhvr>
                                        <p:cTn id="12" dur="1" fill="hold">
                                          <p:stCondLst>
                                            <p:cond delay="0"/>
                                          </p:stCondLst>
                                        </p:cTn>
                                        <p:tgtEl>
                                          <p:spTgt spid="8195">
                                            <p:txEl>
                                              <p:pRg st="2" end="2"/>
                                            </p:txEl>
                                          </p:spTgt>
                                        </p:tgtEl>
                                        <p:attrNameLst>
                                          <p:attrName>style.visibility</p:attrName>
                                        </p:attrNameLst>
                                      </p:cBhvr>
                                      <p:to>
                                        <p:strVal val="visible"/>
                                      </p:to>
                                    </p:set>
                                    <p:animEffect transition="in" filter="wheel(4)">
                                      <p:cBhvr>
                                        <p:cTn id="13" dur="2000"/>
                                        <p:tgtEl>
                                          <p:spTgt spid="8195">
                                            <p:txEl>
                                              <p:pRg st="2" end="2"/>
                                            </p:txEl>
                                          </p:spTgt>
                                        </p:tgtEl>
                                      </p:cBhvr>
                                    </p:animEffect>
                                  </p:childTnLst>
                                </p:cTn>
                              </p:par>
                              <p:par>
                                <p:cTn id="14" presetID="21" presetClass="entr" presetSubtype="4" fill="hold" nodeType="withEffect">
                                  <p:stCondLst>
                                    <p:cond delay="0"/>
                                  </p:stCondLst>
                                  <p:childTnLst>
                                    <p:set>
                                      <p:cBhvr>
                                        <p:cTn id="15" dur="1" fill="hold">
                                          <p:stCondLst>
                                            <p:cond delay="0"/>
                                          </p:stCondLst>
                                        </p:cTn>
                                        <p:tgtEl>
                                          <p:spTgt spid="8195">
                                            <p:txEl>
                                              <p:pRg st="3" end="3"/>
                                            </p:txEl>
                                          </p:spTgt>
                                        </p:tgtEl>
                                        <p:attrNameLst>
                                          <p:attrName>style.visibility</p:attrName>
                                        </p:attrNameLst>
                                      </p:cBhvr>
                                      <p:to>
                                        <p:strVal val="visible"/>
                                      </p:to>
                                    </p:set>
                                    <p:animEffect transition="in" filter="wheel(4)">
                                      <p:cBhvr>
                                        <p:cTn id="16" dur="2000"/>
                                        <p:tgtEl>
                                          <p:spTgt spid="8195">
                                            <p:txEl>
                                              <p:pRg st="3" end="3"/>
                                            </p:txEl>
                                          </p:spTgt>
                                        </p:tgtEl>
                                      </p:cBhvr>
                                    </p:animEffect>
                                  </p:childTnLst>
                                </p:cTn>
                              </p:par>
                              <p:par>
                                <p:cTn id="17" presetID="21" presetClass="entr" presetSubtype="4" fill="hold" nodeType="withEffect">
                                  <p:stCondLst>
                                    <p:cond delay="0"/>
                                  </p:stCondLst>
                                  <p:childTnLst>
                                    <p:set>
                                      <p:cBhvr>
                                        <p:cTn id="18" dur="1" fill="hold">
                                          <p:stCondLst>
                                            <p:cond delay="0"/>
                                          </p:stCondLst>
                                        </p:cTn>
                                        <p:tgtEl>
                                          <p:spTgt spid="8195">
                                            <p:txEl>
                                              <p:pRg st="4" end="4"/>
                                            </p:txEl>
                                          </p:spTgt>
                                        </p:tgtEl>
                                        <p:attrNameLst>
                                          <p:attrName>style.visibility</p:attrName>
                                        </p:attrNameLst>
                                      </p:cBhvr>
                                      <p:to>
                                        <p:strVal val="visible"/>
                                      </p:to>
                                    </p:set>
                                    <p:animEffect transition="in" filter="wheel(4)">
                                      <p:cBhvr>
                                        <p:cTn id="19" dur="2000"/>
                                        <p:tgtEl>
                                          <p:spTgt spid="8195">
                                            <p:txEl>
                                              <p:pRg st="4" end="4"/>
                                            </p:txEl>
                                          </p:spTgt>
                                        </p:tgtEl>
                                      </p:cBhvr>
                                    </p:animEffect>
                                  </p:childTnLst>
                                </p:cTn>
                              </p:par>
                              <p:par>
                                <p:cTn id="20" presetID="21" presetClass="entr" presetSubtype="4" fill="hold" nodeType="withEffect">
                                  <p:stCondLst>
                                    <p:cond delay="0"/>
                                  </p:stCondLst>
                                  <p:childTnLst>
                                    <p:set>
                                      <p:cBhvr>
                                        <p:cTn id="21" dur="1" fill="hold">
                                          <p:stCondLst>
                                            <p:cond delay="0"/>
                                          </p:stCondLst>
                                        </p:cTn>
                                        <p:tgtEl>
                                          <p:spTgt spid="8195">
                                            <p:txEl>
                                              <p:pRg st="5" end="5"/>
                                            </p:txEl>
                                          </p:spTgt>
                                        </p:tgtEl>
                                        <p:attrNameLst>
                                          <p:attrName>style.visibility</p:attrName>
                                        </p:attrNameLst>
                                      </p:cBhvr>
                                      <p:to>
                                        <p:strVal val="visible"/>
                                      </p:to>
                                    </p:set>
                                    <p:animEffect transition="in" filter="wheel(4)">
                                      <p:cBhvr>
                                        <p:cTn id="22" dur="2000"/>
                                        <p:tgtEl>
                                          <p:spTgt spid="8195">
                                            <p:txEl>
                                              <p:pRg st="5" end="5"/>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7" presetClass="entr" presetSubtype="4" fill="hold" nodeType="clickEffect">
                                  <p:stCondLst>
                                    <p:cond delay="0"/>
                                  </p:stCondLst>
                                  <p:childTnLst>
                                    <p:set>
                                      <p:cBhvr>
                                        <p:cTn id="26" dur="1" fill="hold">
                                          <p:stCondLst>
                                            <p:cond delay="0"/>
                                          </p:stCondLst>
                                        </p:cTn>
                                        <p:tgtEl>
                                          <p:spTgt spid="8198">
                                            <p:txEl>
                                              <p:pRg st="0" end="0"/>
                                            </p:txEl>
                                          </p:spTgt>
                                        </p:tgtEl>
                                        <p:attrNameLst>
                                          <p:attrName>style.visibility</p:attrName>
                                        </p:attrNameLst>
                                      </p:cBhvr>
                                      <p:to>
                                        <p:strVal val="visible"/>
                                      </p:to>
                                    </p:set>
                                    <p:anim calcmode="lin" valueType="num">
                                      <p:cBhvr additive="base">
                                        <p:cTn id="27" dur="5000" fill="hold"/>
                                        <p:tgtEl>
                                          <p:spTgt spid="8198">
                                            <p:txEl>
                                              <p:pRg st="0" end="0"/>
                                            </p:txEl>
                                          </p:spTgt>
                                        </p:tgtEl>
                                        <p:attrNameLst>
                                          <p:attrName>ppt_x</p:attrName>
                                        </p:attrNameLst>
                                      </p:cBhvr>
                                      <p:tavLst>
                                        <p:tav tm="0">
                                          <p:val>
                                            <p:strVal val="#ppt_x"/>
                                          </p:val>
                                        </p:tav>
                                        <p:tav tm="100000">
                                          <p:val>
                                            <p:strVal val="#ppt_x"/>
                                          </p:val>
                                        </p:tav>
                                      </p:tavLst>
                                    </p:anim>
                                    <p:anim calcmode="lin" valueType="num">
                                      <p:cBhvr additive="base">
                                        <p:cTn id="28" dur="5000" fill="hold"/>
                                        <p:tgtEl>
                                          <p:spTgt spid="8198">
                                            <p:txEl>
                                              <p:pRg st="0" end="0"/>
                                            </p:txEl>
                                          </p:spTgt>
                                        </p:tgtEl>
                                        <p:attrNameLst>
                                          <p:attrName>ppt_y</p:attrName>
                                        </p:attrNameLst>
                                      </p:cBhvr>
                                      <p:tavLst>
                                        <p:tav tm="0">
                                          <p:val>
                                            <p:strVal val="1+#ppt_h/2"/>
                                          </p:val>
                                        </p:tav>
                                        <p:tav tm="100000">
                                          <p:val>
                                            <p:strVal val="#ppt_y"/>
                                          </p:val>
                                        </p:tav>
                                      </p:tavLst>
                                    </p:anim>
                                  </p:childTnLst>
                                </p:cTn>
                              </p:par>
                              <p:par>
                                <p:cTn id="29" presetID="7" presetClass="entr" presetSubtype="4" fill="hold" nodeType="withEffect">
                                  <p:stCondLst>
                                    <p:cond delay="0"/>
                                  </p:stCondLst>
                                  <p:childTnLst>
                                    <p:set>
                                      <p:cBhvr>
                                        <p:cTn id="30" dur="1" fill="hold">
                                          <p:stCondLst>
                                            <p:cond delay="0"/>
                                          </p:stCondLst>
                                        </p:cTn>
                                        <p:tgtEl>
                                          <p:spTgt spid="8198">
                                            <p:txEl>
                                              <p:pRg st="1" end="1"/>
                                            </p:txEl>
                                          </p:spTgt>
                                        </p:tgtEl>
                                        <p:attrNameLst>
                                          <p:attrName>style.visibility</p:attrName>
                                        </p:attrNameLst>
                                      </p:cBhvr>
                                      <p:to>
                                        <p:strVal val="visible"/>
                                      </p:to>
                                    </p:set>
                                    <p:anim calcmode="lin" valueType="num">
                                      <p:cBhvr additive="base">
                                        <p:cTn id="31" dur="5000" fill="hold"/>
                                        <p:tgtEl>
                                          <p:spTgt spid="8198">
                                            <p:txEl>
                                              <p:pRg st="1" end="1"/>
                                            </p:txEl>
                                          </p:spTgt>
                                        </p:tgtEl>
                                        <p:attrNameLst>
                                          <p:attrName>ppt_x</p:attrName>
                                        </p:attrNameLst>
                                      </p:cBhvr>
                                      <p:tavLst>
                                        <p:tav tm="0">
                                          <p:val>
                                            <p:strVal val="#ppt_x"/>
                                          </p:val>
                                        </p:tav>
                                        <p:tav tm="100000">
                                          <p:val>
                                            <p:strVal val="#ppt_x"/>
                                          </p:val>
                                        </p:tav>
                                      </p:tavLst>
                                    </p:anim>
                                    <p:anim calcmode="lin" valueType="num">
                                      <p:cBhvr additive="base">
                                        <p:cTn id="32" dur="5000" fill="hold"/>
                                        <p:tgtEl>
                                          <p:spTgt spid="8198">
                                            <p:txEl>
                                              <p:pRg st="1" end="1"/>
                                            </p:txEl>
                                          </p:spTgt>
                                        </p:tgtEl>
                                        <p:attrNameLst>
                                          <p:attrName>ppt_y</p:attrName>
                                        </p:attrNameLst>
                                      </p:cBhvr>
                                      <p:tavLst>
                                        <p:tav tm="0">
                                          <p:val>
                                            <p:strVal val="1+#ppt_h/2"/>
                                          </p:val>
                                        </p:tav>
                                        <p:tav tm="100000">
                                          <p:val>
                                            <p:strVal val="#ppt_y"/>
                                          </p:val>
                                        </p:tav>
                                      </p:tavLst>
                                    </p:anim>
                                  </p:childTnLst>
                                </p:cTn>
                              </p:par>
                              <p:par>
                                <p:cTn id="33" presetID="7" presetClass="entr" presetSubtype="4" fill="hold" nodeType="withEffect">
                                  <p:stCondLst>
                                    <p:cond delay="0"/>
                                  </p:stCondLst>
                                  <p:childTnLst>
                                    <p:set>
                                      <p:cBhvr>
                                        <p:cTn id="34" dur="1" fill="hold">
                                          <p:stCondLst>
                                            <p:cond delay="0"/>
                                          </p:stCondLst>
                                        </p:cTn>
                                        <p:tgtEl>
                                          <p:spTgt spid="8198">
                                            <p:txEl>
                                              <p:pRg st="2" end="2"/>
                                            </p:txEl>
                                          </p:spTgt>
                                        </p:tgtEl>
                                        <p:attrNameLst>
                                          <p:attrName>style.visibility</p:attrName>
                                        </p:attrNameLst>
                                      </p:cBhvr>
                                      <p:to>
                                        <p:strVal val="visible"/>
                                      </p:to>
                                    </p:set>
                                    <p:anim calcmode="lin" valueType="num">
                                      <p:cBhvr additive="base">
                                        <p:cTn id="35" dur="5000" fill="hold"/>
                                        <p:tgtEl>
                                          <p:spTgt spid="8198">
                                            <p:txEl>
                                              <p:pRg st="2" end="2"/>
                                            </p:txEl>
                                          </p:spTgt>
                                        </p:tgtEl>
                                        <p:attrNameLst>
                                          <p:attrName>ppt_x</p:attrName>
                                        </p:attrNameLst>
                                      </p:cBhvr>
                                      <p:tavLst>
                                        <p:tav tm="0">
                                          <p:val>
                                            <p:strVal val="#ppt_x"/>
                                          </p:val>
                                        </p:tav>
                                        <p:tav tm="100000">
                                          <p:val>
                                            <p:strVal val="#ppt_x"/>
                                          </p:val>
                                        </p:tav>
                                      </p:tavLst>
                                    </p:anim>
                                    <p:anim calcmode="lin" valueType="num">
                                      <p:cBhvr additive="base">
                                        <p:cTn id="36" dur="5000" fill="hold"/>
                                        <p:tgtEl>
                                          <p:spTgt spid="8198">
                                            <p:txEl>
                                              <p:pRg st="2" end="2"/>
                                            </p:txEl>
                                          </p:spTgt>
                                        </p:tgtEl>
                                        <p:attrNameLst>
                                          <p:attrName>ppt_y</p:attrName>
                                        </p:attrNameLst>
                                      </p:cBhvr>
                                      <p:tavLst>
                                        <p:tav tm="0">
                                          <p:val>
                                            <p:strVal val="1+#ppt_h/2"/>
                                          </p:val>
                                        </p:tav>
                                        <p:tav tm="100000">
                                          <p:val>
                                            <p:strVal val="#ppt_y"/>
                                          </p:val>
                                        </p:tav>
                                      </p:tavLst>
                                    </p:anim>
                                  </p:childTnLst>
                                </p:cTn>
                              </p:par>
                              <p:par>
                                <p:cTn id="37" presetID="7" presetClass="entr" presetSubtype="4" fill="hold" nodeType="withEffect">
                                  <p:stCondLst>
                                    <p:cond delay="0"/>
                                  </p:stCondLst>
                                  <p:childTnLst>
                                    <p:set>
                                      <p:cBhvr>
                                        <p:cTn id="38" dur="1" fill="hold">
                                          <p:stCondLst>
                                            <p:cond delay="0"/>
                                          </p:stCondLst>
                                        </p:cTn>
                                        <p:tgtEl>
                                          <p:spTgt spid="8198">
                                            <p:txEl>
                                              <p:pRg st="3" end="3"/>
                                            </p:txEl>
                                          </p:spTgt>
                                        </p:tgtEl>
                                        <p:attrNameLst>
                                          <p:attrName>style.visibility</p:attrName>
                                        </p:attrNameLst>
                                      </p:cBhvr>
                                      <p:to>
                                        <p:strVal val="visible"/>
                                      </p:to>
                                    </p:set>
                                    <p:anim calcmode="lin" valueType="num">
                                      <p:cBhvr additive="base">
                                        <p:cTn id="39" dur="5000" fill="hold"/>
                                        <p:tgtEl>
                                          <p:spTgt spid="8198">
                                            <p:txEl>
                                              <p:pRg st="3" end="3"/>
                                            </p:txEl>
                                          </p:spTgt>
                                        </p:tgtEl>
                                        <p:attrNameLst>
                                          <p:attrName>ppt_x</p:attrName>
                                        </p:attrNameLst>
                                      </p:cBhvr>
                                      <p:tavLst>
                                        <p:tav tm="0">
                                          <p:val>
                                            <p:strVal val="#ppt_x"/>
                                          </p:val>
                                        </p:tav>
                                        <p:tav tm="100000">
                                          <p:val>
                                            <p:strVal val="#ppt_x"/>
                                          </p:val>
                                        </p:tav>
                                      </p:tavLst>
                                    </p:anim>
                                    <p:anim calcmode="lin" valueType="num">
                                      <p:cBhvr additive="base">
                                        <p:cTn id="40" dur="5000" fill="hold"/>
                                        <p:tgtEl>
                                          <p:spTgt spid="819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at10">
            <a:extLst>
              <a:ext uri="{FF2B5EF4-FFF2-40B4-BE49-F238E27FC236}">
                <a16:creationId xmlns:a16="http://schemas.microsoft.com/office/drawing/2014/main" id="{DC0C1384-3BC3-4D1C-B6CB-C53F1C36F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433" y="254000"/>
            <a:ext cx="5014384" cy="5020733"/>
          </a:xfrm>
          <a:prstGeom prst="rect">
            <a:avLst/>
          </a:prstGeom>
          <a:noFill/>
          <a:ln w="57150" cmpd="thickThin">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21507" name="Text Box 3">
            <a:extLst>
              <a:ext uri="{FF2B5EF4-FFF2-40B4-BE49-F238E27FC236}">
                <a16:creationId xmlns:a16="http://schemas.microsoft.com/office/drawing/2014/main" id="{DA6B3446-D477-4053-9922-9EB4637B5E64}"/>
              </a:ext>
            </a:extLst>
          </p:cNvPr>
          <p:cNvSpPr txBox="1">
            <a:spLocks noChangeArrowheads="1"/>
          </p:cNvSpPr>
          <p:nvPr/>
        </p:nvSpPr>
        <p:spPr bwMode="auto">
          <a:xfrm>
            <a:off x="3429001" y="5640918"/>
            <a:ext cx="7084484" cy="646331"/>
          </a:xfrm>
          <a:prstGeom prst="rect">
            <a:avLst/>
          </a:prstGeom>
          <a:noFill/>
          <a:ln>
            <a:noFill/>
          </a:ln>
          <a:effectLst/>
        </p:spPr>
        <p:txBody>
          <a:bodyPr>
            <a:spAutoFit/>
          </a:bodyPr>
          <a:lstStyle/>
          <a:p>
            <a:pPr marL="0" marR="0" lvl="0" indent="0" algn="ctr" defTabSz="914377"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Bản</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đồ</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Kinh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thành</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a:t>
            </a:r>
            <a:r>
              <a:rPr kumimoji="0" lang="en-US" sz="3600" b="0" i="0" u="none" strike="noStrike" kern="1200" cap="none" spc="0" normalizeH="0" baseline="0" noProof="0" dirty="0" err="1">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Thăng</a:t>
            </a:r>
            <a:r>
              <a:rPr kumimoji="0" lang="en-US" sz="3600" b="0" i="0" u="none" strike="noStrike" kern="1200" cap="none" spc="0" normalizeH="0" baseline="0" noProof="0" dirty="0">
                <a:ln>
                  <a:noFill/>
                </a:ln>
                <a:solidFill>
                  <a:srgbClr val="000000"/>
                </a:solidFill>
                <a:effectLst>
                  <a:outerShdw blurRad="38100" dist="38100" dir="2700000" algn="tl">
                    <a:srgbClr val="FFFFFF"/>
                  </a:outerShdw>
                </a:effectLst>
                <a:uLnTx/>
                <a:uFillTx/>
                <a:latin typeface="Times New Roman" panose="02020603050405020304" pitchFamily="18" charset="0"/>
                <a:ea typeface="+mn-ea"/>
                <a:cs typeface="Times New Roman" panose="02020603050405020304" pitchFamily="18" charset="0"/>
              </a:rPr>
              <a:t> Long</a:t>
            </a:r>
            <a:endParaRPr kumimoji="0" lang="en-US" sz="3600" b="0" i="0" u="none" strike="noStrike" kern="1200" cap="none" spc="0" normalizeH="0" baseline="0" noProof="0" dirty="0">
              <a:ln>
                <a:noFill/>
              </a:ln>
              <a:solidFill>
                <a:srgbClr val="FF3300"/>
              </a:solidFill>
              <a:effectLst>
                <a:outerShdw blurRad="38100" dist="38100" dir="2700000" algn="tl">
                  <a:srgbClr val="000000"/>
                </a:outerShdw>
              </a:effectLst>
              <a:uLnTx/>
              <a:uFillTx/>
              <a:latin typeface="Times New Roman" panose="02020603050405020304" pitchFamily="18" charset="0"/>
              <a:ea typeface="+mn-ea"/>
              <a:cs typeface="Times New Roman" panose="02020603050405020304" pitchFamily="18" charset="0"/>
            </a:endParaRPr>
          </a:p>
        </p:txBody>
      </p:sp>
      <p:pic>
        <p:nvPicPr>
          <p:cNvPr id="4" name="Picture 3" descr="Hoangthanhco-bando1.jpg">
            <a:extLst>
              <a:ext uri="{FF2B5EF4-FFF2-40B4-BE49-F238E27FC236}">
                <a16:creationId xmlns:a16="http://schemas.microsoft.com/office/drawing/2014/main" id="{7A86A2F2-BFFB-4E73-AF75-323CFF09954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28734" y="228600"/>
            <a:ext cx="6328833" cy="5020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416228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fade">
                                      <p:cBhvr>
                                        <p:cTn id="7" dur="1000"/>
                                        <p:tgtEl>
                                          <p:spTgt spid="21506"/>
                                        </p:tgtEl>
                                      </p:cBhvr>
                                    </p:animEffect>
                                    <p:anim calcmode="lin" valueType="num">
                                      <p:cBhvr>
                                        <p:cTn id="8" dur="1000" fill="hold"/>
                                        <p:tgtEl>
                                          <p:spTgt spid="21506"/>
                                        </p:tgtEl>
                                        <p:attrNameLst>
                                          <p:attrName>ppt_x</p:attrName>
                                        </p:attrNameLst>
                                      </p:cBhvr>
                                      <p:tavLst>
                                        <p:tav tm="0">
                                          <p:val>
                                            <p:strVal val="#ppt_x"/>
                                          </p:val>
                                        </p:tav>
                                        <p:tav tm="100000">
                                          <p:val>
                                            <p:strVal val="#ppt_x"/>
                                          </p:val>
                                        </p:tav>
                                      </p:tavLst>
                                    </p:anim>
                                    <p:anim calcmode="lin" valueType="num">
                                      <p:cBhvr>
                                        <p:cTn id="9" dur="1000" fill="hold"/>
                                        <p:tgtEl>
                                          <p:spTgt spid="21506"/>
                                        </p:tgtEl>
                                        <p:attrNameLst>
                                          <p:attrName>ppt_y</p:attrName>
                                        </p:attrNameLst>
                                      </p:cBhvr>
                                      <p:tavLst>
                                        <p:tav tm="0">
                                          <p:val>
                                            <p:strVal val="#ppt_y+.1"/>
                                          </p:val>
                                        </p:tav>
                                        <p:tav tm="100000">
                                          <p:val>
                                            <p:strVal val="#ppt_y"/>
                                          </p:val>
                                        </p:tav>
                                      </p:tavLst>
                                    </p:anim>
                                  </p:childTnLst>
                                </p:cTn>
                              </p:par>
                              <p:par>
                                <p:cTn id="10" presetID="23" presetClass="entr" presetSubtype="16" fill="hold" nodeType="withEffect">
                                  <p:stCondLst>
                                    <p:cond delay="0"/>
                                  </p:stCondLst>
                                  <p:childTnLst>
                                    <p:set>
                                      <p:cBhvr>
                                        <p:cTn id="11" dur="1" fill="hold">
                                          <p:stCondLst>
                                            <p:cond delay="0"/>
                                          </p:stCondLst>
                                        </p:cTn>
                                        <p:tgtEl>
                                          <p:spTgt spid="21507">
                                            <p:txEl>
                                              <p:pRg st="0" end="0"/>
                                            </p:txEl>
                                          </p:spTgt>
                                        </p:tgtEl>
                                        <p:attrNameLst>
                                          <p:attrName>style.visibility</p:attrName>
                                        </p:attrNameLst>
                                      </p:cBhvr>
                                      <p:to>
                                        <p:strVal val="visible"/>
                                      </p:to>
                                    </p:set>
                                    <p:anim calcmode="lin" valueType="num">
                                      <p:cBhvr>
                                        <p:cTn id="12" dur="500" fill="hold"/>
                                        <p:tgtEl>
                                          <p:spTgt spid="21507">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215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6" presetClass="entr" presetSubtype="16"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ircle(in)">
                                      <p:cBhvr>
                                        <p:cTn id="18"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1" descr="99+ Background Powerpoint Đẹp cho bài thuyết trình chuyên nghiệp - Hình Ảnh  Đẹp HD">
            <a:extLst>
              <a:ext uri="{FF2B5EF4-FFF2-40B4-BE49-F238E27FC236}">
                <a16:creationId xmlns:a16="http://schemas.microsoft.com/office/drawing/2014/main" id="{5315D1B3-B12D-4C29-9B3B-441E7D8FA5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TextBox 2">
            <a:extLst>
              <a:ext uri="{FF2B5EF4-FFF2-40B4-BE49-F238E27FC236}">
                <a16:creationId xmlns:a16="http://schemas.microsoft.com/office/drawing/2014/main" id="{DFDD4F2E-A102-446D-8E4C-1FC03FDDC674}"/>
              </a:ext>
            </a:extLst>
          </p:cNvPr>
          <p:cNvSpPr txBox="1">
            <a:spLocks noChangeArrowheads="1"/>
          </p:cNvSpPr>
          <p:nvPr/>
        </p:nvSpPr>
        <p:spPr bwMode="auto">
          <a:xfrm>
            <a:off x="1583267" y="1320800"/>
            <a:ext cx="9505951" cy="25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333">
                <a:solidFill>
                  <a:prstClr val="white"/>
                </a:solidFill>
              </a:rPr>
              <a:t>Dưới thời Đinh-Tiền Lê, tôn giáo nào được truyền bá rộng rãi ?</a:t>
            </a:r>
          </a:p>
        </p:txBody>
      </p:sp>
      <p:sp>
        <p:nvSpPr>
          <p:cNvPr id="112644" name="TextBox 5">
            <a:extLst>
              <a:ext uri="{FF2B5EF4-FFF2-40B4-BE49-F238E27FC236}">
                <a16:creationId xmlns:a16="http://schemas.microsoft.com/office/drawing/2014/main" id="{616438EB-EA48-4E51-86C7-E7F46746BBDE}"/>
              </a:ext>
            </a:extLst>
          </p:cNvPr>
          <p:cNvSpPr txBox="1">
            <a:spLocks noChangeArrowheads="1"/>
          </p:cNvSpPr>
          <p:nvPr/>
        </p:nvSpPr>
        <p:spPr bwMode="auto">
          <a:xfrm>
            <a:off x="4176185" y="4356100"/>
            <a:ext cx="383963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Phật</a:t>
            </a:r>
            <a:r>
              <a:rPr lang="en-US" altLang="en-US" sz="5867" b="1" dirty="0">
                <a:solidFill>
                  <a:prstClr val="black"/>
                </a:solidFill>
              </a:rPr>
              <a:t> </a:t>
            </a:r>
            <a:r>
              <a:rPr lang="en-US" altLang="en-US" sz="5867" b="1" dirty="0" err="1">
                <a:solidFill>
                  <a:prstClr val="black"/>
                </a:solidFill>
              </a:rPr>
              <a:t>giáo</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C4F991CB-EE5F-4316-90D0-7A53D3B8C2A9}"/>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264B298D-5213-4C00-92AD-C2F60BAC5266}"/>
              </a:ext>
            </a:extLst>
          </p:cNvPr>
          <p:cNvSpPr txBox="1"/>
          <p:nvPr/>
        </p:nvSpPr>
        <p:spPr>
          <a:xfrm>
            <a:off x="2279176" y="848326"/>
            <a:ext cx="6018662" cy="584775"/>
          </a:xfrm>
          <a:prstGeom prst="rect">
            <a:avLst/>
          </a:prstGeom>
          <a:noFill/>
        </p:spPr>
        <p:txBody>
          <a:bodyPr wrap="square" rtlCol="0">
            <a:spAutoFit/>
          </a:bodyPr>
          <a:lstStyle/>
          <a:p>
            <a:r>
              <a:rPr lang="en-US" sz="3200" b="1" dirty="0">
                <a:solidFill>
                  <a:schemeClr val="bg2">
                    <a:lumMod val="50000"/>
                  </a:schemeClr>
                </a:solidFill>
                <a:latin typeface="Times New Roman" panose="02020603050405020304" pitchFamily="18" charset="0"/>
                <a:cs typeface="Times New Roman" panose="02020603050405020304" pitchFamily="18" charset="0"/>
              </a:rPr>
              <a:t>CÂU HỎI MẢNH GHÉP SỐ 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44"/>
                                        </p:tgtEl>
                                        <p:attrNameLst>
                                          <p:attrName>style.visibility</p:attrName>
                                        </p:attrNameLst>
                                      </p:cBhvr>
                                      <p:to>
                                        <p:strVal val="visible"/>
                                      </p:to>
                                    </p:set>
                                    <p:anim calcmode="lin" valueType="num">
                                      <p:cBhvr additive="base">
                                        <p:cTn id="7" dur="500" fill="hold"/>
                                        <p:tgtEl>
                                          <p:spTgt spid="112644"/>
                                        </p:tgtEl>
                                        <p:attrNameLst>
                                          <p:attrName>ppt_x</p:attrName>
                                        </p:attrNameLst>
                                      </p:cBhvr>
                                      <p:tavLst>
                                        <p:tav tm="0">
                                          <p:val>
                                            <p:strVal val="#ppt_x"/>
                                          </p:val>
                                        </p:tav>
                                        <p:tav tm="100000">
                                          <p:val>
                                            <p:strVal val="#ppt_x"/>
                                          </p:val>
                                        </p:tav>
                                      </p:tavLst>
                                    </p:anim>
                                    <p:anim calcmode="lin" valueType="num">
                                      <p:cBhvr additive="base">
                                        <p:cTn id="8" dur="500" fill="hold"/>
                                        <p:tgtEl>
                                          <p:spTgt spid="1126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1" descr="99+ Background Powerpoint Đẹp cho bài thuyết trình chuyên nghiệp - Hình Ảnh  Đẹp HD">
            <a:extLst>
              <a:ext uri="{FF2B5EF4-FFF2-40B4-BE49-F238E27FC236}">
                <a16:creationId xmlns:a16="http://schemas.microsoft.com/office/drawing/2014/main" id="{4A9518E0-315F-4ABA-ABEB-A3F77CBBA2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67" name="TextBox 3">
            <a:extLst>
              <a:ext uri="{FF2B5EF4-FFF2-40B4-BE49-F238E27FC236}">
                <a16:creationId xmlns:a16="http://schemas.microsoft.com/office/drawing/2014/main" id="{87D4DDE3-8E29-49B8-B39F-1CC658D67830}"/>
              </a:ext>
            </a:extLst>
          </p:cNvPr>
          <p:cNvSpPr txBox="1">
            <a:spLocks noChangeArrowheads="1"/>
          </p:cNvSpPr>
          <p:nvPr/>
        </p:nvSpPr>
        <p:spPr bwMode="auto">
          <a:xfrm>
            <a:off x="1534584" y="1028700"/>
            <a:ext cx="9889067" cy="2554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333">
                <a:solidFill>
                  <a:prstClr val="white"/>
                </a:solidFill>
              </a:rPr>
              <a:t>Khi Lê Hoàn lên ngôi vua, nước ta phải đối phó với quân  xâm lược nào ?</a:t>
            </a:r>
          </a:p>
        </p:txBody>
      </p:sp>
      <p:sp>
        <p:nvSpPr>
          <p:cNvPr id="113668" name="TextBox 6">
            <a:extLst>
              <a:ext uri="{FF2B5EF4-FFF2-40B4-BE49-F238E27FC236}">
                <a16:creationId xmlns:a16="http://schemas.microsoft.com/office/drawing/2014/main" id="{E609692E-C21D-4BBA-B242-09C963B0D89F}"/>
              </a:ext>
            </a:extLst>
          </p:cNvPr>
          <p:cNvSpPr txBox="1">
            <a:spLocks noChangeArrowheads="1"/>
          </p:cNvSpPr>
          <p:nvPr/>
        </p:nvSpPr>
        <p:spPr bwMode="auto">
          <a:xfrm>
            <a:off x="1775885" y="4226984"/>
            <a:ext cx="9408583" cy="995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9170" fontAlgn="base">
              <a:spcBef>
                <a:spcPct val="0"/>
              </a:spcBef>
              <a:spcAft>
                <a:spcPct val="0"/>
              </a:spcAft>
            </a:pPr>
            <a:r>
              <a:rPr lang="en-US" altLang="en-US" sz="5867" b="1" dirty="0" err="1">
                <a:solidFill>
                  <a:prstClr val="black"/>
                </a:solidFill>
              </a:rPr>
              <a:t>Nhà</a:t>
            </a:r>
            <a:r>
              <a:rPr lang="en-US" altLang="en-US" sz="5867" b="1" dirty="0">
                <a:solidFill>
                  <a:prstClr val="black"/>
                </a:solidFill>
              </a:rPr>
              <a:t> </a:t>
            </a:r>
            <a:r>
              <a:rPr lang="en-US" altLang="en-US" sz="5867" b="1" dirty="0" err="1">
                <a:solidFill>
                  <a:prstClr val="black"/>
                </a:solidFill>
              </a:rPr>
              <a:t>Tống</a:t>
            </a:r>
            <a:r>
              <a:rPr lang="en-US" altLang="en-US" sz="5867" b="1" dirty="0">
                <a:solidFill>
                  <a:prstClr val="black"/>
                </a:solidFill>
              </a:rPr>
              <a:t> ở </a:t>
            </a:r>
            <a:r>
              <a:rPr lang="en-US" altLang="en-US" sz="5867" b="1" dirty="0" err="1">
                <a:solidFill>
                  <a:prstClr val="black"/>
                </a:solidFill>
              </a:rPr>
              <a:t>Trung</a:t>
            </a:r>
            <a:r>
              <a:rPr lang="en-US" altLang="en-US" sz="5867" b="1" dirty="0">
                <a:solidFill>
                  <a:prstClr val="black"/>
                </a:solidFill>
              </a:rPr>
              <a:t> </a:t>
            </a:r>
            <a:r>
              <a:rPr lang="en-US" altLang="en-US" sz="5867" b="1" dirty="0" err="1">
                <a:solidFill>
                  <a:prstClr val="black"/>
                </a:solidFill>
              </a:rPr>
              <a:t>Quốc</a:t>
            </a:r>
            <a:endParaRPr lang="en-US" altLang="en-US" sz="5867" b="1" dirty="0">
              <a:solidFill>
                <a:prstClr val="black"/>
              </a:solidFill>
            </a:endParaRPr>
          </a:p>
        </p:txBody>
      </p:sp>
      <p:pic>
        <p:nvPicPr>
          <p:cNvPr id="6" name="Picture 5">
            <a:hlinkClick r:id="rId3" action="ppaction://hlinksldjump"/>
            <a:extLst>
              <a:ext uri="{FF2B5EF4-FFF2-40B4-BE49-F238E27FC236}">
                <a16:creationId xmlns:a16="http://schemas.microsoft.com/office/drawing/2014/main" id="{9279C07E-C481-4373-8931-3AC2B31299DA}"/>
              </a:ext>
            </a:extLst>
          </p:cNvPr>
          <p:cNvPicPr>
            <a:picLocks noChangeAspect="1"/>
          </p:cNvPicPr>
          <p:nvPr/>
        </p:nvPicPr>
        <p:blipFill>
          <a:blip r:embed="rId4"/>
          <a:stretch>
            <a:fillRect/>
          </a:stretch>
        </p:blipFill>
        <p:spPr>
          <a:xfrm>
            <a:off x="10190036" y="6091957"/>
            <a:ext cx="2748041" cy="640135"/>
          </a:xfrm>
          <a:prstGeom prst="rect">
            <a:avLst/>
          </a:prstGeom>
        </p:spPr>
      </p:pic>
      <p:sp>
        <p:nvSpPr>
          <p:cNvPr id="7" name="TextBox 6">
            <a:extLst>
              <a:ext uri="{FF2B5EF4-FFF2-40B4-BE49-F238E27FC236}">
                <a16:creationId xmlns:a16="http://schemas.microsoft.com/office/drawing/2014/main" id="{B7EEB8C8-E5B7-49AD-890C-A1FCB01BC10E}"/>
              </a:ext>
            </a:extLst>
          </p:cNvPr>
          <p:cNvSpPr txBox="1"/>
          <p:nvPr/>
        </p:nvSpPr>
        <p:spPr>
          <a:xfrm>
            <a:off x="2169994" y="443925"/>
            <a:ext cx="6018662" cy="584775"/>
          </a:xfrm>
          <a:prstGeom prst="rect">
            <a:avLst/>
          </a:prstGeom>
          <a:noFill/>
        </p:spPr>
        <p:txBody>
          <a:bodyPr wrap="square" rtlCol="0">
            <a:spAutoFit/>
          </a:bodyPr>
          <a:lstStyle/>
          <a:p>
            <a:r>
              <a:rPr lang="en-US" sz="3200" b="1" dirty="0">
                <a:solidFill>
                  <a:schemeClr val="bg2">
                    <a:lumMod val="50000"/>
                  </a:schemeClr>
                </a:solidFill>
                <a:latin typeface="Times New Roman" panose="02020603050405020304" pitchFamily="18" charset="0"/>
                <a:cs typeface="Times New Roman" panose="02020603050405020304" pitchFamily="18" charset="0"/>
              </a:rPr>
              <a:t>CÂU HỎI MẢNH GHÉP SỐ 6:</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3668"/>
                                        </p:tgtEl>
                                        <p:attrNameLst>
                                          <p:attrName>style.visibility</p:attrName>
                                        </p:attrNameLst>
                                      </p:cBhvr>
                                      <p:to>
                                        <p:strVal val="visible"/>
                                      </p:to>
                                    </p:set>
                                    <p:anim calcmode="lin" valueType="num">
                                      <p:cBhvr additive="base">
                                        <p:cTn id="7" dur="500" fill="hold"/>
                                        <p:tgtEl>
                                          <p:spTgt spid="113668"/>
                                        </p:tgtEl>
                                        <p:attrNameLst>
                                          <p:attrName>ppt_x</p:attrName>
                                        </p:attrNameLst>
                                      </p:cBhvr>
                                      <p:tavLst>
                                        <p:tav tm="0">
                                          <p:val>
                                            <p:strVal val="#ppt_x"/>
                                          </p:val>
                                        </p:tav>
                                        <p:tav tm="100000">
                                          <p:val>
                                            <p:strVal val="#ppt_x"/>
                                          </p:val>
                                        </p:tav>
                                      </p:tavLst>
                                    </p:anim>
                                    <p:anim calcmode="lin" valueType="num">
                                      <p:cBhvr additive="base">
                                        <p:cTn id="8" dur="500" fill="hold"/>
                                        <p:tgtEl>
                                          <p:spTgt spid="11366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2" name="WordArt 11">
            <a:extLst>
              <a:ext uri="{FF2B5EF4-FFF2-40B4-BE49-F238E27FC236}">
                <a16:creationId xmlns:a16="http://schemas.microsoft.com/office/drawing/2014/main" id="{7B982139-E206-40BE-873A-5E64EB6BF2D1}"/>
              </a:ext>
            </a:extLst>
          </p:cNvPr>
          <p:cNvSpPr>
            <a:spLocks noChangeArrowheads="1" noChangeShapeType="1" noTextEdit="1"/>
          </p:cNvSpPr>
          <p:nvPr/>
        </p:nvSpPr>
        <p:spPr bwMode="auto">
          <a:xfrm>
            <a:off x="203200" y="1316567"/>
            <a:ext cx="11785600" cy="685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defTabSz="1219170" eaLnBrk="0" fontAlgn="base" hangingPunct="0">
              <a:spcBef>
                <a:spcPct val="0"/>
              </a:spcBef>
              <a:spcAft>
                <a:spcPct val="0"/>
              </a:spcAft>
            </a:pPr>
            <a:r>
              <a:rPr lang="en-US" sz="4267" kern="10">
                <a:solidFill>
                  <a:srgbClr val="009900"/>
                </a:solidFill>
                <a:effectLst>
                  <a:outerShdw dist="35921" dir="2700000" algn="ctr" rotWithShape="0">
                    <a:srgbClr val="C0C0C0">
                      <a:alpha val="79999"/>
                    </a:srgbClr>
                  </a:outerShdw>
                </a:effectLst>
                <a:latin typeface="Times New Roman" panose="02020603050405020304" pitchFamily="18" charset="0"/>
                <a:cs typeface="Times New Roman" panose="02020603050405020304" pitchFamily="18" charset="0"/>
              </a:rPr>
              <a:t> </a:t>
            </a:r>
          </a:p>
        </p:txBody>
      </p:sp>
      <p:sp>
        <p:nvSpPr>
          <p:cNvPr id="114693" name="TextBox 4">
            <a:extLst>
              <a:ext uri="{FF2B5EF4-FFF2-40B4-BE49-F238E27FC236}">
                <a16:creationId xmlns:a16="http://schemas.microsoft.com/office/drawing/2014/main" id="{04627ED2-9E39-4545-B1F5-40B7332AF52C}"/>
              </a:ext>
            </a:extLst>
          </p:cNvPr>
          <p:cNvSpPr txBox="1">
            <a:spLocks noChangeArrowheads="1"/>
          </p:cNvSpPr>
          <p:nvPr/>
        </p:nvSpPr>
        <p:spPr bwMode="auto">
          <a:xfrm>
            <a:off x="153811" y="1341262"/>
            <a:ext cx="11654367" cy="2718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4267"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BÀI 15: </a:t>
            </a:r>
          </a:p>
          <a:p>
            <a:pPr algn="ctr" defTabSz="1219170" fontAlgn="base">
              <a:spcBef>
                <a:spcPct val="0"/>
              </a:spcBef>
              <a:spcAft>
                <a:spcPct val="0"/>
              </a:spcAft>
              <a:buClrTx/>
              <a:buSzTx/>
              <a:buNone/>
            </a:pPr>
            <a:r>
              <a:rPr lang="en-US" altLang="en-US" sz="42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CÔNG CUỘC</a:t>
            </a:r>
          </a:p>
          <a:p>
            <a:pPr algn="ctr" defTabSz="1219170" fontAlgn="base">
              <a:spcBef>
                <a:spcPct val="0"/>
              </a:spcBef>
              <a:spcAft>
                <a:spcPct val="0"/>
              </a:spcAft>
              <a:buClrTx/>
              <a:buSzTx/>
              <a:buNone/>
            </a:pPr>
            <a:r>
              <a:rPr lang="en-US" altLang="en-US" sz="42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XÂY DỰNG VÀ BẢO VỆ ĐẤT NƯỚC</a:t>
            </a:r>
          </a:p>
          <a:p>
            <a:pPr algn="ctr" defTabSz="1219170" fontAlgn="base">
              <a:spcBef>
                <a:spcPct val="0"/>
              </a:spcBef>
              <a:spcAft>
                <a:spcPct val="0"/>
              </a:spcAft>
              <a:buClrTx/>
              <a:buSzTx/>
              <a:buNone/>
            </a:pPr>
            <a:r>
              <a:rPr lang="en-US" altLang="en-US" sz="4267"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THỜI LÝ (1009 -1225)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5721" name="Group 29">
            <a:extLst>
              <a:ext uri="{FF2B5EF4-FFF2-40B4-BE49-F238E27FC236}">
                <a16:creationId xmlns:a16="http://schemas.microsoft.com/office/drawing/2014/main" id="{F4900610-E86F-43A0-B3A3-CE6A10CF4506}"/>
              </a:ext>
            </a:extLst>
          </p:cNvPr>
          <p:cNvGrpSpPr>
            <a:grpSpLocks/>
          </p:cNvGrpSpPr>
          <p:nvPr/>
        </p:nvGrpSpPr>
        <p:grpSpPr bwMode="auto">
          <a:xfrm>
            <a:off x="476250" y="1864078"/>
            <a:ext cx="2786239" cy="2030588"/>
            <a:chOff x="914400" y="2701280"/>
            <a:chExt cx="2361456" cy="2311195"/>
          </a:xfrm>
        </p:grpSpPr>
        <p:sp>
          <p:nvSpPr>
            <p:cNvPr id="2" name="Oval 1">
              <a:extLst>
                <a:ext uri="{FF2B5EF4-FFF2-40B4-BE49-F238E27FC236}">
                  <a16:creationId xmlns:a16="http://schemas.microsoft.com/office/drawing/2014/main" id="{C9F30D1B-2DF1-4CF1-BCA9-4FD577BB72F6}"/>
                </a:ext>
              </a:extLst>
            </p:cNvPr>
            <p:cNvSpPr/>
            <p:nvPr/>
          </p:nvSpPr>
          <p:spPr>
            <a:xfrm>
              <a:off x="914400" y="2701280"/>
              <a:ext cx="2361456" cy="2311195"/>
            </a:xfrm>
            <a:prstGeom prst="ellipse">
              <a:avLst/>
            </a:prstGeom>
          </p:spPr>
          <p:style>
            <a:lnRef idx="2">
              <a:schemeClr val="accent5">
                <a:shade val="50000"/>
              </a:schemeClr>
            </a:lnRef>
            <a:fillRef idx="1">
              <a:schemeClr val="accent5"/>
            </a:fillRef>
            <a:effectRef idx="0">
              <a:schemeClr val="accent5"/>
            </a:effectRef>
            <a:fontRef idx="minor">
              <a:schemeClr val="lt1"/>
            </a:fontRef>
          </p:style>
          <p:txBody>
            <a:bodyPr anchor="ctr"/>
            <a:lstStyle/>
            <a:p>
              <a:pPr algn="ctr" defTabSz="1219170" fontAlgn="base">
                <a:spcBef>
                  <a:spcPct val="0"/>
                </a:spcBef>
                <a:spcAft>
                  <a:spcPct val="0"/>
                </a:spcAft>
                <a:defRPr/>
              </a:pPr>
              <a:endParaRPr lang="en-US" sz="2400">
                <a:solidFill>
                  <a:prstClr val="white"/>
                </a:solidFill>
                <a:latin typeface="Century Schoolbook"/>
              </a:endParaRPr>
            </a:p>
          </p:txBody>
        </p:sp>
        <p:sp>
          <p:nvSpPr>
            <p:cNvPr id="115733" name="TextBox 14">
              <a:extLst>
                <a:ext uri="{FF2B5EF4-FFF2-40B4-BE49-F238E27FC236}">
                  <a16:creationId xmlns:a16="http://schemas.microsoft.com/office/drawing/2014/main" id="{8448AC1F-DF97-45A3-A7AA-C64364A44644}"/>
                </a:ext>
              </a:extLst>
            </p:cNvPr>
            <p:cNvSpPr txBox="1">
              <a:spLocks noChangeArrowheads="1"/>
            </p:cNvSpPr>
            <p:nvPr/>
          </p:nvSpPr>
          <p:spPr bwMode="auto">
            <a:xfrm>
              <a:off x="943861" y="3486602"/>
              <a:ext cx="1944216" cy="665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0000"/>
                <a:buFont typeface="Wingdings" panose="05000000000000000000" pitchFamily="2" charset="2"/>
                <a:buChar char=""/>
                <a:defRPr sz="2400">
                  <a:solidFill>
                    <a:schemeClr val="tx1"/>
                  </a:solidFill>
                  <a:latin typeface="Century Schoolbook" panose="02040604050505020304" pitchFamily="18" charset="0"/>
                </a:defRPr>
              </a:lvl1pPr>
              <a:lvl2pPr marL="742950" indent="-285750">
                <a:spcBef>
                  <a:spcPct val="20000"/>
                </a:spcBef>
                <a:buClr>
                  <a:schemeClr val="accent1"/>
                </a:buClr>
                <a:buSzPct val="80000"/>
                <a:buFont typeface="Wingdings 2" panose="05020102010507070707" pitchFamily="18" charset="2"/>
                <a:buChar char=""/>
                <a:defRPr sz="2100">
                  <a:solidFill>
                    <a:schemeClr val="tx1"/>
                  </a:solidFill>
                  <a:latin typeface="Century Schoolbook" panose="02040604050505020304" pitchFamily="18" charset="0"/>
                </a:defRPr>
              </a:lvl2pPr>
              <a:lvl3pPr marL="1143000" indent="-228600">
                <a:spcBef>
                  <a:spcPct val="20000"/>
                </a:spcBef>
                <a:buClr>
                  <a:srgbClr val="E0752F"/>
                </a:buClr>
                <a:buSzPct val="60000"/>
                <a:buFont typeface="Wingdings" panose="05000000000000000000" pitchFamily="2" charset="2"/>
                <a:buChar char=""/>
                <a:defRPr>
                  <a:solidFill>
                    <a:schemeClr val="tx1"/>
                  </a:solidFill>
                  <a:latin typeface="Century Schoolbook" panose="02040604050505020304" pitchFamily="18" charset="0"/>
                </a:defRPr>
              </a:lvl3pPr>
              <a:lvl4pPr marL="1600200" indent="-228600">
                <a:spcBef>
                  <a:spcPct val="20000"/>
                </a:spcBef>
                <a:buClr>
                  <a:srgbClr val="FEC3AE"/>
                </a:buClr>
                <a:buSzPct val="60000"/>
                <a:buFont typeface="Wingdings" panose="05000000000000000000" pitchFamily="2" charset="2"/>
                <a:buChar char=""/>
                <a:defRPr>
                  <a:solidFill>
                    <a:schemeClr val="tx1"/>
                  </a:solidFill>
                  <a:latin typeface="Century Schoolbook" panose="02040604050505020304" pitchFamily="18" charset="0"/>
                </a:defRPr>
              </a:lvl4pPr>
              <a:lvl5pPr marL="2057400" indent="-228600">
                <a:spcBef>
                  <a:spcPct val="20000"/>
                </a:spcBef>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5pPr>
              <a:lvl6pPr marL="25146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6pPr>
              <a:lvl7pPr marL="29718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7pPr>
              <a:lvl8pPr marL="34290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8pPr>
              <a:lvl9pPr marL="3886200" indent="-228600" eaLnBrk="0" fontAlgn="base" hangingPunct="0">
                <a:spcBef>
                  <a:spcPct val="20000"/>
                </a:spcBef>
                <a:spcAft>
                  <a:spcPct val="0"/>
                </a:spcAft>
                <a:buClr>
                  <a:srgbClr val="BDCAE9"/>
                </a:buClr>
                <a:buSzPct val="68000"/>
                <a:buFont typeface="Wingdings 2" panose="05020102010507070707" pitchFamily="18" charset="2"/>
                <a:buChar char=""/>
                <a:defRPr sz="1600">
                  <a:solidFill>
                    <a:schemeClr val="tx1"/>
                  </a:solidFill>
                  <a:latin typeface="Century Schoolbook" panose="02040604050505020304" pitchFamily="18" charset="0"/>
                </a:defRPr>
              </a:lvl9pPr>
            </a:lstStyle>
            <a:p>
              <a:pPr algn="ctr" defTabSz="1219170" fontAlgn="base">
                <a:spcBef>
                  <a:spcPct val="0"/>
                </a:spcBef>
                <a:spcAft>
                  <a:spcPct val="0"/>
                </a:spcAft>
                <a:buClrTx/>
                <a:buSzTx/>
                <a:buNone/>
              </a:pPr>
              <a:r>
                <a:rPr lang="en-US" altLang="en-US" sz="3200" dirty="0" err="1">
                  <a:solidFill>
                    <a:srgbClr val="FF0000"/>
                  </a:solidFill>
                  <a:latin typeface="Arial" panose="020B0604020202020204" pitchFamily="34" charset="0"/>
                  <a:cs typeface="Arial" panose="020B0604020202020204" pitchFamily="34" charset="0"/>
                </a:rPr>
                <a:t>Bài</a:t>
              </a:r>
              <a:r>
                <a:rPr lang="en-US" altLang="en-US" sz="3200" dirty="0">
                  <a:solidFill>
                    <a:srgbClr val="FF0000"/>
                  </a:solidFill>
                  <a:latin typeface="Arial" panose="020B0604020202020204" pitchFamily="34" charset="0"/>
                  <a:cs typeface="Arial" panose="020B0604020202020204" pitchFamily="34" charset="0"/>
                </a:rPr>
                <a:t> 15:</a:t>
              </a:r>
            </a:p>
          </p:txBody>
        </p:sp>
      </p:grpSp>
      <p:sp>
        <p:nvSpPr>
          <p:cNvPr id="14" name="Rectangle 13">
            <a:extLst>
              <a:ext uri="{FF2B5EF4-FFF2-40B4-BE49-F238E27FC236}">
                <a16:creationId xmlns:a16="http://schemas.microsoft.com/office/drawing/2014/main" id="{8508A13D-3105-4535-8D58-13735B159A99}"/>
              </a:ext>
            </a:extLst>
          </p:cNvPr>
          <p:cNvSpPr/>
          <p:nvPr/>
        </p:nvSpPr>
        <p:spPr bwMode="auto">
          <a:xfrm>
            <a:off x="3601862" y="445912"/>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170" fontAlgn="base">
              <a:spcBef>
                <a:spcPct val="0"/>
              </a:spcBef>
              <a:spcAft>
                <a:spcPct val="0"/>
              </a:spcAft>
              <a:defRPr/>
            </a:pPr>
            <a:r>
              <a:rPr lang="en-US" sz="24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1.SỰ THÀNH LẬP NHÀ LÝ</a:t>
            </a:r>
          </a:p>
        </p:txBody>
      </p:sp>
      <p:sp>
        <p:nvSpPr>
          <p:cNvPr id="22" name="Rectangle 21">
            <a:extLst>
              <a:ext uri="{FF2B5EF4-FFF2-40B4-BE49-F238E27FC236}">
                <a16:creationId xmlns:a16="http://schemas.microsoft.com/office/drawing/2014/main" id="{8508A13D-3105-4535-8D58-13735B159A99}"/>
              </a:ext>
            </a:extLst>
          </p:cNvPr>
          <p:cNvSpPr/>
          <p:nvPr/>
        </p:nvSpPr>
        <p:spPr bwMode="auto">
          <a:xfrm>
            <a:off x="3584929" y="1591735"/>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170" fontAlgn="base">
              <a:spcBef>
                <a:spcPct val="0"/>
              </a:spcBef>
              <a:spcAft>
                <a:spcPct val="0"/>
              </a:spcAft>
              <a:defRPr/>
            </a:pPr>
            <a:r>
              <a:rPr lang="en-US"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 TÌNH HÌNH CHÍNH TRỊ</a:t>
            </a:r>
          </a:p>
        </p:txBody>
      </p:sp>
      <p:sp>
        <p:nvSpPr>
          <p:cNvPr id="24" name="Rectangle 23">
            <a:extLst>
              <a:ext uri="{FF2B5EF4-FFF2-40B4-BE49-F238E27FC236}">
                <a16:creationId xmlns:a16="http://schemas.microsoft.com/office/drawing/2014/main" id="{8508A13D-3105-4535-8D58-13735B159A99}"/>
              </a:ext>
            </a:extLst>
          </p:cNvPr>
          <p:cNvSpPr/>
          <p:nvPr/>
        </p:nvSpPr>
        <p:spPr bwMode="auto">
          <a:xfrm>
            <a:off x="3596218" y="2754491"/>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170" fontAlgn="base">
              <a:spcBef>
                <a:spcPct val="0"/>
              </a:spcBef>
              <a:spcAft>
                <a:spcPct val="0"/>
              </a:spcAft>
              <a:defRPr/>
            </a:pPr>
            <a:r>
              <a:rPr lang="en-US"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3. CUỘC KHÁNG CHIẾN CHỐNG QUÂN XÂM LƯỢC TỐNG 1075 -1077</a:t>
            </a:r>
          </a:p>
        </p:txBody>
      </p:sp>
      <p:sp>
        <p:nvSpPr>
          <p:cNvPr id="25" name="Rectangle 24">
            <a:extLst>
              <a:ext uri="{FF2B5EF4-FFF2-40B4-BE49-F238E27FC236}">
                <a16:creationId xmlns:a16="http://schemas.microsoft.com/office/drawing/2014/main" id="{8508A13D-3105-4535-8D58-13735B159A99}"/>
              </a:ext>
            </a:extLst>
          </p:cNvPr>
          <p:cNvSpPr/>
          <p:nvPr/>
        </p:nvSpPr>
        <p:spPr bwMode="auto">
          <a:xfrm>
            <a:off x="3624441" y="3900312"/>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170" fontAlgn="base">
              <a:spcBef>
                <a:spcPct val="0"/>
              </a:spcBef>
              <a:spcAft>
                <a:spcPct val="0"/>
              </a:spcAft>
              <a:defRPr/>
            </a:pPr>
            <a:r>
              <a:rPr lang="en-US"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4.TÌNH HÌNH KINH TẾ , XÃ HỘI</a:t>
            </a:r>
          </a:p>
        </p:txBody>
      </p:sp>
      <p:sp>
        <p:nvSpPr>
          <p:cNvPr id="26" name="Rectangle 25">
            <a:extLst>
              <a:ext uri="{FF2B5EF4-FFF2-40B4-BE49-F238E27FC236}">
                <a16:creationId xmlns:a16="http://schemas.microsoft.com/office/drawing/2014/main" id="{8508A13D-3105-4535-8D58-13735B159A99}"/>
              </a:ext>
            </a:extLst>
          </p:cNvPr>
          <p:cNvSpPr/>
          <p:nvPr/>
        </p:nvSpPr>
        <p:spPr bwMode="auto">
          <a:xfrm>
            <a:off x="3680885" y="5074357"/>
            <a:ext cx="6829072" cy="987777"/>
          </a:xfrm>
          <a:prstGeom prst="rect">
            <a:avLst/>
          </a:prstGeom>
        </p:spPr>
        <p:style>
          <a:lnRef idx="1">
            <a:schemeClr val="accent1"/>
          </a:lnRef>
          <a:fillRef idx="2">
            <a:schemeClr val="accent1"/>
          </a:fillRef>
          <a:effectRef idx="1">
            <a:schemeClr val="accent1"/>
          </a:effectRef>
          <a:fontRef idx="minor">
            <a:schemeClr val="dk1"/>
          </a:fontRef>
        </p:style>
        <p:txBody>
          <a:bodyPr anchor="ctr"/>
          <a:lstStyle/>
          <a:p>
            <a:pPr algn="ctr" defTabSz="1219170" fontAlgn="base">
              <a:spcBef>
                <a:spcPct val="0"/>
              </a:spcBef>
              <a:spcAft>
                <a:spcPct val="0"/>
              </a:spcAft>
              <a:defRPr/>
            </a:pPr>
            <a:r>
              <a:rPr lang="en-US" sz="2400" b="1" dirty="0">
                <a:solidFill>
                  <a:srgbClr val="7030A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5. NHỮNG THÀNH TỰU TIÊU BIỂU VỀ VĂN HÓA – GIÁO DỤC</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xit" presetSubtype="32" fill="hold" grpId="0" nodeType="clickEffect">
                                  <p:stCondLst>
                                    <p:cond delay="0"/>
                                  </p:stCondLst>
                                  <p:childTnLst>
                                    <p:animEffect transition="out" filter="plus(out)">
                                      <p:cBhvr>
                                        <p:cTn id="6" dur="2000"/>
                                        <p:tgtEl>
                                          <p:spTgt spid="22"/>
                                        </p:tgtEl>
                                      </p:cBhvr>
                                    </p:animEffect>
                                    <p:set>
                                      <p:cBhvr>
                                        <p:cTn id="7" dur="1" fill="hold">
                                          <p:stCondLst>
                                            <p:cond delay="1999"/>
                                          </p:stCondLst>
                                        </p:cTn>
                                        <p:tgtEl>
                                          <p:spTgt spid="22"/>
                                        </p:tgtEl>
                                        <p:attrNameLst>
                                          <p:attrName>style.visibility</p:attrName>
                                        </p:attrNameLst>
                                      </p:cBhvr>
                                      <p:to>
                                        <p:strVal val="hidden"/>
                                      </p:to>
                                    </p:set>
                                  </p:childTnLst>
                                </p:cTn>
                              </p:par>
                              <p:par>
                                <p:cTn id="8" presetID="13" presetClass="exit" presetSubtype="32" fill="hold" grpId="0" nodeType="withEffect">
                                  <p:stCondLst>
                                    <p:cond delay="0"/>
                                  </p:stCondLst>
                                  <p:childTnLst>
                                    <p:animEffect transition="out" filter="plus(out)">
                                      <p:cBhvr>
                                        <p:cTn id="9" dur="2000"/>
                                        <p:tgtEl>
                                          <p:spTgt spid="24"/>
                                        </p:tgtEl>
                                      </p:cBhvr>
                                    </p:animEffect>
                                    <p:set>
                                      <p:cBhvr>
                                        <p:cTn id="10" dur="1" fill="hold">
                                          <p:stCondLst>
                                            <p:cond delay="1999"/>
                                          </p:stCondLst>
                                        </p:cTn>
                                        <p:tgtEl>
                                          <p:spTgt spid="24"/>
                                        </p:tgtEl>
                                        <p:attrNameLst>
                                          <p:attrName>style.visibility</p:attrName>
                                        </p:attrNameLst>
                                      </p:cBhvr>
                                      <p:to>
                                        <p:strVal val="hidden"/>
                                      </p:to>
                                    </p:set>
                                  </p:childTnLst>
                                </p:cTn>
                              </p:par>
                              <p:par>
                                <p:cTn id="11" presetID="13" presetClass="exit" presetSubtype="32" fill="hold" grpId="0" nodeType="withEffect">
                                  <p:stCondLst>
                                    <p:cond delay="0"/>
                                  </p:stCondLst>
                                  <p:childTnLst>
                                    <p:animEffect transition="out" filter="plus(out)">
                                      <p:cBhvr>
                                        <p:cTn id="12" dur="2000"/>
                                        <p:tgtEl>
                                          <p:spTgt spid="25"/>
                                        </p:tgtEl>
                                      </p:cBhvr>
                                    </p:animEffect>
                                    <p:set>
                                      <p:cBhvr>
                                        <p:cTn id="13" dur="1" fill="hold">
                                          <p:stCondLst>
                                            <p:cond delay="1999"/>
                                          </p:stCondLst>
                                        </p:cTn>
                                        <p:tgtEl>
                                          <p:spTgt spid="25"/>
                                        </p:tgtEl>
                                        <p:attrNameLst>
                                          <p:attrName>style.visibility</p:attrName>
                                        </p:attrNameLst>
                                      </p:cBhvr>
                                      <p:to>
                                        <p:strVal val="hidden"/>
                                      </p:to>
                                    </p:set>
                                  </p:childTnLst>
                                </p:cTn>
                              </p:par>
                              <p:par>
                                <p:cTn id="14" presetID="13" presetClass="exit" presetSubtype="32" fill="hold" grpId="0" nodeType="withEffect">
                                  <p:stCondLst>
                                    <p:cond delay="0"/>
                                  </p:stCondLst>
                                  <p:childTnLst>
                                    <p:animEffect transition="out" filter="plus(out)">
                                      <p:cBhvr>
                                        <p:cTn id="15" dur="2000"/>
                                        <p:tgtEl>
                                          <p:spTgt spid="26"/>
                                        </p:tgtEl>
                                      </p:cBhvr>
                                    </p:animEffect>
                                    <p:set>
                                      <p:cBhvr>
                                        <p:cTn id="16" dur="1" fill="hold">
                                          <p:stCondLst>
                                            <p:cond delay="19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4" grpId="0" animBg="1"/>
      <p:bldP spid="25" grpId="0" animBg="1"/>
      <p:bldP spid="2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8|3.9"/>
</p:tagLst>
</file>

<file path=ppt/tags/tag2.xml><?xml version="1.0" encoding="utf-8"?>
<p:tagLst xmlns:a="http://schemas.openxmlformats.org/drawingml/2006/main" xmlns:r="http://schemas.openxmlformats.org/officeDocument/2006/relationships" xmlns:p="http://schemas.openxmlformats.org/presentationml/2006/main">
  <p:tag name="TIMING" val="|2.8|3.9"/>
</p:tagLst>
</file>

<file path=ppt/tags/tag3.xml><?xml version="1.0" encoding="utf-8"?>
<p:tagLst xmlns:a="http://schemas.openxmlformats.org/drawingml/2006/main" xmlns:r="http://schemas.openxmlformats.org/officeDocument/2006/relationships" xmlns:p="http://schemas.openxmlformats.org/presentationml/2006/main">
  <p:tag name="TIMING" val="|2.8|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10.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Balloons">
  <a:themeElements>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fontScheme name="Balloons">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6600" b="0" i="0" u="none" strike="noStrike" cap="none" normalizeH="0" baseline="0" smtClean="0">
            <a:ln>
              <a:noFill/>
            </a:ln>
            <a:solidFill>
              <a:schemeClr val="tx1"/>
            </a:solidFill>
            <a:effectLst>
              <a:outerShdw blurRad="38100" dist="38100" dir="2700000" algn="tl">
                <a:srgbClr val="000000">
                  <a:alpha val="43137"/>
                </a:srgbClr>
              </a:outerShdw>
            </a:effectLst>
            <a:latin typeface=".VnTime"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6600" b="0" i="0" u="none" strike="noStrike" cap="none" normalizeH="0" baseline="0" smtClean="0">
            <a:ln>
              <a:noFill/>
            </a:ln>
            <a:solidFill>
              <a:schemeClr val="tx1"/>
            </a:solidFill>
            <a:effectLst>
              <a:outerShdw blurRad="38100" dist="38100" dir="2700000" algn="tl">
                <a:srgbClr val="000000">
                  <a:alpha val="43137"/>
                </a:srgbClr>
              </a:outerShdw>
            </a:effectLst>
            <a:latin typeface=".VnTime" pitchFamily="34" charset="0"/>
          </a:defRPr>
        </a:defPPr>
      </a:lstStyle>
    </a:lnDef>
  </a:objectDefaults>
  <a:extraClrSchemeLst>
    <a:extraClrScheme>
      <a:clrScheme name="Balloons 1">
        <a:dk1>
          <a:srgbClr val="9900CC"/>
        </a:dk1>
        <a:lt1>
          <a:srgbClr val="FFFFCC"/>
        </a:lt1>
        <a:dk2>
          <a:srgbClr val="000000"/>
        </a:dk2>
        <a:lt2>
          <a:srgbClr val="FFFFFF"/>
        </a:lt2>
        <a:accent1>
          <a:srgbClr val="666699"/>
        </a:accent1>
        <a:accent2>
          <a:srgbClr val="660066"/>
        </a:accent2>
        <a:accent3>
          <a:srgbClr val="AAAAAA"/>
        </a:accent3>
        <a:accent4>
          <a:srgbClr val="DADAAE"/>
        </a:accent4>
        <a:accent5>
          <a:srgbClr val="B8B8CA"/>
        </a:accent5>
        <a:accent6>
          <a:srgbClr val="5C005C"/>
        </a:accent6>
        <a:hlink>
          <a:srgbClr val="CC0000"/>
        </a:hlink>
        <a:folHlink>
          <a:srgbClr val="A50021"/>
        </a:folHlink>
      </a:clrScheme>
      <a:clrMap bg1="dk2" tx1="lt1" bg2="dk1" tx2="lt2" accent1="accent1" accent2="accent2" accent3="accent3" accent4="accent4" accent5="accent5" accent6="accent6" hlink="hlink" folHlink="folHlink"/>
    </a:extraClrScheme>
    <a:extraClrScheme>
      <a:clrScheme name="Balloons 2">
        <a:dk1>
          <a:srgbClr val="990033"/>
        </a:dk1>
        <a:lt1>
          <a:srgbClr val="FFFFFF"/>
        </a:lt1>
        <a:dk2>
          <a:srgbClr val="000000"/>
        </a:dk2>
        <a:lt2>
          <a:srgbClr val="FFFFFF"/>
        </a:lt2>
        <a:accent1>
          <a:srgbClr val="FF3300"/>
        </a:accent1>
        <a:accent2>
          <a:srgbClr val="FF9900"/>
        </a:accent2>
        <a:accent3>
          <a:srgbClr val="AAAAAA"/>
        </a:accent3>
        <a:accent4>
          <a:srgbClr val="DADADA"/>
        </a:accent4>
        <a:accent5>
          <a:srgbClr val="FFADAA"/>
        </a:accent5>
        <a:accent6>
          <a:srgbClr val="E78A00"/>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Balloons 3">
        <a:dk1>
          <a:srgbClr val="CCCCFF"/>
        </a:dk1>
        <a:lt1>
          <a:srgbClr val="FFFFCC"/>
        </a:lt1>
        <a:dk2>
          <a:srgbClr val="000000"/>
        </a:dk2>
        <a:lt2>
          <a:srgbClr val="FFFFFF"/>
        </a:lt2>
        <a:accent1>
          <a:srgbClr val="9999FF"/>
        </a:accent1>
        <a:accent2>
          <a:srgbClr val="33CCCC"/>
        </a:accent2>
        <a:accent3>
          <a:srgbClr val="AAAAAA"/>
        </a:accent3>
        <a:accent4>
          <a:srgbClr val="DADAAE"/>
        </a:accent4>
        <a:accent5>
          <a:srgbClr val="CACAFF"/>
        </a:accent5>
        <a:accent6>
          <a:srgbClr val="2DB9B9"/>
        </a:accent6>
        <a:hlink>
          <a:srgbClr val="66FFFF"/>
        </a:hlink>
        <a:folHlink>
          <a:srgbClr val="660066"/>
        </a:folHlink>
      </a:clrScheme>
      <a:clrMap bg1="dk2" tx1="lt1" bg2="dk1" tx2="lt2" accent1="accent1" accent2="accent2" accent3="accent3" accent4="accent4" accent5="accent5" accent6="accent6" hlink="hlink" folHlink="folHlink"/>
    </a:extraClrScheme>
    <a:extraClrScheme>
      <a:clrScheme name="Balloons 4">
        <a:dk1>
          <a:srgbClr val="000000"/>
        </a:dk1>
        <a:lt1>
          <a:srgbClr val="F8F8F8"/>
        </a:lt1>
        <a:dk2>
          <a:srgbClr val="800000"/>
        </a:dk2>
        <a:lt2>
          <a:srgbClr val="FFFFFF"/>
        </a:lt2>
        <a:accent1>
          <a:srgbClr val="FF3300"/>
        </a:accent1>
        <a:accent2>
          <a:srgbClr val="FF5050"/>
        </a:accent2>
        <a:accent3>
          <a:srgbClr val="C0AAAA"/>
        </a:accent3>
        <a:accent4>
          <a:srgbClr val="D4D4D4"/>
        </a:accent4>
        <a:accent5>
          <a:srgbClr val="FFADAA"/>
        </a:accent5>
        <a:accent6>
          <a:srgbClr val="E74848"/>
        </a:accent6>
        <a:hlink>
          <a:srgbClr val="FF9999"/>
        </a:hlink>
        <a:folHlink>
          <a:srgbClr val="FF9966"/>
        </a:folHlink>
      </a:clrScheme>
      <a:clrMap bg1="dk2" tx1="lt1" bg2="dk1" tx2="lt2" accent1="accent1" accent2="accent2" accent3="accent3" accent4="accent4" accent5="accent5" accent6="accent6" hlink="hlink" folHlink="folHlink"/>
    </a:extraClrScheme>
    <a:extraClrScheme>
      <a:clrScheme name="Balloons 5">
        <a:dk1>
          <a:srgbClr val="666699"/>
        </a:dk1>
        <a:lt1>
          <a:srgbClr val="FFFFFF"/>
        </a:lt1>
        <a:dk2>
          <a:srgbClr val="000066"/>
        </a:dk2>
        <a:lt2>
          <a:srgbClr val="CCECFF"/>
        </a:lt2>
        <a:accent1>
          <a:srgbClr val="009999"/>
        </a:accent1>
        <a:accent2>
          <a:srgbClr val="0099CC"/>
        </a:accent2>
        <a:accent3>
          <a:srgbClr val="AAAAB8"/>
        </a:accent3>
        <a:accent4>
          <a:srgbClr val="DADADA"/>
        </a:accent4>
        <a:accent5>
          <a:srgbClr val="AACACA"/>
        </a:accent5>
        <a:accent6>
          <a:srgbClr val="008AB9"/>
        </a:accent6>
        <a:hlink>
          <a:srgbClr val="CC99FF"/>
        </a:hlink>
        <a:folHlink>
          <a:srgbClr val="3366CC"/>
        </a:folHlink>
      </a:clrScheme>
      <a:clrMap bg1="dk2" tx1="lt1" bg2="dk1" tx2="lt2" accent1="accent1" accent2="accent2" accent3="accent3" accent4="accent4" accent5="accent5" accent6="accent6" hlink="hlink" folHlink="folHlink"/>
    </a:extraClrScheme>
    <a:extraClrScheme>
      <a:clrScheme name="Balloons 6">
        <a:dk1>
          <a:srgbClr val="99CC00"/>
        </a:dk1>
        <a:lt1>
          <a:srgbClr val="FFFFFF"/>
        </a:lt1>
        <a:dk2>
          <a:srgbClr val="009900"/>
        </a:dk2>
        <a:lt2>
          <a:srgbClr val="FFFF99"/>
        </a:lt2>
        <a:accent1>
          <a:srgbClr val="336600"/>
        </a:accent1>
        <a:accent2>
          <a:srgbClr val="008000"/>
        </a:accent2>
        <a:accent3>
          <a:srgbClr val="AACAAA"/>
        </a:accent3>
        <a:accent4>
          <a:srgbClr val="DADADA"/>
        </a:accent4>
        <a:accent5>
          <a:srgbClr val="ADB8AA"/>
        </a:accent5>
        <a:accent6>
          <a:srgbClr val="007300"/>
        </a:accent6>
        <a:hlink>
          <a:srgbClr val="CCCC00"/>
        </a:hlink>
        <a:folHlink>
          <a:srgbClr val="33CC33"/>
        </a:folHlink>
      </a:clrScheme>
      <a:clrMap bg1="dk2" tx1="lt1" bg2="dk1" tx2="lt2" accent1="accent1" accent2="accent2" accent3="accent3" accent4="accent4" accent5="accent5" accent6="accent6" hlink="hlink" folHlink="folHlink"/>
    </a:extraClrScheme>
    <a:extraClrScheme>
      <a:clrScheme name="Balloons 7">
        <a:dk1>
          <a:srgbClr val="000066"/>
        </a:dk1>
        <a:lt1>
          <a:srgbClr val="E1F4FF"/>
        </a:lt1>
        <a:dk2>
          <a:srgbClr val="000066"/>
        </a:dk2>
        <a:lt2>
          <a:srgbClr val="CCCCFF"/>
        </a:lt2>
        <a:accent1>
          <a:srgbClr val="9999FF"/>
        </a:accent1>
        <a:accent2>
          <a:srgbClr val="33CCCC"/>
        </a:accent2>
        <a:accent3>
          <a:srgbClr val="EEF8FF"/>
        </a:accent3>
        <a:accent4>
          <a:srgbClr val="000056"/>
        </a:accent4>
        <a:accent5>
          <a:srgbClr val="CACAFF"/>
        </a:accent5>
        <a:accent6>
          <a:srgbClr val="2DB9B9"/>
        </a:accent6>
        <a:hlink>
          <a:srgbClr val="66FFFF"/>
        </a:hlink>
        <a:folHlink>
          <a:srgbClr val="660066"/>
        </a:folHlink>
      </a:clrScheme>
      <a:clrMap bg1="lt1" tx1="dk1" bg2="lt2" tx2="dk2" accent1="accent1" accent2="accent2" accent3="accent3" accent4="accent4" accent5="accent5" accent6="accent6" hlink="hlink" folHlink="folHlink"/>
    </a:extraClrScheme>
    <a:extraClrScheme>
      <a:clrScheme name="Balloons 8">
        <a:dk1>
          <a:srgbClr val="006699"/>
        </a:dk1>
        <a:lt1>
          <a:srgbClr val="FFFFFF"/>
        </a:lt1>
        <a:dk2>
          <a:srgbClr val="006666"/>
        </a:dk2>
        <a:lt2>
          <a:srgbClr val="FFFFCC"/>
        </a:lt2>
        <a:accent1>
          <a:srgbClr val="EDFAD2"/>
        </a:accent1>
        <a:accent2>
          <a:srgbClr val="EBF7FF"/>
        </a:accent2>
        <a:accent3>
          <a:srgbClr val="FFFFFF"/>
        </a:accent3>
        <a:accent4>
          <a:srgbClr val="005682"/>
        </a:accent4>
        <a:accent5>
          <a:srgbClr val="F4FCE5"/>
        </a:accent5>
        <a:accent6>
          <a:srgbClr val="D5E0E7"/>
        </a:accent6>
        <a:hlink>
          <a:srgbClr val="CC99FF"/>
        </a:hlink>
        <a:folHlink>
          <a:srgbClr val="F2DFFD"/>
        </a:folHlink>
      </a:clrScheme>
      <a:clrMap bg1="lt1" tx1="dk1" bg2="lt2" tx2="dk2" accent1="accent1" accent2="accent2" accent3="accent3" accent4="accent4" accent5="accent5" accent6="accent6" hlink="hlink" folHlink="folHlink"/>
    </a:extraClrScheme>
    <a:extraClrScheme>
      <a:clrScheme name="Balloons 9">
        <a:dk1>
          <a:srgbClr val="000000"/>
        </a:dk1>
        <a:lt1>
          <a:srgbClr val="FFFFFF"/>
        </a:lt1>
        <a:dk2>
          <a:srgbClr val="000000"/>
        </a:dk2>
        <a:lt2>
          <a:srgbClr val="FFCC99"/>
        </a:lt2>
        <a:accent1>
          <a:srgbClr val="FF9900"/>
        </a:accent1>
        <a:accent2>
          <a:srgbClr val="FF99CC"/>
        </a:accent2>
        <a:accent3>
          <a:srgbClr val="FFFFFF"/>
        </a:accent3>
        <a:accent4>
          <a:srgbClr val="000000"/>
        </a:accent4>
        <a:accent5>
          <a:srgbClr val="FFCAAA"/>
        </a:accent5>
        <a:accent6>
          <a:srgbClr val="E78AB9"/>
        </a:accent6>
        <a:hlink>
          <a:srgbClr val="FF9999"/>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riel">
  <a:themeElements>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Oriel">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iel">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8" charset="0"/>
          <a:buNone/>
          <a:tabLst/>
          <a:defRPr kumimoji="0" lang="en-GB" sz="2400" b="0" i="0" u="none" strike="noStrike" cap="none" normalizeH="0" baseline="0" smtClean="0">
            <a:ln>
              <a:noFill/>
            </a:ln>
            <a:solidFill>
              <a:schemeClr val="bg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ppt/theme/themeOverride2.xml><?xml version="1.0" encoding="utf-8"?>
<a:themeOverride xmlns:a="http://schemas.openxmlformats.org/drawingml/2006/main">
  <a:clrScheme name="Oriel">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themeOverride>
</file>

<file path=docProps/app.xml><?xml version="1.0" encoding="utf-8"?>
<Properties xmlns="http://schemas.openxmlformats.org/officeDocument/2006/extended-properties" xmlns:vt="http://schemas.openxmlformats.org/officeDocument/2006/docPropsVTypes">
  <TotalTime>603</TotalTime>
  <Words>2448</Words>
  <Application>Microsoft Office PowerPoint</Application>
  <PresentationFormat>Widescreen</PresentationFormat>
  <Paragraphs>189</Paragraphs>
  <Slides>58</Slides>
  <Notes>2</Notes>
  <HiddenSlides>0</HiddenSlides>
  <MMClips>0</MMClips>
  <ScaleCrop>false</ScaleCrop>
  <HeadingPairs>
    <vt:vector size="6" baseType="variant">
      <vt:variant>
        <vt:lpstr>Fonts Used</vt:lpstr>
      </vt:variant>
      <vt:variant>
        <vt:i4>15</vt:i4>
      </vt:variant>
      <vt:variant>
        <vt:lpstr>Theme</vt:lpstr>
      </vt:variant>
      <vt:variant>
        <vt:i4>13</vt:i4>
      </vt:variant>
      <vt:variant>
        <vt:lpstr>Slide Titles</vt:lpstr>
      </vt:variant>
      <vt:variant>
        <vt:i4>58</vt:i4>
      </vt:variant>
    </vt:vector>
  </HeadingPairs>
  <TitlesOfParts>
    <vt:vector size="86" baseType="lpstr">
      <vt:lpstr>.VnTime</vt:lpstr>
      <vt:lpstr>Arial</vt:lpstr>
      <vt:lpstr>Arial</vt:lpstr>
      <vt:lpstr>Calibri</vt:lpstr>
      <vt:lpstr>Century Schoolbook</vt:lpstr>
      <vt:lpstr>Helvetica Neue</vt:lpstr>
      <vt:lpstr>Tahoma</vt:lpstr>
      <vt:lpstr>Times New Roman</vt:lpstr>
      <vt:lpstr>Verdana</vt:lpstr>
      <vt:lpstr>VNI-Bodon</vt:lpstr>
      <vt:lpstr>VNI-Duff</vt:lpstr>
      <vt:lpstr>VNI-Times</vt:lpstr>
      <vt:lpstr>VNtimes new roman</vt:lpstr>
      <vt:lpstr>Wingdings</vt:lpstr>
      <vt:lpstr>Wingdings 2</vt:lpstr>
      <vt:lpstr>1_Oriel</vt:lpstr>
      <vt:lpstr>3_Default Design</vt:lpstr>
      <vt:lpstr>Oriel</vt:lpstr>
      <vt:lpstr>6_Default Design</vt:lpstr>
      <vt:lpstr>2_Default Design</vt:lpstr>
      <vt:lpstr>10_Default Design</vt:lpstr>
      <vt:lpstr>5_Default Design</vt:lpstr>
      <vt:lpstr>8_Default Design</vt:lpstr>
      <vt:lpstr>4_Default Design</vt:lpstr>
      <vt:lpstr>Default Design</vt:lpstr>
      <vt:lpstr>Balloons</vt:lpstr>
      <vt:lpstr>9_Default Design</vt:lpstr>
      <vt:lpstr>1_Default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HÌNH ẢNH VỀ ĐẠI LỄ NGHÌN NĂM VĂN HIẾN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Một số điều quy định trong bộ luật Hình Thư</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Quân đội nhà Lý giống và khác nhà Tiền Lê ở điểm nào?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tổ: sử-địa-gdcd-gdtc     DỰ GIỜ MÔN LỊCH SỬ LỚP 7          gv: TRẦN THỊ BẢO TRÂM </dc:title>
  <dc:creator>Trần Thị Bảo Trâm</dc:creator>
  <cp:lastModifiedBy>Nguyễn Thị Thuý Hoà</cp:lastModifiedBy>
  <cp:revision>24</cp:revision>
  <dcterms:created xsi:type="dcterms:W3CDTF">2021-10-22T01:55:18Z</dcterms:created>
  <dcterms:modified xsi:type="dcterms:W3CDTF">2023-02-27T06:04:30Z</dcterms:modified>
</cp:coreProperties>
</file>