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1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31" r:id="rId28"/>
    <p:sldId id="329" r:id="rId29"/>
    <p:sldId id="318" r:id="rId30"/>
    <p:sldId id="321" r:id="rId31"/>
    <p:sldId id="322" r:id="rId32"/>
    <p:sldId id="324" r:id="rId33"/>
    <p:sldId id="323" r:id="rId34"/>
    <p:sldId id="326" r:id="rId35"/>
    <p:sldId id="325" r:id="rId36"/>
    <p:sldId id="327" r:id="rId37"/>
    <p:sldId id="319" r:id="rId38"/>
    <p:sldId id="320" r:id="rId39"/>
    <p:sldId id="316" r:id="rId40"/>
  </p:sldIdLst>
  <p:sldSz cx="9144000" cy="5143500" type="screen16x9"/>
  <p:notesSz cx="6858000" cy="9144000"/>
  <p:embeddedFontLst>
    <p:embeddedFont>
      <p:font typeface="Anaheim" panose="020B0604020202020204" charset="0"/>
      <p:regular r:id="rId42"/>
    </p:embeddedFont>
    <p:embeddedFont>
      <p:font typeface="Aref Ruqaa" panose="02000503000000000000" pitchFamily="2" charset="-78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Poppins" panose="00000500000000000000" pitchFamily="2" charset="0"/>
      <p:regular r:id="rId53"/>
      <p:bold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 showGuides="1">
      <p:cViewPr varScale="1">
        <p:scale>
          <a:sx n="89" d="100"/>
          <a:sy n="89" d="100"/>
        </p:scale>
        <p:origin x="846" y="6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05/02/2023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05/02/2023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05/02/2023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05/02/2023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05/02/2023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05/02/2023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/>
              <a:t>1. </a:t>
            </a:r>
            <a:r>
              <a:rPr lang="vi-VN" sz="3200" b="1" dirty="0"/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Lan</a:t>
            </a:r>
            <a:r>
              <a:rPr lang="en-US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tướng 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2. </a:t>
            </a:r>
            <a:r>
              <a:rPr lang="vi-VN" sz="3600" b="1" dirty="0">
                <a:solidFill>
                  <a:srgbClr val="C24445"/>
                </a:solidFill>
              </a:rPr>
              <a:t>Vương quốc Lào thời Lan 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 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Luổng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3. </a:t>
            </a:r>
            <a:r>
              <a:rPr lang="en-US" sz="3600" b="1" dirty="0" err="1">
                <a:solidFill>
                  <a:srgbClr val="C24445"/>
                </a:solidFill>
              </a:rPr>
              <a:t>Một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Lào,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7132" y="250650"/>
            <a:ext cx="5609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23,24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1. Q</a:t>
            </a:r>
            <a:r>
              <a:rPr lang="en" sz="2400" b="1" dirty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3. M</a:t>
            </a:r>
            <a:r>
              <a:rPr lang="en" sz="2400" b="1" dirty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NỘI  DUNG</a:t>
            </a:r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1102</Words>
  <Application>Microsoft Office PowerPoint</Application>
  <PresentationFormat>On-screen Show (16:9)</PresentationFormat>
  <Paragraphs>131</Paragraphs>
  <Slides>38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Wingdings</vt:lpstr>
      <vt:lpstr>Nunito</vt:lpstr>
      <vt:lpstr>Aref Ruqaa</vt:lpstr>
      <vt:lpstr>#9Slide02 Tieu de dai</vt:lpstr>
      <vt:lpstr>Arial</vt:lpstr>
      <vt:lpstr>Anaheim</vt:lpstr>
      <vt:lpstr>#9Slide02 Noi dung dai</vt:lpstr>
      <vt:lpstr>Times New Roman</vt:lpstr>
      <vt:lpstr>Poppins</vt:lpstr>
      <vt:lpstr>iCiel Cadena</vt:lpstr>
      <vt:lpstr>Calibri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Nguyễn Thị Thuý Hoà</cp:lastModifiedBy>
  <cp:revision>33</cp:revision>
  <dcterms:modified xsi:type="dcterms:W3CDTF">2023-02-05T12:19:53Z</dcterms:modified>
</cp:coreProperties>
</file>