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370" r:id="rId3"/>
    <p:sldId id="258" r:id="rId4"/>
    <p:sldId id="317" r:id="rId5"/>
    <p:sldId id="372" r:id="rId6"/>
    <p:sldId id="292" r:id="rId7"/>
    <p:sldId id="342" r:id="rId8"/>
    <p:sldId id="344" r:id="rId9"/>
    <p:sldId id="347" r:id="rId10"/>
    <p:sldId id="345" r:id="rId11"/>
    <p:sldId id="346" r:id="rId12"/>
    <p:sldId id="352" r:id="rId1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94" d="100"/>
          <a:sy n="94" d="100"/>
        </p:scale>
        <p:origin x="720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989B7-F18C-45A8-9180-EE43259675B3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D75C0-EB5E-4AEF-84D8-A96C4C2A9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8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1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16900" cy="847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4683922"/>
            <a:ext cx="2120900" cy="347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4683922"/>
            <a:ext cx="2882900" cy="347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4683922"/>
            <a:ext cx="2120900" cy="347663"/>
          </a:xfrm>
        </p:spPr>
        <p:txBody>
          <a:bodyPr/>
          <a:lstStyle>
            <a:lvl1pPr>
              <a:defRPr/>
            </a:lvl1pPr>
          </a:lstStyle>
          <a:p>
            <a:fld id="{612B0FCF-CB24-4D02-8CB9-0936BA6A6C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3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66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54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84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1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09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26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05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49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2CBB1-B6AF-405D-909C-FCF3CC5712FC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7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34.png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5" Type="http://schemas.openxmlformats.org/officeDocument/2006/relationships/image" Target="../media/image36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9.png"/><Relationship Id="rId1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8.xml"/><Relationship Id="rId11" Type="http://schemas.openxmlformats.org/officeDocument/2006/relationships/image" Target="../media/image14.gif"/><Relationship Id="rId5" Type="http://schemas.openxmlformats.org/officeDocument/2006/relationships/slide" Target="slide10.xml"/><Relationship Id="rId10" Type="http://schemas.openxmlformats.org/officeDocument/2006/relationships/image" Target="../media/image13.gif"/><Relationship Id="rId4" Type="http://schemas.openxmlformats.org/officeDocument/2006/relationships/image" Target="../media/image11.pn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jpe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7.png"/><Relationship Id="rId1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Bài 3. Sự hình thành quan hệ sản xuất tư bản chủ nghĩa Tây Âu SGK Lịch sử  và Địa lí 7 Chân trời sáng tạo | SGK Lịch sử và Đị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8"/>
          <a:stretch>
            <a:fillRect/>
          </a:stretch>
        </p:blipFill>
        <p:spPr bwMode="auto">
          <a:xfrm>
            <a:off x="0" y="-40822"/>
            <a:ext cx="3265716" cy="26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 descr="Screenshot (51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3" t="33794" r="21553" b="30690"/>
          <a:stretch>
            <a:fillRect/>
          </a:stretch>
        </p:blipFill>
        <p:spPr bwMode="auto">
          <a:xfrm>
            <a:off x="3265716" y="0"/>
            <a:ext cx="337915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2" descr="Screenshot (51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9" t="28500" r="21162" b="38315"/>
          <a:stretch>
            <a:fillRect/>
          </a:stretch>
        </p:blipFill>
        <p:spPr bwMode="auto">
          <a:xfrm>
            <a:off x="-27214" y="2571750"/>
            <a:ext cx="350968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5353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666750"/>
            <a:ext cx="462259" cy="428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401" y="2612572"/>
            <a:ext cx="5529942" cy="2186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Ở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32540" y="46852"/>
            <a:ext cx="7138082" cy="100089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9413" y="2840418"/>
            <a:ext cx="4390975" cy="8107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46728" y="1574024"/>
            <a:ext cx="3981385" cy="10013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38" y="3024361"/>
            <a:ext cx="412534" cy="36253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51" y="2092572"/>
            <a:ext cx="399662" cy="319729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468864" y="4272723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852"/>
            <a:ext cx="578141" cy="5682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9413" y="1596033"/>
            <a:ext cx="4397530" cy="9793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11" y="1987835"/>
            <a:ext cx="418677" cy="3679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6728" y="2840418"/>
            <a:ext cx="3932429" cy="8107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35" y="3093965"/>
            <a:ext cx="444265" cy="3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85750"/>
            <a:ext cx="59436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HỌC SINH TỰ HỌC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00" y="1200150"/>
            <a:ext cx="5809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VĂN HÓA PHỤC HƯNG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852"/>
            <a:ext cx="578141" cy="56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4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592285" y="1279923"/>
            <a:ext cx="7848600" cy="125183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BẢN CHỦ NGHĨA Ở TÂY ÂU TRUNG ĐẠI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749" y="2800350"/>
            <a:ext cx="811445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628214"/>
            <a:ext cx="81534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II.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884" y="-50291"/>
            <a:ext cx="670193" cy="67019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52400" y="504663"/>
            <a:ext cx="2341415" cy="65299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 –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6.</a:t>
            </a:r>
            <a:endParaRPr 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-50291"/>
            <a:ext cx="500478" cy="50047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72001" y="723900"/>
            <a:ext cx="0" cy="4419600"/>
          </a:xfrm>
          <a:prstGeom prst="line">
            <a:avLst/>
          </a:prstGeom>
          <a:ln w="381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23414" y="57150"/>
            <a:ext cx="8134786" cy="6667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TƯ BẢN CHỦ NGHĨA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TÂY ÂU TRUNG ĐẠI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1" y="903811"/>
            <a:ext cx="44196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2" t="21192" r="16557" b="12583"/>
          <a:stretch/>
        </p:blipFill>
        <p:spPr>
          <a:xfrm>
            <a:off x="4743450" y="759278"/>
            <a:ext cx="2209801" cy="1905000"/>
          </a:xfrm>
          <a:prstGeom prst="rect">
            <a:avLst/>
          </a:prstGeom>
        </p:spPr>
      </p:pic>
      <p:pic>
        <p:nvPicPr>
          <p:cNvPr id="13" name="Picture 12" descr="C:\Users\Admin\Pictures\Screenshots\Screenshot (520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36410" r="21288" b="45505"/>
          <a:stretch/>
        </p:blipFill>
        <p:spPr bwMode="auto">
          <a:xfrm>
            <a:off x="4708072" y="2664278"/>
            <a:ext cx="4383956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1" y="4035878"/>
            <a:ext cx="4572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3.1),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3.2),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endParaRPr lang="en-US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953251" y="1352550"/>
            <a:ext cx="20954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239000" y="759278"/>
            <a:ext cx="1853028" cy="1736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Lisbon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Hình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buôn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tấp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nập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sầm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uất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1" y="1344238"/>
            <a:ext cx="438150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xưởng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7726240" y="2482435"/>
            <a:ext cx="152400" cy="168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970102" y="713580"/>
            <a:ext cx="1853028" cy="1736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934" y="3323547"/>
            <a:ext cx="4380706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xưởng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XH.</a:t>
            </a: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5" grpId="1"/>
      <p:bldP spid="6" grpId="0" animBg="1"/>
      <p:bldP spid="6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-50291"/>
            <a:ext cx="500478" cy="50047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72001" y="723900"/>
            <a:ext cx="0" cy="4419600"/>
          </a:xfrm>
          <a:prstGeom prst="line">
            <a:avLst/>
          </a:prstGeom>
          <a:ln w="381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23414" y="57150"/>
            <a:ext cx="8134786" cy="6667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TƯ BẢN CHỦ NGHĨA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TÂY ÂU TRUNG ĐẠI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819150"/>
            <a:ext cx="43434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II.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2" descr="Screenshot (52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7" t="53477" r="57912" b="16788"/>
          <a:stretch>
            <a:fillRect/>
          </a:stretch>
        </p:blipFill>
        <p:spPr bwMode="auto">
          <a:xfrm>
            <a:off x="4632823" y="750203"/>
            <a:ext cx="2480852" cy="16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" descr="Screenshot (52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0" t="53477" r="25000" b="16788"/>
          <a:stretch>
            <a:fillRect/>
          </a:stretch>
        </p:blipFill>
        <p:spPr bwMode="auto">
          <a:xfrm>
            <a:off x="7005842" y="749787"/>
            <a:ext cx="2152140" cy="16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Screenshot (52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5" t="15698" r="24532" b="60011"/>
          <a:stretch>
            <a:fillRect/>
          </a:stretch>
        </p:blipFill>
        <p:spPr bwMode="auto">
          <a:xfrm>
            <a:off x="4632823" y="2403860"/>
            <a:ext cx="2412442" cy="205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47800" y="-28384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47800" y="59150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07515" y="2404384"/>
            <a:ext cx="2079253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3.4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3.5),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3.3),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399" y="1606850"/>
            <a:ext cx="438919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399" y="2209531"/>
            <a:ext cx="435878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" y="29636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Quan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XH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2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42951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33350"/>
            <a:ext cx="59436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VÀ VẬN DỤNG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875498"/>
            <a:ext cx="75303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90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637703" y="275815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720904" y="275815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596" y="0"/>
            <a:ext cx="683403" cy="6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6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2400" y="26079"/>
            <a:ext cx="7441851" cy="103175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1990982"/>
            <a:ext cx="4495799" cy="8358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25871" y="2030259"/>
            <a:ext cx="4445602" cy="8085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068382" y="2449076"/>
            <a:ext cx="427417" cy="34190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767" y="2464618"/>
            <a:ext cx="453749" cy="398749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3581400" y="420934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52" y="0"/>
            <a:ext cx="600848" cy="5905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3045372"/>
            <a:ext cx="4495798" cy="8024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/>
              <a:t>.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382" y="3458258"/>
            <a:ext cx="453881" cy="39886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25871" y="3068724"/>
            <a:ext cx="4445601" cy="7790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18" y="3479437"/>
            <a:ext cx="448823" cy="3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6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1584" y="150994"/>
            <a:ext cx="7895046" cy="99904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 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0" y="2827372"/>
            <a:ext cx="4038600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80280" y="1691717"/>
            <a:ext cx="4587520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62524" y="2962546"/>
            <a:ext cx="413085" cy="3304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23" y="1925074"/>
            <a:ext cx="382303" cy="335963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74" y="54992"/>
            <a:ext cx="622426" cy="6117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1193" y="1698330"/>
            <a:ext cx="4019807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59" y="1809750"/>
            <a:ext cx="374104" cy="32875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41561" y="2698484"/>
            <a:ext cx="452623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770" y="2846298"/>
            <a:ext cx="370607" cy="3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2826848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3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42612" y="20096"/>
            <a:ext cx="7108621" cy="11141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3. 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 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30571" y="1542009"/>
            <a:ext cx="3680099" cy="11014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7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1" y="3526875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0123" y="2852820"/>
            <a:ext cx="3680099" cy="99497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57965" y="2242652"/>
            <a:ext cx="452705" cy="3621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449198"/>
            <a:ext cx="361741" cy="317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52" y="0"/>
            <a:ext cx="600848" cy="5905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0122" y="1542009"/>
            <a:ext cx="3866801" cy="11042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68" y="2299337"/>
            <a:ext cx="316108" cy="2777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95800" y="2861911"/>
            <a:ext cx="3680099" cy="9858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23" y="3445490"/>
            <a:ext cx="345494" cy="303616"/>
          </a:xfrm>
          <a:prstGeom prst="rect">
            <a:avLst/>
          </a:prstGeom>
        </p:spPr>
      </p:pic>
      <p:sp>
        <p:nvSpPr>
          <p:cNvPr id="19" name="Cloud 18">
            <a:hlinkClick r:id="rId16" action="ppaction://hlinksldjump"/>
          </p:cNvPr>
          <p:cNvSpPr/>
          <p:nvPr/>
        </p:nvSpPr>
        <p:spPr>
          <a:xfrm>
            <a:off x="3516726" y="4258672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61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744</Words>
  <Application>Microsoft Office PowerPoint</Application>
  <PresentationFormat>On-screen Show (16:9)</PresentationFormat>
  <Paragraphs>74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Huy</dc:creator>
  <cp:lastModifiedBy>Nguyễn Thị Thuý Hoà</cp:lastModifiedBy>
  <cp:revision>213</cp:revision>
  <dcterms:created xsi:type="dcterms:W3CDTF">2018-10-18T02:19:58Z</dcterms:created>
  <dcterms:modified xsi:type="dcterms:W3CDTF">2022-10-09T09:57:10Z</dcterms:modified>
</cp:coreProperties>
</file>