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91" r:id="rId2"/>
    <p:sldId id="392" r:id="rId3"/>
    <p:sldId id="393" r:id="rId4"/>
    <p:sldId id="395" r:id="rId5"/>
    <p:sldId id="397" r:id="rId6"/>
    <p:sldId id="446" r:id="rId7"/>
    <p:sldId id="448" r:id="rId8"/>
    <p:sldId id="390" r:id="rId9"/>
    <p:sldId id="451" r:id="rId10"/>
    <p:sldId id="452" r:id="rId11"/>
    <p:sldId id="457" r:id="rId12"/>
    <p:sldId id="458" r:id="rId13"/>
    <p:sldId id="462" r:id="rId14"/>
    <p:sldId id="463" r:id="rId15"/>
    <p:sldId id="464" r:id="rId16"/>
    <p:sldId id="467" r:id="rId17"/>
    <p:sldId id="470" r:id="rId18"/>
    <p:sldId id="468" r:id="rId19"/>
    <p:sldId id="469" r:id="rId20"/>
    <p:sldId id="471" r:id="rId21"/>
    <p:sldId id="472" r:id="rId22"/>
    <p:sldId id="366" r:id="rId23"/>
    <p:sldId id="263" r:id="rId24"/>
    <p:sldId id="447" r:id="rId25"/>
    <p:sldId id="258" r:id="rId26"/>
    <p:sldId id="259" r:id="rId27"/>
    <p:sldId id="260" r:id="rId28"/>
    <p:sldId id="261" r:id="rId29"/>
    <p:sldId id="367" r:id="rId30"/>
    <p:sldId id="303" r:id="rId31"/>
    <p:sldId id="444"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98"/>
    <a:srgbClr val="0000FF"/>
    <a:srgbClr val="F3D7F2"/>
    <a:srgbClr val="CCFFFF"/>
    <a:srgbClr val="CC6600"/>
    <a:srgbClr val="CC3300"/>
    <a:srgbClr val="009900"/>
    <a:srgbClr val="FF9900"/>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138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19T03:29:52.32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19T03:29:53.06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36,'0'-6,"6"-2,9 0,7 2,7 1,-1 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19T03:29:53.49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29A8B2-0818-4DE5-9C5C-A8B4F38BD068}" type="datetimeFigureOut">
              <a:rPr lang="en-US" smtClean="0"/>
              <a:t>18/09/2022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4185441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29A8B2-0818-4DE5-9C5C-A8B4F38BD068}" type="datetimeFigureOut">
              <a:rPr lang="en-US" smtClean="0"/>
              <a:t>18/09/2022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2202796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29A8B2-0818-4DE5-9C5C-A8B4F38BD068}" type="datetimeFigureOut">
              <a:rPr lang="en-US" smtClean="0"/>
              <a:t>18/09/2022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3256257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E66AF05-5CA2-0A2F-7F88-E20B1070F1C0}"/>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5B1A1F61-AB62-298E-869D-92AB85155A7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FCCC3CA-6C5E-E585-8FBD-5FF2D54D7FC6}"/>
              </a:ext>
            </a:extLst>
          </p:cNvPr>
          <p:cNvSpPr>
            <a:spLocks noGrp="1"/>
          </p:cNvSpPr>
          <p:nvPr>
            <p:ph type="sldNum" sz="quarter" idx="12"/>
          </p:nvPr>
        </p:nvSpPr>
        <p:spPr/>
        <p:txBody>
          <a:bodyPr/>
          <a:lstStyle>
            <a:lvl1pPr>
              <a:defRPr/>
            </a:lvl1pPr>
          </a:lstStyle>
          <a:p>
            <a:pPr>
              <a:defRPr/>
            </a:pPr>
            <a:fld id="{DA35DF89-B443-4D37-8BC2-076EA878B281}" type="slidenum">
              <a:rPr lang="en-US" altLang="en-US"/>
              <a:pPr>
                <a:defRPr/>
              </a:pPr>
              <a:t>‹#›</a:t>
            </a:fld>
            <a:endParaRPr lang="en-US" altLang="en-US"/>
          </a:p>
        </p:txBody>
      </p:sp>
    </p:spTree>
    <p:extLst>
      <p:ext uri="{BB962C8B-B14F-4D97-AF65-F5344CB8AC3E}">
        <p14:creationId xmlns:p14="http://schemas.microsoft.com/office/powerpoint/2010/main" val="3392696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29A8B2-0818-4DE5-9C5C-A8B4F38BD068}" type="datetimeFigureOut">
              <a:rPr lang="en-US" smtClean="0"/>
              <a:t>18/09/2022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4043307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29A8B2-0818-4DE5-9C5C-A8B4F38BD068}" type="datetimeFigureOut">
              <a:rPr lang="en-US" smtClean="0"/>
              <a:t>18/09/2022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236170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29A8B2-0818-4DE5-9C5C-A8B4F38BD068}" type="datetimeFigureOut">
              <a:rPr lang="en-US" smtClean="0"/>
              <a:t>18/09/2022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325582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29A8B2-0818-4DE5-9C5C-A8B4F38BD068}" type="datetimeFigureOut">
              <a:rPr lang="en-US" smtClean="0"/>
              <a:t>18/09/2022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225650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29A8B2-0818-4DE5-9C5C-A8B4F38BD068}" type="datetimeFigureOut">
              <a:rPr lang="en-US" smtClean="0"/>
              <a:t>18/09/2022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4003595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29A8B2-0818-4DE5-9C5C-A8B4F38BD068}" type="datetimeFigureOut">
              <a:rPr lang="en-US" smtClean="0"/>
              <a:t>18/09/2022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4282763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29A8B2-0818-4DE5-9C5C-A8B4F38BD068}" type="datetimeFigureOut">
              <a:rPr lang="en-US" smtClean="0"/>
              <a:t>18/09/2022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2069275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29A8B2-0818-4DE5-9C5C-A8B4F38BD068}" type="datetimeFigureOut">
              <a:rPr lang="en-US" smtClean="0"/>
              <a:t>18/09/2022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4020266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29A8B2-0818-4DE5-9C5C-A8B4F38BD068}" type="datetimeFigureOut">
              <a:rPr lang="en-US" smtClean="0"/>
              <a:t>18/09/2022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15E083-3F6E-4F1C-9AA7-297C4DD7E1F2}" type="slidenum">
              <a:rPr lang="en-US" smtClean="0"/>
              <a:t>‹#›</a:t>
            </a:fld>
            <a:endParaRPr lang="en-US"/>
          </a:p>
        </p:txBody>
      </p:sp>
    </p:spTree>
    <p:extLst>
      <p:ext uri="{BB962C8B-B14F-4D97-AF65-F5344CB8AC3E}">
        <p14:creationId xmlns:p14="http://schemas.microsoft.com/office/powerpoint/2010/main" val="30645070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1.wav"/><Relationship Id="rId7" Type="http://schemas.openxmlformats.org/officeDocument/2006/relationships/image" Target="../media/image4.png"/><Relationship Id="rId12" Type="http://schemas.openxmlformats.org/officeDocument/2006/relationships/slide" Target="slide3.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png"/><Relationship Id="rId11" Type="http://schemas.openxmlformats.org/officeDocument/2006/relationships/slide" Target="slide5.xml"/><Relationship Id="rId5" Type="http://schemas.openxmlformats.org/officeDocument/2006/relationships/image" Target="../media/image2.png"/><Relationship Id="rId10" Type="http://schemas.openxmlformats.org/officeDocument/2006/relationships/slide" Target="slide4.xml"/><Relationship Id="rId4" Type="http://schemas.openxmlformats.org/officeDocument/2006/relationships/image" Target="../media/image1.png"/><Relationship Id="rId9" Type="http://schemas.openxmlformats.org/officeDocument/2006/relationships/slide" Target="slide2.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customXml" Target="../ink/ink1.xml"/><Relationship Id="rId7" Type="http://schemas.openxmlformats.org/officeDocument/2006/relationships/customXml" Target="../ink/ink2.xml"/><Relationship Id="rId12"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3.png"/><Relationship Id="rId11" Type="http://schemas.openxmlformats.org/officeDocument/2006/relationships/image" Target="../media/image19.jpg"/><Relationship Id="rId10" Type="http://schemas.openxmlformats.org/officeDocument/2006/relationships/image" Target="../media/image25.png"/><Relationship Id="rId9" Type="http://schemas.openxmlformats.org/officeDocument/2006/relationships/customXml" Target="../ink/ink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 Target="slide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40.jpeg"/><Relationship Id="rId16"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5.png"/><Relationship Id="rId18" Type="http://schemas.openxmlformats.org/officeDocument/2006/relationships/slide" Target="slide29.xml"/><Relationship Id="rId26" Type="http://schemas.openxmlformats.org/officeDocument/2006/relationships/image" Target="../media/image74.png"/><Relationship Id="rId3" Type="http://schemas.openxmlformats.org/officeDocument/2006/relationships/image" Target="../media/image58.png"/><Relationship Id="rId21" Type="http://schemas.openxmlformats.org/officeDocument/2006/relationships/image" Target="../media/image70.png"/><Relationship Id="rId7" Type="http://schemas.openxmlformats.org/officeDocument/2006/relationships/image" Target="../media/image62.png"/><Relationship Id="rId12" Type="http://schemas.openxmlformats.org/officeDocument/2006/relationships/slide" Target="slide27.xml"/><Relationship Id="rId17" Type="http://schemas.openxmlformats.org/officeDocument/2006/relationships/image" Target="../media/image67.png"/><Relationship Id="rId25" Type="http://schemas.openxmlformats.org/officeDocument/2006/relationships/image" Target="../media/image73.png"/><Relationship Id="rId2" Type="http://schemas.openxmlformats.org/officeDocument/2006/relationships/image" Target="../media/image55.jpeg"/><Relationship Id="rId16" Type="http://schemas.openxmlformats.org/officeDocument/2006/relationships/slide" Target="slide28.xml"/><Relationship Id="rId20" Type="http://schemas.openxmlformats.org/officeDocument/2006/relationships/image" Target="../media/image69.png"/><Relationship Id="rId29"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61.png"/><Relationship Id="rId11" Type="http://schemas.openxmlformats.org/officeDocument/2006/relationships/image" Target="../media/image64.png"/><Relationship Id="rId24" Type="http://schemas.openxmlformats.org/officeDocument/2006/relationships/image" Target="../media/image72.png"/><Relationship Id="rId32" Type="http://schemas.openxmlformats.org/officeDocument/2006/relationships/slide" Target="slide30.xml"/><Relationship Id="rId5" Type="http://schemas.openxmlformats.org/officeDocument/2006/relationships/image" Target="../media/image60.png"/><Relationship Id="rId15" Type="http://schemas.openxmlformats.org/officeDocument/2006/relationships/image" Target="../media/image66.png"/><Relationship Id="rId23" Type="http://schemas.openxmlformats.org/officeDocument/2006/relationships/image" Target="../media/image51.png"/><Relationship Id="rId28" Type="http://schemas.openxmlformats.org/officeDocument/2006/relationships/image" Target="../media/image76.png"/><Relationship Id="rId10" Type="http://schemas.openxmlformats.org/officeDocument/2006/relationships/image" Target="../media/image48.png"/><Relationship Id="rId19" Type="http://schemas.openxmlformats.org/officeDocument/2006/relationships/image" Target="../media/image68.png"/><Relationship Id="rId31" Type="http://schemas.openxmlformats.org/officeDocument/2006/relationships/image" Target="../media/image79.png"/><Relationship Id="rId4" Type="http://schemas.openxmlformats.org/officeDocument/2006/relationships/image" Target="../media/image59.png"/><Relationship Id="rId9" Type="http://schemas.openxmlformats.org/officeDocument/2006/relationships/slide" Target="slide25.xml"/><Relationship Id="rId14" Type="http://schemas.openxmlformats.org/officeDocument/2006/relationships/slide" Target="slide26.xml"/><Relationship Id="rId22" Type="http://schemas.openxmlformats.org/officeDocument/2006/relationships/image" Target="../media/image71.png"/><Relationship Id="rId27" Type="http://schemas.openxmlformats.org/officeDocument/2006/relationships/image" Target="../media/image75.png"/><Relationship Id="rId30"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80.jpe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81.jpe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57.png"/><Relationship Id="rId4" Type="http://schemas.openxmlformats.org/officeDocument/2006/relationships/slide" Target="slide24.xml"/></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3.wav"/><Relationship Id="rId7" Type="http://schemas.openxmlformats.org/officeDocument/2006/relationships/slide" Target="slide24.xml"/><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jpeg"/><Relationship Id="rId10" Type="http://schemas.openxmlformats.org/officeDocument/2006/relationships/image" Target="../media/image84.png"/><Relationship Id="rId4" Type="http://schemas.openxmlformats.org/officeDocument/2006/relationships/audio" Target="../media/audio4.wav"/><Relationship Id="rId9" Type="http://schemas.openxmlformats.org/officeDocument/2006/relationships/image" Target="../media/image83.png"/></Relationships>
</file>

<file path=ppt/slides/_rels/slide29.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audio" Target="../media/audio3.wav"/><Relationship Id="rId7" Type="http://schemas.openxmlformats.org/officeDocument/2006/relationships/image" Target="../media/image84.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5.jpeg"/><Relationship Id="rId4" Type="http://schemas.openxmlformats.org/officeDocument/2006/relationships/audio" Target="../media/audio4.wav"/><Relationship Id="rId9"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1.jpeg"/><Relationship Id="rId5" Type="http://schemas.openxmlformats.org/officeDocument/2006/relationships/image" Target="../media/image7.png"/><Relationship Id="rId4" Type="http://schemas.openxmlformats.org/officeDocument/2006/relationships/slide" Target="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image" Target="../media/image86.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8.wmf"/><Relationship Id="rId7" Type="http://schemas.openxmlformats.org/officeDocument/2006/relationships/image" Target="../media/image92.png"/><Relationship Id="rId2" Type="http://schemas.openxmlformats.org/officeDocument/2006/relationships/slideLayout" Target="../slideLayouts/slideLayout12.xml"/><Relationship Id="rId1" Type="http://schemas.openxmlformats.org/officeDocument/2006/relationships/tags" Target="../tags/tag15.xml"/><Relationship Id="rId6" Type="http://schemas.openxmlformats.org/officeDocument/2006/relationships/image" Target="../media/image91.gif"/><Relationship Id="rId5" Type="http://schemas.openxmlformats.org/officeDocument/2006/relationships/image" Target="../media/image90.png"/><Relationship Id="rId4" Type="http://schemas.openxmlformats.org/officeDocument/2006/relationships/image" Target="../media/image89.gif"/></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slide" Target="slide1.xml"/></Relationships>
</file>

<file path=ppt/slides/_rels/slide5.xml.rels><?xml version="1.0" encoding="UTF-8" standalone="yes"?>
<Relationships xmlns="http://schemas.openxmlformats.org/package/2006/relationships"><Relationship Id="rId3" Type="http://schemas.openxmlformats.org/officeDocument/2006/relationships/video" Target="file:///D:\GIAO%20AN%205512\S&#193;CH%20GI&#193;O%20KHOA%20L&#7882;CH%20S&#7916;%20V&#192;%20&#272;&#7882;A%20L&#205;%207\GI&#193;O%20&#193;N%20S&#7916;%207\CH&#194;N%20TR&#7900;I%20S&#193;NG%20T&#7840;O\B&#192;I%202%20S&#7916;%207.CTST\Earth%20-%2084589.mp4" TargetMode="External"/><Relationship Id="rId7" Type="http://schemas.openxmlformats.org/officeDocument/2006/relationships/image" Target="../media/image7.png"/><Relationship Id="rId2" Type="http://schemas.microsoft.com/office/2007/relationships/media" Target="file:///D:\GIAO%20AN%205512\S&#193;CH%20GI&#193;O%20KHOA%20L&#7882;CH%20S&#7916;%20V&#192;%20&#272;&#7882;A%20L&#205;%207\GI&#193;O%20&#193;N%20S&#7916;%207\CH&#194;N%20TR&#7900;I%20S&#193;NG%20T&#7840;O\B&#192;I%202%20S&#7916;%207.CTST\Earth%20-%2084589.mp4" TargetMode="External"/><Relationship Id="rId1" Type="http://schemas.openxmlformats.org/officeDocument/2006/relationships/tags" Target="../tags/tag5.xml"/><Relationship Id="rId6" Type="http://schemas.openxmlformats.org/officeDocument/2006/relationships/slide" Target="slide1.xml"/><Relationship Id="rId5" Type="http://schemas.openxmlformats.org/officeDocument/2006/relationships/image" Target="../media/image13.pn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descr="Cay png 2 » PNG Image">
            <a:extLst>
              <a:ext uri="{FF2B5EF4-FFF2-40B4-BE49-F238E27FC236}">
                <a16:creationId xmlns:a16="http://schemas.microsoft.com/office/drawing/2014/main" id="{63866D3F-A15B-2192-E603-59B082E628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692" r="24300" b="5196"/>
          <a:stretch>
            <a:fillRect/>
          </a:stretch>
        </p:blipFill>
        <p:spPr bwMode="auto">
          <a:xfrm>
            <a:off x="1219200" y="744571"/>
            <a:ext cx="6553200" cy="592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41">
            <a:extLst>
              <a:ext uri="{FF2B5EF4-FFF2-40B4-BE49-F238E27FC236}">
                <a16:creationId xmlns:a16="http://schemas.microsoft.com/office/drawing/2014/main" id="{C25644D4-0CAA-9868-EDDF-34F06CF2E719}"/>
              </a:ext>
            </a:extLst>
          </p:cNvPr>
          <p:cNvSpPr/>
          <p:nvPr/>
        </p:nvSpPr>
        <p:spPr>
          <a:xfrm>
            <a:off x="2400300" y="185907"/>
            <a:ext cx="4343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a:solidFill>
                  <a:srgbClr val="FF0000"/>
                </a:solidFill>
                <a:latin typeface="Times New Roman" pitchFamily="18" charset="0"/>
                <a:cs typeface="Times New Roman" pitchFamily="18" charset="0"/>
              </a:rPr>
              <a:t>KHỞI ĐỘNG</a:t>
            </a:r>
            <a:endParaRPr lang="vi-VN" sz="3000" b="1" dirty="0">
              <a:solidFill>
                <a:srgbClr val="FF000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1BD65DDB-0F50-79E6-6BD4-A98B45808F3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79788" y="1790700"/>
            <a:ext cx="7016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17985606-E937-D68E-132A-3BC9C0534B8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18051" y="1920181"/>
            <a:ext cx="68897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AC0CD69-29A4-9A06-3368-2F2969976AF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96681" y="2790825"/>
            <a:ext cx="7620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9E1C658-5D8E-C71B-0383-8A71B98D2C3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74988" y="3065463"/>
            <a:ext cx="68897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hlinkClick r:id="rId9" action="ppaction://hlinksldjump"/>
            <a:extLst>
              <a:ext uri="{FF2B5EF4-FFF2-40B4-BE49-F238E27FC236}">
                <a16:creationId xmlns:a16="http://schemas.microsoft.com/office/drawing/2014/main" id="{3B7D00D7-F9A1-AB40-831E-08D6300FAD9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87725" y="1811338"/>
            <a:ext cx="701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hlinkClick r:id="rId10" action="ppaction://hlinksldjump"/>
            <a:extLst>
              <a:ext uri="{FF2B5EF4-FFF2-40B4-BE49-F238E27FC236}">
                <a16:creationId xmlns:a16="http://schemas.microsoft.com/office/drawing/2014/main" id="{FDA99985-021F-3EB5-F74F-86FC1EF4787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74988" y="3059113"/>
            <a:ext cx="68897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a:hlinkClick r:id="rId11" action="ppaction://hlinksldjump"/>
            <a:extLst>
              <a:ext uri="{FF2B5EF4-FFF2-40B4-BE49-F238E27FC236}">
                <a16:creationId xmlns:a16="http://schemas.microsoft.com/office/drawing/2014/main" id="{1F8C0704-0DE0-C8F9-FA26-8595D6E3312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96681" y="2790825"/>
            <a:ext cx="7620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a:hlinkClick r:id="rId12" action="ppaction://hlinksldjump"/>
            <a:extLst>
              <a:ext uri="{FF2B5EF4-FFF2-40B4-BE49-F238E27FC236}">
                <a16:creationId xmlns:a16="http://schemas.microsoft.com/office/drawing/2014/main" id="{90C3F4F8-A667-4E33-9F1F-3EBF2CBFBFC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21226" y="1930536"/>
            <a:ext cx="68897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ight Arrow 9">
            <a:hlinkClick r:id="rId11" action="ppaction://hlinksldjump"/>
            <a:extLst>
              <a:ext uri="{FF2B5EF4-FFF2-40B4-BE49-F238E27FC236}">
                <a16:creationId xmlns:a16="http://schemas.microsoft.com/office/drawing/2014/main" id="{25CC614F-C808-A88B-82BC-A82F2BF5F623}"/>
              </a:ext>
            </a:extLst>
          </p:cNvPr>
          <p:cNvSpPr/>
          <p:nvPr/>
        </p:nvSpPr>
        <p:spPr>
          <a:xfrm>
            <a:off x="8610600" y="6477000"/>
            <a:ext cx="5334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Tree>
    <p:custDataLst>
      <p:tags r:id="rId1"/>
    </p:custData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xit" presetSubtype="0" fill="hold" nodeType="clickEffect">
                                  <p:stCondLst>
                                    <p:cond delay="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4" restart="whenNotActive" fill="hold" evtFilter="cancelBubble" nodeType="interactiveSeq">
                <p:stCondLst>
                  <p:cond evt="onClick" delay="0">
                    <p:tgtEl>
                      <p:spTgt spid="28"/>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xit" presetSubtype="0" fill="hold" nodeType="clickEffect">
                                  <p:stCondLst>
                                    <p:cond delay="0"/>
                                  </p:stCondLst>
                                  <p:childTnLst>
                                    <p:animEffect transition="out" filter="fade">
                                      <p:cBhvr>
                                        <p:cTn id="18" dur="500"/>
                                        <p:tgtEl>
                                          <p:spTgt spid="28"/>
                                        </p:tgtEl>
                                      </p:cBhvr>
                                    </p:animEffect>
                                    <p:set>
                                      <p:cBhvr>
                                        <p:cTn id="19"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0" presetClass="exit" presetSubtype="0" fill="hold" nodeType="clickEffect">
                                  <p:stCondLst>
                                    <p:cond delay="0"/>
                                  </p:stCondLst>
                                  <p:childTnLst>
                                    <p:animEffect transition="out" filter="fad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37" presetClass="exit" presetSubtype="0" fill="hold" nodeType="clickEffect">
                                  <p:stCondLst>
                                    <p:cond delay="0"/>
                                  </p:stCondLst>
                                  <p:childTnLst>
                                    <p:animEffect transition="out" filter="fade">
                                      <p:cBhvr>
                                        <p:cTn id="30" dur="1000"/>
                                        <p:tgtEl>
                                          <p:spTgt spid="3"/>
                                        </p:tgtEl>
                                      </p:cBhvr>
                                    </p:animEffect>
                                    <p:anim calcmode="lin" valueType="num">
                                      <p:cBhvr>
                                        <p:cTn id="31" dur="1000"/>
                                        <p:tgtEl>
                                          <p:spTgt spid="3"/>
                                        </p:tgtEl>
                                        <p:attrNameLst>
                                          <p:attrName>ppt_x</p:attrName>
                                        </p:attrNameLst>
                                      </p:cBhvr>
                                      <p:tavLst>
                                        <p:tav tm="0">
                                          <p:val>
                                            <p:strVal val="ppt_x"/>
                                          </p:val>
                                        </p:tav>
                                        <p:tav tm="100000">
                                          <p:val>
                                            <p:strVal val="ppt_x"/>
                                          </p:val>
                                        </p:tav>
                                      </p:tavLst>
                                    </p:anim>
                                    <p:anim calcmode="lin" valueType="num">
                                      <p:cBhvr>
                                        <p:cTn id="32" dur="100" decel="100000"/>
                                        <p:tgtEl>
                                          <p:spTgt spid="3"/>
                                        </p:tgtEl>
                                        <p:attrNameLst>
                                          <p:attrName>ppt_y</p:attrName>
                                        </p:attrNameLst>
                                      </p:cBhvr>
                                      <p:tavLst>
                                        <p:tav tm="0">
                                          <p:val>
                                            <p:strVal val="ppt_y"/>
                                          </p:val>
                                        </p:tav>
                                        <p:tav tm="100000">
                                          <p:val>
                                            <p:strVal val="ppt_y-.03"/>
                                          </p:val>
                                        </p:tav>
                                      </p:tavLst>
                                    </p:anim>
                                    <p:anim calcmode="lin" valueType="num">
                                      <p:cBhvr>
                                        <p:cTn id="33" dur="900" accel="100000">
                                          <p:stCondLst>
                                            <p:cond delay="100"/>
                                          </p:stCondLst>
                                        </p:cTn>
                                        <p:tgtEl>
                                          <p:spTgt spid="3"/>
                                        </p:tgtEl>
                                        <p:attrNameLst>
                                          <p:attrName>ppt_y</p:attrName>
                                        </p:attrNameLst>
                                      </p:cBhvr>
                                      <p:tavLst>
                                        <p:tav tm="0">
                                          <p:val>
                                            <p:strVal val="ppt_y"/>
                                          </p:val>
                                        </p:tav>
                                        <p:tav tm="100000">
                                          <p:val>
                                            <p:strVal val="ppt_y+1"/>
                                          </p:val>
                                        </p:tav>
                                      </p:tavLst>
                                    </p:anim>
                                    <p:set>
                                      <p:cBhvr>
                                        <p:cTn id="34" dur="1" fill="hold">
                                          <p:stCondLst>
                                            <p:cond delay="999"/>
                                          </p:stCondLst>
                                        </p:cTn>
                                        <p:tgtEl>
                                          <p:spTgt spid="3"/>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37" presetClass="exit" presetSubtype="0" fill="hold" nodeType="clickEffect">
                                  <p:stCondLst>
                                    <p:cond delay="0"/>
                                  </p:stCondLst>
                                  <p:childTnLst>
                                    <p:animEffect transition="out" filter="fade">
                                      <p:cBhvr>
                                        <p:cTn id="39" dur="1000"/>
                                        <p:tgtEl>
                                          <p:spTgt spid="4"/>
                                        </p:tgtEl>
                                      </p:cBhvr>
                                    </p:animEffect>
                                    <p:anim calcmode="lin" valueType="num">
                                      <p:cBhvr>
                                        <p:cTn id="40" dur="1000"/>
                                        <p:tgtEl>
                                          <p:spTgt spid="4"/>
                                        </p:tgtEl>
                                        <p:attrNameLst>
                                          <p:attrName>ppt_x</p:attrName>
                                        </p:attrNameLst>
                                      </p:cBhvr>
                                      <p:tavLst>
                                        <p:tav tm="0">
                                          <p:val>
                                            <p:strVal val="ppt_x"/>
                                          </p:val>
                                        </p:tav>
                                        <p:tav tm="100000">
                                          <p:val>
                                            <p:strVal val="ppt_x"/>
                                          </p:val>
                                        </p:tav>
                                      </p:tavLst>
                                    </p:anim>
                                    <p:anim calcmode="lin" valueType="num">
                                      <p:cBhvr>
                                        <p:cTn id="41" dur="100" decel="100000"/>
                                        <p:tgtEl>
                                          <p:spTgt spid="4"/>
                                        </p:tgtEl>
                                        <p:attrNameLst>
                                          <p:attrName>ppt_y</p:attrName>
                                        </p:attrNameLst>
                                      </p:cBhvr>
                                      <p:tavLst>
                                        <p:tav tm="0">
                                          <p:val>
                                            <p:strVal val="ppt_y"/>
                                          </p:val>
                                        </p:tav>
                                        <p:tav tm="100000">
                                          <p:val>
                                            <p:strVal val="ppt_y-.03"/>
                                          </p:val>
                                        </p:tav>
                                      </p:tavLst>
                                    </p:anim>
                                    <p:anim calcmode="lin" valueType="num">
                                      <p:cBhvr>
                                        <p:cTn id="42" dur="900" accel="100000">
                                          <p:stCondLst>
                                            <p:cond delay="100"/>
                                          </p:stCondLst>
                                        </p:cTn>
                                        <p:tgtEl>
                                          <p:spTgt spid="4"/>
                                        </p:tgtEl>
                                        <p:attrNameLst>
                                          <p:attrName>ppt_y</p:attrName>
                                        </p:attrNameLst>
                                      </p:cBhvr>
                                      <p:tavLst>
                                        <p:tav tm="0">
                                          <p:val>
                                            <p:strVal val="ppt_y"/>
                                          </p:val>
                                        </p:tav>
                                        <p:tav tm="100000">
                                          <p:val>
                                            <p:strVal val="ppt_y+1"/>
                                          </p:val>
                                        </p:tav>
                                      </p:tavLst>
                                    </p:anim>
                                    <p:set>
                                      <p:cBhvr>
                                        <p:cTn id="43"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37" presetClass="exit" presetSubtype="0" fill="hold" nodeType="clickEffect">
                                  <p:stCondLst>
                                    <p:cond delay="0"/>
                                  </p:stCondLst>
                                  <p:childTnLst>
                                    <p:animEffect transition="out" filter="fade">
                                      <p:cBhvr>
                                        <p:cTn id="48" dur="1000"/>
                                        <p:tgtEl>
                                          <p:spTgt spid="5"/>
                                        </p:tgtEl>
                                      </p:cBhvr>
                                    </p:animEffect>
                                    <p:anim calcmode="lin" valueType="num">
                                      <p:cBhvr>
                                        <p:cTn id="49" dur="1000"/>
                                        <p:tgtEl>
                                          <p:spTgt spid="5"/>
                                        </p:tgtEl>
                                        <p:attrNameLst>
                                          <p:attrName>ppt_x</p:attrName>
                                        </p:attrNameLst>
                                      </p:cBhvr>
                                      <p:tavLst>
                                        <p:tav tm="0">
                                          <p:val>
                                            <p:strVal val="ppt_x"/>
                                          </p:val>
                                        </p:tav>
                                        <p:tav tm="100000">
                                          <p:val>
                                            <p:strVal val="ppt_x"/>
                                          </p:val>
                                        </p:tav>
                                      </p:tavLst>
                                    </p:anim>
                                    <p:anim calcmode="lin" valueType="num">
                                      <p:cBhvr>
                                        <p:cTn id="50" dur="100" decel="100000"/>
                                        <p:tgtEl>
                                          <p:spTgt spid="5"/>
                                        </p:tgtEl>
                                        <p:attrNameLst>
                                          <p:attrName>ppt_y</p:attrName>
                                        </p:attrNameLst>
                                      </p:cBhvr>
                                      <p:tavLst>
                                        <p:tav tm="0">
                                          <p:val>
                                            <p:strVal val="ppt_y"/>
                                          </p:val>
                                        </p:tav>
                                        <p:tav tm="100000">
                                          <p:val>
                                            <p:strVal val="ppt_y-.03"/>
                                          </p:val>
                                        </p:tav>
                                      </p:tavLst>
                                    </p:anim>
                                    <p:anim calcmode="lin" valueType="num">
                                      <p:cBhvr>
                                        <p:cTn id="51" dur="900" accel="100000">
                                          <p:stCondLst>
                                            <p:cond delay="100"/>
                                          </p:stCondLst>
                                        </p:cTn>
                                        <p:tgtEl>
                                          <p:spTgt spid="5"/>
                                        </p:tgtEl>
                                        <p:attrNameLst>
                                          <p:attrName>ppt_y</p:attrName>
                                        </p:attrNameLst>
                                      </p:cBhvr>
                                      <p:tavLst>
                                        <p:tav tm="0">
                                          <p:val>
                                            <p:strVal val="ppt_y"/>
                                          </p:val>
                                        </p:tav>
                                        <p:tav tm="100000">
                                          <p:val>
                                            <p:strVal val="ppt_y+1"/>
                                          </p:val>
                                        </p:tav>
                                      </p:tavLst>
                                    </p:anim>
                                    <p:set>
                                      <p:cBhvr>
                                        <p:cTn id="52"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53" restart="whenNotActive" fill="hold" evtFilter="cancelBubble" nodeType="interactiveSeq">
                <p:stCondLst>
                  <p:cond evt="onClick" delay="0">
                    <p:tgtEl>
                      <p:spTgt spid="6"/>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37" presetClass="exit" presetSubtype="0" fill="hold" nodeType="clickEffect">
                                  <p:stCondLst>
                                    <p:cond delay="0"/>
                                  </p:stCondLst>
                                  <p:childTnLst>
                                    <p:animEffect transition="out" filter="fade">
                                      <p:cBhvr>
                                        <p:cTn id="57" dur="1000"/>
                                        <p:tgtEl>
                                          <p:spTgt spid="6"/>
                                        </p:tgtEl>
                                      </p:cBhvr>
                                    </p:animEffect>
                                    <p:anim calcmode="lin" valueType="num">
                                      <p:cBhvr>
                                        <p:cTn id="58" dur="1000"/>
                                        <p:tgtEl>
                                          <p:spTgt spid="6"/>
                                        </p:tgtEl>
                                        <p:attrNameLst>
                                          <p:attrName>ppt_x</p:attrName>
                                        </p:attrNameLst>
                                      </p:cBhvr>
                                      <p:tavLst>
                                        <p:tav tm="0">
                                          <p:val>
                                            <p:strVal val="ppt_x"/>
                                          </p:val>
                                        </p:tav>
                                        <p:tav tm="100000">
                                          <p:val>
                                            <p:strVal val="ppt_x"/>
                                          </p:val>
                                        </p:tav>
                                      </p:tavLst>
                                    </p:anim>
                                    <p:anim calcmode="lin" valueType="num">
                                      <p:cBhvr>
                                        <p:cTn id="59" dur="100" decel="100000"/>
                                        <p:tgtEl>
                                          <p:spTgt spid="6"/>
                                        </p:tgtEl>
                                        <p:attrNameLst>
                                          <p:attrName>ppt_y</p:attrName>
                                        </p:attrNameLst>
                                      </p:cBhvr>
                                      <p:tavLst>
                                        <p:tav tm="0">
                                          <p:val>
                                            <p:strVal val="ppt_y"/>
                                          </p:val>
                                        </p:tav>
                                        <p:tav tm="100000">
                                          <p:val>
                                            <p:strVal val="ppt_y-.03"/>
                                          </p:val>
                                        </p:tav>
                                      </p:tavLst>
                                    </p:anim>
                                    <p:anim calcmode="lin" valueType="num">
                                      <p:cBhvr>
                                        <p:cTn id="60" dur="900" accel="100000">
                                          <p:stCondLst>
                                            <p:cond delay="100"/>
                                          </p:stCondLst>
                                        </p:cTn>
                                        <p:tgtEl>
                                          <p:spTgt spid="6"/>
                                        </p:tgtEl>
                                        <p:attrNameLst>
                                          <p:attrName>ppt_y</p:attrName>
                                        </p:attrNameLst>
                                      </p:cBhvr>
                                      <p:tavLst>
                                        <p:tav tm="0">
                                          <p:val>
                                            <p:strVal val="ppt_y"/>
                                          </p:val>
                                        </p:tav>
                                        <p:tav tm="100000">
                                          <p:val>
                                            <p:strVal val="ppt_y+1"/>
                                          </p:val>
                                        </p:tav>
                                      </p:tavLst>
                                    </p:anim>
                                    <p:set>
                                      <p:cBhvr>
                                        <p:cTn id="61"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3</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8283" y="545066"/>
            <a:ext cx="8062291" cy="637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1. Hành trình của một số cuộc phát kiến địa lí</a:t>
            </a:r>
            <a:endParaRPr lang="vi-VN" sz="2700"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58A7F9ED-FBAF-4CD6-E517-696026EFD394}"/>
              </a:ext>
            </a:extLst>
          </p:cNvPr>
          <p:cNvSpPr txBox="1"/>
          <p:nvPr/>
        </p:nvSpPr>
        <p:spPr>
          <a:xfrm>
            <a:off x="8283" y="1182231"/>
            <a:ext cx="2363856" cy="3108543"/>
          </a:xfrm>
          <a:prstGeom prst="rect">
            <a:avLst/>
          </a:prstGeom>
          <a:noFill/>
        </p:spPr>
        <p:txBody>
          <a:bodyPr wrap="square">
            <a:spAutoFit/>
          </a:bodyPr>
          <a:lstStyle/>
          <a:p>
            <a:pPr algn="just"/>
            <a:r>
              <a:rPr lang="nl-NL"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Năm</a:t>
            </a:r>
            <a:r>
              <a:rPr lang="en-US" sz="2700" b="1" dirty="0">
                <a:solidFill>
                  <a:srgbClr val="0000FF"/>
                </a:solidFill>
                <a:latin typeface="Times New Roman" panose="02020603050405020304" pitchFamily="18" charset="0"/>
                <a:cs typeface="Times New Roman" panose="02020603050405020304" pitchFamily="18" charset="0"/>
              </a:rPr>
              <a:t> 1487, B. </a:t>
            </a:r>
            <a:r>
              <a:rPr lang="en-US" sz="2700" b="1" dirty="0" err="1">
                <a:solidFill>
                  <a:srgbClr val="0000FF"/>
                </a:solidFill>
                <a:latin typeface="Times New Roman" panose="02020603050405020304" pitchFamily="18" charset="0"/>
                <a:cs typeface="Times New Roman" panose="02020603050405020304" pitchFamily="18" charset="0"/>
              </a:rPr>
              <a:t>Đi</a:t>
            </a:r>
            <a:r>
              <a:rPr lang="en-US" sz="2700" b="1" dirty="0">
                <a:solidFill>
                  <a:srgbClr val="0000FF"/>
                </a:solidFill>
                <a:latin typeface="Times New Roman" panose="02020603050405020304" pitchFamily="18" charset="0"/>
                <a:cs typeface="Times New Roman" panose="02020603050405020304" pitchFamily="18" charset="0"/>
              </a:rPr>
              <a:t>-a-</a:t>
            </a:r>
            <a:r>
              <a:rPr lang="en-US" sz="2700" b="1" dirty="0" err="1">
                <a:solidFill>
                  <a:srgbClr val="0000FF"/>
                </a:solidFill>
                <a:latin typeface="Times New Roman" panose="02020603050405020304" pitchFamily="18" charset="0"/>
                <a:cs typeface="Times New Roman" panose="02020603050405020304" pitchFamily="18" charset="0"/>
              </a:rPr>
              <a:t>xơ</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đã</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dẫn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đầu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đoàn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thám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hiểm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đến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được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mũi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cực</a:t>
            </a:r>
            <a:r>
              <a:rPr lang="en-US" sz="2700" b="1" dirty="0">
                <a:solidFill>
                  <a:srgbClr val="0000FF"/>
                </a:solidFill>
                <a:latin typeface="Times New Roman" panose="02020603050405020304" pitchFamily="18" charset="0"/>
                <a:cs typeface="Times New Roman" panose="02020603050405020304" pitchFamily="18" charset="0"/>
              </a:rPr>
              <a:t> Nam </a:t>
            </a:r>
            <a:r>
              <a:rPr lang="en-US" sz="2700" b="1" dirty="0" err="1">
                <a:solidFill>
                  <a:srgbClr val="0000FF"/>
                </a:solidFill>
                <a:latin typeface="Times New Roman" panose="02020603050405020304" pitchFamily="18" charset="0"/>
                <a:cs typeface="Times New Roman" panose="02020603050405020304" pitchFamily="18" charset="0"/>
              </a:rPr>
              <a:t>châu</a:t>
            </a:r>
            <a:r>
              <a:rPr lang="en-US" sz="2700" b="1" dirty="0">
                <a:solidFill>
                  <a:srgbClr val="0000FF"/>
                </a:solidFill>
                <a:latin typeface="Times New Roman" panose="02020603050405020304" pitchFamily="18" charset="0"/>
                <a:cs typeface="Times New Roman" panose="02020603050405020304" pitchFamily="18" charset="0"/>
              </a:rPr>
              <a:t> Phi. </a:t>
            </a:r>
          </a:p>
        </p:txBody>
      </p:sp>
      <p:grpSp>
        <p:nvGrpSpPr>
          <p:cNvPr id="55" name="Group 54">
            <a:extLst>
              <a:ext uri="{FF2B5EF4-FFF2-40B4-BE49-F238E27FC236}">
                <a16:creationId xmlns:a16="http://schemas.microsoft.com/office/drawing/2014/main" id="{AC124444-37DB-0598-AFE1-B39DCDDCF6E8}"/>
              </a:ext>
            </a:extLst>
          </p:cNvPr>
          <p:cNvGrpSpPr/>
          <p:nvPr/>
        </p:nvGrpSpPr>
        <p:grpSpPr>
          <a:xfrm>
            <a:off x="5525781" y="4783842"/>
            <a:ext cx="62640" cy="119520"/>
            <a:chOff x="5525781" y="4783842"/>
            <a:chExt cx="62640" cy="119520"/>
          </a:xfrm>
        </p:grpSpPr>
        <mc:AlternateContent xmlns:mc="http://schemas.openxmlformats.org/markup-compatibility/2006" xmlns:p14="http://schemas.microsoft.com/office/powerpoint/2010/main" xmlns:aink="http://schemas.microsoft.com/office/drawing/2016/ink">
          <mc:Choice Requires="p14 aink">
            <p:contentPart p14:bwMode="auto" r:id="rId3">
              <p14:nvContentPartPr>
                <p14:cNvPr id="52" name="Ink 51">
                  <a:extLst>
                    <a:ext uri="{FF2B5EF4-FFF2-40B4-BE49-F238E27FC236}">
                      <a16:creationId xmlns:a16="http://schemas.microsoft.com/office/drawing/2014/main" id="{7DD22EE2-BE58-958E-1121-5FC34F53EF6F}"/>
                    </a:ext>
                  </a:extLst>
                </p14:cNvPr>
                <p14:cNvContentPartPr/>
                <p14:nvPr/>
              </p14:nvContentPartPr>
              <p14:xfrm>
                <a:off x="5552421" y="4863402"/>
                <a:ext cx="360" cy="360"/>
              </p14:xfrm>
            </p:contentPart>
          </mc:Choice>
          <mc:Fallback xmlns="">
            <p:pic>
              <p:nvPicPr>
                <p:cNvPr id="52" name="Ink 51">
                  <a:extLst>
                    <a:ext uri="{FF2B5EF4-FFF2-40B4-BE49-F238E27FC236}">
                      <a16:creationId xmlns:a16="http://schemas.microsoft.com/office/drawing/2014/main" id="{7DD22EE2-BE58-958E-1121-5FC34F53EF6F}"/>
                    </a:ext>
                  </a:extLst>
                </p:cNvPr>
                <p:cNvPicPr/>
                <p:nvPr/>
              </p:nvPicPr>
              <p:blipFill>
                <a:blip r:embed="rId6"/>
                <a:stretch>
                  <a:fillRect/>
                </a:stretch>
              </p:blipFill>
              <p:spPr>
                <a:xfrm>
                  <a:off x="5534421" y="4755402"/>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53" name="Ink 52">
                  <a:extLst>
                    <a:ext uri="{FF2B5EF4-FFF2-40B4-BE49-F238E27FC236}">
                      <a16:creationId xmlns:a16="http://schemas.microsoft.com/office/drawing/2014/main" id="{ED19B91D-8AD8-AD43-BAA4-CAA5FA88F37E}"/>
                    </a:ext>
                  </a:extLst>
                </p14:cNvPr>
                <p14:cNvContentPartPr/>
                <p14:nvPr/>
              </p14:nvContentPartPr>
              <p14:xfrm>
                <a:off x="5552421" y="4783842"/>
                <a:ext cx="36000" cy="13320"/>
              </p14:xfrm>
            </p:contentPart>
          </mc:Choice>
          <mc:Fallback xmlns="">
            <p:pic>
              <p:nvPicPr>
                <p:cNvPr id="53" name="Ink 52">
                  <a:extLst>
                    <a:ext uri="{FF2B5EF4-FFF2-40B4-BE49-F238E27FC236}">
                      <a16:creationId xmlns:a16="http://schemas.microsoft.com/office/drawing/2014/main" id="{ED19B91D-8AD8-AD43-BAA4-CAA5FA88F37E}"/>
                    </a:ext>
                  </a:extLst>
                </p:cNvPr>
                <p:cNvPicPr/>
                <p:nvPr/>
              </p:nvPicPr>
              <p:blipFill>
                <a:blip r:embed="rId8"/>
                <a:stretch>
                  <a:fillRect/>
                </a:stretch>
              </p:blipFill>
              <p:spPr>
                <a:xfrm>
                  <a:off x="5534421" y="4676202"/>
                  <a:ext cx="71640" cy="228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54" name="Ink 53">
                  <a:extLst>
                    <a:ext uri="{FF2B5EF4-FFF2-40B4-BE49-F238E27FC236}">
                      <a16:creationId xmlns:a16="http://schemas.microsoft.com/office/drawing/2014/main" id="{DE3A6BBC-1D34-DA7D-F9ED-900D05233F6E}"/>
                    </a:ext>
                  </a:extLst>
                </p14:cNvPr>
                <p14:cNvContentPartPr/>
                <p14:nvPr/>
              </p14:nvContentPartPr>
              <p14:xfrm>
                <a:off x="5525781" y="4903002"/>
                <a:ext cx="360" cy="360"/>
              </p14:xfrm>
            </p:contentPart>
          </mc:Choice>
          <mc:Fallback xmlns="">
            <p:pic>
              <p:nvPicPr>
                <p:cNvPr id="54" name="Ink 53">
                  <a:extLst>
                    <a:ext uri="{FF2B5EF4-FFF2-40B4-BE49-F238E27FC236}">
                      <a16:creationId xmlns:a16="http://schemas.microsoft.com/office/drawing/2014/main" id="{DE3A6BBC-1D34-DA7D-F9ED-900D05233F6E}"/>
                    </a:ext>
                  </a:extLst>
                </p:cNvPr>
                <p:cNvPicPr/>
                <p:nvPr/>
              </p:nvPicPr>
              <p:blipFill>
                <a:blip r:embed="rId10"/>
                <a:stretch>
                  <a:fillRect/>
                </a:stretch>
              </p:blipFill>
              <p:spPr>
                <a:xfrm>
                  <a:off x="5507781" y="4795002"/>
                  <a:ext cx="36000" cy="216000"/>
                </a:xfrm>
                <a:prstGeom prst="rect">
                  <a:avLst/>
                </a:prstGeom>
              </p:spPr>
            </p:pic>
          </mc:Fallback>
        </mc:AlternateContent>
      </p:grpSp>
      <p:pic>
        <p:nvPicPr>
          <p:cNvPr id="16" name="object 2">
            <a:extLst>
              <a:ext uri="{FF2B5EF4-FFF2-40B4-BE49-F238E27FC236}">
                <a16:creationId xmlns:a16="http://schemas.microsoft.com/office/drawing/2014/main" id="{488327C4-2C5E-9527-56E2-7F9FFF97CC28}"/>
              </a:ext>
            </a:extLst>
          </p:cNvPr>
          <p:cNvPicPr/>
          <p:nvPr/>
        </p:nvPicPr>
        <p:blipFill>
          <a:blip r:embed="rId11" cstate="print"/>
          <a:stretch>
            <a:fillRect/>
          </a:stretch>
        </p:blipFill>
        <p:spPr>
          <a:xfrm>
            <a:off x="2372139" y="1182010"/>
            <a:ext cx="6771861" cy="4800600"/>
          </a:xfrm>
          <a:prstGeom prst="rect">
            <a:avLst/>
          </a:prstGeom>
          <a:ln w="28575">
            <a:solidFill>
              <a:schemeClr val="tx1"/>
            </a:solidFill>
          </a:ln>
        </p:spPr>
      </p:pic>
      <p:sp>
        <p:nvSpPr>
          <p:cNvPr id="20" name="Rectangle 19">
            <a:extLst>
              <a:ext uri="{FF2B5EF4-FFF2-40B4-BE49-F238E27FC236}">
                <a16:creationId xmlns:a16="http://schemas.microsoft.com/office/drawing/2014/main" id="{6BECD520-BBF2-B8BC-70B0-20036A59D3FF}"/>
              </a:ext>
            </a:extLst>
          </p:cNvPr>
          <p:cNvSpPr/>
          <p:nvPr/>
        </p:nvSpPr>
        <p:spPr>
          <a:xfrm>
            <a:off x="4748165" y="2224537"/>
            <a:ext cx="833233" cy="745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Times New Roman" panose="02020603050405020304" pitchFamily="18" charset="0"/>
                <a:cs typeface="Times New Roman" panose="02020603050405020304" pitchFamily="18" charset="0"/>
              </a:rPr>
              <a:t>BỒ </a:t>
            </a:r>
          </a:p>
          <a:p>
            <a:pPr algn="ctr"/>
            <a:r>
              <a:rPr lang="en-US" sz="1000" b="1" dirty="0">
                <a:solidFill>
                  <a:schemeClr val="tx1"/>
                </a:solidFill>
                <a:latin typeface="Times New Roman" panose="02020603050405020304" pitchFamily="18" charset="0"/>
                <a:cs typeface="Times New Roman" panose="02020603050405020304" pitchFamily="18" charset="0"/>
              </a:rPr>
              <a:t>       ĐÀO</a:t>
            </a:r>
          </a:p>
          <a:p>
            <a:pPr algn="ctr"/>
            <a:r>
              <a:rPr lang="en-US" sz="1000" b="1" dirty="0">
                <a:solidFill>
                  <a:schemeClr val="tx1"/>
                </a:solidFill>
                <a:latin typeface="Times New Roman" panose="02020603050405020304" pitchFamily="18" charset="0"/>
                <a:cs typeface="Times New Roman" panose="02020603050405020304" pitchFamily="18" charset="0"/>
              </a:rPr>
              <a:t>           NHA</a:t>
            </a:r>
          </a:p>
        </p:txBody>
      </p:sp>
      <p:sp>
        <p:nvSpPr>
          <p:cNvPr id="5" name="Freeform: Shape 4">
            <a:extLst>
              <a:ext uri="{FF2B5EF4-FFF2-40B4-BE49-F238E27FC236}">
                <a16:creationId xmlns:a16="http://schemas.microsoft.com/office/drawing/2014/main" id="{2C42C638-DA5D-C12F-4837-BD98A28F97D8}"/>
              </a:ext>
            </a:extLst>
          </p:cNvPr>
          <p:cNvSpPr/>
          <p:nvPr/>
        </p:nvSpPr>
        <p:spPr>
          <a:xfrm>
            <a:off x="5174874" y="2743197"/>
            <a:ext cx="404291" cy="980782"/>
          </a:xfrm>
          <a:custGeom>
            <a:avLst/>
            <a:gdLst>
              <a:gd name="connsiteX0" fmla="*/ 192256 w 404291"/>
              <a:gd name="connsiteY0" fmla="*/ 0 h 980782"/>
              <a:gd name="connsiteX1" fmla="*/ 72987 w 404291"/>
              <a:gd name="connsiteY1" fmla="*/ 291548 h 980782"/>
              <a:gd name="connsiteX2" fmla="*/ 6726 w 404291"/>
              <a:gd name="connsiteY2" fmla="*/ 490330 h 980782"/>
              <a:gd name="connsiteX3" fmla="*/ 6726 w 404291"/>
              <a:gd name="connsiteY3" fmla="*/ 649356 h 980782"/>
              <a:gd name="connsiteX4" fmla="*/ 46483 w 404291"/>
              <a:gd name="connsiteY4" fmla="*/ 808382 h 980782"/>
              <a:gd name="connsiteX5" fmla="*/ 165752 w 404291"/>
              <a:gd name="connsiteY5" fmla="*/ 940904 h 980782"/>
              <a:gd name="connsiteX6" fmla="*/ 258517 w 404291"/>
              <a:gd name="connsiteY6" fmla="*/ 980661 h 980782"/>
              <a:gd name="connsiteX7" fmla="*/ 404291 w 404291"/>
              <a:gd name="connsiteY7" fmla="*/ 954156 h 980782"/>
              <a:gd name="connsiteX8" fmla="*/ 404291 w 404291"/>
              <a:gd name="connsiteY8" fmla="*/ 954156 h 980782"/>
              <a:gd name="connsiteX9" fmla="*/ 404291 w 404291"/>
              <a:gd name="connsiteY9" fmla="*/ 954156 h 98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291" h="980782">
                <a:moveTo>
                  <a:pt x="192256" y="0"/>
                </a:moveTo>
                <a:cubicBezTo>
                  <a:pt x="148082" y="104913"/>
                  <a:pt x="103909" y="209826"/>
                  <a:pt x="72987" y="291548"/>
                </a:cubicBezTo>
                <a:cubicBezTo>
                  <a:pt x="42065" y="373270"/>
                  <a:pt x="17769" y="430695"/>
                  <a:pt x="6726" y="490330"/>
                </a:cubicBezTo>
                <a:cubicBezTo>
                  <a:pt x="-4317" y="549965"/>
                  <a:pt x="100" y="596347"/>
                  <a:pt x="6726" y="649356"/>
                </a:cubicBezTo>
                <a:cubicBezTo>
                  <a:pt x="13352" y="702365"/>
                  <a:pt x="19979" y="759791"/>
                  <a:pt x="46483" y="808382"/>
                </a:cubicBezTo>
                <a:cubicBezTo>
                  <a:pt x="72987" y="856973"/>
                  <a:pt x="130413" y="912191"/>
                  <a:pt x="165752" y="940904"/>
                </a:cubicBezTo>
                <a:cubicBezTo>
                  <a:pt x="201091" y="969617"/>
                  <a:pt x="218761" y="978452"/>
                  <a:pt x="258517" y="980661"/>
                </a:cubicBezTo>
                <a:cubicBezTo>
                  <a:pt x="298273" y="982870"/>
                  <a:pt x="404291" y="954156"/>
                  <a:pt x="404291" y="954156"/>
                </a:cubicBezTo>
                <a:lnTo>
                  <a:pt x="404291" y="954156"/>
                </a:lnTo>
                <a:lnTo>
                  <a:pt x="404291" y="954156"/>
                </a:lnTo>
              </a:path>
            </a:pathLst>
          </a:custGeom>
          <a:noFill/>
          <a:ln w="38100">
            <a:solidFill>
              <a:srgbClr val="2626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E77C5C8-AC0F-93FD-A685-680D0AA2D032}"/>
              </a:ext>
            </a:extLst>
          </p:cNvPr>
          <p:cNvSpPr/>
          <p:nvPr/>
        </p:nvSpPr>
        <p:spPr>
          <a:xfrm>
            <a:off x="5667453" y="4610215"/>
            <a:ext cx="976270" cy="250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err="1">
                <a:solidFill>
                  <a:schemeClr val="tx1"/>
                </a:solidFill>
                <a:latin typeface="Times New Roman" panose="02020603050405020304" pitchFamily="18" charset="0"/>
                <a:cs typeface="Times New Roman" panose="02020603050405020304" pitchFamily="18" charset="0"/>
              </a:rPr>
              <a:t>Mũi</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hảo</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vọng</a:t>
            </a:r>
            <a:endParaRPr lang="en-US" sz="1000" b="1" dirty="0">
              <a:solidFill>
                <a:schemeClr val="tx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05CF25A4-350E-A33D-16DF-27729CA53565}"/>
              </a:ext>
            </a:extLst>
          </p:cNvPr>
          <p:cNvPicPr>
            <a:picLocks noChangeAspect="1"/>
          </p:cNvPicPr>
          <p:nvPr/>
        </p:nvPicPr>
        <p:blipFill>
          <a:blip r:embed="rId12"/>
          <a:stretch>
            <a:fillRect/>
          </a:stretch>
        </p:blipFill>
        <p:spPr>
          <a:xfrm>
            <a:off x="7821015" y="1438142"/>
            <a:ext cx="1324101" cy="1572790"/>
          </a:xfrm>
          <a:prstGeom prst="rect">
            <a:avLst/>
          </a:prstGeom>
        </p:spPr>
      </p:pic>
      <p:sp>
        <p:nvSpPr>
          <p:cNvPr id="18" name="Rectangle 6">
            <a:extLst>
              <a:ext uri="{FF2B5EF4-FFF2-40B4-BE49-F238E27FC236}">
                <a16:creationId xmlns:a16="http://schemas.microsoft.com/office/drawing/2014/main" id="{B24DB30B-2914-D62F-851B-691933A4F342}"/>
              </a:ext>
            </a:extLst>
          </p:cNvPr>
          <p:cNvSpPr>
            <a:spLocks noChangeArrowheads="1"/>
          </p:cNvSpPr>
          <p:nvPr/>
        </p:nvSpPr>
        <p:spPr bwMode="auto">
          <a:xfrm>
            <a:off x="5001487" y="3782295"/>
            <a:ext cx="6096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1000" b="1" dirty="0" err="1">
                <a:latin typeface="Times New Roman" panose="02020603050405020304" pitchFamily="18" charset="0"/>
              </a:rPr>
              <a:t>Vịnh</a:t>
            </a:r>
            <a:r>
              <a:rPr lang="en-US" altLang="en-US" sz="1000" b="1" dirty="0">
                <a:latin typeface="Times New Roman" panose="02020603050405020304" pitchFamily="18" charset="0"/>
              </a:rPr>
              <a:t> </a:t>
            </a:r>
            <a:r>
              <a:rPr lang="en-US" altLang="en-US" sz="1000" b="1" dirty="0" err="1">
                <a:latin typeface="Times New Roman" panose="02020603050405020304" pitchFamily="18" charset="0"/>
              </a:rPr>
              <a:t>Ghi</a:t>
            </a:r>
            <a:r>
              <a:rPr lang="en-US" altLang="en-US" sz="1000" b="1" dirty="0">
                <a:latin typeface="Times New Roman" panose="02020603050405020304" pitchFamily="18" charset="0"/>
              </a:rPr>
              <a:t> </a:t>
            </a:r>
            <a:r>
              <a:rPr lang="en-US" altLang="en-US" sz="1000" b="1" dirty="0" err="1">
                <a:latin typeface="Times New Roman" panose="02020603050405020304" pitchFamily="18" charset="0"/>
              </a:rPr>
              <a:t>nê</a:t>
            </a:r>
            <a:endParaRPr lang="en-US" altLang="en-US" sz="1000" b="1" dirty="0">
              <a:latin typeface="Times New Roman" panose="02020603050405020304" pitchFamily="18" charset="0"/>
            </a:endParaRPr>
          </a:p>
        </p:txBody>
      </p:sp>
      <p:sp>
        <p:nvSpPr>
          <p:cNvPr id="22" name="Rectangle 7">
            <a:extLst>
              <a:ext uri="{FF2B5EF4-FFF2-40B4-BE49-F238E27FC236}">
                <a16:creationId xmlns:a16="http://schemas.microsoft.com/office/drawing/2014/main" id="{06F05304-D34E-A31E-B688-77DC5865DEB3}"/>
              </a:ext>
            </a:extLst>
          </p:cNvPr>
          <p:cNvSpPr>
            <a:spLocks noChangeArrowheads="1"/>
          </p:cNvSpPr>
          <p:nvPr/>
        </p:nvSpPr>
        <p:spPr bwMode="auto">
          <a:xfrm>
            <a:off x="5274537" y="4163295"/>
            <a:ext cx="609600" cy="228600"/>
          </a:xfrm>
          <a:prstGeom prst="rect">
            <a:avLst/>
          </a:prstGeom>
          <a:noFill/>
          <a:ln w="9525">
            <a:solidFill>
              <a:srgbClr val="00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1400" b="1" dirty="0">
                <a:solidFill>
                  <a:srgbClr val="000066"/>
                </a:solidFill>
              </a:rPr>
              <a:t>1487</a:t>
            </a:r>
          </a:p>
        </p:txBody>
      </p:sp>
      <p:sp>
        <p:nvSpPr>
          <p:cNvPr id="23" name="Freeform 5">
            <a:extLst>
              <a:ext uri="{FF2B5EF4-FFF2-40B4-BE49-F238E27FC236}">
                <a16:creationId xmlns:a16="http://schemas.microsoft.com/office/drawing/2014/main" id="{F84F8040-E838-C0D0-099E-E19000E3FA25}"/>
              </a:ext>
            </a:extLst>
          </p:cNvPr>
          <p:cNvSpPr>
            <a:spLocks/>
          </p:cNvSpPr>
          <p:nvPr/>
        </p:nvSpPr>
        <p:spPr bwMode="auto">
          <a:xfrm>
            <a:off x="5611087" y="3665338"/>
            <a:ext cx="387722" cy="1049230"/>
          </a:xfrm>
          <a:custGeom>
            <a:avLst/>
            <a:gdLst>
              <a:gd name="T0" fmla="*/ 0 w 348"/>
              <a:gd name="T1" fmla="*/ 0 h 894"/>
              <a:gd name="T2" fmla="*/ 102 w 348"/>
              <a:gd name="T3" fmla="*/ 210 h 894"/>
              <a:gd name="T4" fmla="*/ 138 w 348"/>
              <a:gd name="T5" fmla="*/ 486 h 894"/>
              <a:gd name="T6" fmla="*/ 174 w 348"/>
              <a:gd name="T7" fmla="*/ 660 h 894"/>
              <a:gd name="T8" fmla="*/ 192 w 348"/>
              <a:gd name="T9" fmla="*/ 780 h 894"/>
              <a:gd name="T10" fmla="*/ 348 w 348"/>
              <a:gd name="T11" fmla="*/ 894 h 894"/>
            </a:gdLst>
            <a:ahLst/>
            <a:cxnLst>
              <a:cxn ang="0">
                <a:pos x="T0" y="T1"/>
              </a:cxn>
              <a:cxn ang="0">
                <a:pos x="T2" y="T3"/>
              </a:cxn>
              <a:cxn ang="0">
                <a:pos x="T4" y="T5"/>
              </a:cxn>
              <a:cxn ang="0">
                <a:pos x="T6" y="T7"/>
              </a:cxn>
              <a:cxn ang="0">
                <a:pos x="T8" y="T9"/>
              </a:cxn>
              <a:cxn ang="0">
                <a:pos x="T10" y="T11"/>
              </a:cxn>
            </a:cxnLst>
            <a:rect l="0" t="0" r="r" b="b"/>
            <a:pathLst>
              <a:path w="348" h="894">
                <a:moveTo>
                  <a:pt x="0" y="0"/>
                </a:moveTo>
                <a:cubicBezTo>
                  <a:pt x="16" y="35"/>
                  <a:pt x="79" y="129"/>
                  <a:pt x="102" y="210"/>
                </a:cubicBezTo>
                <a:cubicBezTo>
                  <a:pt x="125" y="291"/>
                  <a:pt x="126" y="411"/>
                  <a:pt x="138" y="486"/>
                </a:cubicBezTo>
                <a:cubicBezTo>
                  <a:pt x="150" y="561"/>
                  <a:pt x="165" y="611"/>
                  <a:pt x="174" y="660"/>
                </a:cubicBezTo>
                <a:cubicBezTo>
                  <a:pt x="183" y="709"/>
                  <a:pt x="163" y="741"/>
                  <a:pt x="192" y="780"/>
                </a:cubicBezTo>
                <a:cubicBezTo>
                  <a:pt x="221" y="819"/>
                  <a:pt x="316" y="870"/>
                  <a:pt x="348" y="894"/>
                </a:cubicBezTo>
              </a:path>
            </a:pathLst>
          </a:custGeom>
          <a:noFill/>
          <a:ln w="38100" cmpd="sng">
            <a:solidFill>
              <a:srgbClr val="333399"/>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Tree>
    <p:custDataLst>
      <p:tags r:id="rId1"/>
    </p:custDataLst>
    <p:extLst>
      <p:ext uri="{BB962C8B-B14F-4D97-AF65-F5344CB8AC3E}">
        <p14:creationId xmlns:p14="http://schemas.microsoft.com/office/powerpoint/2010/main" val="14681871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fltVal val="0"/>
                                          </p:val>
                                        </p:tav>
                                        <p:tav tm="100000">
                                          <p:val>
                                            <p:strVal val="#ppt_w"/>
                                          </p:val>
                                        </p:tav>
                                      </p:tavLst>
                                    </p:anim>
                                    <p:anim calcmode="lin" valueType="num">
                                      <p:cBhvr>
                                        <p:cTn id="18" dur="1000" fill="hold"/>
                                        <p:tgtEl>
                                          <p:spTgt spid="20"/>
                                        </p:tgtEl>
                                        <p:attrNameLst>
                                          <p:attrName>ppt_h</p:attrName>
                                        </p:attrNameLst>
                                      </p:cBhvr>
                                      <p:tavLst>
                                        <p:tav tm="0">
                                          <p:val>
                                            <p:strVal val="#ppt_h"/>
                                          </p:val>
                                        </p:tav>
                                        <p:tav tm="100000">
                                          <p:val>
                                            <p:strVal val="#ppt_h"/>
                                          </p:val>
                                        </p:tav>
                                      </p:tavLst>
                                    </p:anim>
                                  </p:childTnLst>
                                </p:cTn>
                              </p:par>
                            </p:childTnLst>
                          </p:cTn>
                        </p:par>
                        <p:par>
                          <p:cTn id="19" fill="hold">
                            <p:stCondLst>
                              <p:cond delay="1000"/>
                            </p:stCondLst>
                            <p:childTnLst>
                              <p:par>
                                <p:cTn id="20" presetID="20"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edge">
                                      <p:cBhvr>
                                        <p:cTn id="22" dur="2000"/>
                                        <p:tgtEl>
                                          <p:spTgt spid="5"/>
                                        </p:tgtEl>
                                      </p:cBhvr>
                                    </p:animEffect>
                                  </p:childTnLst>
                                </p:cTn>
                              </p:par>
                            </p:childTnLst>
                          </p:cTn>
                        </p:par>
                        <p:par>
                          <p:cTn id="23" fill="hold">
                            <p:stCondLst>
                              <p:cond delay="3000"/>
                            </p:stCondLst>
                            <p:childTnLst>
                              <p:par>
                                <p:cTn id="24" presetID="14" presetClass="entr" presetSubtype="1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randombar(horizontal)">
                                      <p:cBhvr>
                                        <p:cTn id="26" dur="100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childTnLst>
                                </p:cTn>
                              </p:par>
                            </p:childTnLst>
                          </p:cTn>
                        </p:par>
                        <p:par>
                          <p:cTn id="30" fill="hold">
                            <p:stCondLst>
                              <p:cond delay="4000"/>
                            </p:stCondLst>
                            <p:childTnLst>
                              <p:par>
                                <p:cTn id="31" presetID="22" presetClass="entr" presetSubtype="1" repeatCount="2000" fill="hold"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up)">
                                      <p:cBhvr>
                                        <p:cTn id="33" dur="1000"/>
                                        <p:tgtEl>
                                          <p:spTgt spid="23"/>
                                        </p:tgtEl>
                                      </p:cBhvr>
                                    </p:animEffect>
                                  </p:childTnLst>
                                </p:cTn>
                              </p:par>
                              <p:par>
                                <p:cTn id="34" presetID="10" presetClass="entr" presetSubtype="0" repeatCount="300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par>
                          <p:cTn id="37" fill="hold">
                            <p:stCondLst>
                              <p:cond delay="6000"/>
                            </p:stCondLst>
                            <p:childTnLst>
                              <p:par>
                                <p:cTn id="38" presetID="50" presetClass="entr" presetSubtype="0" decel="100000"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1000" fill="hold"/>
                                        <p:tgtEl>
                                          <p:spTgt spid="21"/>
                                        </p:tgtEl>
                                        <p:attrNameLst>
                                          <p:attrName>ppt_w</p:attrName>
                                        </p:attrNameLst>
                                      </p:cBhvr>
                                      <p:tavLst>
                                        <p:tav tm="0">
                                          <p:val>
                                            <p:strVal val="#ppt_w+.3"/>
                                          </p:val>
                                        </p:tav>
                                        <p:tav tm="100000">
                                          <p:val>
                                            <p:strVal val="#ppt_w"/>
                                          </p:val>
                                        </p:tav>
                                      </p:tavLst>
                                    </p:anim>
                                    <p:anim calcmode="lin" valueType="num">
                                      <p:cBhvr>
                                        <p:cTn id="41" dur="1000" fill="hold"/>
                                        <p:tgtEl>
                                          <p:spTgt spid="21"/>
                                        </p:tgtEl>
                                        <p:attrNameLst>
                                          <p:attrName>ppt_h</p:attrName>
                                        </p:attrNameLst>
                                      </p:cBhvr>
                                      <p:tavLst>
                                        <p:tav tm="0">
                                          <p:val>
                                            <p:strVal val="#ppt_h"/>
                                          </p:val>
                                        </p:tav>
                                        <p:tav tm="100000">
                                          <p:val>
                                            <p:strVal val="#ppt_h"/>
                                          </p:val>
                                        </p:tav>
                                      </p:tavLst>
                                    </p:anim>
                                    <p:animEffect transition="in" filter="fade">
                                      <p:cBhvr>
                                        <p:cTn id="4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5" grpId="0" animBg="1"/>
      <p:bldP spid="21" grpId="0"/>
      <p:bldP spid="18"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id="{0E224C75-4E5F-1C9B-D2F1-D5D3C723F1EE}"/>
              </a:ext>
            </a:extLst>
          </p:cNvPr>
          <p:cNvPicPr/>
          <p:nvPr/>
        </p:nvPicPr>
        <p:blipFill>
          <a:blip r:embed="rId2" cstate="print"/>
          <a:stretch>
            <a:fillRect/>
          </a:stretch>
        </p:blipFill>
        <p:spPr>
          <a:xfrm>
            <a:off x="2372139" y="1166188"/>
            <a:ext cx="6771861" cy="4800600"/>
          </a:xfrm>
          <a:prstGeom prst="rect">
            <a:avLst/>
          </a:prstGeom>
          <a:ln w="28575">
            <a:solidFill>
              <a:schemeClr val="tx1"/>
            </a:solidFill>
          </a:ln>
        </p:spPr>
      </p:pic>
      <p:sp>
        <p:nvSpPr>
          <p:cNvPr id="6" name="Rectangle 5">
            <a:extLst>
              <a:ext uri="{FF2B5EF4-FFF2-40B4-BE49-F238E27FC236}">
                <a16:creationId xmlns:a16="http://schemas.microsoft.com/office/drawing/2014/main" id="{20B7829F-15A0-3484-7B8A-6B9DD86DEAE8}"/>
              </a:ext>
            </a:extLst>
          </p:cNvPr>
          <p:cNvSpPr/>
          <p:nvPr/>
        </p:nvSpPr>
        <p:spPr>
          <a:xfrm>
            <a:off x="4999953" y="2224537"/>
            <a:ext cx="833233" cy="745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Times New Roman" panose="02020603050405020304" pitchFamily="18" charset="0"/>
                <a:cs typeface="Times New Roman" panose="02020603050405020304" pitchFamily="18" charset="0"/>
              </a:rPr>
              <a:t>TÂY </a:t>
            </a:r>
          </a:p>
          <a:p>
            <a:pPr algn="ctr"/>
            <a:r>
              <a:rPr lang="en-US" sz="1000" b="1" dirty="0">
                <a:solidFill>
                  <a:schemeClr val="tx1"/>
                </a:solidFill>
                <a:latin typeface="Times New Roman" panose="02020603050405020304" pitchFamily="18" charset="0"/>
                <a:cs typeface="Times New Roman" panose="02020603050405020304" pitchFamily="18" charset="0"/>
              </a:rPr>
              <a:t>       BAN</a:t>
            </a:r>
          </a:p>
          <a:p>
            <a:pPr algn="ctr"/>
            <a:r>
              <a:rPr lang="en-US" sz="1000" b="1" dirty="0">
                <a:solidFill>
                  <a:schemeClr val="tx1"/>
                </a:solidFill>
                <a:latin typeface="Times New Roman" panose="02020603050405020304" pitchFamily="18" charset="0"/>
                <a:cs typeface="Times New Roman" panose="02020603050405020304" pitchFamily="18" charset="0"/>
              </a:rPr>
              <a:t>           NHA</a:t>
            </a:r>
          </a:p>
        </p:txBody>
      </p:sp>
      <p:pic>
        <p:nvPicPr>
          <p:cNvPr id="7" name="Picture 6">
            <a:extLst>
              <a:ext uri="{FF2B5EF4-FFF2-40B4-BE49-F238E27FC236}">
                <a16:creationId xmlns:a16="http://schemas.microsoft.com/office/drawing/2014/main" id="{FD01E4B6-D989-36E8-FCA4-79D5D22CF9C1}"/>
              </a:ext>
            </a:extLst>
          </p:cNvPr>
          <p:cNvPicPr>
            <a:picLocks noChangeAspect="1"/>
          </p:cNvPicPr>
          <p:nvPr/>
        </p:nvPicPr>
        <p:blipFill>
          <a:blip r:embed="rId3"/>
          <a:stretch>
            <a:fillRect/>
          </a:stretch>
        </p:blipFill>
        <p:spPr>
          <a:xfrm>
            <a:off x="7896368" y="1461048"/>
            <a:ext cx="1221128" cy="1509449"/>
          </a:xfrm>
          <a:prstGeom prst="rect">
            <a:avLst/>
          </a:prstGeom>
        </p:spPr>
      </p:pic>
      <p:sp>
        <p:nvSpPr>
          <p:cNvPr id="8" name="Rectangle 7">
            <a:extLst>
              <a:ext uri="{FF2B5EF4-FFF2-40B4-BE49-F238E27FC236}">
                <a16:creationId xmlns:a16="http://schemas.microsoft.com/office/drawing/2014/main" id="{F72BA7C1-9855-277E-7DAD-78FF67A3E5B8}"/>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3</a:t>
            </a:r>
            <a:endParaRPr lang="vi-VN" sz="2400" b="1" dirty="0">
              <a:solidFill>
                <a:srgbClr val="FF0000"/>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611E75D4-E20A-A544-CE0F-469D74472126}"/>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10" name="Straight Connector 9">
            <a:extLst>
              <a:ext uri="{FF2B5EF4-FFF2-40B4-BE49-F238E27FC236}">
                <a16:creationId xmlns:a16="http://schemas.microsoft.com/office/drawing/2014/main" id="{629523A4-843E-D502-8E26-A6F2BAC39355}"/>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F2CC73E-3E8B-BD75-067C-87839616DB50}"/>
              </a:ext>
            </a:extLst>
          </p:cNvPr>
          <p:cNvSpPr/>
          <p:nvPr/>
        </p:nvSpPr>
        <p:spPr>
          <a:xfrm>
            <a:off x="8283" y="505310"/>
            <a:ext cx="8062291" cy="637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1. Hành trình của một số cuộc phát kiến địa lí</a:t>
            </a:r>
            <a:endParaRPr lang="vi-VN" sz="2700" dirty="0">
              <a:solidFill>
                <a:srgbClr val="FF0000"/>
              </a:solidFill>
              <a:latin typeface="Times New Roman" pitchFamily="18" charset="0"/>
              <a:cs typeface="Times New Roman" pitchFamily="18" charset="0"/>
            </a:endParaRPr>
          </a:p>
        </p:txBody>
      </p:sp>
      <p:sp>
        <p:nvSpPr>
          <p:cNvPr id="14" name="Rectangle 13">
            <a:extLst>
              <a:ext uri="{FF2B5EF4-FFF2-40B4-BE49-F238E27FC236}">
                <a16:creationId xmlns:a16="http://schemas.microsoft.com/office/drawing/2014/main" id="{C0EF2D68-73D2-7019-9A8A-1D8010BDA85F}"/>
              </a:ext>
            </a:extLst>
          </p:cNvPr>
          <p:cNvSpPr/>
          <p:nvPr/>
        </p:nvSpPr>
        <p:spPr>
          <a:xfrm>
            <a:off x="3056264" y="2835925"/>
            <a:ext cx="1409720" cy="311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err="1">
                <a:solidFill>
                  <a:schemeClr val="tx1"/>
                </a:solidFill>
                <a:latin typeface="Times New Roman" panose="02020603050405020304" pitchFamily="18" charset="0"/>
                <a:cs typeface="Times New Roman" panose="02020603050405020304" pitchFamily="18" charset="0"/>
              </a:rPr>
              <a:t>Đ.Xan</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xanvano</a:t>
            </a:r>
            <a:endParaRPr lang="en-US" sz="1000" b="1" dirty="0">
              <a:solidFill>
                <a:schemeClr val="tx1"/>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0D3C550E-6CBA-A1BF-BCF5-F377ACCE5FBC}"/>
              </a:ext>
            </a:extLst>
          </p:cNvPr>
          <p:cNvPicPr>
            <a:picLocks noChangeAspect="1"/>
          </p:cNvPicPr>
          <p:nvPr/>
        </p:nvPicPr>
        <p:blipFill>
          <a:blip r:embed="rId4"/>
          <a:stretch>
            <a:fillRect/>
          </a:stretch>
        </p:blipFill>
        <p:spPr>
          <a:xfrm>
            <a:off x="5950226" y="4134677"/>
            <a:ext cx="3167270" cy="1855824"/>
          </a:xfrm>
          <a:prstGeom prst="rect">
            <a:avLst/>
          </a:prstGeom>
        </p:spPr>
      </p:pic>
      <p:sp>
        <p:nvSpPr>
          <p:cNvPr id="16" name="Speech Bubble: Rectangle 15">
            <a:extLst>
              <a:ext uri="{FF2B5EF4-FFF2-40B4-BE49-F238E27FC236}">
                <a16:creationId xmlns:a16="http://schemas.microsoft.com/office/drawing/2014/main" id="{22ECB45C-1322-40F9-1910-74DB43E32663}"/>
              </a:ext>
            </a:extLst>
          </p:cNvPr>
          <p:cNvSpPr/>
          <p:nvPr/>
        </p:nvSpPr>
        <p:spPr>
          <a:xfrm>
            <a:off x="5950226" y="4134677"/>
            <a:ext cx="3167271" cy="1832111"/>
          </a:xfrm>
          <a:prstGeom prst="wedgeRectCallout">
            <a:avLst>
              <a:gd name="adj1" fmla="val -110283"/>
              <a:gd name="adj2" fmla="val -10332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91DE0248-F61C-AD86-20BA-0A594FD469BF}"/>
              </a:ext>
            </a:extLst>
          </p:cNvPr>
          <p:cNvSpPr txBox="1"/>
          <p:nvPr/>
        </p:nvSpPr>
        <p:spPr>
          <a:xfrm>
            <a:off x="8283" y="1182231"/>
            <a:ext cx="2363856" cy="3831818"/>
          </a:xfrm>
          <a:prstGeom prst="rect">
            <a:avLst/>
          </a:prstGeom>
          <a:noFill/>
        </p:spPr>
        <p:txBody>
          <a:bodyPr wrap="square">
            <a:spAutoFit/>
          </a:bodyPr>
          <a:lstStyle/>
          <a:p>
            <a:pPr algn="just"/>
            <a:r>
              <a:rPr lang="nl-NL"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Năm</a:t>
            </a:r>
            <a:r>
              <a:rPr lang="en-US" sz="2700" b="1" dirty="0">
                <a:solidFill>
                  <a:srgbClr val="0000FF"/>
                </a:solidFill>
                <a:latin typeface="Times New Roman" panose="02020603050405020304" pitchFamily="18" charset="0"/>
                <a:cs typeface="Times New Roman" panose="02020603050405020304" pitchFamily="18" charset="0"/>
              </a:rPr>
              <a:t> 1492, </a:t>
            </a:r>
            <a:r>
              <a:rPr lang="en-US" sz="2700" b="1" dirty="0" err="1">
                <a:solidFill>
                  <a:srgbClr val="0000FF"/>
                </a:solidFill>
                <a:latin typeface="Times New Roman" panose="02020603050405020304" pitchFamily="18" charset="0"/>
                <a:cs typeface="Times New Roman" panose="02020603050405020304" pitchFamily="18" charset="0"/>
              </a:rPr>
              <a:t>Cô-lôm-bô</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dẫn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đầu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đoàn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thủy</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thủ</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Tây</a:t>
            </a:r>
            <a:r>
              <a:rPr lang="en-US" sz="2700" b="1" dirty="0">
                <a:solidFill>
                  <a:srgbClr val="0000FF"/>
                </a:solidFill>
                <a:latin typeface="Times New Roman" panose="02020603050405020304" pitchFamily="18" charset="0"/>
                <a:cs typeface="Times New Roman" panose="02020603050405020304" pitchFamily="18" charset="0"/>
              </a:rPr>
              <a:t> Ban </a:t>
            </a:r>
            <a:r>
              <a:rPr lang="en-US" sz="2700" b="1" dirty="0" err="1">
                <a:solidFill>
                  <a:srgbClr val="0000FF"/>
                </a:solidFill>
                <a:latin typeface="Times New Roman" panose="02020603050405020304" pitchFamily="18" charset="0"/>
                <a:cs typeface="Times New Roman" panose="02020603050405020304" pitchFamily="18" charset="0"/>
              </a:rPr>
              <a:t>Nha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về</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hướng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tây</a:t>
            </a:r>
            <a:r>
              <a:rPr lang="en-US" sz="2700" b="1" dirty="0">
                <a:solidFill>
                  <a:srgbClr val="0000FF"/>
                </a:solidFill>
                <a:latin typeface="Times New Roman" panose="02020603050405020304" pitchFamily="18" charset="0"/>
                <a:cs typeface="Times New Roman" panose="02020603050405020304" pitchFamily="18" charset="0"/>
              </a:rPr>
              <a:t>, sang Ca-</a:t>
            </a:r>
            <a:r>
              <a:rPr lang="en-US" sz="2700" b="1" dirty="0" err="1">
                <a:solidFill>
                  <a:srgbClr val="0000FF"/>
                </a:solidFill>
                <a:latin typeface="Times New Roman" panose="02020603050405020304" pitchFamily="18" charset="0"/>
                <a:cs typeface="Times New Roman" panose="02020603050405020304" pitchFamily="18" charset="0"/>
              </a:rPr>
              <a:t>ri</a:t>
            </a:r>
            <a:r>
              <a:rPr lang="en-US" sz="2700" b="1" dirty="0">
                <a:solidFill>
                  <a:srgbClr val="0000FF"/>
                </a:solidFill>
                <a:latin typeface="Times New Roman" panose="02020603050405020304" pitchFamily="18" charset="0"/>
                <a:cs typeface="Times New Roman" panose="02020603050405020304" pitchFamily="18" charset="0"/>
              </a:rPr>
              <a:t>-</a:t>
            </a:r>
            <a:r>
              <a:rPr lang="en-US" sz="2700" b="1" dirty="0" err="1">
                <a:solidFill>
                  <a:srgbClr val="0000FF"/>
                </a:solidFill>
                <a:latin typeface="Times New Roman" panose="02020603050405020304" pitchFamily="18" charset="0"/>
                <a:cs typeface="Times New Roman" panose="02020603050405020304" pitchFamily="18" charset="0"/>
              </a:rPr>
              <a:t>bê</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châu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Mĩ</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ngày</a:t>
            </a:r>
            <a:r>
              <a:rPr lang="en-US" sz="2700" b="1" dirty="0">
                <a:solidFill>
                  <a:srgbClr val="0000FF"/>
                </a:solidFill>
                <a:latin typeface="Times New Roman" panose="02020603050405020304" pitchFamily="18" charset="0"/>
                <a:cs typeface="Times New Roman" panose="02020603050405020304" pitchFamily="18" charset="0"/>
              </a:rPr>
              <a:t> nay).</a:t>
            </a:r>
          </a:p>
        </p:txBody>
      </p:sp>
      <p:sp>
        <p:nvSpPr>
          <p:cNvPr id="18" name="Freeform 4">
            <a:extLst>
              <a:ext uri="{FF2B5EF4-FFF2-40B4-BE49-F238E27FC236}">
                <a16:creationId xmlns:a16="http://schemas.microsoft.com/office/drawing/2014/main" id="{53E61B4D-643C-48BB-ECC0-48B623ABF3C1}"/>
              </a:ext>
            </a:extLst>
          </p:cNvPr>
          <p:cNvSpPr>
            <a:spLocks/>
          </p:cNvSpPr>
          <p:nvPr/>
        </p:nvSpPr>
        <p:spPr bwMode="auto">
          <a:xfrm>
            <a:off x="5150109" y="2680042"/>
            <a:ext cx="346941" cy="311766"/>
          </a:xfrm>
          <a:custGeom>
            <a:avLst/>
            <a:gdLst>
              <a:gd name="T0" fmla="*/ 284 w 284"/>
              <a:gd name="T1" fmla="*/ 0 h 323"/>
              <a:gd name="T2" fmla="*/ 200 w 284"/>
              <a:gd name="T3" fmla="*/ 164 h 323"/>
              <a:gd name="T4" fmla="*/ 60 w 284"/>
              <a:gd name="T5" fmla="*/ 300 h 323"/>
              <a:gd name="T6" fmla="*/ 0 w 284"/>
              <a:gd name="T7" fmla="*/ 300 h 323"/>
            </a:gdLst>
            <a:ahLst/>
            <a:cxnLst>
              <a:cxn ang="0">
                <a:pos x="T0" y="T1"/>
              </a:cxn>
              <a:cxn ang="0">
                <a:pos x="T2" y="T3"/>
              </a:cxn>
              <a:cxn ang="0">
                <a:pos x="T4" y="T5"/>
              </a:cxn>
              <a:cxn ang="0">
                <a:pos x="T6" y="T7"/>
              </a:cxn>
            </a:cxnLst>
            <a:rect l="0" t="0" r="r" b="b"/>
            <a:pathLst>
              <a:path w="284" h="323">
                <a:moveTo>
                  <a:pt x="284" y="0"/>
                </a:moveTo>
                <a:cubicBezTo>
                  <a:pt x="270" y="27"/>
                  <a:pt x="237" y="114"/>
                  <a:pt x="200" y="164"/>
                </a:cubicBezTo>
                <a:cubicBezTo>
                  <a:pt x="163" y="214"/>
                  <a:pt x="93" y="277"/>
                  <a:pt x="60" y="300"/>
                </a:cubicBezTo>
                <a:cubicBezTo>
                  <a:pt x="27" y="323"/>
                  <a:pt x="15" y="312"/>
                  <a:pt x="0" y="300"/>
                </a:cubicBezTo>
              </a:path>
            </a:pathLst>
          </a:custGeom>
          <a:noFill/>
          <a:ln w="38100" cmpd="sng">
            <a:solidFill>
              <a:srgbClr val="9933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Rectangle 7">
            <a:extLst>
              <a:ext uri="{FF2B5EF4-FFF2-40B4-BE49-F238E27FC236}">
                <a16:creationId xmlns:a16="http://schemas.microsoft.com/office/drawing/2014/main" id="{72D7E2DF-5EA4-B43F-87C5-A44D7275A83F}"/>
              </a:ext>
            </a:extLst>
          </p:cNvPr>
          <p:cNvSpPr>
            <a:spLocks noChangeArrowheads="1"/>
          </p:cNvSpPr>
          <p:nvPr/>
        </p:nvSpPr>
        <p:spPr bwMode="auto">
          <a:xfrm>
            <a:off x="4722862" y="2669387"/>
            <a:ext cx="554182" cy="311765"/>
          </a:xfrm>
          <a:prstGeom prst="rect">
            <a:avLst/>
          </a:prstGeom>
          <a:noFill/>
          <a:ln w="9525">
            <a:solidFill>
              <a:srgbClr val="00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1400" b="1">
                <a:solidFill>
                  <a:srgbClr val="800000"/>
                </a:solidFill>
              </a:rPr>
              <a:t>1492</a:t>
            </a:r>
          </a:p>
        </p:txBody>
      </p:sp>
      <p:pic>
        <p:nvPicPr>
          <p:cNvPr id="21" name="Picture 20">
            <a:extLst>
              <a:ext uri="{FF2B5EF4-FFF2-40B4-BE49-F238E27FC236}">
                <a16:creationId xmlns:a16="http://schemas.microsoft.com/office/drawing/2014/main" id="{CDF6466A-A718-5A1F-9D99-76BCE6295C1A}"/>
              </a:ext>
            </a:extLst>
          </p:cNvPr>
          <p:cNvPicPr>
            <a:picLocks noChangeAspect="1"/>
          </p:cNvPicPr>
          <p:nvPr/>
        </p:nvPicPr>
        <p:blipFill>
          <a:blip r:embed="rId5"/>
          <a:stretch>
            <a:fillRect/>
          </a:stretch>
        </p:blipFill>
        <p:spPr>
          <a:xfrm rot="21426481">
            <a:off x="4038676" y="3030047"/>
            <a:ext cx="1210658" cy="152802"/>
          </a:xfrm>
          <a:prstGeom prst="rect">
            <a:avLst/>
          </a:prstGeom>
        </p:spPr>
      </p:pic>
    </p:spTree>
    <p:extLst>
      <p:ext uri="{BB962C8B-B14F-4D97-AF65-F5344CB8AC3E}">
        <p14:creationId xmlns:p14="http://schemas.microsoft.com/office/powerpoint/2010/main" val="2279714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childTnLst>
                                </p:cTn>
                              </p:par>
                            </p:childTnLst>
                          </p:cTn>
                        </p:par>
                        <p:par>
                          <p:cTn id="13" fill="hold">
                            <p:stCondLst>
                              <p:cond delay="1500"/>
                            </p:stCondLst>
                            <p:childTnLst>
                              <p:par>
                                <p:cTn id="14" presetID="22" presetClass="entr" presetSubtype="2"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childTnLst>
                          </p:cTn>
                        </p:par>
                        <p:par>
                          <p:cTn id="17" fill="hold">
                            <p:stCondLst>
                              <p:cond delay="2000"/>
                            </p:stCondLst>
                            <p:childTnLst>
                              <p:par>
                                <p:cTn id="18" presetID="14" presetClass="entr" presetSubtype="1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1000"/>
                                        <p:tgtEl>
                                          <p:spTgt spid="15"/>
                                        </p:tgtEl>
                                      </p:cBhvr>
                                    </p:animEffect>
                                  </p:childTnLst>
                                </p:cTn>
                              </p:par>
                              <p:par>
                                <p:cTn id="21" presetID="10" presetClass="entr" presetSubtype="0" repeatCount="300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3500"/>
                            </p:stCondLst>
                            <p:childTnLst>
                              <p:par>
                                <p:cTn id="25" presetID="18" presetClass="entr" presetSubtype="12"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strips(downLeft)">
                                      <p:cBhvr>
                                        <p:cTn id="27" dur="1000"/>
                                        <p:tgtEl>
                                          <p:spTgt spid="21"/>
                                        </p:tgtEl>
                                      </p:cBhvr>
                                    </p:animEffect>
                                  </p:childTnLst>
                                </p:cTn>
                              </p:par>
                            </p:childTnLst>
                          </p:cTn>
                        </p:par>
                        <p:par>
                          <p:cTn id="28" fill="hold">
                            <p:stCondLst>
                              <p:cond delay="4500"/>
                            </p:stCondLst>
                            <p:childTnLst>
                              <p:par>
                                <p:cTn id="29" presetID="50" presetClass="entr" presetSubtype="0" decel="10000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strVal val="#ppt_w+.3"/>
                                          </p:val>
                                        </p:tav>
                                        <p:tav tm="100000">
                                          <p:val>
                                            <p:strVal val="#ppt_w"/>
                                          </p:val>
                                        </p:tav>
                                      </p:tavLst>
                                    </p:anim>
                                    <p:anim calcmode="lin" valueType="num">
                                      <p:cBhvr>
                                        <p:cTn id="32" dur="1000" fill="hold"/>
                                        <p:tgtEl>
                                          <p:spTgt spid="14"/>
                                        </p:tgtEl>
                                        <p:attrNameLst>
                                          <p:attrName>ppt_h</p:attrName>
                                        </p:attrNameLst>
                                      </p:cBhvr>
                                      <p:tavLst>
                                        <p:tav tm="0">
                                          <p:val>
                                            <p:strVal val="#ppt_h"/>
                                          </p:val>
                                        </p:tav>
                                        <p:tav tm="100000">
                                          <p:val>
                                            <p:strVal val="#ppt_h"/>
                                          </p:val>
                                        </p:tav>
                                      </p:tavLst>
                                    </p:anim>
                                    <p:animEffect transition="in" filter="fade">
                                      <p:cBhvr>
                                        <p:cTn id="33" dur="10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16" presetClass="entr" presetSubtype="21"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6" grpId="0" animBg="1"/>
      <p:bldP spid="15" grpId="0"/>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id="{0E224C75-4E5F-1C9B-D2F1-D5D3C723F1EE}"/>
              </a:ext>
            </a:extLst>
          </p:cNvPr>
          <p:cNvPicPr/>
          <p:nvPr/>
        </p:nvPicPr>
        <p:blipFill>
          <a:blip r:embed="rId2" cstate="print"/>
          <a:stretch>
            <a:fillRect/>
          </a:stretch>
        </p:blipFill>
        <p:spPr>
          <a:xfrm>
            <a:off x="2372139" y="1166188"/>
            <a:ext cx="6771861" cy="4800600"/>
          </a:xfrm>
          <a:prstGeom prst="rect">
            <a:avLst/>
          </a:prstGeom>
          <a:ln w="19050">
            <a:solidFill>
              <a:schemeClr val="tx1"/>
            </a:solidFill>
          </a:ln>
        </p:spPr>
      </p:pic>
      <p:sp>
        <p:nvSpPr>
          <p:cNvPr id="8" name="Rectangle 7">
            <a:extLst>
              <a:ext uri="{FF2B5EF4-FFF2-40B4-BE49-F238E27FC236}">
                <a16:creationId xmlns:a16="http://schemas.microsoft.com/office/drawing/2014/main" id="{F72BA7C1-9855-277E-7DAD-78FF67A3E5B8}"/>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3</a:t>
            </a:r>
            <a:endParaRPr lang="vi-VN" sz="2400" b="1" dirty="0">
              <a:solidFill>
                <a:srgbClr val="FF0000"/>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611E75D4-E20A-A544-CE0F-469D74472126}"/>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10" name="Straight Connector 9">
            <a:extLst>
              <a:ext uri="{FF2B5EF4-FFF2-40B4-BE49-F238E27FC236}">
                <a16:creationId xmlns:a16="http://schemas.microsoft.com/office/drawing/2014/main" id="{629523A4-843E-D502-8E26-A6F2BAC39355}"/>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F2CC73E-3E8B-BD75-067C-87839616DB50}"/>
              </a:ext>
            </a:extLst>
          </p:cNvPr>
          <p:cNvSpPr/>
          <p:nvPr/>
        </p:nvSpPr>
        <p:spPr>
          <a:xfrm>
            <a:off x="8283" y="505310"/>
            <a:ext cx="8062291" cy="637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1. Hành trình của một số cuộc phát kiến địa lí</a:t>
            </a:r>
            <a:endParaRPr lang="vi-VN" sz="2700" dirty="0">
              <a:solidFill>
                <a:srgbClr val="FF000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14AC2662-E3F2-178B-8604-8E4B6B84B36A}"/>
              </a:ext>
            </a:extLst>
          </p:cNvPr>
          <p:cNvPicPr>
            <a:picLocks noChangeAspect="1"/>
          </p:cNvPicPr>
          <p:nvPr/>
        </p:nvPicPr>
        <p:blipFill rotWithShape="1">
          <a:blip r:embed="rId3"/>
          <a:srcRect l="4487" t="6992"/>
          <a:stretch/>
        </p:blipFill>
        <p:spPr>
          <a:xfrm>
            <a:off x="7818783" y="1431235"/>
            <a:ext cx="1311965" cy="1539262"/>
          </a:xfrm>
          <a:prstGeom prst="rect">
            <a:avLst/>
          </a:prstGeom>
        </p:spPr>
      </p:pic>
      <p:sp>
        <p:nvSpPr>
          <p:cNvPr id="15" name="Rectangle 14">
            <a:extLst>
              <a:ext uri="{FF2B5EF4-FFF2-40B4-BE49-F238E27FC236}">
                <a16:creationId xmlns:a16="http://schemas.microsoft.com/office/drawing/2014/main" id="{14437DBA-A118-F551-D9EC-2CE90566D265}"/>
              </a:ext>
            </a:extLst>
          </p:cNvPr>
          <p:cNvSpPr/>
          <p:nvPr/>
        </p:nvSpPr>
        <p:spPr>
          <a:xfrm>
            <a:off x="4740965" y="2220373"/>
            <a:ext cx="833233" cy="745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Times New Roman" panose="02020603050405020304" pitchFamily="18" charset="0"/>
                <a:cs typeface="Times New Roman" panose="02020603050405020304" pitchFamily="18" charset="0"/>
              </a:rPr>
              <a:t>BỒ </a:t>
            </a:r>
          </a:p>
          <a:p>
            <a:pPr algn="ctr"/>
            <a:r>
              <a:rPr lang="en-US" sz="1000" b="1" dirty="0">
                <a:solidFill>
                  <a:schemeClr val="tx1"/>
                </a:solidFill>
                <a:latin typeface="Times New Roman" panose="02020603050405020304" pitchFamily="18" charset="0"/>
                <a:cs typeface="Times New Roman" panose="02020603050405020304" pitchFamily="18" charset="0"/>
              </a:rPr>
              <a:t>       ĐÀO</a:t>
            </a:r>
          </a:p>
          <a:p>
            <a:pPr algn="ctr"/>
            <a:r>
              <a:rPr lang="en-US" sz="1000" b="1" dirty="0">
                <a:solidFill>
                  <a:schemeClr val="tx1"/>
                </a:solidFill>
                <a:latin typeface="Times New Roman" panose="02020603050405020304" pitchFamily="18" charset="0"/>
                <a:cs typeface="Times New Roman" panose="02020603050405020304" pitchFamily="18" charset="0"/>
              </a:rPr>
              <a:t>           NHA</a:t>
            </a:r>
          </a:p>
        </p:txBody>
      </p:sp>
      <p:cxnSp>
        <p:nvCxnSpPr>
          <p:cNvPr id="16" name="Straight Arrow Connector 15">
            <a:extLst>
              <a:ext uri="{FF2B5EF4-FFF2-40B4-BE49-F238E27FC236}">
                <a16:creationId xmlns:a16="http://schemas.microsoft.com/office/drawing/2014/main" id="{86AAC398-6A15-C776-9D5B-854B9B014230}"/>
              </a:ext>
            </a:extLst>
          </p:cNvPr>
          <p:cNvCxnSpPr>
            <a:cxnSpLocks/>
          </p:cNvCxnSpPr>
          <p:nvPr/>
        </p:nvCxnSpPr>
        <p:spPr>
          <a:xfrm flipH="1">
            <a:off x="5234609" y="2716696"/>
            <a:ext cx="145773" cy="384313"/>
          </a:xfrm>
          <a:prstGeom prst="straightConnector1">
            <a:avLst/>
          </a:prstGeom>
          <a:ln w="38100">
            <a:solidFill>
              <a:srgbClr val="009900"/>
            </a:solidFill>
            <a:tailEnd type="triangle"/>
          </a:ln>
        </p:spPr>
        <p:style>
          <a:lnRef idx="3">
            <a:schemeClr val="accent6"/>
          </a:lnRef>
          <a:fillRef idx="0">
            <a:schemeClr val="accent6"/>
          </a:fillRef>
          <a:effectRef idx="2">
            <a:schemeClr val="accent6"/>
          </a:effectRef>
          <a:fontRef idx="minor">
            <a:schemeClr val="tx1"/>
          </a:fontRef>
        </p:style>
      </p:cxnSp>
      <p:cxnSp>
        <p:nvCxnSpPr>
          <p:cNvPr id="20" name="Straight Arrow Connector 19">
            <a:extLst>
              <a:ext uri="{FF2B5EF4-FFF2-40B4-BE49-F238E27FC236}">
                <a16:creationId xmlns:a16="http://schemas.microsoft.com/office/drawing/2014/main" id="{BDBE04D9-9A8B-1F33-4827-4AC85D124356}"/>
              </a:ext>
            </a:extLst>
          </p:cNvPr>
          <p:cNvCxnSpPr>
            <a:cxnSpLocks/>
          </p:cNvCxnSpPr>
          <p:nvPr/>
        </p:nvCxnSpPr>
        <p:spPr>
          <a:xfrm flipH="1">
            <a:off x="5086639" y="3101009"/>
            <a:ext cx="147970" cy="394251"/>
          </a:xfrm>
          <a:prstGeom prst="straightConnector1">
            <a:avLst/>
          </a:prstGeom>
          <a:ln w="38100">
            <a:solidFill>
              <a:srgbClr val="009900"/>
            </a:solidFill>
            <a:tailEnd type="triangle"/>
          </a:ln>
        </p:spPr>
        <p:style>
          <a:lnRef idx="3">
            <a:schemeClr val="accent6"/>
          </a:lnRef>
          <a:fillRef idx="0">
            <a:schemeClr val="accent6"/>
          </a:fillRef>
          <a:effectRef idx="2">
            <a:schemeClr val="accent6"/>
          </a:effectRef>
          <a:fontRef idx="minor">
            <a:schemeClr val="tx1"/>
          </a:fontRef>
        </p:style>
      </p:cxnSp>
      <p:sp>
        <p:nvSpPr>
          <p:cNvPr id="27" name="Rectangle 26">
            <a:extLst>
              <a:ext uri="{FF2B5EF4-FFF2-40B4-BE49-F238E27FC236}">
                <a16:creationId xmlns:a16="http://schemas.microsoft.com/office/drawing/2014/main" id="{B3071FDD-B95A-2711-780C-67536BFCB1B9}"/>
              </a:ext>
            </a:extLst>
          </p:cNvPr>
          <p:cNvSpPr/>
          <p:nvPr/>
        </p:nvSpPr>
        <p:spPr>
          <a:xfrm>
            <a:off x="4714461" y="2836971"/>
            <a:ext cx="569843" cy="26403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9900"/>
                </a:solidFill>
                <a:latin typeface="Times New Roman" panose="02020603050405020304" pitchFamily="18" charset="0"/>
                <a:cs typeface="Times New Roman" panose="02020603050405020304" pitchFamily="18" charset="0"/>
              </a:rPr>
              <a:t>1497</a:t>
            </a:r>
          </a:p>
        </p:txBody>
      </p:sp>
      <p:sp>
        <p:nvSpPr>
          <p:cNvPr id="31" name="Rectangle 30">
            <a:extLst>
              <a:ext uri="{FF2B5EF4-FFF2-40B4-BE49-F238E27FC236}">
                <a16:creationId xmlns:a16="http://schemas.microsoft.com/office/drawing/2014/main" id="{C1046D73-32C5-EBD4-93BE-D442125FF45E}"/>
              </a:ext>
            </a:extLst>
          </p:cNvPr>
          <p:cNvSpPr/>
          <p:nvPr/>
        </p:nvSpPr>
        <p:spPr>
          <a:xfrm>
            <a:off x="5667453" y="4610215"/>
            <a:ext cx="976270" cy="250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err="1">
                <a:solidFill>
                  <a:schemeClr val="tx1"/>
                </a:solidFill>
                <a:latin typeface="Times New Roman" panose="02020603050405020304" pitchFamily="18" charset="0"/>
                <a:cs typeface="Times New Roman" panose="02020603050405020304" pitchFamily="18" charset="0"/>
              </a:rPr>
              <a:t>Mũi</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hảo</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vọng</a:t>
            </a:r>
            <a:endParaRPr lang="en-US" sz="1000" b="1" dirty="0">
              <a:solidFill>
                <a:schemeClr val="tx1"/>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CC32F506-A0BD-F432-CE39-B65981B15D42}"/>
              </a:ext>
            </a:extLst>
          </p:cNvPr>
          <p:cNvSpPr txBox="1"/>
          <p:nvPr/>
        </p:nvSpPr>
        <p:spPr>
          <a:xfrm>
            <a:off x="8283" y="1182231"/>
            <a:ext cx="2363856" cy="4662815"/>
          </a:xfrm>
          <a:prstGeom prst="rect">
            <a:avLst/>
          </a:prstGeom>
          <a:noFill/>
        </p:spPr>
        <p:txBody>
          <a:bodyPr wrap="square">
            <a:spAutoFit/>
          </a:bodyPr>
          <a:lstStyle/>
          <a:p>
            <a:pPr algn="just"/>
            <a:r>
              <a:rPr lang="nl-NL"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Năm</a:t>
            </a:r>
            <a:r>
              <a:rPr lang="en-US" sz="2700" b="1" dirty="0">
                <a:solidFill>
                  <a:srgbClr val="0000FF"/>
                </a:solidFill>
                <a:latin typeface="Times New Roman" panose="02020603050405020304" pitchFamily="18" charset="0"/>
                <a:cs typeface="Times New Roman" panose="02020603050405020304" pitchFamily="18" charset="0"/>
              </a:rPr>
              <a:t> 1497 - 1498, </a:t>
            </a:r>
            <a:r>
              <a:rPr lang="en-US" sz="2700" b="1" dirty="0" err="1">
                <a:solidFill>
                  <a:srgbClr val="0000FF"/>
                </a:solidFill>
                <a:latin typeface="Times New Roman" panose="02020603050405020304" pitchFamily="18" charset="0"/>
                <a:cs typeface="Times New Roman" panose="02020603050405020304" pitchFamily="18" charset="0"/>
              </a:rPr>
              <a:t>Va-xcô</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đơ</a:t>
            </a:r>
            <a:r>
              <a:rPr lang="en-US" sz="2700" b="1" dirty="0">
                <a:solidFill>
                  <a:srgbClr val="0000FF"/>
                </a:solidFill>
                <a:latin typeface="Times New Roman" panose="02020603050405020304" pitchFamily="18" charset="0"/>
                <a:cs typeface="Times New Roman" panose="02020603050405020304" pitchFamily="18" charset="0"/>
              </a:rPr>
              <a:t> Ga-ma </a:t>
            </a:r>
            <a:r>
              <a:rPr lang="en-US" sz="2700" b="1" dirty="0" err="1">
                <a:solidFill>
                  <a:srgbClr val="0000FF"/>
                </a:solidFill>
                <a:latin typeface="Times New Roman" panose="02020603050405020304" pitchFamily="18" charset="0"/>
                <a:cs typeface="Times New Roman" panose="02020603050405020304" pitchFamily="18" charset="0"/>
              </a:rPr>
              <a:t>chỉ</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huy</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đoàn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thám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hiểm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vòng</a:t>
            </a:r>
            <a:r>
              <a:rPr lang="en-US" sz="2700" b="1" dirty="0">
                <a:solidFill>
                  <a:srgbClr val="0000FF"/>
                </a:solidFill>
                <a:latin typeface="Times New Roman" panose="02020603050405020304" pitchFamily="18" charset="0"/>
                <a:cs typeface="Times New Roman" panose="02020603050405020304" pitchFamily="18" charset="0"/>
              </a:rPr>
              <a:t> qua </a:t>
            </a:r>
            <a:r>
              <a:rPr lang="en-US" sz="2700" b="1" dirty="0" err="1">
                <a:solidFill>
                  <a:srgbClr val="0000FF"/>
                </a:solidFill>
                <a:latin typeface="Times New Roman" panose="02020603050405020304" pitchFamily="18" charset="0"/>
                <a:cs typeface="Times New Roman" panose="02020603050405020304" pitchFamily="18" charset="0"/>
              </a:rPr>
              <a:t>mũi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Hảo</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Vọng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và</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cập</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bến</a:t>
            </a:r>
            <a:r>
              <a:rPr lang="en-US" sz="2700" b="1" dirty="0">
                <a:solidFill>
                  <a:srgbClr val="0000FF"/>
                </a:solidFill>
                <a:latin typeface="Times New Roman" panose="02020603050405020304" pitchFamily="18" charset="0"/>
                <a:cs typeface="Times New Roman" panose="02020603050405020304" pitchFamily="18" charset="0"/>
              </a:rPr>
              <a:t> Ca-li-</a:t>
            </a:r>
            <a:r>
              <a:rPr lang="en-US" sz="2700" b="1" dirty="0" err="1">
                <a:solidFill>
                  <a:srgbClr val="0000FF"/>
                </a:solidFill>
                <a:latin typeface="Times New Roman" panose="02020603050405020304" pitchFamily="18" charset="0"/>
                <a:cs typeface="Times New Roman" panose="02020603050405020304" pitchFamily="18" charset="0"/>
              </a:rPr>
              <a:t>cút</a:t>
            </a:r>
            <a:r>
              <a:rPr lang="en-US" sz="2700" b="1" dirty="0">
                <a:solidFill>
                  <a:srgbClr val="0000FF"/>
                </a:solidFill>
                <a:latin typeface="Times New Roman" panose="02020603050405020304" pitchFamily="18" charset="0"/>
                <a:cs typeface="Times New Roman" panose="02020603050405020304" pitchFamily="18" charset="0"/>
              </a:rPr>
              <a:t> ở </a:t>
            </a:r>
            <a:r>
              <a:rPr lang="en-US" sz="2700" b="1" dirty="0" err="1">
                <a:solidFill>
                  <a:srgbClr val="0000FF"/>
                </a:solidFill>
                <a:latin typeface="Times New Roman" panose="02020603050405020304" pitchFamily="18" charset="0"/>
                <a:cs typeface="Times New Roman" panose="02020603050405020304" pitchFamily="18" charset="0"/>
              </a:rPr>
              <a:t>phía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Tây</a:t>
            </a:r>
            <a:r>
              <a:rPr lang="en-US" sz="2700" b="1" dirty="0">
                <a:solidFill>
                  <a:srgbClr val="0000FF"/>
                </a:solidFill>
                <a:latin typeface="Times New Roman" panose="02020603050405020304" pitchFamily="18" charset="0"/>
                <a:cs typeface="Times New Roman" panose="02020603050405020304" pitchFamily="18" charset="0"/>
              </a:rPr>
              <a:t> Nam </a:t>
            </a:r>
            <a:r>
              <a:rPr lang="en-US" sz="2700" b="1" dirty="0" err="1">
                <a:solidFill>
                  <a:srgbClr val="0000FF"/>
                </a:solidFill>
                <a:latin typeface="Times New Roman" panose="02020603050405020304" pitchFamily="18" charset="0"/>
                <a:cs typeface="Times New Roman" panose="02020603050405020304" pitchFamily="18" charset="0"/>
              </a:rPr>
              <a:t>Ấn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Độ</a:t>
            </a:r>
            <a:r>
              <a:rPr lang="en-US" sz="2700" b="1" dirty="0">
                <a:solidFill>
                  <a:srgbClr val="0000FF"/>
                </a:solidFill>
                <a:latin typeface="Times New Roman" panose="02020603050405020304" pitchFamily="18" charset="0"/>
                <a:cs typeface="Times New Roman" panose="02020603050405020304" pitchFamily="18" charset="0"/>
              </a:rPr>
              <a:t>. </a:t>
            </a:r>
          </a:p>
        </p:txBody>
      </p:sp>
      <p:sp>
        <p:nvSpPr>
          <p:cNvPr id="22" name="Freeform 8">
            <a:extLst>
              <a:ext uri="{FF2B5EF4-FFF2-40B4-BE49-F238E27FC236}">
                <a16:creationId xmlns:a16="http://schemas.microsoft.com/office/drawing/2014/main" id="{32AEA149-AACF-10F7-4A18-55EE55546F26}"/>
              </a:ext>
            </a:extLst>
          </p:cNvPr>
          <p:cNvSpPr>
            <a:spLocks/>
          </p:cNvSpPr>
          <p:nvPr/>
        </p:nvSpPr>
        <p:spPr bwMode="auto">
          <a:xfrm>
            <a:off x="4947708" y="3534357"/>
            <a:ext cx="326757" cy="909337"/>
          </a:xfrm>
          <a:custGeom>
            <a:avLst/>
            <a:gdLst>
              <a:gd name="T0" fmla="*/ 172 w 402"/>
              <a:gd name="T1" fmla="*/ 0 h 1092"/>
              <a:gd name="T2" fmla="*/ 180 w 402"/>
              <a:gd name="T3" fmla="*/ 100 h 1092"/>
              <a:gd name="T4" fmla="*/ 164 w 402"/>
              <a:gd name="T5" fmla="*/ 180 h 1092"/>
              <a:gd name="T6" fmla="*/ 140 w 402"/>
              <a:gd name="T7" fmla="*/ 244 h 1092"/>
              <a:gd name="T8" fmla="*/ 74 w 402"/>
              <a:gd name="T9" fmla="*/ 331 h 1092"/>
              <a:gd name="T10" fmla="*/ 28 w 402"/>
              <a:gd name="T11" fmla="*/ 422 h 1092"/>
              <a:gd name="T12" fmla="*/ 10 w 402"/>
              <a:gd name="T13" fmla="*/ 514 h 1092"/>
              <a:gd name="T14" fmla="*/ 19 w 402"/>
              <a:gd name="T15" fmla="*/ 687 h 1092"/>
              <a:gd name="T16" fmla="*/ 10 w 402"/>
              <a:gd name="T17" fmla="*/ 733 h 1092"/>
              <a:gd name="T18" fmla="*/ 76 w 402"/>
              <a:gd name="T19" fmla="*/ 881 h 1092"/>
              <a:gd name="T20" fmla="*/ 210 w 402"/>
              <a:gd name="T21" fmla="*/ 996 h 1092"/>
              <a:gd name="T22" fmla="*/ 402 w 402"/>
              <a:gd name="T23" fmla="*/ 1092 h 1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2" h="1092">
                <a:moveTo>
                  <a:pt x="172" y="0"/>
                </a:moveTo>
                <a:cubicBezTo>
                  <a:pt x="173" y="17"/>
                  <a:pt x="181" y="70"/>
                  <a:pt x="180" y="100"/>
                </a:cubicBezTo>
                <a:cubicBezTo>
                  <a:pt x="179" y="130"/>
                  <a:pt x="171" y="156"/>
                  <a:pt x="164" y="180"/>
                </a:cubicBezTo>
                <a:cubicBezTo>
                  <a:pt x="157" y="204"/>
                  <a:pt x="155" y="219"/>
                  <a:pt x="140" y="244"/>
                </a:cubicBezTo>
                <a:cubicBezTo>
                  <a:pt x="125" y="269"/>
                  <a:pt x="93" y="302"/>
                  <a:pt x="74" y="331"/>
                </a:cubicBezTo>
                <a:cubicBezTo>
                  <a:pt x="55" y="360"/>
                  <a:pt x="39" y="392"/>
                  <a:pt x="28" y="422"/>
                </a:cubicBezTo>
                <a:cubicBezTo>
                  <a:pt x="17" y="452"/>
                  <a:pt x="11" y="470"/>
                  <a:pt x="10" y="514"/>
                </a:cubicBezTo>
                <a:cubicBezTo>
                  <a:pt x="9" y="558"/>
                  <a:pt x="19" y="651"/>
                  <a:pt x="19" y="687"/>
                </a:cubicBezTo>
                <a:cubicBezTo>
                  <a:pt x="19" y="723"/>
                  <a:pt x="0" y="701"/>
                  <a:pt x="10" y="733"/>
                </a:cubicBezTo>
                <a:cubicBezTo>
                  <a:pt x="20" y="765"/>
                  <a:pt x="43" y="837"/>
                  <a:pt x="76" y="881"/>
                </a:cubicBezTo>
                <a:cubicBezTo>
                  <a:pt x="109" y="925"/>
                  <a:pt x="156" y="961"/>
                  <a:pt x="210" y="996"/>
                </a:cubicBezTo>
                <a:cubicBezTo>
                  <a:pt x="264" y="1031"/>
                  <a:pt x="362" y="1072"/>
                  <a:pt x="402" y="1092"/>
                </a:cubicBezTo>
              </a:path>
            </a:pathLst>
          </a:custGeom>
          <a:noFill/>
          <a:ln w="38100"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10">
            <a:extLst>
              <a:ext uri="{FF2B5EF4-FFF2-40B4-BE49-F238E27FC236}">
                <a16:creationId xmlns:a16="http://schemas.microsoft.com/office/drawing/2014/main" id="{9E02AAE2-BA66-C251-A684-D7E069A5EA8F}"/>
              </a:ext>
            </a:extLst>
          </p:cNvPr>
          <p:cNvSpPr>
            <a:spLocks/>
          </p:cNvSpPr>
          <p:nvPr/>
        </p:nvSpPr>
        <p:spPr bwMode="auto">
          <a:xfrm rot="1089892">
            <a:off x="5260962" y="4480710"/>
            <a:ext cx="665841" cy="80353"/>
          </a:xfrm>
          <a:custGeom>
            <a:avLst/>
            <a:gdLst>
              <a:gd name="T0" fmla="*/ 0 w 432"/>
              <a:gd name="T1" fmla="*/ 88 h 100"/>
              <a:gd name="T2" fmla="*/ 126 w 432"/>
              <a:gd name="T3" fmla="*/ 94 h 100"/>
              <a:gd name="T4" fmla="*/ 186 w 432"/>
              <a:gd name="T5" fmla="*/ 76 h 100"/>
              <a:gd name="T6" fmla="*/ 252 w 432"/>
              <a:gd name="T7" fmla="*/ 10 h 100"/>
              <a:gd name="T8" fmla="*/ 318 w 432"/>
              <a:gd name="T9" fmla="*/ 16 h 100"/>
              <a:gd name="T10" fmla="*/ 432 w 432"/>
              <a:gd name="T11" fmla="*/ 100 h 100"/>
            </a:gdLst>
            <a:ahLst/>
            <a:cxnLst>
              <a:cxn ang="0">
                <a:pos x="T0" y="T1"/>
              </a:cxn>
              <a:cxn ang="0">
                <a:pos x="T2" y="T3"/>
              </a:cxn>
              <a:cxn ang="0">
                <a:pos x="T4" y="T5"/>
              </a:cxn>
              <a:cxn ang="0">
                <a:pos x="T6" y="T7"/>
              </a:cxn>
              <a:cxn ang="0">
                <a:pos x="T8" y="T9"/>
              </a:cxn>
              <a:cxn ang="0">
                <a:pos x="T10" y="T11"/>
              </a:cxn>
            </a:cxnLst>
            <a:rect l="0" t="0" r="r" b="b"/>
            <a:pathLst>
              <a:path w="432" h="100">
                <a:moveTo>
                  <a:pt x="0" y="88"/>
                </a:moveTo>
                <a:cubicBezTo>
                  <a:pt x="21" y="89"/>
                  <a:pt x="95" y="96"/>
                  <a:pt x="126" y="94"/>
                </a:cubicBezTo>
                <a:cubicBezTo>
                  <a:pt x="157" y="92"/>
                  <a:pt x="165" y="90"/>
                  <a:pt x="186" y="76"/>
                </a:cubicBezTo>
                <a:cubicBezTo>
                  <a:pt x="207" y="62"/>
                  <a:pt x="230" y="20"/>
                  <a:pt x="252" y="10"/>
                </a:cubicBezTo>
                <a:cubicBezTo>
                  <a:pt x="274" y="0"/>
                  <a:pt x="288" y="1"/>
                  <a:pt x="318" y="16"/>
                </a:cubicBezTo>
                <a:cubicBezTo>
                  <a:pt x="348" y="31"/>
                  <a:pt x="408" y="83"/>
                  <a:pt x="432" y="100"/>
                </a:cubicBezTo>
              </a:path>
            </a:pathLst>
          </a:custGeom>
          <a:noFill/>
          <a:ln w="38100" cmpd="sng">
            <a:solidFill>
              <a:srgbClr val="0099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Freeform 3">
            <a:extLst>
              <a:ext uri="{FF2B5EF4-FFF2-40B4-BE49-F238E27FC236}">
                <a16:creationId xmlns:a16="http://schemas.microsoft.com/office/drawing/2014/main" id="{A38FA48A-AD4F-2778-B459-4851D8EFB346}"/>
              </a:ext>
            </a:extLst>
          </p:cNvPr>
          <p:cNvSpPr>
            <a:spLocks/>
          </p:cNvSpPr>
          <p:nvPr/>
        </p:nvSpPr>
        <p:spPr bwMode="auto">
          <a:xfrm rot="229315">
            <a:off x="6129599" y="4005943"/>
            <a:ext cx="326757" cy="656907"/>
          </a:xfrm>
          <a:custGeom>
            <a:avLst/>
            <a:gdLst>
              <a:gd name="T0" fmla="*/ 0 w 363"/>
              <a:gd name="T1" fmla="*/ 654 h 654"/>
              <a:gd name="T2" fmla="*/ 135 w 363"/>
              <a:gd name="T3" fmla="*/ 567 h 654"/>
              <a:gd name="T4" fmla="*/ 152 w 363"/>
              <a:gd name="T5" fmla="*/ 502 h 654"/>
              <a:gd name="T6" fmla="*/ 199 w 363"/>
              <a:gd name="T7" fmla="*/ 467 h 654"/>
              <a:gd name="T8" fmla="*/ 244 w 363"/>
              <a:gd name="T9" fmla="*/ 358 h 654"/>
              <a:gd name="T10" fmla="*/ 290 w 363"/>
              <a:gd name="T11" fmla="*/ 302 h 654"/>
              <a:gd name="T12" fmla="*/ 318 w 363"/>
              <a:gd name="T13" fmla="*/ 211 h 654"/>
              <a:gd name="T14" fmla="*/ 344 w 363"/>
              <a:gd name="T15" fmla="*/ 154 h 654"/>
              <a:gd name="T16" fmla="*/ 363 w 363"/>
              <a:gd name="T17" fmla="*/ 0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654">
                <a:moveTo>
                  <a:pt x="0" y="654"/>
                </a:moveTo>
                <a:cubicBezTo>
                  <a:pt x="22" y="640"/>
                  <a:pt x="110" y="592"/>
                  <a:pt x="135" y="567"/>
                </a:cubicBezTo>
                <a:cubicBezTo>
                  <a:pt x="160" y="542"/>
                  <a:pt x="141" y="519"/>
                  <a:pt x="152" y="502"/>
                </a:cubicBezTo>
                <a:cubicBezTo>
                  <a:pt x="163" y="485"/>
                  <a:pt x="184" y="491"/>
                  <a:pt x="199" y="467"/>
                </a:cubicBezTo>
                <a:cubicBezTo>
                  <a:pt x="214" y="443"/>
                  <a:pt x="229" y="386"/>
                  <a:pt x="244" y="358"/>
                </a:cubicBezTo>
                <a:cubicBezTo>
                  <a:pt x="259" y="330"/>
                  <a:pt x="278" y="326"/>
                  <a:pt x="290" y="302"/>
                </a:cubicBezTo>
                <a:cubicBezTo>
                  <a:pt x="302" y="278"/>
                  <a:pt x="309" y="236"/>
                  <a:pt x="318" y="211"/>
                </a:cubicBezTo>
                <a:cubicBezTo>
                  <a:pt x="327" y="186"/>
                  <a:pt x="337" y="189"/>
                  <a:pt x="344" y="154"/>
                </a:cubicBezTo>
                <a:cubicBezTo>
                  <a:pt x="351" y="119"/>
                  <a:pt x="359" y="32"/>
                  <a:pt x="363" y="0"/>
                </a:cubicBezTo>
              </a:path>
            </a:pathLst>
          </a:custGeom>
          <a:noFill/>
          <a:ln w="38100" cmpd="sng">
            <a:solidFill>
              <a:srgbClr val="0099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Freeform 4">
            <a:extLst>
              <a:ext uri="{FF2B5EF4-FFF2-40B4-BE49-F238E27FC236}">
                <a16:creationId xmlns:a16="http://schemas.microsoft.com/office/drawing/2014/main" id="{BEA46411-2704-F075-39D4-088ED23173AC}"/>
              </a:ext>
            </a:extLst>
          </p:cNvPr>
          <p:cNvSpPr>
            <a:spLocks/>
          </p:cNvSpPr>
          <p:nvPr/>
        </p:nvSpPr>
        <p:spPr bwMode="auto">
          <a:xfrm>
            <a:off x="6477887" y="3424690"/>
            <a:ext cx="646636" cy="571093"/>
          </a:xfrm>
          <a:custGeom>
            <a:avLst/>
            <a:gdLst>
              <a:gd name="T0" fmla="*/ 6 w 521"/>
              <a:gd name="T1" fmla="*/ 423 h 423"/>
              <a:gd name="T2" fmla="*/ 17 w 521"/>
              <a:gd name="T3" fmla="*/ 336 h 423"/>
              <a:gd name="T4" fmla="*/ 106 w 521"/>
              <a:gd name="T5" fmla="*/ 194 h 423"/>
              <a:gd name="T6" fmla="*/ 305 w 521"/>
              <a:gd name="T7" fmla="*/ 96 h 423"/>
              <a:gd name="T8" fmla="*/ 401 w 521"/>
              <a:gd name="T9" fmla="*/ 48 h 423"/>
              <a:gd name="T10" fmla="*/ 521 w 521"/>
              <a:gd name="T11" fmla="*/ 0 h 423"/>
            </a:gdLst>
            <a:ahLst/>
            <a:cxnLst>
              <a:cxn ang="0">
                <a:pos x="T0" y="T1"/>
              </a:cxn>
              <a:cxn ang="0">
                <a:pos x="T2" y="T3"/>
              </a:cxn>
              <a:cxn ang="0">
                <a:pos x="T4" y="T5"/>
              </a:cxn>
              <a:cxn ang="0">
                <a:pos x="T6" y="T7"/>
              </a:cxn>
              <a:cxn ang="0">
                <a:pos x="T8" y="T9"/>
              </a:cxn>
              <a:cxn ang="0">
                <a:pos x="T10" y="T11"/>
              </a:cxn>
            </a:cxnLst>
            <a:rect l="0" t="0" r="r" b="b"/>
            <a:pathLst>
              <a:path w="521" h="423">
                <a:moveTo>
                  <a:pt x="6" y="423"/>
                </a:moveTo>
                <a:cubicBezTo>
                  <a:pt x="9" y="409"/>
                  <a:pt x="0" y="374"/>
                  <a:pt x="17" y="336"/>
                </a:cubicBezTo>
                <a:cubicBezTo>
                  <a:pt x="34" y="298"/>
                  <a:pt x="58" y="234"/>
                  <a:pt x="106" y="194"/>
                </a:cubicBezTo>
                <a:cubicBezTo>
                  <a:pt x="154" y="154"/>
                  <a:pt x="256" y="120"/>
                  <a:pt x="305" y="96"/>
                </a:cubicBezTo>
                <a:cubicBezTo>
                  <a:pt x="354" y="72"/>
                  <a:pt x="365" y="64"/>
                  <a:pt x="401" y="48"/>
                </a:cubicBezTo>
                <a:cubicBezTo>
                  <a:pt x="437" y="32"/>
                  <a:pt x="496" y="10"/>
                  <a:pt x="521" y="0"/>
                </a:cubicBezTo>
              </a:path>
            </a:pathLst>
          </a:custGeom>
          <a:noFill/>
          <a:ln w="38100" cmpd="sng">
            <a:solidFill>
              <a:srgbClr val="0099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Freeform 5">
            <a:extLst>
              <a:ext uri="{FF2B5EF4-FFF2-40B4-BE49-F238E27FC236}">
                <a16:creationId xmlns:a16="http://schemas.microsoft.com/office/drawing/2014/main" id="{92C54B16-14D2-B8E7-D425-E3BAF899E393}"/>
              </a:ext>
            </a:extLst>
          </p:cNvPr>
          <p:cNvSpPr>
            <a:spLocks/>
          </p:cNvSpPr>
          <p:nvPr/>
        </p:nvSpPr>
        <p:spPr bwMode="auto">
          <a:xfrm>
            <a:off x="6643723" y="3363926"/>
            <a:ext cx="427263" cy="216417"/>
          </a:xfrm>
          <a:custGeom>
            <a:avLst/>
            <a:gdLst>
              <a:gd name="T0" fmla="*/ 368 w 368"/>
              <a:gd name="T1" fmla="*/ 1 h 117"/>
              <a:gd name="T2" fmla="*/ 217 w 368"/>
              <a:gd name="T3" fmla="*/ 4 h 117"/>
              <a:gd name="T4" fmla="*/ 176 w 368"/>
              <a:gd name="T5" fmla="*/ 9 h 117"/>
              <a:gd name="T6" fmla="*/ 80 w 368"/>
              <a:gd name="T7" fmla="*/ 57 h 117"/>
              <a:gd name="T8" fmla="*/ 0 w 368"/>
              <a:gd name="T9" fmla="*/ 117 h 117"/>
            </a:gdLst>
            <a:ahLst/>
            <a:cxnLst>
              <a:cxn ang="0">
                <a:pos x="T0" y="T1"/>
              </a:cxn>
              <a:cxn ang="0">
                <a:pos x="T2" y="T3"/>
              </a:cxn>
              <a:cxn ang="0">
                <a:pos x="T4" y="T5"/>
              </a:cxn>
              <a:cxn ang="0">
                <a:pos x="T6" y="T7"/>
              </a:cxn>
              <a:cxn ang="0">
                <a:pos x="T8" y="T9"/>
              </a:cxn>
            </a:cxnLst>
            <a:rect l="0" t="0" r="r" b="b"/>
            <a:pathLst>
              <a:path w="368" h="117">
                <a:moveTo>
                  <a:pt x="368" y="1"/>
                </a:moveTo>
                <a:cubicBezTo>
                  <a:pt x="344" y="1"/>
                  <a:pt x="249" y="3"/>
                  <a:pt x="217" y="4"/>
                </a:cubicBezTo>
                <a:cubicBezTo>
                  <a:pt x="185" y="5"/>
                  <a:pt x="199" y="0"/>
                  <a:pt x="176" y="9"/>
                </a:cubicBezTo>
                <a:cubicBezTo>
                  <a:pt x="153" y="18"/>
                  <a:pt x="109" y="39"/>
                  <a:pt x="80" y="57"/>
                </a:cubicBezTo>
                <a:cubicBezTo>
                  <a:pt x="51" y="75"/>
                  <a:pt x="17" y="105"/>
                  <a:pt x="0" y="117"/>
                </a:cubicBezTo>
              </a:path>
            </a:pathLst>
          </a:custGeom>
          <a:noFill/>
          <a:ln w="38100" cmpd="sng">
            <a:solidFill>
              <a:srgbClr val="0099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423146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heckerboard(across)">
                                      <p:cBhvr>
                                        <p:cTn id="19" dur="500"/>
                                        <p:tgtEl>
                                          <p:spTgt spid="16"/>
                                        </p:tgtEl>
                                      </p:cBhvr>
                                    </p:animEffect>
                                  </p:childTnLst>
                                </p:cTn>
                              </p:par>
                            </p:childTnLst>
                          </p:cTn>
                        </p:par>
                        <p:par>
                          <p:cTn id="20" fill="hold">
                            <p:stCondLst>
                              <p:cond delay="500"/>
                            </p:stCondLst>
                            <p:childTnLst>
                              <p:par>
                                <p:cTn id="21" presetID="55" presetClass="entr" presetSubtype="0" repeatCount="200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1000" fill="hold"/>
                                        <p:tgtEl>
                                          <p:spTgt spid="27"/>
                                        </p:tgtEl>
                                        <p:attrNameLst>
                                          <p:attrName>ppt_w</p:attrName>
                                        </p:attrNameLst>
                                      </p:cBhvr>
                                      <p:tavLst>
                                        <p:tav tm="0">
                                          <p:val>
                                            <p:strVal val="#ppt_w*0.70"/>
                                          </p:val>
                                        </p:tav>
                                        <p:tav tm="100000">
                                          <p:val>
                                            <p:strVal val="#ppt_w"/>
                                          </p:val>
                                        </p:tav>
                                      </p:tavLst>
                                    </p:anim>
                                    <p:anim calcmode="lin" valueType="num">
                                      <p:cBhvr>
                                        <p:cTn id="24" dur="1000" fill="hold"/>
                                        <p:tgtEl>
                                          <p:spTgt spid="27"/>
                                        </p:tgtEl>
                                        <p:attrNameLst>
                                          <p:attrName>ppt_h</p:attrName>
                                        </p:attrNameLst>
                                      </p:cBhvr>
                                      <p:tavLst>
                                        <p:tav tm="0">
                                          <p:val>
                                            <p:strVal val="#ppt_h"/>
                                          </p:val>
                                        </p:tav>
                                        <p:tav tm="100000">
                                          <p:val>
                                            <p:strVal val="#ppt_h"/>
                                          </p:val>
                                        </p:tav>
                                      </p:tavLst>
                                    </p:anim>
                                    <p:animEffect transition="in" filter="fade">
                                      <p:cBhvr>
                                        <p:cTn id="25" dur="10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checkerboard(across)">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1000"/>
                                        <p:tgtEl>
                                          <p:spTgt spid="22"/>
                                        </p:tgtEl>
                                      </p:cBhvr>
                                    </p:animEffect>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1000"/>
                                        <p:tgtEl>
                                          <p:spTgt spid="23"/>
                                        </p:tgtEl>
                                      </p:cBhvr>
                                    </p:animEffect>
                                  </p:childTnLst>
                                </p:cTn>
                              </p:par>
                            </p:childTnLst>
                          </p:cTn>
                        </p:par>
                        <p:par>
                          <p:cTn id="40" fill="hold">
                            <p:stCondLst>
                              <p:cond delay="2000"/>
                            </p:stCondLst>
                            <p:childTnLst>
                              <p:par>
                                <p:cTn id="41" presetID="50" presetClass="entr" presetSubtype="0" decel="100000"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p:cTn id="43" dur="1000" fill="hold"/>
                                        <p:tgtEl>
                                          <p:spTgt spid="31"/>
                                        </p:tgtEl>
                                        <p:attrNameLst>
                                          <p:attrName>ppt_w</p:attrName>
                                        </p:attrNameLst>
                                      </p:cBhvr>
                                      <p:tavLst>
                                        <p:tav tm="0">
                                          <p:val>
                                            <p:strVal val="#ppt_w+.3"/>
                                          </p:val>
                                        </p:tav>
                                        <p:tav tm="100000">
                                          <p:val>
                                            <p:strVal val="#ppt_w"/>
                                          </p:val>
                                        </p:tav>
                                      </p:tavLst>
                                    </p:anim>
                                    <p:anim calcmode="lin" valueType="num">
                                      <p:cBhvr>
                                        <p:cTn id="44" dur="1000" fill="hold"/>
                                        <p:tgtEl>
                                          <p:spTgt spid="31"/>
                                        </p:tgtEl>
                                        <p:attrNameLst>
                                          <p:attrName>ppt_h</p:attrName>
                                        </p:attrNameLst>
                                      </p:cBhvr>
                                      <p:tavLst>
                                        <p:tav tm="0">
                                          <p:val>
                                            <p:strVal val="#ppt_h"/>
                                          </p:val>
                                        </p:tav>
                                        <p:tav tm="100000">
                                          <p:val>
                                            <p:strVal val="#ppt_h"/>
                                          </p:val>
                                        </p:tav>
                                      </p:tavLst>
                                    </p:anim>
                                    <p:animEffect transition="in" filter="fade">
                                      <p:cBhvr>
                                        <p:cTn id="45" dur="10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down)">
                                      <p:cBhvr>
                                        <p:cTn id="50" dur="1000"/>
                                        <p:tgtEl>
                                          <p:spTgt spid="24"/>
                                        </p:tgtEl>
                                      </p:cBhvr>
                                    </p:animEffect>
                                  </p:childTnLst>
                                </p:cTn>
                              </p:par>
                            </p:childTnLst>
                          </p:cTn>
                        </p:par>
                        <p:par>
                          <p:cTn id="51" fill="hold">
                            <p:stCondLst>
                              <p:cond delay="1000"/>
                            </p:stCondLst>
                            <p:childTnLst>
                              <p:par>
                                <p:cTn id="52" presetID="14" presetClass="entr" presetSubtype="10"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randombar(horizontal)">
                                      <p:cBhvr>
                                        <p:cTn id="54" dur="10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left)">
                                      <p:cBhvr>
                                        <p:cTn id="59" dur="10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2" fill="hold"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right)">
                                      <p:cBhvr>
                                        <p:cTn id="64"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7" grpId="0" animBg="1"/>
      <p:bldP spid="31"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id="{90941F5F-67CA-CFF2-D816-DD2F6ADC6911}"/>
              </a:ext>
            </a:extLst>
          </p:cNvPr>
          <p:cNvPicPr/>
          <p:nvPr/>
        </p:nvPicPr>
        <p:blipFill>
          <a:blip r:embed="rId2" cstate="print"/>
          <a:stretch>
            <a:fillRect/>
          </a:stretch>
        </p:blipFill>
        <p:spPr>
          <a:xfrm>
            <a:off x="2372139" y="1166188"/>
            <a:ext cx="6771861" cy="4800600"/>
          </a:xfrm>
          <a:prstGeom prst="rect">
            <a:avLst/>
          </a:prstGeom>
          <a:ln w="19050">
            <a:solidFill>
              <a:schemeClr val="tx1"/>
            </a:solidFill>
          </a:ln>
        </p:spPr>
      </p:pic>
      <p:sp>
        <p:nvSpPr>
          <p:cNvPr id="7" name="Rectangle 6">
            <a:extLst>
              <a:ext uri="{FF2B5EF4-FFF2-40B4-BE49-F238E27FC236}">
                <a16:creationId xmlns:a16="http://schemas.microsoft.com/office/drawing/2014/main" id="{319809BA-099C-D88E-97B7-E56FC0041B33}"/>
              </a:ext>
            </a:extLst>
          </p:cNvPr>
          <p:cNvSpPr/>
          <p:nvPr/>
        </p:nvSpPr>
        <p:spPr>
          <a:xfrm>
            <a:off x="4982817" y="2224536"/>
            <a:ext cx="850369" cy="74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Times New Roman" panose="02020603050405020304" pitchFamily="18" charset="0"/>
                <a:cs typeface="Times New Roman" panose="02020603050405020304" pitchFamily="18" charset="0"/>
              </a:rPr>
              <a:t>TÂY </a:t>
            </a:r>
          </a:p>
          <a:p>
            <a:pPr algn="ctr"/>
            <a:r>
              <a:rPr lang="en-US" sz="1000" b="1" dirty="0">
                <a:solidFill>
                  <a:schemeClr val="tx1"/>
                </a:solidFill>
                <a:latin typeface="Times New Roman" panose="02020603050405020304" pitchFamily="18" charset="0"/>
                <a:cs typeface="Times New Roman" panose="02020603050405020304" pitchFamily="18" charset="0"/>
              </a:rPr>
              <a:t>       BAN</a:t>
            </a:r>
          </a:p>
          <a:p>
            <a:pPr algn="ctr"/>
            <a:r>
              <a:rPr lang="en-US" sz="1000" b="1" dirty="0">
                <a:solidFill>
                  <a:schemeClr val="tx1"/>
                </a:solidFill>
                <a:latin typeface="Times New Roman" panose="02020603050405020304" pitchFamily="18" charset="0"/>
                <a:cs typeface="Times New Roman" panose="02020603050405020304" pitchFamily="18" charset="0"/>
              </a:rPr>
              <a:t>           NHA</a:t>
            </a:r>
          </a:p>
        </p:txBody>
      </p:sp>
      <p:pic>
        <p:nvPicPr>
          <p:cNvPr id="8" name="Picture 7">
            <a:extLst>
              <a:ext uri="{FF2B5EF4-FFF2-40B4-BE49-F238E27FC236}">
                <a16:creationId xmlns:a16="http://schemas.microsoft.com/office/drawing/2014/main" id="{1F95E7C3-394C-3357-1191-D98EAD37FD41}"/>
              </a:ext>
            </a:extLst>
          </p:cNvPr>
          <p:cNvPicPr>
            <a:picLocks noChangeAspect="1"/>
          </p:cNvPicPr>
          <p:nvPr/>
        </p:nvPicPr>
        <p:blipFill>
          <a:blip r:embed="rId3"/>
          <a:stretch>
            <a:fillRect/>
          </a:stretch>
        </p:blipFill>
        <p:spPr>
          <a:xfrm>
            <a:off x="7850006" y="1433029"/>
            <a:ext cx="1306231" cy="1567945"/>
          </a:xfrm>
          <a:prstGeom prst="rect">
            <a:avLst/>
          </a:prstGeom>
        </p:spPr>
      </p:pic>
      <p:sp>
        <p:nvSpPr>
          <p:cNvPr id="9" name="Rectangle 8">
            <a:extLst>
              <a:ext uri="{FF2B5EF4-FFF2-40B4-BE49-F238E27FC236}">
                <a16:creationId xmlns:a16="http://schemas.microsoft.com/office/drawing/2014/main" id="{FF9000C3-2BC5-DF22-3422-AA691839E8AC}"/>
              </a:ext>
            </a:extLst>
          </p:cNvPr>
          <p:cNvSpPr/>
          <p:nvPr/>
        </p:nvSpPr>
        <p:spPr>
          <a:xfrm>
            <a:off x="4685658" y="2687524"/>
            <a:ext cx="569843" cy="26403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C3300"/>
                </a:solidFill>
                <a:latin typeface="Times New Roman" panose="02020603050405020304" pitchFamily="18" charset="0"/>
                <a:cs typeface="Times New Roman" panose="02020603050405020304" pitchFamily="18" charset="0"/>
              </a:rPr>
              <a:t>1519</a:t>
            </a:r>
          </a:p>
        </p:txBody>
      </p:sp>
      <p:cxnSp>
        <p:nvCxnSpPr>
          <p:cNvPr id="10" name="Straight Arrow Connector 9">
            <a:extLst>
              <a:ext uri="{FF2B5EF4-FFF2-40B4-BE49-F238E27FC236}">
                <a16:creationId xmlns:a16="http://schemas.microsoft.com/office/drawing/2014/main" id="{0EE9BB33-F92C-2BEC-E795-0AE85F9357FC}"/>
              </a:ext>
            </a:extLst>
          </p:cNvPr>
          <p:cNvCxnSpPr>
            <a:cxnSpLocks/>
          </p:cNvCxnSpPr>
          <p:nvPr/>
        </p:nvCxnSpPr>
        <p:spPr>
          <a:xfrm flipH="1">
            <a:off x="5142270" y="2994210"/>
            <a:ext cx="65834" cy="102227"/>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Freeform: Shape 10">
            <a:extLst>
              <a:ext uri="{FF2B5EF4-FFF2-40B4-BE49-F238E27FC236}">
                <a16:creationId xmlns:a16="http://schemas.microsoft.com/office/drawing/2014/main" id="{99208687-30F5-0A2C-1F53-40A0DA65948B}"/>
              </a:ext>
            </a:extLst>
          </p:cNvPr>
          <p:cNvSpPr/>
          <p:nvPr/>
        </p:nvSpPr>
        <p:spPr>
          <a:xfrm rot="14635242">
            <a:off x="5262892" y="2710984"/>
            <a:ext cx="121919" cy="317408"/>
          </a:xfrm>
          <a:custGeom>
            <a:avLst/>
            <a:gdLst>
              <a:gd name="connsiteX0" fmla="*/ 0 w 241089"/>
              <a:gd name="connsiteY0" fmla="*/ 0 h 781879"/>
              <a:gd name="connsiteX1" fmla="*/ 212035 w 241089"/>
              <a:gd name="connsiteY1" fmla="*/ 397566 h 781879"/>
              <a:gd name="connsiteX2" fmla="*/ 238539 w 241089"/>
              <a:gd name="connsiteY2" fmla="*/ 675861 h 781879"/>
              <a:gd name="connsiteX3" fmla="*/ 238539 w 241089"/>
              <a:gd name="connsiteY3" fmla="*/ 781879 h 781879"/>
            </a:gdLst>
            <a:ahLst/>
            <a:cxnLst>
              <a:cxn ang="0">
                <a:pos x="connsiteX0" y="connsiteY0"/>
              </a:cxn>
              <a:cxn ang="0">
                <a:pos x="connsiteX1" y="connsiteY1"/>
              </a:cxn>
              <a:cxn ang="0">
                <a:pos x="connsiteX2" y="connsiteY2"/>
              </a:cxn>
              <a:cxn ang="0">
                <a:pos x="connsiteX3" y="connsiteY3"/>
              </a:cxn>
            </a:cxnLst>
            <a:rect l="l" t="t" r="r" b="b"/>
            <a:pathLst>
              <a:path w="241089" h="781879">
                <a:moveTo>
                  <a:pt x="0" y="0"/>
                </a:moveTo>
                <a:cubicBezTo>
                  <a:pt x="86139" y="142461"/>
                  <a:pt x="172279" y="284923"/>
                  <a:pt x="212035" y="397566"/>
                </a:cubicBezTo>
                <a:cubicBezTo>
                  <a:pt x="251791" y="510209"/>
                  <a:pt x="234122" y="611809"/>
                  <a:pt x="238539" y="675861"/>
                </a:cubicBezTo>
                <a:cubicBezTo>
                  <a:pt x="242956" y="739913"/>
                  <a:pt x="240747" y="760896"/>
                  <a:pt x="238539" y="781879"/>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FC2FEC51-D96E-84ED-34C1-4B907780CA17}"/>
              </a:ext>
            </a:extLst>
          </p:cNvPr>
          <p:cNvPicPr>
            <a:picLocks noChangeAspect="1"/>
          </p:cNvPicPr>
          <p:nvPr/>
        </p:nvPicPr>
        <p:blipFill rotWithShape="1">
          <a:blip r:embed="rId4"/>
          <a:srcRect t="1" r="3059" b="5080"/>
          <a:stretch/>
        </p:blipFill>
        <p:spPr>
          <a:xfrm>
            <a:off x="4754507" y="3654292"/>
            <a:ext cx="387763" cy="442954"/>
          </a:xfrm>
          <a:prstGeom prst="rect">
            <a:avLst/>
          </a:prstGeom>
        </p:spPr>
      </p:pic>
      <p:pic>
        <p:nvPicPr>
          <p:cNvPr id="13" name="Picture 12">
            <a:extLst>
              <a:ext uri="{FF2B5EF4-FFF2-40B4-BE49-F238E27FC236}">
                <a16:creationId xmlns:a16="http://schemas.microsoft.com/office/drawing/2014/main" id="{3A6CB476-4C9F-4ABE-5277-03881525B3E8}"/>
              </a:ext>
            </a:extLst>
          </p:cNvPr>
          <p:cNvPicPr>
            <a:picLocks noChangeAspect="1"/>
          </p:cNvPicPr>
          <p:nvPr/>
        </p:nvPicPr>
        <p:blipFill>
          <a:blip r:embed="rId5"/>
          <a:stretch>
            <a:fillRect/>
          </a:stretch>
        </p:blipFill>
        <p:spPr>
          <a:xfrm>
            <a:off x="4875603" y="3095437"/>
            <a:ext cx="266667" cy="542857"/>
          </a:xfrm>
          <a:prstGeom prst="rect">
            <a:avLst/>
          </a:prstGeom>
        </p:spPr>
      </p:pic>
      <p:pic>
        <p:nvPicPr>
          <p:cNvPr id="16" name="Picture 15">
            <a:extLst>
              <a:ext uri="{FF2B5EF4-FFF2-40B4-BE49-F238E27FC236}">
                <a16:creationId xmlns:a16="http://schemas.microsoft.com/office/drawing/2014/main" id="{0C6CB3D8-662E-F817-AC37-8089C581B634}"/>
              </a:ext>
            </a:extLst>
          </p:cNvPr>
          <p:cNvPicPr>
            <a:picLocks noChangeAspect="1"/>
          </p:cNvPicPr>
          <p:nvPr/>
        </p:nvPicPr>
        <p:blipFill>
          <a:blip r:embed="rId6"/>
          <a:stretch>
            <a:fillRect/>
          </a:stretch>
        </p:blipFill>
        <p:spPr>
          <a:xfrm>
            <a:off x="8097078" y="3230867"/>
            <a:ext cx="1045145" cy="533024"/>
          </a:xfrm>
          <a:prstGeom prst="rect">
            <a:avLst/>
          </a:prstGeom>
        </p:spPr>
      </p:pic>
      <p:pic>
        <p:nvPicPr>
          <p:cNvPr id="17" name="Picture 16">
            <a:extLst>
              <a:ext uri="{FF2B5EF4-FFF2-40B4-BE49-F238E27FC236}">
                <a16:creationId xmlns:a16="http://schemas.microsoft.com/office/drawing/2014/main" id="{3729E69B-8933-A97B-C031-A7A0E5C189DB}"/>
              </a:ext>
            </a:extLst>
          </p:cNvPr>
          <p:cNvPicPr>
            <a:picLocks noChangeAspect="1"/>
          </p:cNvPicPr>
          <p:nvPr/>
        </p:nvPicPr>
        <p:blipFill>
          <a:blip r:embed="rId7"/>
          <a:stretch>
            <a:fillRect/>
          </a:stretch>
        </p:blipFill>
        <p:spPr>
          <a:xfrm>
            <a:off x="8343459" y="3110167"/>
            <a:ext cx="633344" cy="131037"/>
          </a:xfrm>
          <a:prstGeom prst="rect">
            <a:avLst/>
          </a:prstGeom>
        </p:spPr>
      </p:pic>
      <p:sp>
        <p:nvSpPr>
          <p:cNvPr id="18" name="Rectangle 17">
            <a:extLst>
              <a:ext uri="{FF2B5EF4-FFF2-40B4-BE49-F238E27FC236}">
                <a16:creationId xmlns:a16="http://schemas.microsoft.com/office/drawing/2014/main" id="{33950698-2F4C-CE4E-45D9-1A656ABFABB0}"/>
              </a:ext>
            </a:extLst>
          </p:cNvPr>
          <p:cNvSpPr/>
          <p:nvPr/>
        </p:nvSpPr>
        <p:spPr>
          <a:xfrm>
            <a:off x="7600152" y="3096680"/>
            <a:ext cx="864197" cy="147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latin typeface="Times New Roman" panose="02020603050405020304" pitchFamily="18" charset="0"/>
                <a:cs typeface="Times New Roman" panose="02020603050405020304" pitchFamily="18" charset="0"/>
              </a:rPr>
              <a:t>PHILIPPIN</a:t>
            </a:r>
          </a:p>
        </p:txBody>
      </p:sp>
      <p:sp>
        <p:nvSpPr>
          <p:cNvPr id="19" name="Rectangle 18">
            <a:extLst>
              <a:ext uri="{FF2B5EF4-FFF2-40B4-BE49-F238E27FC236}">
                <a16:creationId xmlns:a16="http://schemas.microsoft.com/office/drawing/2014/main" id="{9A816FDC-C595-9ED7-5181-C4C13E9B0DA2}"/>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3</a:t>
            </a:r>
            <a:endParaRPr lang="vi-VN" sz="2400" b="1" dirty="0">
              <a:solidFill>
                <a:srgbClr val="FF0000"/>
              </a:solidFill>
              <a:latin typeface="Times New Roman" pitchFamily="18" charset="0"/>
              <a:cs typeface="Times New Roman" pitchFamily="18" charset="0"/>
            </a:endParaRPr>
          </a:p>
        </p:txBody>
      </p:sp>
      <p:sp>
        <p:nvSpPr>
          <p:cNvPr id="20" name="Rectangle 19">
            <a:extLst>
              <a:ext uri="{FF2B5EF4-FFF2-40B4-BE49-F238E27FC236}">
                <a16:creationId xmlns:a16="http://schemas.microsoft.com/office/drawing/2014/main" id="{649EDF1E-8CED-90C3-158A-15857B182795}"/>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sp>
        <p:nvSpPr>
          <p:cNvPr id="21" name="Rectangle 20">
            <a:extLst>
              <a:ext uri="{FF2B5EF4-FFF2-40B4-BE49-F238E27FC236}">
                <a16:creationId xmlns:a16="http://schemas.microsoft.com/office/drawing/2014/main" id="{83FEA8B4-9C0D-8106-7A53-E65A0990C52D}"/>
              </a:ext>
            </a:extLst>
          </p:cNvPr>
          <p:cNvSpPr/>
          <p:nvPr/>
        </p:nvSpPr>
        <p:spPr>
          <a:xfrm>
            <a:off x="8283" y="505310"/>
            <a:ext cx="8062291" cy="637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1. Hành trình của một số cuộc phát kiến địa lí</a:t>
            </a:r>
            <a:endParaRPr lang="vi-VN" sz="2700" dirty="0">
              <a:solidFill>
                <a:srgbClr val="FF0000"/>
              </a:solidFill>
              <a:latin typeface="Times New Roman" pitchFamily="18" charset="0"/>
              <a:cs typeface="Times New Roman" pitchFamily="18" charset="0"/>
            </a:endParaRPr>
          </a:p>
        </p:txBody>
      </p:sp>
      <p:cxnSp>
        <p:nvCxnSpPr>
          <p:cNvPr id="22" name="Straight Connector 21">
            <a:extLst>
              <a:ext uri="{FF2B5EF4-FFF2-40B4-BE49-F238E27FC236}">
                <a16:creationId xmlns:a16="http://schemas.microsoft.com/office/drawing/2014/main" id="{81451217-7422-44EA-0E94-0FBA75721D3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347C7946-2AC8-1B4C-D96D-97EEF5244D28}"/>
              </a:ext>
            </a:extLst>
          </p:cNvPr>
          <p:cNvSpPr/>
          <p:nvPr/>
        </p:nvSpPr>
        <p:spPr>
          <a:xfrm>
            <a:off x="5677027" y="4295522"/>
            <a:ext cx="754110" cy="379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err="1">
                <a:solidFill>
                  <a:schemeClr val="tx1"/>
                </a:solidFill>
                <a:latin typeface="Times New Roman" panose="02020603050405020304" pitchFamily="18" charset="0"/>
                <a:cs typeface="Times New Roman" panose="02020603050405020304" pitchFamily="18" charset="0"/>
              </a:rPr>
              <a:t>Mũi</a:t>
            </a:r>
            <a:r>
              <a:rPr lang="en-US" sz="1000" b="1" dirty="0">
                <a:solidFill>
                  <a:schemeClr val="tx1"/>
                </a:solidFill>
                <a:latin typeface="Times New Roman" panose="02020603050405020304" pitchFamily="18" charset="0"/>
                <a:cs typeface="Times New Roman" panose="02020603050405020304" pitchFamily="18" charset="0"/>
              </a:rPr>
              <a:t> </a:t>
            </a:r>
          </a:p>
          <a:p>
            <a:pPr algn="ctr"/>
            <a:r>
              <a:rPr lang="en-US" sz="1000" b="1" dirty="0" err="1">
                <a:solidFill>
                  <a:schemeClr val="tx1"/>
                </a:solidFill>
                <a:latin typeface="Times New Roman" panose="02020603050405020304" pitchFamily="18" charset="0"/>
                <a:cs typeface="Times New Roman" panose="02020603050405020304" pitchFamily="18" charset="0"/>
              </a:rPr>
              <a:t>hảo</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vọng</a:t>
            </a:r>
            <a:endParaRPr lang="en-US" sz="1000" b="1" dirty="0">
              <a:solidFill>
                <a:schemeClr val="tx1"/>
              </a:solidFill>
              <a:latin typeface="Times New Roman" panose="02020603050405020304" pitchFamily="18" charset="0"/>
              <a:cs typeface="Times New Roman" panose="02020603050405020304" pitchFamily="18" charset="0"/>
            </a:endParaRPr>
          </a:p>
        </p:txBody>
      </p:sp>
      <p:cxnSp>
        <p:nvCxnSpPr>
          <p:cNvPr id="34" name="Straight Arrow Connector 33">
            <a:extLst>
              <a:ext uri="{FF2B5EF4-FFF2-40B4-BE49-F238E27FC236}">
                <a16:creationId xmlns:a16="http://schemas.microsoft.com/office/drawing/2014/main" id="{8A2BA7B7-C926-0961-056E-20C3C8C6DDAC}"/>
              </a:ext>
            </a:extLst>
          </p:cNvPr>
          <p:cNvCxnSpPr>
            <a:cxnSpLocks/>
          </p:cNvCxnSpPr>
          <p:nvPr/>
        </p:nvCxnSpPr>
        <p:spPr>
          <a:xfrm flipV="1">
            <a:off x="5709562" y="3937952"/>
            <a:ext cx="0" cy="225288"/>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48C638C-6103-742F-B867-882CA756D32D}"/>
              </a:ext>
            </a:extLst>
          </p:cNvPr>
          <p:cNvCxnSpPr>
            <a:cxnSpLocks/>
          </p:cNvCxnSpPr>
          <p:nvPr/>
        </p:nvCxnSpPr>
        <p:spPr>
          <a:xfrm flipV="1">
            <a:off x="5328623" y="2771248"/>
            <a:ext cx="144882" cy="168716"/>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05DFDA4D-A394-DB92-B4DE-E488CAF65230}"/>
              </a:ext>
            </a:extLst>
          </p:cNvPr>
          <p:cNvSpPr/>
          <p:nvPr/>
        </p:nvSpPr>
        <p:spPr>
          <a:xfrm rot="10800000">
            <a:off x="5709562" y="4120333"/>
            <a:ext cx="186610" cy="469619"/>
          </a:xfrm>
          <a:custGeom>
            <a:avLst/>
            <a:gdLst>
              <a:gd name="connsiteX0" fmla="*/ 0 w 241089"/>
              <a:gd name="connsiteY0" fmla="*/ 0 h 781879"/>
              <a:gd name="connsiteX1" fmla="*/ 212035 w 241089"/>
              <a:gd name="connsiteY1" fmla="*/ 397566 h 781879"/>
              <a:gd name="connsiteX2" fmla="*/ 238539 w 241089"/>
              <a:gd name="connsiteY2" fmla="*/ 675861 h 781879"/>
              <a:gd name="connsiteX3" fmla="*/ 238539 w 241089"/>
              <a:gd name="connsiteY3" fmla="*/ 781879 h 781879"/>
            </a:gdLst>
            <a:ahLst/>
            <a:cxnLst>
              <a:cxn ang="0">
                <a:pos x="connsiteX0" y="connsiteY0"/>
              </a:cxn>
              <a:cxn ang="0">
                <a:pos x="connsiteX1" y="connsiteY1"/>
              </a:cxn>
              <a:cxn ang="0">
                <a:pos x="connsiteX2" y="connsiteY2"/>
              </a:cxn>
              <a:cxn ang="0">
                <a:pos x="connsiteX3" y="connsiteY3"/>
              </a:cxn>
            </a:cxnLst>
            <a:rect l="l" t="t" r="r" b="b"/>
            <a:pathLst>
              <a:path w="241089" h="781879">
                <a:moveTo>
                  <a:pt x="0" y="0"/>
                </a:moveTo>
                <a:cubicBezTo>
                  <a:pt x="86139" y="142461"/>
                  <a:pt x="172279" y="284923"/>
                  <a:pt x="212035" y="397566"/>
                </a:cubicBezTo>
                <a:cubicBezTo>
                  <a:pt x="251791" y="510209"/>
                  <a:pt x="234122" y="611809"/>
                  <a:pt x="238539" y="675861"/>
                </a:cubicBezTo>
                <a:cubicBezTo>
                  <a:pt x="242956" y="739913"/>
                  <a:pt x="240747" y="760896"/>
                  <a:pt x="238539" y="781879"/>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6D022F58-9B2A-0AA5-9700-4E32DBF2BFD5}"/>
              </a:ext>
            </a:extLst>
          </p:cNvPr>
          <p:cNvSpPr txBox="1"/>
          <p:nvPr/>
        </p:nvSpPr>
        <p:spPr>
          <a:xfrm>
            <a:off x="8283" y="1182231"/>
            <a:ext cx="2363856" cy="4247317"/>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Năm</a:t>
            </a:r>
            <a:r>
              <a:rPr lang="en-US" sz="2700" b="1" dirty="0">
                <a:solidFill>
                  <a:srgbClr val="0000FF"/>
                </a:solidFill>
                <a:latin typeface="Times New Roman" panose="02020603050405020304" pitchFamily="18" charset="0"/>
                <a:cs typeface="Times New Roman" panose="02020603050405020304" pitchFamily="18" charset="0"/>
              </a:rPr>
              <a:t> 1519 - 1522, </a:t>
            </a:r>
            <a:r>
              <a:rPr lang="en-US" sz="2700" b="1" dirty="0" err="1">
                <a:solidFill>
                  <a:srgbClr val="0000FF"/>
                </a:solidFill>
                <a:latin typeface="Times New Roman" panose="02020603050405020304" pitchFamily="18" charset="0"/>
                <a:cs typeface="Times New Roman" panose="02020603050405020304" pitchFamily="18" charset="0"/>
              </a:rPr>
              <a:t>từ</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Tây</a:t>
            </a:r>
            <a:r>
              <a:rPr lang="en-US" sz="2700" b="1" dirty="0">
                <a:solidFill>
                  <a:srgbClr val="0000FF"/>
                </a:solidFill>
                <a:latin typeface="Times New Roman" panose="02020603050405020304" pitchFamily="18" charset="0"/>
                <a:cs typeface="Times New Roman" panose="02020603050405020304" pitchFamily="18" charset="0"/>
              </a:rPr>
              <a:t> Ban </a:t>
            </a:r>
            <a:r>
              <a:rPr lang="en-US" sz="2700" b="1" dirty="0" err="1">
                <a:solidFill>
                  <a:srgbClr val="0000FF"/>
                </a:solidFill>
                <a:latin typeface="Times New Roman" panose="02020603050405020304" pitchFamily="18" charset="0"/>
                <a:cs typeface="Times New Roman" panose="02020603050405020304" pitchFamily="18" charset="0"/>
              </a:rPr>
              <a:t>Nha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đoàn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thám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hiểm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của</a:t>
            </a:r>
            <a:r>
              <a:rPr lang="en-US" sz="2700" b="1" dirty="0">
                <a:solidFill>
                  <a:srgbClr val="0000FF"/>
                </a:solidFill>
                <a:latin typeface="Times New Roman" panose="02020603050405020304" pitchFamily="18" charset="0"/>
                <a:cs typeface="Times New Roman" panose="02020603050405020304" pitchFamily="18" charset="0"/>
              </a:rPr>
              <a:t> Ma-</a:t>
            </a:r>
            <a:r>
              <a:rPr lang="en-US" sz="2700" b="1" dirty="0" err="1">
                <a:solidFill>
                  <a:srgbClr val="0000FF"/>
                </a:solidFill>
                <a:latin typeface="Times New Roman" panose="02020603050405020304" pitchFamily="18" charset="0"/>
                <a:cs typeface="Times New Roman" panose="02020603050405020304" pitchFamily="18" charset="0"/>
              </a:rPr>
              <a:t>gien</a:t>
            </a:r>
            <a:r>
              <a:rPr lang="en-US" sz="2700" b="1" dirty="0">
                <a:solidFill>
                  <a:srgbClr val="0000FF"/>
                </a:solidFill>
                <a:latin typeface="Times New Roman" panose="02020603050405020304" pitchFamily="18" charset="0"/>
                <a:cs typeface="Times New Roman" panose="02020603050405020304" pitchFamily="18" charset="0"/>
              </a:rPr>
              <a:t>-</a:t>
            </a:r>
            <a:r>
              <a:rPr lang="en-US" sz="2700" b="1" dirty="0" err="1">
                <a:solidFill>
                  <a:srgbClr val="0000FF"/>
                </a:solidFill>
                <a:latin typeface="Times New Roman" panose="02020603050405020304" pitchFamily="18" charset="0"/>
                <a:cs typeface="Times New Roman" panose="02020603050405020304" pitchFamily="18" charset="0"/>
              </a:rPr>
              <a:t>lan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tiến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hành</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chuyến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vòng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quanh</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Trái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Đất</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bằng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đường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biển</a:t>
            </a:r>
            <a:r>
              <a:rPr lang="en-US" sz="2700" b="1" dirty="0">
                <a:solidFill>
                  <a:srgbClr val="0000FF"/>
                </a:solidFill>
                <a:latin typeface="Times New Roman" panose="02020603050405020304" pitchFamily="18" charset="0"/>
                <a:cs typeface="Times New Roman" panose="02020603050405020304" pitchFamily="18" charset="0"/>
              </a:rPr>
              <a:t>.</a:t>
            </a:r>
          </a:p>
        </p:txBody>
      </p:sp>
      <p:pic>
        <p:nvPicPr>
          <p:cNvPr id="30" name="Picture 29">
            <a:extLst>
              <a:ext uri="{FF2B5EF4-FFF2-40B4-BE49-F238E27FC236}">
                <a16:creationId xmlns:a16="http://schemas.microsoft.com/office/drawing/2014/main" id="{964418E9-0D63-4CAA-817A-BA8A7204BC03}"/>
              </a:ext>
            </a:extLst>
          </p:cNvPr>
          <p:cNvPicPr>
            <a:picLocks noChangeAspect="1"/>
          </p:cNvPicPr>
          <p:nvPr/>
        </p:nvPicPr>
        <p:blipFill>
          <a:blip r:embed="rId8"/>
          <a:stretch>
            <a:fillRect/>
          </a:stretch>
        </p:blipFill>
        <p:spPr>
          <a:xfrm>
            <a:off x="7474028" y="4391539"/>
            <a:ext cx="1699716" cy="1584147"/>
          </a:xfrm>
          <a:prstGeom prst="rect">
            <a:avLst/>
          </a:prstGeom>
        </p:spPr>
      </p:pic>
      <p:sp>
        <p:nvSpPr>
          <p:cNvPr id="5" name="Freeform: Shape 4">
            <a:extLst>
              <a:ext uri="{FF2B5EF4-FFF2-40B4-BE49-F238E27FC236}">
                <a16:creationId xmlns:a16="http://schemas.microsoft.com/office/drawing/2014/main" id="{3FE0AA29-F5CF-AD2A-6BBB-EA714ADBFEA9}"/>
              </a:ext>
            </a:extLst>
          </p:cNvPr>
          <p:cNvSpPr/>
          <p:nvPr/>
        </p:nvSpPr>
        <p:spPr>
          <a:xfrm>
            <a:off x="5171593" y="2915478"/>
            <a:ext cx="526842" cy="954157"/>
          </a:xfrm>
          <a:custGeom>
            <a:avLst/>
            <a:gdLst>
              <a:gd name="connsiteX0" fmla="*/ 182285 w 526842"/>
              <a:gd name="connsiteY0" fmla="*/ 0 h 954157"/>
              <a:gd name="connsiteX1" fmla="*/ 76268 w 526842"/>
              <a:gd name="connsiteY1" fmla="*/ 159026 h 954157"/>
              <a:gd name="connsiteX2" fmla="*/ 10007 w 526842"/>
              <a:gd name="connsiteY2" fmla="*/ 304800 h 954157"/>
              <a:gd name="connsiteX3" fmla="*/ 10007 w 526842"/>
              <a:gd name="connsiteY3" fmla="*/ 516835 h 954157"/>
              <a:gd name="connsiteX4" fmla="*/ 102772 w 526842"/>
              <a:gd name="connsiteY4" fmla="*/ 728870 h 954157"/>
              <a:gd name="connsiteX5" fmla="*/ 394320 w 526842"/>
              <a:gd name="connsiteY5" fmla="*/ 887896 h 954157"/>
              <a:gd name="connsiteX6" fmla="*/ 526842 w 526842"/>
              <a:gd name="connsiteY6" fmla="*/ 954157 h 95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842" h="954157">
                <a:moveTo>
                  <a:pt x="182285" y="0"/>
                </a:moveTo>
                <a:cubicBezTo>
                  <a:pt x="143633" y="54113"/>
                  <a:pt x="104981" y="108226"/>
                  <a:pt x="76268" y="159026"/>
                </a:cubicBezTo>
                <a:cubicBezTo>
                  <a:pt x="47555" y="209826"/>
                  <a:pt x="21050" y="245165"/>
                  <a:pt x="10007" y="304800"/>
                </a:cubicBezTo>
                <a:cubicBezTo>
                  <a:pt x="-1037" y="364435"/>
                  <a:pt x="-5454" y="446157"/>
                  <a:pt x="10007" y="516835"/>
                </a:cubicBezTo>
                <a:cubicBezTo>
                  <a:pt x="25468" y="587513"/>
                  <a:pt x="38720" y="667027"/>
                  <a:pt x="102772" y="728870"/>
                </a:cubicBezTo>
                <a:cubicBezTo>
                  <a:pt x="166824" y="790713"/>
                  <a:pt x="323642" y="850348"/>
                  <a:pt x="394320" y="887896"/>
                </a:cubicBezTo>
                <a:cubicBezTo>
                  <a:pt x="464998" y="925444"/>
                  <a:pt x="495920" y="939800"/>
                  <a:pt x="526842" y="954157"/>
                </a:cubicBezTo>
              </a:path>
            </a:pathLst>
          </a:custGeom>
          <a:ln w="38100">
            <a:solidFill>
              <a:srgbClr val="CC66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31" name="Freeform 15">
            <a:extLst>
              <a:ext uri="{FF2B5EF4-FFF2-40B4-BE49-F238E27FC236}">
                <a16:creationId xmlns:a16="http://schemas.microsoft.com/office/drawing/2014/main" id="{654C4407-DE3B-C40F-AD45-738973B09ED6}"/>
              </a:ext>
            </a:extLst>
          </p:cNvPr>
          <p:cNvSpPr>
            <a:spLocks/>
          </p:cNvSpPr>
          <p:nvPr/>
        </p:nvSpPr>
        <p:spPr bwMode="auto">
          <a:xfrm>
            <a:off x="2372138" y="3937951"/>
            <a:ext cx="1431837" cy="395155"/>
          </a:xfrm>
          <a:custGeom>
            <a:avLst/>
            <a:gdLst>
              <a:gd name="T0" fmla="*/ 0 w 1236"/>
              <a:gd name="T1" fmla="*/ 0 h 372"/>
              <a:gd name="T2" fmla="*/ 144 w 1236"/>
              <a:gd name="T3" fmla="*/ 65 h 372"/>
              <a:gd name="T4" fmla="*/ 288 w 1236"/>
              <a:gd name="T5" fmla="*/ 131 h 372"/>
              <a:gd name="T6" fmla="*/ 708 w 1236"/>
              <a:gd name="T7" fmla="*/ 260 h 372"/>
              <a:gd name="T8" fmla="*/ 876 w 1236"/>
              <a:gd name="T9" fmla="*/ 292 h 372"/>
              <a:gd name="T10" fmla="*/ 1100 w 1236"/>
              <a:gd name="T11" fmla="*/ 332 h 372"/>
              <a:gd name="T12" fmla="*/ 1236 w 1236"/>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1236" h="372">
                <a:moveTo>
                  <a:pt x="0" y="0"/>
                </a:moveTo>
                <a:cubicBezTo>
                  <a:pt x="48" y="22"/>
                  <a:pt x="96" y="44"/>
                  <a:pt x="144" y="65"/>
                </a:cubicBezTo>
                <a:cubicBezTo>
                  <a:pt x="192" y="87"/>
                  <a:pt x="194" y="98"/>
                  <a:pt x="288" y="131"/>
                </a:cubicBezTo>
                <a:cubicBezTo>
                  <a:pt x="382" y="164"/>
                  <a:pt x="610" y="233"/>
                  <a:pt x="708" y="260"/>
                </a:cubicBezTo>
                <a:cubicBezTo>
                  <a:pt x="806" y="287"/>
                  <a:pt x="811" y="280"/>
                  <a:pt x="876" y="292"/>
                </a:cubicBezTo>
                <a:cubicBezTo>
                  <a:pt x="941" y="304"/>
                  <a:pt x="1040" y="319"/>
                  <a:pt x="1100" y="332"/>
                </a:cubicBezTo>
                <a:cubicBezTo>
                  <a:pt x="1160" y="345"/>
                  <a:pt x="1208" y="364"/>
                  <a:pt x="1236" y="372"/>
                </a:cubicBezTo>
              </a:path>
            </a:pathLst>
          </a:custGeom>
          <a:noFill/>
          <a:ln w="38100" cmpd="sng">
            <a:solidFill>
              <a:srgbClr val="CC6600"/>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Freeform 6">
            <a:extLst>
              <a:ext uri="{FF2B5EF4-FFF2-40B4-BE49-F238E27FC236}">
                <a16:creationId xmlns:a16="http://schemas.microsoft.com/office/drawing/2014/main" id="{CBBEB25E-50BB-246E-62D1-B403AAA5C7AB}"/>
              </a:ext>
            </a:extLst>
          </p:cNvPr>
          <p:cNvSpPr>
            <a:spLocks/>
          </p:cNvSpPr>
          <p:nvPr/>
        </p:nvSpPr>
        <p:spPr bwMode="auto">
          <a:xfrm>
            <a:off x="3833719" y="4333106"/>
            <a:ext cx="527439" cy="903911"/>
          </a:xfrm>
          <a:custGeom>
            <a:avLst/>
            <a:gdLst>
              <a:gd name="T0" fmla="*/ 0 w 412"/>
              <a:gd name="T1" fmla="*/ 0 h 792"/>
              <a:gd name="T2" fmla="*/ 180 w 412"/>
              <a:gd name="T3" fmla="*/ 168 h 792"/>
              <a:gd name="T4" fmla="*/ 228 w 412"/>
              <a:gd name="T5" fmla="*/ 400 h 792"/>
              <a:gd name="T6" fmla="*/ 228 w 412"/>
              <a:gd name="T7" fmla="*/ 540 h 792"/>
              <a:gd name="T8" fmla="*/ 245 w 412"/>
              <a:gd name="T9" fmla="*/ 654 h 792"/>
              <a:gd name="T10" fmla="*/ 308 w 412"/>
              <a:gd name="T11" fmla="*/ 728 h 792"/>
              <a:gd name="T12" fmla="*/ 332 w 412"/>
              <a:gd name="T13" fmla="*/ 760 h 792"/>
              <a:gd name="T14" fmla="*/ 412 w 412"/>
              <a:gd name="T15" fmla="*/ 792 h 7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2" h="792">
                <a:moveTo>
                  <a:pt x="0" y="0"/>
                </a:moveTo>
                <a:cubicBezTo>
                  <a:pt x="29" y="28"/>
                  <a:pt x="142" y="101"/>
                  <a:pt x="180" y="168"/>
                </a:cubicBezTo>
                <a:cubicBezTo>
                  <a:pt x="218" y="235"/>
                  <a:pt x="220" y="338"/>
                  <a:pt x="228" y="400"/>
                </a:cubicBezTo>
                <a:cubicBezTo>
                  <a:pt x="236" y="462"/>
                  <a:pt x="225" y="498"/>
                  <a:pt x="228" y="540"/>
                </a:cubicBezTo>
                <a:cubicBezTo>
                  <a:pt x="231" y="582"/>
                  <a:pt x="232" y="623"/>
                  <a:pt x="245" y="654"/>
                </a:cubicBezTo>
                <a:cubicBezTo>
                  <a:pt x="258" y="685"/>
                  <a:pt x="293" y="710"/>
                  <a:pt x="308" y="728"/>
                </a:cubicBezTo>
                <a:cubicBezTo>
                  <a:pt x="323" y="746"/>
                  <a:pt x="315" y="749"/>
                  <a:pt x="332" y="760"/>
                </a:cubicBezTo>
                <a:cubicBezTo>
                  <a:pt x="349" y="771"/>
                  <a:pt x="395" y="785"/>
                  <a:pt x="412" y="792"/>
                </a:cubicBezTo>
              </a:path>
            </a:pathLst>
          </a:custGeom>
          <a:noFill/>
          <a:ln w="38100" cmpd="sng">
            <a:solidFill>
              <a:srgbClr val="CC6600"/>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Freeform 5">
            <a:extLst>
              <a:ext uri="{FF2B5EF4-FFF2-40B4-BE49-F238E27FC236}">
                <a16:creationId xmlns:a16="http://schemas.microsoft.com/office/drawing/2014/main" id="{20BA3D65-201D-1AFD-DDE6-492B91DDB5B2}"/>
              </a:ext>
            </a:extLst>
          </p:cNvPr>
          <p:cNvSpPr>
            <a:spLocks/>
          </p:cNvSpPr>
          <p:nvPr/>
        </p:nvSpPr>
        <p:spPr bwMode="auto">
          <a:xfrm>
            <a:off x="4453094" y="4091334"/>
            <a:ext cx="458043" cy="1145684"/>
          </a:xfrm>
          <a:custGeom>
            <a:avLst/>
            <a:gdLst>
              <a:gd name="T0" fmla="*/ 384 w 410"/>
              <a:gd name="T1" fmla="*/ 0 h 960"/>
              <a:gd name="T2" fmla="*/ 384 w 410"/>
              <a:gd name="T3" fmla="*/ 152 h 960"/>
              <a:gd name="T4" fmla="*/ 228 w 410"/>
              <a:gd name="T5" fmla="*/ 344 h 960"/>
              <a:gd name="T6" fmla="*/ 144 w 410"/>
              <a:gd name="T7" fmla="*/ 556 h 960"/>
              <a:gd name="T8" fmla="*/ 124 w 410"/>
              <a:gd name="T9" fmla="*/ 588 h 960"/>
              <a:gd name="T10" fmla="*/ 104 w 410"/>
              <a:gd name="T11" fmla="*/ 636 h 960"/>
              <a:gd name="T12" fmla="*/ 80 w 410"/>
              <a:gd name="T13" fmla="*/ 712 h 960"/>
              <a:gd name="T14" fmla="*/ 52 w 410"/>
              <a:gd name="T15" fmla="*/ 812 h 960"/>
              <a:gd name="T16" fmla="*/ 0 w 410"/>
              <a:gd name="T17" fmla="*/ 96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 h="960">
                <a:moveTo>
                  <a:pt x="384" y="0"/>
                </a:moveTo>
                <a:cubicBezTo>
                  <a:pt x="396" y="46"/>
                  <a:pt x="410" y="95"/>
                  <a:pt x="384" y="152"/>
                </a:cubicBezTo>
                <a:cubicBezTo>
                  <a:pt x="358" y="209"/>
                  <a:pt x="268" y="277"/>
                  <a:pt x="228" y="344"/>
                </a:cubicBezTo>
                <a:cubicBezTo>
                  <a:pt x="188" y="411"/>
                  <a:pt x="161" y="515"/>
                  <a:pt x="144" y="556"/>
                </a:cubicBezTo>
                <a:cubicBezTo>
                  <a:pt x="127" y="597"/>
                  <a:pt x="131" y="575"/>
                  <a:pt x="124" y="588"/>
                </a:cubicBezTo>
                <a:cubicBezTo>
                  <a:pt x="117" y="601"/>
                  <a:pt x="111" y="615"/>
                  <a:pt x="104" y="636"/>
                </a:cubicBezTo>
                <a:cubicBezTo>
                  <a:pt x="97" y="657"/>
                  <a:pt x="89" y="683"/>
                  <a:pt x="80" y="712"/>
                </a:cubicBezTo>
                <a:cubicBezTo>
                  <a:pt x="71" y="741"/>
                  <a:pt x="65" y="771"/>
                  <a:pt x="52" y="812"/>
                </a:cubicBezTo>
                <a:cubicBezTo>
                  <a:pt x="39" y="853"/>
                  <a:pt x="11" y="929"/>
                  <a:pt x="0" y="960"/>
                </a:cubicBezTo>
              </a:path>
            </a:pathLst>
          </a:custGeom>
          <a:noFill/>
          <a:ln w="38100" cmpd="sng">
            <a:solidFill>
              <a:srgbClr val="CC66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Rectangle 8">
            <a:extLst>
              <a:ext uri="{FF2B5EF4-FFF2-40B4-BE49-F238E27FC236}">
                <a16:creationId xmlns:a16="http://schemas.microsoft.com/office/drawing/2014/main" id="{63BDC176-F4ED-7B73-1736-09B2EC9A0B3B}"/>
              </a:ext>
            </a:extLst>
          </p:cNvPr>
          <p:cNvSpPr>
            <a:spLocks noChangeArrowheads="1"/>
          </p:cNvSpPr>
          <p:nvPr/>
        </p:nvSpPr>
        <p:spPr bwMode="auto">
          <a:xfrm>
            <a:off x="4223368" y="5237017"/>
            <a:ext cx="533400" cy="152400"/>
          </a:xfrm>
          <a:prstGeom prst="rect">
            <a:avLst/>
          </a:prstGeom>
          <a:solidFill>
            <a:srgbClr val="D6ECE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1200" b="1" dirty="0">
                <a:solidFill>
                  <a:srgbClr val="000099"/>
                </a:solidFill>
                <a:latin typeface="Times New Roman" panose="02020603050405020304" pitchFamily="18" charset="0"/>
              </a:rPr>
              <a:t>11-1519</a:t>
            </a:r>
          </a:p>
        </p:txBody>
      </p:sp>
      <p:sp>
        <p:nvSpPr>
          <p:cNvPr id="40" name="Freeform 11">
            <a:extLst>
              <a:ext uri="{FF2B5EF4-FFF2-40B4-BE49-F238E27FC236}">
                <a16:creationId xmlns:a16="http://schemas.microsoft.com/office/drawing/2014/main" id="{EFC783E4-60B2-3AB1-B171-375EB82DFA34}"/>
              </a:ext>
            </a:extLst>
          </p:cNvPr>
          <p:cNvSpPr>
            <a:spLocks/>
          </p:cNvSpPr>
          <p:nvPr/>
        </p:nvSpPr>
        <p:spPr bwMode="auto">
          <a:xfrm rot="21308770">
            <a:off x="6080261" y="4628185"/>
            <a:ext cx="1005278" cy="192000"/>
          </a:xfrm>
          <a:custGeom>
            <a:avLst/>
            <a:gdLst>
              <a:gd name="T0" fmla="*/ 0 w 908"/>
              <a:gd name="T1" fmla="*/ 0 h 176"/>
              <a:gd name="T2" fmla="*/ 260 w 908"/>
              <a:gd name="T3" fmla="*/ 112 h 176"/>
              <a:gd name="T4" fmla="*/ 404 w 908"/>
              <a:gd name="T5" fmla="*/ 160 h 176"/>
              <a:gd name="T6" fmla="*/ 692 w 908"/>
              <a:gd name="T7" fmla="*/ 160 h 176"/>
              <a:gd name="T8" fmla="*/ 908 w 908"/>
              <a:gd name="T9" fmla="*/ 64 h 176"/>
            </a:gdLst>
            <a:ahLst/>
            <a:cxnLst>
              <a:cxn ang="0">
                <a:pos x="T0" y="T1"/>
              </a:cxn>
              <a:cxn ang="0">
                <a:pos x="T2" y="T3"/>
              </a:cxn>
              <a:cxn ang="0">
                <a:pos x="T4" y="T5"/>
              </a:cxn>
              <a:cxn ang="0">
                <a:pos x="T6" y="T7"/>
              </a:cxn>
              <a:cxn ang="0">
                <a:pos x="T8" y="T9"/>
              </a:cxn>
            </a:cxnLst>
            <a:rect l="0" t="0" r="r" b="b"/>
            <a:pathLst>
              <a:path w="908" h="176">
                <a:moveTo>
                  <a:pt x="0" y="0"/>
                </a:moveTo>
                <a:cubicBezTo>
                  <a:pt x="43" y="19"/>
                  <a:pt x="193" y="85"/>
                  <a:pt x="260" y="112"/>
                </a:cubicBezTo>
                <a:cubicBezTo>
                  <a:pt x="327" y="139"/>
                  <a:pt x="332" y="152"/>
                  <a:pt x="404" y="160"/>
                </a:cubicBezTo>
                <a:cubicBezTo>
                  <a:pt x="476" y="168"/>
                  <a:pt x="608" y="176"/>
                  <a:pt x="692" y="160"/>
                </a:cubicBezTo>
                <a:cubicBezTo>
                  <a:pt x="776" y="144"/>
                  <a:pt x="863" y="84"/>
                  <a:pt x="908" y="64"/>
                </a:cubicBezTo>
              </a:path>
            </a:pathLst>
          </a:custGeom>
          <a:noFill/>
          <a:ln w="38100" cmpd="sng">
            <a:solidFill>
              <a:srgbClr val="CC6600"/>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Freeform 12">
            <a:extLst>
              <a:ext uri="{FF2B5EF4-FFF2-40B4-BE49-F238E27FC236}">
                <a16:creationId xmlns:a16="http://schemas.microsoft.com/office/drawing/2014/main" id="{0C2CED0D-BCB2-0950-3EA8-690B7E110CB9}"/>
              </a:ext>
            </a:extLst>
          </p:cNvPr>
          <p:cNvSpPr>
            <a:spLocks/>
          </p:cNvSpPr>
          <p:nvPr/>
        </p:nvSpPr>
        <p:spPr bwMode="auto">
          <a:xfrm>
            <a:off x="7025432" y="3226143"/>
            <a:ext cx="1045144" cy="1471908"/>
          </a:xfrm>
          <a:custGeom>
            <a:avLst/>
            <a:gdLst>
              <a:gd name="T0" fmla="*/ 0 w 833"/>
              <a:gd name="T1" fmla="*/ 1348 h 1348"/>
              <a:gd name="T2" fmla="*/ 96 w 833"/>
              <a:gd name="T3" fmla="*/ 1252 h 1348"/>
              <a:gd name="T4" fmla="*/ 432 w 833"/>
              <a:gd name="T5" fmla="*/ 964 h 1348"/>
              <a:gd name="T6" fmla="*/ 768 w 833"/>
              <a:gd name="T7" fmla="*/ 628 h 1348"/>
              <a:gd name="T8" fmla="*/ 824 w 833"/>
              <a:gd name="T9" fmla="*/ 88 h 1348"/>
              <a:gd name="T10" fmla="*/ 824 w 833"/>
              <a:gd name="T11" fmla="*/ 100 h 1348"/>
            </a:gdLst>
            <a:ahLst/>
            <a:cxnLst>
              <a:cxn ang="0">
                <a:pos x="T0" y="T1"/>
              </a:cxn>
              <a:cxn ang="0">
                <a:pos x="T2" y="T3"/>
              </a:cxn>
              <a:cxn ang="0">
                <a:pos x="T4" y="T5"/>
              </a:cxn>
              <a:cxn ang="0">
                <a:pos x="T6" y="T7"/>
              </a:cxn>
              <a:cxn ang="0">
                <a:pos x="T8" y="T9"/>
              </a:cxn>
              <a:cxn ang="0">
                <a:pos x="T10" y="T11"/>
              </a:cxn>
            </a:cxnLst>
            <a:rect l="0" t="0" r="r" b="b"/>
            <a:pathLst>
              <a:path w="833" h="1348">
                <a:moveTo>
                  <a:pt x="0" y="1348"/>
                </a:moveTo>
                <a:cubicBezTo>
                  <a:pt x="12" y="1332"/>
                  <a:pt x="24" y="1316"/>
                  <a:pt x="96" y="1252"/>
                </a:cubicBezTo>
                <a:cubicBezTo>
                  <a:pt x="168" y="1188"/>
                  <a:pt x="320" y="1068"/>
                  <a:pt x="432" y="964"/>
                </a:cubicBezTo>
                <a:cubicBezTo>
                  <a:pt x="544" y="860"/>
                  <a:pt x="703" y="774"/>
                  <a:pt x="768" y="628"/>
                </a:cubicBezTo>
                <a:cubicBezTo>
                  <a:pt x="833" y="482"/>
                  <a:pt x="815" y="176"/>
                  <a:pt x="824" y="88"/>
                </a:cubicBezTo>
                <a:cubicBezTo>
                  <a:pt x="833" y="0"/>
                  <a:pt x="824" y="98"/>
                  <a:pt x="824" y="100"/>
                </a:cubicBezTo>
              </a:path>
            </a:pathLst>
          </a:custGeom>
          <a:noFill/>
          <a:ln w="38100" cmpd="sng">
            <a:solidFill>
              <a:srgbClr val="CC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Rectangle 35">
            <a:extLst>
              <a:ext uri="{FF2B5EF4-FFF2-40B4-BE49-F238E27FC236}">
                <a16:creationId xmlns:a16="http://schemas.microsoft.com/office/drawing/2014/main" id="{258A7A81-005D-963C-8D84-DDB6984594CD}"/>
              </a:ext>
            </a:extLst>
          </p:cNvPr>
          <p:cNvSpPr>
            <a:spLocks noChangeArrowheads="1"/>
          </p:cNvSpPr>
          <p:nvPr/>
        </p:nvSpPr>
        <p:spPr bwMode="auto">
          <a:xfrm>
            <a:off x="5435014" y="4650321"/>
            <a:ext cx="685800" cy="152400"/>
          </a:xfrm>
          <a:prstGeom prst="rect">
            <a:avLst/>
          </a:prstGeom>
          <a:solidFill>
            <a:srgbClr val="D6ECE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1200" b="1" dirty="0">
                <a:solidFill>
                  <a:srgbClr val="000099"/>
                </a:solidFill>
                <a:latin typeface="Times New Roman" panose="02020603050405020304" pitchFamily="18" charset="0"/>
              </a:rPr>
              <a:t>13-2-1522</a:t>
            </a:r>
          </a:p>
        </p:txBody>
      </p:sp>
    </p:spTree>
    <p:extLst>
      <p:ext uri="{BB962C8B-B14F-4D97-AF65-F5344CB8AC3E}">
        <p14:creationId xmlns:p14="http://schemas.microsoft.com/office/powerpoint/2010/main" val="371515032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strips(downLeft)">
                                      <p:cBhvr>
                                        <p:cTn id="19" dur="500"/>
                                        <p:tgtEl>
                                          <p:spTgt spid="11"/>
                                        </p:tgtEl>
                                      </p:cBhvr>
                                    </p:animEffect>
                                  </p:childTnLst>
                                </p:cTn>
                              </p:par>
                            </p:childTnLst>
                          </p:cTn>
                        </p:par>
                        <p:par>
                          <p:cTn id="20" fill="hold">
                            <p:stCondLst>
                              <p:cond delay="500"/>
                            </p:stCondLst>
                            <p:childTnLst>
                              <p:par>
                                <p:cTn id="21" presetID="21" presetClass="entr" presetSubtype="1"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heel(1)">
                                      <p:cBhvr>
                                        <p:cTn id="23" dur="500"/>
                                        <p:tgtEl>
                                          <p:spTgt spid="10"/>
                                        </p:tgtEl>
                                      </p:cBhvr>
                                    </p:animEffect>
                                  </p:childTnLst>
                                </p:cTn>
                              </p:par>
                            </p:childTnLst>
                          </p:cTn>
                        </p:par>
                        <p:par>
                          <p:cTn id="24" fill="hold">
                            <p:stCondLst>
                              <p:cond delay="1000"/>
                            </p:stCondLst>
                            <p:childTnLst>
                              <p:par>
                                <p:cTn id="25" presetID="55" presetClass="entr" presetSubtype="0" repeatCount="2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0.70"/>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0"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edg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wipe(up)">
                                      <p:cBhvr>
                                        <p:cTn id="44" dur="1000"/>
                                        <p:tgtEl>
                                          <p:spTgt spid="38"/>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10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wipe(down)">
                                      <p:cBhvr>
                                        <p:cTn id="53" dur="1000"/>
                                        <p:tgtEl>
                                          <p:spTgt spid="3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wipe(down)">
                                      <p:cBhvr>
                                        <p:cTn id="58" dur="10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down)">
                                      <p:cBhvr>
                                        <p:cTn id="63" dur="500"/>
                                        <p:tgtEl>
                                          <p:spTgt spid="16"/>
                                        </p:tgtEl>
                                      </p:cBhvr>
                                    </p:animEffect>
                                  </p:childTnLst>
                                </p:cTn>
                              </p:par>
                              <p:par>
                                <p:cTn id="64" presetID="55" presetClass="entr" presetSubtype="0" fill="hold" nodeType="withEffect">
                                  <p:stCondLst>
                                    <p:cond delay="0"/>
                                  </p:stCondLst>
                                  <p:childTnLst>
                                    <p:set>
                                      <p:cBhvr>
                                        <p:cTn id="65" dur="1" fill="hold">
                                          <p:stCondLst>
                                            <p:cond delay="0"/>
                                          </p:stCondLst>
                                        </p:cTn>
                                        <p:tgtEl>
                                          <p:spTgt spid="17"/>
                                        </p:tgtEl>
                                        <p:attrNameLst>
                                          <p:attrName>style.visibility</p:attrName>
                                        </p:attrNameLst>
                                      </p:cBhvr>
                                      <p:to>
                                        <p:strVal val="visible"/>
                                      </p:to>
                                    </p:set>
                                    <p:anim calcmode="lin" valueType="num">
                                      <p:cBhvr>
                                        <p:cTn id="66" dur="1000" fill="hold"/>
                                        <p:tgtEl>
                                          <p:spTgt spid="17"/>
                                        </p:tgtEl>
                                        <p:attrNameLst>
                                          <p:attrName>ppt_w</p:attrName>
                                        </p:attrNameLst>
                                      </p:cBhvr>
                                      <p:tavLst>
                                        <p:tav tm="0">
                                          <p:val>
                                            <p:strVal val="#ppt_w*0.70"/>
                                          </p:val>
                                        </p:tav>
                                        <p:tav tm="100000">
                                          <p:val>
                                            <p:strVal val="#ppt_w"/>
                                          </p:val>
                                        </p:tav>
                                      </p:tavLst>
                                    </p:anim>
                                    <p:anim calcmode="lin" valueType="num">
                                      <p:cBhvr>
                                        <p:cTn id="67" dur="1000" fill="hold"/>
                                        <p:tgtEl>
                                          <p:spTgt spid="17"/>
                                        </p:tgtEl>
                                        <p:attrNameLst>
                                          <p:attrName>ppt_h</p:attrName>
                                        </p:attrNameLst>
                                      </p:cBhvr>
                                      <p:tavLst>
                                        <p:tav tm="0">
                                          <p:val>
                                            <p:strVal val="#ppt_h"/>
                                          </p:val>
                                        </p:tav>
                                        <p:tav tm="100000">
                                          <p:val>
                                            <p:strVal val="#ppt_h"/>
                                          </p:val>
                                        </p:tav>
                                      </p:tavLst>
                                    </p:anim>
                                    <p:animEffect transition="in" filter="fade">
                                      <p:cBhvr>
                                        <p:cTn id="68" dur="1000"/>
                                        <p:tgtEl>
                                          <p:spTgt spid="17"/>
                                        </p:tgtEl>
                                      </p:cBhvr>
                                    </p:animEffect>
                                  </p:childTnLst>
                                </p:cTn>
                              </p:par>
                            </p:childTnLst>
                          </p:cTn>
                        </p:par>
                        <p:par>
                          <p:cTn id="69" fill="hold">
                            <p:stCondLst>
                              <p:cond delay="1000"/>
                            </p:stCondLst>
                            <p:childTnLst>
                              <p:par>
                                <p:cTn id="70" presetID="50" presetClass="entr" presetSubtype="0" decel="100000" fill="hold" grpId="0" nodeType="after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p:cTn id="72" dur="1000" fill="hold"/>
                                        <p:tgtEl>
                                          <p:spTgt spid="18"/>
                                        </p:tgtEl>
                                        <p:attrNameLst>
                                          <p:attrName>ppt_w</p:attrName>
                                        </p:attrNameLst>
                                      </p:cBhvr>
                                      <p:tavLst>
                                        <p:tav tm="0">
                                          <p:val>
                                            <p:strVal val="#ppt_w+.3"/>
                                          </p:val>
                                        </p:tav>
                                        <p:tav tm="100000">
                                          <p:val>
                                            <p:strVal val="#ppt_w"/>
                                          </p:val>
                                        </p:tav>
                                      </p:tavLst>
                                    </p:anim>
                                    <p:anim calcmode="lin" valueType="num">
                                      <p:cBhvr>
                                        <p:cTn id="73" dur="1000" fill="hold"/>
                                        <p:tgtEl>
                                          <p:spTgt spid="18"/>
                                        </p:tgtEl>
                                        <p:attrNameLst>
                                          <p:attrName>ppt_h</p:attrName>
                                        </p:attrNameLst>
                                      </p:cBhvr>
                                      <p:tavLst>
                                        <p:tav tm="0">
                                          <p:val>
                                            <p:strVal val="#ppt_h"/>
                                          </p:val>
                                        </p:tav>
                                        <p:tav tm="100000">
                                          <p:val>
                                            <p:strVal val="#ppt_h"/>
                                          </p:val>
                                        </p:tav>
                                      </p:tavLst>
                                    </p:anim>
                                    <p:animEffect transition="in" filter="fade">
                                      <p:cBhvr>
                                        <p:cTn id="74" dur="10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wipe(up)">
                                      <p:cBhvr>
                                        <p:cTn id="79" dur="1000"/>
                                        <p:tgtEl>
                                          <p:spTgt spid="41"/>
                                        </p:tgtEl>
                                      </p:cBhvr>
                                    </p:animEffect>
                                  </p:childTnLst>
                                </p:cTn>
                              </p:par>
                            </p:childTnLst>
                          </p:cTn>
                        </p:par>
                        <p:par>
                          <p:cTn id="80" fill="hold">
                            <p:stCondLst>
                              <p:cond delay="1000"/>
                            </p:stCondLst>
                            <p:childTnLst>
                              <p:par>
                                <p:cTn id="81" presetID="22" presetClass="entr" presetSubtype="2" fill="hold" nodeType="afterEffect">
                                  <p:stCondLst>
                                    <p:cond delay="0"/>
                                  </p:stCondLst>
                                  <p:childTnLst>
                                    <p:set>
                                      <p:cBhvr>
                                        <p:cTn id="82" dur="1" fill="hold">
                                          <p:stCondLst>
                                            <p:cond delay="0"/>
                                          </p:stCondLst>
                                        </p:cTn>
                                        <p:tgtEl>
                                          <p:spTgt spid="40"/>
                                        </p:tgtEl>
                                        <p:attrNameLst>
                                          <p:attrName>style.visibility</p:attrName>
                                        </p:attrNameLst>
                                      </p:cBhvr>
                                      <p:to>
                                        <p:strVal val="visible"/>
                                      </p:to>
                                    </p:set>
                                    <p:animEffect transition="in" filter="wipe(right)">
                                      <p:cBhvr>
                                        <p:cTn id="83" dur="1000"/>
                                        <p:tgtEl>
                                          <p:spTgt spid="40"/>
                                        </p:tgtEl>
                                      </p:cBhvr>
                                    </p:animEffect>
                                  </p:childTnLst>
                                </p:cTn>
                              </p:par>
                              <p:par>
                                <p:cTn id="84" presetID="50" presetClass="entr" presetSubtype="0" decel="100000" fill="hold" nodeType="withEffect">
                                  <p:stCondLst>
                                    <p:cond delay="0"/>
                                  </p:stCondLst>
                                  <p:childTnLst>
                                    <p:set>
                                      <p:cBhvr>
                                        <p:cTn id="85" dur="1" fill="hold">
                                          <p:stCondLst>
                                            <p:cond delay="0"/>
                                          </p:stCondLst>
                                        </p:cTn>
                                        <p:tgtEl>
                                          <p:spTgt spid="30"/>
                                        </p:tgtEl>
                                        <p:attrNameLst>
                                          <p:attrName>style.visibility</p:attrName>
                                        </p:attrNameLst>
                                      </p:cBhvr>
                                      <p:to>
                                        <p:strVal val="visible"/>
                                      </p:to>
                                    </p:set>
                                    <p:anim calcmode="lin" valueType="num">
                                      <p:cBhvr>
                                        <p:cTn id="86" dur="1000" fill="hold"/>
                                        <p:tgtEl>
                                          <p:spTgt spid="30"/>
                                        </p:tgtEl>
                                        <p:attrNameLst>
                                          <p:attrName>ppt_w</p:attrName>
                                        </p:attrNameLst>
                                      </p:cBhvr>
                                      <p:tavLst>
                                        <p:tav tm="0">
                                          <p:val>
                                            <p:strVal val="#ppt_w+.3"/>
                                          </p:val>
                                        </p:tav>
                                        <p:tav tm="100000">
                                          <p:val>
                                            <p:strVal val="#ppt_w"/>
                                          </p:val>
                                        </p:tav>
                                      </p:tavLst>
                                    </p:anim>
                                    <p:anim calcmode="lin" valueType="num">
                                      <p:cBhvr>
                                        <p:cTn id="87" dur="1000" fill="hold"/>
                                        <p:tgtEl>
                                          <p:spTgt spid="30"/>
                                        </p:tgtEl>
                                        <p:attrNameLst>
                                          <p:attrName>ppt_h</p:attrName>
                                        </p:attrNameLst>
                                      </p:cBhvr>
                                      <p:tavLst>
                                        <p:tav tm="0">
                                          <p:val>
                                            <p:strVal val="#ppt_h"/>
                                          </p:val>
                                        </p:tav>
                                        <p:tav tm="100000">
                                          <p:val>
                                            <p:strVal val="#ppt_h"/>
                                          </p:val>
                                        </p:tav>
                                      </p:tavLst>
                                    </p:anim>
                                    <p:animEffect transition="in" filter="fade">
                                      <p:cBhvr>
                                        <p:cTn id="88" dur="1000"/>
                                        <p:tgtEl>
                                          <p:spTgt spid="30"/>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1000"/>
                                        <p:tgtEl>
                                          <p:spTgt spid="42"/>
                                        </p:tgtEl>
                                      </p:cBhvr>
                                    </p:animEffect>
                                  </p:childTnLst>
                                </p:cTn>
                              </p:par>
                            </p:childTnLst>
                          </p:cTn>
                        </p:par>
                        <p:par>
                          <p:cTn id="92" fill="hold">
                            <p:stCondLst>
                              <p:cond delay="2000"/>
                            </p:stCondLst>
                            <p:childTnLst>
                              <p:par>
                                <p:cTn id="93" presetID="50" presetClass="entr" presetSubtype="0" decel="100000" fill="hold" grpId="0" nodeType="afterEffect">
                                  <p:stCondLst>
                                    <p:cond delay="0"/>
                                  </p:stCondLst>
                                  <p:childTnLst>
                                    <p:set>
                                      <p:cBhvr>
                                        <p:cTn id="94" dur="1" fill="hold">
                                          <p:stCondLst>
                                            <p:cond delay="0"/>
                                          </p:stCondLst>
                                        </p:cTn>
                                        <p:tgtEl>
                                          <p:spTgt spid="33"/>
                                        </p:tgtEl>
                                        <p:attrNameLst>
                                          <p:attrName>style.visibility</p:attrName>
                                        </p:attrNameLst>
                                      </p:cBhvr>
                                      <p:to>
                                        <p:strVal val="visible"/>
                                      </p:to>
                                    </p:set>
                                    <p:anim calcmode="lin" valueType="num">
                                      <p:cBhvr>
                                        <p:cTn id="95" dur="1000" fill="hold"/>
                                        <p:tgtEl>
                                          <p:spTgt spid="33"/>
                                        </p:tgtEl>
                                        <p:attrNameLst>
                                          <p:attrName>ppt_w</p:attrName>
                                        </p:attrNameLst>
                                      </p:cBhvr>
                                      <p:tavLst>
                                        <p:tav tm="0">
                                          <p:val>
                                            <p:strVal val="#ppt_w+.3"/>
                                          </p:val>
                                        </p:tav>
                                        <p:tav tm="100000">
                                          <p:val>
                                            <p:strVal val="#ppt_w"/>
                                          </p:val>
                                        </p:tav>
                                      </p:tavLst>
                                    </p:anim>
                                    <p:anim calcmode="lin" valueType="num">
                                      <p:cBhvr>
                                        <p:cTn id="96" dur="1000" fill="hold"/>
                                        <p:tgtEl>
                                          <p:spTgt spid="33"/>
                                        </p:tgtEl>
                                        <p:attrNameLst>
                                          <p:attrName>ppt_h</p:attrName>
                                        </p:attrNameLst>
                                      </p:cBhvr>
                                      <p:tavLst>
                                        <p:tav tm="0">
                                          <p:val>
                                            <p:strVal val="#ppt_h"/>
                                          </p:val>
                                        </p:tav>
                                        <p:tav tm="100000">
                                          <p:val>
                                            <p:strVal val="#ppt_h"/>
                                          </p:val>
                                        </p:tav>
                                      </p:tavLst>
                                    </p:anim>
                                    <p:animEffect transition="in" filter="fade">
                                      <p:cBhvr>
                                        <p:cTn id="97" dur="1000"/>
                                        <p:tgtEl>
                                          <p:spTgt spid="33"/>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nodeType="click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wipe(down)">
                                      <p:cBhvr>
                                        <p:cTn id="102" dur="500"/>
                                        <p:tgtEl>
                                          <p:spTgt spid="34"/>
                                        </p:tgtEl>
                                      </p:cBhvr>
                                    </p:animEffect>
                                  </p:childTnLst>
                                </p:cTn>
                              </p:par>
                              <p:par>
                                <p:cTn id="103" presetID="22" presetClass="entr" presetSubtype="4" fill="hold" grpId="0" nodeType="withEffect">
                                  <p:stCondLst>
                                    <p:cond delay="0"/>
                                  </p:stCondLst>
                                  <p:childTnLst>
                                    <p:set>
                                      <p:cBhvr>
                                        <p:cTn id="104" dur="1" fill="hold">
                                          <p:stCondLst>
                                            <p:cond delay="0"/>
                                          </p:stCondLst>
                                        </p:cTn>
                                        <p:tgtEl>
                                          <p:spTgt spid="35"/>
                                        </p:tgtEl>
                                        <p:attrNameLst>
                                          <p:attrName>style.visibility</p:attrName>
                                        </p:attrNameLst>
                                      </p:cBhvr>
                                      <p:to>
                                        <p:strVal val="visible"/>
                                      </p:to>
                                    </p:set>
                                    <p:animEffect transition="in" filter="wipe(down)">
                                      <p:cBhvr>
                                        <p:cTn id="105" dur="500"/>
                                        <p:tgtEl>
                                          <p:spTgt spid="35"/>
                                        </p:tgtEl>
                                      </p:cBhvr>
                                    </p:animEffect>
                                  </p:childTnLst>
                                </p:cTn>
                              </p:par>
                            </p:childTnLst>
                          </p:cTn>
                        </p:par>
                        <p:par>
                          <p:cTn id="106" fill="hold">
                            <p:stCondLst>
                              <p:cond delay="500"/>
                            </p:stCondLst>
                            <p:childTnLst>
                              <p:par>
                                <p:cTn id="107" presetID="22" presetClass="entr" presetSubtype="4" fill="hold" nodeType="afterEffect">
                                  <p:stCondLst>
                                    <p:cond delay="0"/>
                                  </p:stCondLst>
                                  <p:childTnLst>
                                    <p:set>
                                      <p:cBhvr>
                                        <p:cTn id="108" dur="1" fill="hold">
                                          <p:stCondLst>
                                            <p:cond delay="0"/>
                                          </p:stCondLst>
                                        </p:cTn>
                                        <p:tgtEl>
                                          <p:spTgt spid="37"/>
                                        </p:tgtEl>
                                        <p:attrNameLst>
                                          <p:attrName>style.visibility</p:attrName>
                                        </p:attrNameLst>
                                      </p:cBhvr>
                                      <p:to>
                                        <p:strVal val="visible"/>
                                      </p:to>
                                    </p:set>
                                    <p:animEffect transition="in" filter="wipe(down)">
                                      <p:cBhvr>
                                        <p:cTn id="109" dur="500"/>
                                        <p:tgtEl>
                                          <p:spTgt spid="37"/>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5"/>
                                        </p:tgtEl>
                                        <p:attrNameLst>
                                          <p:attrName>style.visibility</p:attrName>
                                        </p:attrNameLst>
                                      </p:cBhvr>
                                      <p:to>
                                        <p:strVal val="visible"/>
                                      </p:to>
                                    </p:set>
                                    <p:animEffect transition="in" filter="wipe(down)">
                                      <p:cBhvr>
                                        <p:cTn id="112" dur="500"/>
                                        <p:tgtEl>
                                          <p:spTgt spid="5"/>
                                        </p:tgtEl>
                                      </p:cBhvr>
                                    </p:animEffect>
                                  </p:childTnLst>
                                </p:cTn>
                              </p:par>
                            </p:childTnLst>
                          </p:cTn>
                        </p:par>
                        <p:par>
                          <p:cTn id="113" fill="hold">
                            <p:stCondLst>
                              <p:cond delay="1000"/>
                            </p:stCondLst>
                            <p:childTnLst>
                              <p:par>
                                <p:cTn id="114" presetID="14" presetClass="entr" presetSubtype="10" fill="hold" grpId="0" nodeType="afterEffect">
                                  <p:stCondLst>
                                    <p:cond delay="0"/>
                                  </p:stCondLst>
                                  <p:childTnLst>
                                    <p:set>
                                      <p:cBhvr>
                                        <p:cTn id="115" dur="1" fill="hold">
                                          <p:stCondLst>
                                            <p:cond delay="0"/>
                                          </p:stCondLst>
                                        </p:cTn>
                                        <p:tgtEl>
                                          <p:spTgt spid="29"/>
                                        </p:tgtEl>
                                        <p:attrNameLst>
                                          <p:attrName>style.visibility</p:attrName>
                                        </p:attrNameLst>
                                      </p:cBhvr>
                                      <p:to>
                                        <p:strVal val="visible"/>
                                      </p:to>
                                    </p:set>
                                    <p:animEffect transition="in" filter="randombar(horizontal)">
                                      <p:cBhvr>
                                        <p:cTn id="116"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1" grpId="0" animBg="1"/>
      <p:bldP spid="18" grpId="0"/>
      <p:bldP spid="33" grpId="0"/>
      <p:bldP spid="35" grpId="0" animBg="1"/>
      <p:bldP spid="29" grpId="0"/>
      <p:bldP spid="5" grpId="0" animBg="1"/>
      <p:bldP spid="39" grpId="0" animBg="1"/>
      <p:bldP spid="4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52FC95F-253D-C0F5-EDE5-5E298F814B1D}"/>
              </a:ext>
            </a:extLst>
          </p:cNvPr>
          <p:cNvGraphicFramePr>
            <a:graphicFrameLocks noGrp="1"/>
          </p:cNvGraphicFramePr>
          <p:nvPr>
            <p:extLst>
              <p:ext uri="{D42A27DB-BD31-4B8C-83A1-F6EECF244321}">
                <p14:modId xmlns:p14="http://schemas.microsoft.com/office/powerpoint/2010/main" val="3285472150"/>
              </p:ext>
            </p:extLst>
          </p:nvPr>
        </p:nvGraphicFramePr>
        <p:xfrm>
          <a:off x="128005" y="1101115"/>
          <a:ext cx="8887990" cy="5740124"/>
        </p:xfrm>
        <a:graphic>
          <a:graphicData uri="http://schemas.openxmlformats.org/drawingml/2006/table">
            <a:tbl>
              <a:tblPr firstRow="1" firstCol="1" bandRow="1">
                <a:tableStyleId>{5C22544A-7EE6-4342-B048-85BDC9FD1C3A}</a:tableStyleId>
              </a:tblPr>
              <a:tblGrid>
                <a:gridCol w="1687543">
                  <a:extLst>
                    <a:ext uri="{9D8B030D-6E8A-4147-A177-3AD203B41FA5}">
                      <a16:colId xmlns:a16="http://schemas.microsoft.com/office/drawing/2014/main" val="3700626752"/>
                    </a:ext>
                  </a:extLst>
                </a:gridCol>
                <a:gridCol w="2756452">
                  <a:extLst>
                    <a:ext uri="{9D8B030D-6E8A-4147-A177-3AD203B41FA5}">
                      <a16:colId xmlns:a16="http://schemas.microsoft.com/office/drawing/2014/main" val="2332408862"/>
                    </a:ext>
                  </a:extLst>
                </a:gridCol>
                <a:gridCol w="1590261">
                  <a:extLst>
                    <a:ext uri="{9D8B030D-6E8A-4147-A177-3AD203B41FA5}">
                      <a16:colId xmlns:a16="http://schemas.microsoft.com/office/drawing/2014/main" val="3688630838"/>
                    </a:ext>
                  </a:extLst>
                </a:gridCol>
                <a:gridCol w="1656522">
                  <a:extLst>
                    <a:ext uri="{9D8B030D-6E8A-4147-A177-3AD203B41FA5}">
                      <a16:colId xmlns:a16="http://schemas.microsoft.com/office/drawing/2014/main" val="990669492"/>
                    </a:ext>
                  </a:extLst>
                </a:gridCol>
                <a:gridCol w="1197212">
                  <a:extLst>
                    <a:ext uri="{9D8B030D-6E8A-4147-A177-3AD203B41FA5}">
                      <a16:colId xmlns:a16="http://schemas.microsoft.com/office/drawing/2014/main" val="2148185597"/>
                    </a:ext>
                  </a:extLst>
                </a:gridCol>
              </a:tblGrid>
              <a:tr h="1615582">
                <a:tc>
                  <a:txBody>
                    <a:bodyPr/>
                    <a:lstStyle/>
                    <a:p>
                      <a:pPr marL="0" marR="0" algn="ctr">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Các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cuộc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phát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kiến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địa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lí</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Địa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danh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được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nhà</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thám</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hiểm</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đặt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tên</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Cuộc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phát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kiến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địa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lí</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kết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nối</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đường</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biển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giữa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châu</a:t>
                      </a:r>
                      <a:r>
                        <a:rPr lang="en-US" sz="1800" dirty="0">
                          <a:solidFill>
                            <a:schemeClr val="tx1"/>
                          </a:solidFill>
                          <a:effectLst/>
                          <a:latin typeface="Times New Roman" panose="02020603050405020304" pitchFamily="18" charset="0"/>
                          <a:cs typeface="Times New Roman" panose="02020603050405020304" pitchFamily="18" charset="0"/>
                        </a:rPr>
                        <a:t> Á </a:t>
                      </a:r>
                      <a:r>
                        <a:rPr lang="en-US" sz="1800" dirty="0" err="1">
                          <a:solidFill>
                            <a:schemeClr val="tx1"/>
                          </a:solidFill>
                          <a:effectLst/>
                          <a:latin typeface="Times New Roman" panose="02020603050405020304" pitchFamily="18" charset="0"/>
                          <a:cs typeface="Times New Roman" panose="02020603050405020304" pitchFamily="18" charset="0"/>
                        </a:rPr>
                        <a:t>và</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châu</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Âu</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Cuộc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phát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kiến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địa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lí</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kết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nối</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đường</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biển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giữa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châu</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Âu</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và</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châu</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Mĩ</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Cuộc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phát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kiến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địa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lí</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kết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nối</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các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châu</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lục</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933064766"/>
                  </a:ext>
                </a:extLst>
              </a:tr>
              <a:tr h="1152938">
                <a:tc>
                  <a:txBody>
                    <a:bodyPr/>
                    <a:lstStyle/>
                    <a:p>
                      <a:pPr marL="0" marR="0">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Hành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trình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của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Đi</a:t>
                      </a:r>
                      <a:r>
                        <a:rPr lang="en-US" sz="1800" dirty="0">
                          <a:solidFill>
                            <a:schemeClr val="tx1"/>
                          </a:solidFill>
                          <a:effectLst/>
                          <a:latin typeface="Times New Roman" panose="02020603050405020304" pitchFamily="18" charset="0"/>
                          <a:cs typeface="Times New Roman" panose="02020603050405020304" pitchFamily="18" charset="0"/>
                        </a:rPr>
                        <a:t>-a-</a:t>
                      </a:r>
                      <a:r>
                        <a:rPr lang="en-US" sz="1800" dirty="0" err="1">
                          <a:solidFill>
                            <a:schemeClr val="tx1"/>
                          </a:solidFill>
                          <a:effectLst/>
                          <a:latin typeface="Times New Roman" panose="02020603050405020304" pitchFamily="18" charset="0"/>
                          <a:cs typeface="Times New Roman" panose="02020603050405020304" pitchFamily="18" charset="0"/>
                        </a:rPr>
                        <a:t>xơ</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just">
                        <a:lnSpc>
                          <a:spcPct val="107000"/>
                        </a:lnSpc>
                        <a:spcBef>
                          <a:spcPts val="0"/>
                        </a:spcBef>
                        <a:spcAft>
                          <a:spcPts val="0"/>
                        </a:spcAft>
                      </a:pPr>
                      <a:endParaRPr lang="en-US" sz="1800" b="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800" b="0">
                          <a:effectLst/>
                          <a:latin typeface="Times New Roman" panose="02020603050405020304" pitchFamily="18" charset="0"/>
                          <a:ea typeface="Calibri" panose="020F050202020403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4138383594"/>
                  </a:ext>
                </a:extLst>
              </a:tr>
              <a:tr h="860414">
                <a:tc>
                  <a:txBody>
                    <a:bodyPr/>
                    <a:lstStyle/>
                    <a:p>
                      <a:pPr marL="0" marR="0">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Hành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trình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của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C.Cô-lôm-bô</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endParaRPr lang="en-US" sz="1800" b="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b="0">
                          <a:effectLst/>
                          <a:latin typeface="Times New Roman" panose="02020603050405020304" pitchFamily="18" charset="0"/>
                          <a:ea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3554830145"/>
                  </a:ext>
                </a:extLst>
              </a:tr>
              <a:tr h="956950">
                <a:tc>
                  <a:txBody>
                    <a:bodyPr/>
                    <a:lstStyle/>
                    <a:p>
                      <a:pPr marL="0" marR="0">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Hành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trình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của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Va-xcô</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đơ</a:t>
                      </a:r>
                      <a:r>
                        <a:rPr lang="en-US" sz="1800" dirty="0">
                          <a:solidFill>
                            <a:schemeClr val="tx1"/>
                          </a:solidFill>
                          <a:effectLst/>
                          <a:latin typeface="Times New Roman" panose="02020603050405020304" pitchFamily="18" charset="0"/>
                          <a:cs typeface="Times New Roman" panose="02020603050405020304" pitchFamily="18" charset="0"/>
                        </a:rPr>
                        <a:t> Ga-ma</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endParaRPr lang="en-US" sz="1800" b="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1971446015"/>
                  </a:ext>
                </a:extLst>
              </a:tr>
              <a:tr h="860414">
                <a:tc>
                  <a:txBody>
                    <a:bodyPr/>
                    <a:lstStyle/>
                    <a:p>
                      <a:pPr marL="0" marR="0">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Hành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trình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của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Ph.Ma-gien-lan</a:t>
                      </a:r>
                      <a:endParaRPr lang="en-US" sz="1800" dirty="0">
                        <a:solidFill>
                          <a:schemeClr val="tx1"/>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just">
                        <a:lnSpc>
                          <a:spcPct val="107000"/>
                        </a:lnSpc>
                        <a:spcBef>
                          <a:spcPts val="0"/>
                        </a:spcBef>
                        <a:spcAft>
                          <a:spcPts val="0"/>
                        </a:spcAft>
                      </a:pPr>
                      <a:endParaRPr lang="en-US" sz="1800" b="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endParaRPr lang="en-US" sz="1800" b="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225440767"/>
                  </a:ext>
                </a:extLst>
              </a:tr>
            </a:tbl>
          </a:graphicData>
        </a:graphic>
      </p:graphicFrame>
      <p:sp>
        <p:nvSpPr>
          <p:cNvPr id="3" name="Rectangle 2">
            <a:extLst>
              <a:ext uri="{FF2B5EF4-FFF2-40B4-BE49-F238E27FC236}">
                <a16:creationId xmlns:a16="http://schemas.microsoft.com/office/drawing/2014/main" id="{7390FF14-76D5-9B74-29D6-D354410D74E5}"/>
              </a:ext>
            </a:extLst>
          </p:cNvPr>
          <p:cNvSpPr>
            <a:spLocks noChangeArrowheads="1"/>
          </p:cNvSpPr>
          <p:nvPr/>
        </p:nvSpPr>
        <p:spPr bwMode="auto">
          <a:xfrm>
            <a:off x="128005" y="48475"/>
            <a:ext cx="8887990" cy="1015663"/>
          </a:xfrm>
          <a:prstGeom prst="rect">
            <a:avLst/>
          </a:prstGeom>
          <a:solidFill>
            <a:schemeClr val="accent6">
              <a:lumMod val="40000"/>
              <a:lumOff val="60000"/>
            </a:schemeClr>
          </a:solidFill>
          <a:ln>
            <a:solidFill>
              <a:schemeClr val="tx1">
                <a:lumMod val="65000"/>
                <a:lumOff val="35000"/>
              </a:schemeClr>
            </a:solid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a:t>
            </a:r>
            <a:endParaRPr kumimoji="0" lang="en-US" altLang="en-US" sz="20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kumimoji="0" lang="en-US" altLang="en-US" sz="20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0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kumimoji="0" lang="en-US" altLang="en-US" sz="20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0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E6841621-7576-EF03-FD02-83D0FDEEF931}"/>
              </a:ext>
            </a:extLst>
          </p:cNvPr>
          <p:cNvSpPr/>
          <p:nvPr/>
        </p:nvSpPr>
        <p:spPr>
          <a:xfrm>
            <a:off x="1789043" y="2729948"/>
            <a:ext cx="2782957" cy="1099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dirty="0" err="1">
                <a:solidFill>
                  <a:srgbClr val="0000FF"/>
                </a:solidFill>
                <a:effectLst/>
                <a:latin typeface="Times New Roman" panose="02020603050405020304" pitchFamily="18" charset="0"/>
                <a:ea typeface="Calibri" panose="020F0502020204030204" pitchFamily="34" charset="0"/>
              </a:rPr>
              <a:t>Vùng</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biển</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cực</a:t>
            </a:r>
            <a:r>
              <a:rPr lang="en-US" sz="1800" dirty="0">
                <a:solidFill>
                  <a:srgbClr val="0000FF"/>
                </a:solidFill>
                <a:effectLst/>
                <a:latin typeface="Times New Roman" panose="02020603050405020304" pitchFamily="18" charset="0"/>
                <a:ea typeface="Calibri" panose="020F0502020204030204" pitchFamily="34" charset="0"/>
              </a:rPr>
              <a:t> Nam </a:t>
            </a:r>
            <a:r>
              <a:rPr lang="en-US" sz="1800" dirty="0" err="1">
                <a:solidFill>
                  <a:srgbClr val="0000FF"/>
                </a:solidFill>
                <a:effectLst/>
                <a:latin typeface="Times New Roman" panose="02020603050405020304" pitchFamily="18" charset="0"/>
                <a:ea typeface="Calibri" panose="020F0502020204030204" pitchFamily="34" charset="0"/>
              </a:rPr>
              <a:t>châu</a:t>
            </a:r>
            <a:r>
              <a:rPr lang="en-US" sz="1800" dirty="0">
                <a:solidFill>
                  <a:srgbClr val="0000FF"/>
                </a:solidFill>
                <a:effectLst/>
                <a:latin typeface="Times New Roman" panose="02020603050405020304" pitchFamily="18" charset="0"/>
                <a:ea typeface="Calibri" panose="020F0502020204030204" pitchFamily="34" charset="0"/>
              </a:rPr>
              <a:t> Phi </a:t>
            </a:r>
            <a:r>
              <a:rPr lang="en-US" sz="1800" dirty="0" err="1">
                <a:solidFill>
                  <a:srgbClr val="0000FF"/>
                </a:solidFill>
                <a:effectLst/>
                <a:latin typeface="Times New Roman" panose="02020603050405020304" pitchFamily="18" charset="0"/>
                <a:ea typeface="Calibri" panose="020F0502020204030204" pitchFamily="34" charset="0"/>
              </a:rPr>
              <a:t>được</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Đi</a:t>
            </a:r>
            <a:r>
              <a:rPr lang="en-US" sz="1800" dirty="0">
                <a:solidFill>
                  <a:srgbClr val="0000FF"/>
                </a:solidFill>
                <a:effectLst/>
                <a:latin typeface="Times New Roman" panose="02020603050405020304" pitchFamily="18" charset="0"/>
                <a:ea typeface="Calibri" panose="020F0502020204030204" pitchFamily="34" charset="0"/>
              </a:rPr>
              <a:t>-a-</a:t>
            </a:r>
            <a:r>
              <a:rPr lang="en-US" sz="1800" dirty="0" err="1">
                <a:solidFill>
                  <a:srgbClr val="0000FF"/>
                </a:solidFill>
                <a:effectLst/>
                <a:latin typeface="Times New Roman" panose="02020603050405020304" pitchFamily="18" charset="0"/>
                <a:ea typeface="Calibri" panose="020F0502020204030204" pitchFamily="34" charset="0"/>
              </a:rPr>
              <a:t>xơ</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đặt</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tên</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là</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Mũi</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Bão</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Tố</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sau</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này</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là</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Mũi</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Hảo</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Vọng</a:t>
            </a:r>
            <a:r>
              <a:rPr lang="en-US" sz="1800" dirty="0">
                <a:solidFill>
                  <a:srgbClr val="0000FF"/>
                </a:solidFill>
                <a:effectLst/>
                <a:latin typeface="Times New Roman" panose="02020603050405020304" pitchFamily="18" charset="0"/>
                <a:ea typeface="Calibri" panose="020F0502020204030204" pitchFamily="34" charset="0"/>
              </a:rPr>
              <a:t>)</a:t>
            </a:r>
            <a:endParaRPr lang="en-US" dirty="0">
              <a:solidFill>
                <a:srgbClr val="0000FF"/>
              </a:solidFill>
            </a:endParaRPr>
          </a:p>
        </p:txBody>
      </p:sp>
      <p:sp>
        <p:nvSpPr>
          <p:cNvPr id="5" name="Rectangle 4">
            <a:extLst>
              <a:ext uri="{FF2B5EF4-FFF2-40B4-BE49-F238E27FC236}">
                <a16:creationId xmlns:a16="http://schemas.microsoft.com/office/drawing/2014/main" id="{82989A65-792F-2774-806A-BEC9C700612C}"/>
              </a:ext>
            </a:extLst>
          </p:cNvPr>
          <p:cNvSpPr/>
          <p:nvPr/>
        </p:nvSpPr>
        <p:spPr>
          <a:xfrm>
            <a:off x="1789043" y="5709595"/>
            <a:ext cx="2782957" cy="1099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err="1">
                <a:solidFill>
                  <a:srgbClr val="0000FF"/>
                </a:solidFill>
                <a:latin typeface="Times New Roman" panose="02020603050405020304" pitchFamily="18" charset="0"/>
                <a:cs typeface="Times New Roman" panose="02020603050405020304" pitchFamily="18" charset="0"/>
              </a:rPr>
              <a:t>Vùng</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biển</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giữa</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châu</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Mĩ</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châu</a:t>
            </a:r>
            <a:r>
              <a:rPr lang="en-US" dirty="0">
                <a:solidFill>
                  <a:srgbClr val="0000FF"/>
                </a:solidFill>
                <a:latin typeface="Times New Roman" panose="02020603050405020304" pitchFamily="18" charset="0"/>
                <a:cs typeface="Times New Roman" panose="02020603050405020304" pitchFamily="18" charset="0"/>
              </a:rPr>
              <a:t> Á </a:t>
            </a:r>
            <a:r>
              <a:rPr lang="en-US" dirty="0" err="1">
                <a:solidFill>
                  <a:srgbClr val="0000FF"/>
                </a:solidFill>
                <a:latin typeface="Times New Roman" panose="02020603050405020304" pitchFamily="18" charset="0"/>
                <a:cs typeface="Times New Roman" panose="02020603050405020304" pitchFamily="18" charset="0"/>
              </a:rPr>
              <a:t>và</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châu</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Đại</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dương</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được</a:t>
            </a:r>
            <a:r>
              <a:rPr lang="en-US" dirty="0">
                <a:solidFill>
                  <a:srgbClr val="0000FF"/>
                </a:solidFill>
                <a:latin typeface="Times New Roman" panose="02020603050405020304" pitchFamily="18" charset="0"/>
                <a:cs typeface="Times New Roman" panose="02020603050405020304" pitchFamily="18" charset="0"/>
              </a:rPr>
              <a:t> Ma-</a:t>
            </a:r>
            <a:r>
              <a:rPr lang="en-US" dirty="0" err="1">
                <a:solidFill>
                  <a:srgbClr val="0000FF"/>
                </a:solidFill>
                <a:latin typeface="Times New Roman" panose="02020603050405020304" pitchFamily="18" charset="0"/>
                <a:cs typeface="Times New Roman" panose="02020603050405020304" pitchFamily="18" charset="0"/>
              </a:rPr>
              <a:t>gien</a:t>
            </a:r>
            <a:r>
              <a:rPr lang="en-US" dirty="0">
                <a:solidFill>
                  <a:srgbClr val="0000FF"/>
                </a:solidFill>
                <a:latin typeface="Times New Roman" panose="02020603050405020304" pitchFamily="18" charset="0"/>
                <a:cs typeface="Times New Roman" panose="02020603050405020304" pitchFamily="18" charset="0"/>
              </a:rPr>
              <a:t>-</a:t>
            </a:r>
            <a:r>
              <a:rPr lang="en-US" dirty="0" err="1">
                <a:solidFill>
                  <a:srgbClr val="0000FF"/>
                </a:solidFill>
                <a:latin typeface="Times New Roman" panose="02020603050405020304" pitchFamily="18" charset="0"/>
                <a:cs typeface="Times New Roman" panose="02020603050405020304" pitchFamily="18" charset="0"/>
              </a:rPr>
              <a:t>lan</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đặt</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tên</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Thái</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Bình</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Dương</a:t>
            </a:r>
            <a:r>
              <a:rPr lang="en-US" dirty="0">
                <a:solidFill>
                  <a:srgbClr val="0000FF"/>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86D44CB6-B6F7-3D6B-A888-CAFEECF52DC9}"/>
              </a:ext>
            </a:extLst>
          </p:cNvPr>
          <p:cNvSpPr/>
          <p:nvPr/>
        </p:nvSpPr>
        <p:spPr>
          <a:xfrm>
            <a:off x="5022574" y="5024132"/>
            <a:ext cx="715617" cy="384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FF"/>
                </a:solidFill>
              </a:rPr>
              <a:t>x</a:t>
            </a:r>
          </a:p>
        </p:txBody>
      </p:sp>
      <p:sp>
        <p:nvSpPr>
          <p:cNvPr id="7" name="Rectangle 6">
            <a:extLst>
              <a:ext uri="{FF2B5EF4-FFF2-40B4-BE49-F238E27FC236}">
                <a16:creationId xmlns:a16="http://schemas.microsoft.com/office/drawing/2014/main" id="{562F4A8A-E396-2350-AF53-DCC5DADA1919}"/>
              </a:ext>
            </a:extLst>
          </p:cNvPr>
          <p:cNvSpPr/>
          <p:nvPr/>
        </p:nvSpPr>
        <p:spPr>
          <a:xfrm>
            <a:off x="6586330" y="4136236"/>
            <a:ext cx="715617" cy="384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FF"/>
                </a:solidFill>
              </a:rPr>
              <a:t>x</a:t>
            </a:r>
          </a:p>
        </p:txBody>
      </p:sp>
      <p:sp>
        <p:nvSpPr>
          <p:cNvPr id="8" name="Rectangle 7">
            <a:extLst>
              <a:ext uri="{FF2B5EF4-FFF2-40B4-BE49-F238E27FC236}">
                <a16:creationId xmlns:a16="http://schemas.microsoft.com/office/drawing/2014/main" id="{56BFD0B2-1F42-5A19-E2E5-FD9679DDD78F}"/>
              </a:ext>
            </a:extLst>
          </p:cNvPr>
          <p:cNvSpPr/>
          <p:nvPr/>
        </p:nvSpPr>
        <p:spPr>
          <a:xfrm>
            <a:off x="8030817" y="6057798"/>
            <a:ext cx="715617" cy="384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FF"/>
                </a:solidFill>
              </a:rPr>
              <a:t>x</a:t>
            </a:r>
          </a:p>
        </p:txBody>
      </p:sp>
    </p:spTree>
    <p:extLst>
      <p:ext uri="{BB962C8B-B14F-4D97-AF65-F5344CB8AC3E}">
        <p14:creationId xmlns:p14="http://schemas.microsoft.com/office/powerpoint/2010/main" val="15956430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8283" y="545066"/>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2. Hệ quả của các cuộc phát kiến địa lí</a:t>
            </a:r>
            <a:endParaRPr lang="vi-VN" sz="2700"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58A7F9ED-FBAF-4CD6-E517-696026EFD394}"/>
              </a:ext>
            </a:extLst>
          </p:cNvPr>
          <p:cNvSpPr txBox="1"/>
          <p:nvPr/>
        </p:nvSpPr>
        <p:spPr>
          <a:xfrm>
            <a:off x="1143000" y="1378367"/>
            <a:ext cx="6649278" cy="2939266"/>
          </a:xfrm>
          <a:prstGeom prst="rect">
            <a:avLst/>
          </a:prstGeom>
          <a:noFill/>
        </p:spPr>
        <p:txBody>
          <a:bodyPr wrap="square">
            <a:spAutoFit/>
          </a:bodyPr>
          <a:lstStyle/>
          <a:p>
            <a:pPr algn="just"/>
            <a:r>
              <a:rPr lang="en-US" sz="2600" b="1" dirty="0" err="1">
                <a:solidFill>
                  <a:srgbClr val="0000FF"/>
                </a:solidFill>
                <a:latin typeface="Times New Roman" panose="02020603050405020304" pitchFamily="18" charset="0"/>
                <a:cs typeface="Times New Roman" panose="02020603050405020304" pitchFamily="18" charset="0"/>
              </a:rPr>
              <a:t>Đọc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thông</a:t>
            </a:r>
            <a:r>
              <a:rPr lang="en-US" sz="2600" b="1" dirty="0">
                <a:solidFill>
                  <a:srgbClr val="0000FF"/>
                </a:solidFill>
                <a:latin typeface="Times New Roman" panose="02020603050405020304" pitchFamily="18" charset="0"/>
                <a:cs typeface="Times New Roman" panose="02020603050405020304" pitchFamily="18" charset="0"/>
              </a:rPr>
              <a:t> tin </a:t>
            </a:r>
            <a:r>
              <a:rPr lang="en-US" sz="2600" b="1" dirty="0" err="1">
                <a:solidFill>
                  <a:srgbClr val="0000FF"/>
                </a:solidFill>
                <a:latin typeface="Times New Roman" panose="02020603050405020304" pitchFamily="18" charset="0"/>
                <a:cs typeface="Times New Roman" panose="02020603050405020304" pitchFamily="18" charset="0"/>
              </a:rPr>
              <a:t>trang</a:t>
            </a:r>
            <a:r>
              <a:rPr lang="en-US" sz="2600" b="1" dirty="0">
                <a:solidFill>
                  <a:srgbClr val="0000FF"/>
                </a:solidFill>
                <a:latin typeface="Times New Roman" panose="02020603050405020304" pitchFamily="18" charset="0"/>
                <a:cs typeface="Times New Roman" panose="02020603050405020304" pitchFamily="18" charset="0"/>
              </a:rPr>
              <a:t> 16/SGK, </a:t>
            </a:r>
            <a:r>
              <a:rPr lang="en-US" sz="2700" b="1" dirty="0" err="1">
                <a:solidFill>
                  <a:srgbClr val="0000FF"/>
                </a:solidFill>
                <a:latin typeface="Times New Roman" panose="02020603050405020304" pitchFamily="18" charset="0"/>
                <a:cs typeface="Times New Roman" panose="02020603050405020304" pitchFamily="18" charset="0"/>
              </a:rPr>
              <a:t>tìm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hiểu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hình</a:t>
            </a:r>
            <a:r>
              <a:rPr lang="en-US" sz="2700" b="1" dirty="0">
                <a:solidFill>
                  <a:srgbClr val="0000FF"/>
                </a:solidFill>
                <a:latin typeface="Times New Roman" panose="02020603050405020304" pitchFamily="18" charset="0"/>
                <a:cs typeface="Times New Roman" panose="02020603050405020304" pitchFamily="18" charset="0"/>
              </a:rPr>
              <a:t> 2.4: </a:t>
            </a:r>
            <a:r>
              <a:rPr lang="en-US" sz="2700" b="1" dirty="0" err="1">
                <a:solidFill>
                  <a:srgbClr val="0000FF"/>
                </a:solidFill>
                <a:latin typeface="Times New Roman" panose="02020603050405020304" pitchFamily="18" charset="0"/>
                <a:cs typeface="Times New Roman" panose="02020603050405020304" pitchFamily="18" charset="0"/>
              </a:rPr>
              <a:t>Sơ</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đồ</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hệ</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quả</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của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các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cuộc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phát</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kiến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địa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lí</a:t>
            </a:r>
            <a:r>
              <a:rPr lang="en-US" sz="27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thảo</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luận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và</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tham</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gia</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trò</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chơi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Tiếp</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sức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Lần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lượt</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từng</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thành</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viên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của</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hai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đội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sẽ</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ghi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hệ</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quả</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của</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các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cuộc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phát</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kiến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địa</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lí</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lên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trên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bảng</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Đội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nào</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trả</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lời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đầy</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đủ</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chính</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xác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và</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hoàn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thành</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trước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thì</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đội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đó</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sẽ</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thắng</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cuộc</a:t>
            </a:r>
            <a:r>
              <a:rPr lang="en-US" sz="2600" b="1" dirty="0">
                <a:solidFill>
                  <a:srgbClr val="0000FF"/>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31527956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3</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8283" y="545066"/>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2. Hệ quả của các cuộc phát kiến địa lí</a:t>
            </a:r>
            <a:endParaRPr lang="vi-VN" sz="2700"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58A7F9ED-FBAF-4CD6-E517-696026EFD394}"/>
              </a:ext>
            </a:extLst>
          </p:cNvPr>
          <p:cNvSpPr txBox="1"/>
          <p:nvPr/>
        </p:nvSpPr>
        <p:spPr>
          <a:xfrm>
            <a:off x="16566" y="1405488"/>
            <a:ext cx="3694043" cy="1754326"/>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Đem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lại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hiểu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biết</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mới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về</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Trái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Đất</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về</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những</a:t>
            </a:r>
            <a:r>
              <a:rPr lang="en-US" sz="2700" b="1" dirty="0">
                <a:solidFill>
                  <a:srgbClr val="0000FF"/>
                </a:solidFill>
                <a:latin typeface="Times New Roman" panose="02020603050405020304" pitchFamily="18" charset="0"/>
                <a:cs typeface="Times New Roman" panose="02020603050405020304" pitchFamily="18" charset="0"/>
              </a:rPr>
              <a:t> con </a:t>
            </a:r>
            <a:r>
              <a:rPr lang="en-US" sz="2700" b="1" dirty="0" err="1">
                <a:solidFill>
                  <a:srgbClr val="0000FF"/>
                </a:solidFill>
                <a:latin typeface="Times New Roman" panose="02020603050405020304" pitchFamily="18" charset="0"/>
                <a:cs typeface="Times New Roman" panose="02020603050405020304" pitchFamily="18" charset="0"/>
              </a:rPr>
              <a:t>đường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mới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dân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tộc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mới</a:t>
            </a:r>
            <a:r>
              <a:rPr lang="en-US" sz="2700" b="1" dirty="0">
                <a:solidFill>
                  <a:srgbClr val="0000FF"/>
                </a:solidFill>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309E0D8E-8E36-9DCE-FC75-834627719422}"/>
              </a:ext>
            </a:extLst>
          </p:cNvPr>
          <p:cNvSpPr/>
          <p:nvPr/>
        </p:nvSpPr>
        <p:spPr>
          <a:xfrm>
            <a:off x="16566" y="932470"/>
            <a:ext cx="191825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 Tích cực</a:t>
            </a:r>
            <a:endParaRPr lang="vi-VN" sz="2700" dirty="0">
              <a:solidFill>
                <a:srgbClr val="FF0000"/>
              </a:solidFill>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5F73A57C-C45E-03F3-9D88-7123A15C8054}"/>
              </a:ext>
            </a:extLst>
          </p:cNvPr>
          <p:cNvPicPr>
            <a:picLocks noChangeAspect="1"/>
          </p:cNvPicPr>
          <p:nvPr/>
        </p:nvPicPr>
        <p:blipFill rotWithShape="1">
          <a:blip r:embed="rId3"/>
          <a:srcRect l="7132" t="24225" r="40565" b="24768"/>
          <a:stretch/>
        </p:blipFill>
        <p:spPr>
          <a:xfrm>
            <a:off x="3919327" y="1281239"/>
            <a:ext cx="5173355" cy="3486368"/>
          </a:xfrm>
          <a:prstGeom prst="rect">
            <a:avLst/>
          </a:prstGeom>
        </p:spPr>
      </p:pic>
    </p:spTree>
    <p:custDataLst>
      <p:tags r:id="rId1"/>
    </p:custDataLst>
    <p:extLst>
      <p:ext uri="{BB962C8B-B14F-4D97-AF65-F5344CB8AC3E}">
        <p14:creationId xmlns:p14="http://schemas.microsoft.com/office/powerpoint/2010/main" val="29969112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edg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3</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8283" y="545066"/>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2. Hệ quả của các cuộc phát kiến địa lí</a:t>
            </a:r>
            <a:endParaRPr lang="vi-VN" sz="2700"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58A7F9ED-FBAF-4CD6-E517-696026EFD394}"/>
              </a:ext>
            </a:extLst>
          </p:cNvPr>
          <p:cNvSpPr txBox="1"/>
          <p:nvPr/>
        </p:nvSpPr>
        <p:spPr>
          <a:xfrm>
            <a:off x="16566" y="1405488"/>
            <a:ext cx="3694043" cy="1754326"/>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Đem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lại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hiểu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biết</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mới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về</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Trái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Đất</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về</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những</a:t>
            </a:r>
            <a:r>
              <a:rPr lang="en-US" sz="2700" b="1" dirty="0">
                <a:solidFill>
                  <a:srgbClr val="0000FF"/>
                </a:solidFill>
                <a:latin typeface="Times New Roman" panose="02020603050405020304" pitchFamily="18" charset="0"/>
                <a:cs typeface="Times New Roman" panose="02020603050405020304" pitchFamily="18" charset="0"/>
              </a:rPr>
              <a:t> con </a:t>
            </a:r>
            <a:r>
              <a:rPr lang="en-US" sz="2700" b="1" dirty="0" err="1">
                <a:solidFill>
                  <a:srgbClr val="0000FF"/>
                </a:solidFill>
                <a:latin typeface="Times New Roman" panose="02020603050405020304" pitchFamily="18" charset="0"/>
                <a:cs typeface="Times New Roman" panose="02020603050405020304" pitchFamily="18" charset="0"/>
              </a:rPr>
              <a:t>đường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mới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dân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tộc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mới</a:t>
            </a:r>
            <a:r>
              <a:rPr lang="en-US" sz="2700" b="1" dirty="0">
                <a:solidFill>
                  <a:srgbClr val="0000FF"/>
                </a:solidFill>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309E0D8E-8E36-9DCE-FC75-834627719422}"/>
              </a:ext>
            </a:extLst>
          </p:cNvPr>
          <p:cNvSpPr/>
          <p:nvPr/>
        </p:nvSpPr>
        <p:spPr>
          <a:xfrm>
            <a:off x="16566" y="932470"/>
            <a:ext cx="191825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 Tích cực</a:t>
            </a:r>
            <a:endParaRPr lang="vi-VN" sz="2700" dirty="0">
              <a:solidFill>
                <a:srgbClr val="FF0000"/>
              </a:solidFill>
              <a:latin typeface="Times New Roman" pitchFamily="18" charset="0"/>
              <a:cs typeface="Times New Roman" pitchFamily="18" charset="0"/>
            </a:endParaRPr>
          </a:p>
        </p:txBody>
      </p:sp>
      <p:pic>
        <p:nvPicPr>
          <p:cNvPr id="10" name="Picture 9">
            <a:extLst>
              <a:ext uri="{FF2B5EF4-FFF2-40B4-BE49-F238E27FC236}">
                <a16:creationId xmlns:a16="http://schemas.microsoft.com/office/drawing/2014/main" id="{C8D598C4-A531-6C97-67A7-C228D23600A9}"/>
              </a:ext>
            </a:extLst>
          </p:cNvPr>
          <p:cNvPicPr>
            <a:picLocks noChangeAspect="1"/>
          </p:cNvPicPr>
          <p:nvPr/>
        </p:nvPicPr>
        <p:blipFill rotWithShape="1">
          <a:blip r:embed="rId3"/>
          <a:srcRect l="10435" t="24287" r="42898" b="29829"/>
          <a:stretch/>
        </p:blipFill>
        <p:spPr>
          <a:xfrm>
            <a:off x="3954079" y="1239220"/>
            <a:ext cx="5173355" cy="3639102"/>
          </a:xfrm>
          <a:prstGeom prst="rect">
            <a:avLst/>
          </a:prstGeom>
        </p:spPr>
      </p:pic>
      <p:sp>
        <p:nvSpPr>
          <p:cNvPr id="12" name="TextBox 11">
            <a:extLst>
              <a:ext uri="{FF2B5EF4-FFF2-40B4-BE49-F238E27FC236}">
                <a16:creationId xmlns:a16="http://schemas.microsoft.com/office/drawing/2014/main" id="{48BBF5D4-B43C-0147-69F5-16AAF9BD3BA6}"/>
              </a:ext>
            </a:extLst>
          </p:cNvPr>
          <p:cNvSpPr txBox="1"/>
          <p:nvPr/>
        </p:nvSpPr>
        <p:spPr>
          <a:xfrm>
            <a:off x="16566" y="3094921"/>
            <a:ext cx="3694043" cy="1338828"/>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Thúc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đẩy</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sự</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giao</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lưu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quốc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tế</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về</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kinh</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tế</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văn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hóa</a:t>
            </a:r>
            <a:r>
              <a:rPr lang="en-US" sz="2700" b="1" dirty="0">
                <a:solidFill>
                  <a:srgbClr val="0000FF"/>
                </a:solidFill>
                <a:latin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id="{AB7215D9-DE39-B7C6-C70B-25794B8C5BC4}"/>
              </a:ext>
            </a:extLst>
          </p:cNvPr>
          <p:cNvPicPr>
            <a:picLocks noChangeAspect="1"/>
          </p:cNvPicPr>
          <p:nvPr/>
        </p:nvPicPr>
        <p:blipFill rotWithShape="1">
          <a:blip r:embed="rId4"/>
          <a:srcRect l="10077" t="24229" r="42742" b="30281"/>
          <a:stretch/>
        </p:blipFill>
        <p:spPr>
          <a:xfrm>
            <a:off x="3954079" y="1251418"/>
            <a:ext cx="5144164" cy="3682238"/>
          </a:xfrm>
          <a:prstGeom prst="rect">
            <a:avLst/>
          </a:prstGeom>
        </p:spPr>
      </p:pic>
      <p:sp>
        <p:nvSpPr>
          <p:cNvPr id="14" name="TextBox 13">
            <a:extLst>
              <a:ext uri="{FF2B5EF4-FFF2-40B4-BE49-F238E27FC236}">
                <a16:creationId xmlns:a16="http://schemas.microsoft.com/office/drawing/2014/main" id="{AFADDEEE-3247-0214-3493-42AC3A09E612}"/>
              </a:ext>
            </a:extLst>
          </p:cNvPr>
          <p:cNvSpPr txBox="1"/>
          <p:nvPr/>
        </p:nvSpPr>
        <p:spPr>
          <a:xfrm>
            <a:off x="16566" y="4287973"/>
            <a:ext cx="3694043" cy="1338828"/>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Thị</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trường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thế</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giới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được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mở</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rộng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chủ</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nghĩa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tư</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bản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ra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đời</a:t>
            </a:r>
            <a:r>
              <a:rPr lang="en-US" sz="2700" b="1" dirty="0">
                <a:solidFill>
                  <a:srgbClr val="0000FF"/>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40592667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plus(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xit" presetSubtype="0" accel="100000" fill="hold" nodeType="clickEffect">
                                  <p:stCondLst>
                                    <p:cond delay="0"/>
                                  </p:stCondLst>
                                  <p:childTnLst>
                                    <p:anim calcmode="lin" valueType="num">
                                      <p:cBhvr>
                                        <p:cTn id="16" dur="1000"/>
                                        <p:tgtEl>
                                          <p:spTgt spid="10"/>
                                        </p:tgtEl>
                                        <p:attrNameLst>
                                          <p:attrName>ppt_w</p:attrName>
                                        </p:attrNameLst>
                                      </p:cBhvr>
                                      <p:tavLst>
                                        <p:tav tm="0">
                                          <p:val>
                                            <p:strVal val="ppt_w"/>
                                          </p:val>
                                        </p:tav>
                                        <p:tav tm="100000">
                                          <p:val>
                                            <p:strVal val="ppt_w+.3"/>
                                          </p:val>
                                        </p:tav>
                                      </p:tavLst>
                                    </p:anim>
                                    <p:anim calcmode="lin" valueType="num">
                                      <p:cBhvr>
                                        <p:cTn id="17" dur="1000"/>
                                        <p:tgtEl>
                                          <p:spTgt spid="10"/>
                                        </p:tgtEl>
                                        <p:attrNameLst>
                                          <p:attrName>ppt_h</p:attrName>
                                        </p:attrNameLst>
                                      </p:cBhvr>
                                      <p:tavLst>
                                        <p:tav tm="0">
                                          <p:val>
                                            <p:strVal val="ppt_h"/>
                                          </p:val>
                                        </p:tav>
                                        <p:tav tm="100000">
                                          <p:val>
                                            <p:strVal val="ppt_h"/>
                                          </p:val>
                                        </p:tav>
                                      </p:tavLst>
                                    </p:anim>
                                    <p:animEffect transition="out" filter="fade">
                                      <p:cBhvr>
                                        <p:cTn id="18" dur="1000"/>
                                        <p:tgtEl>
                                          <p:spTgt spid="10"/>
                                        </p:tgtEl>
                                      </p:cBhvr>
                                    </p:animEffect>
                                    <p:set>
                                      <p:cBhvr>
                                        <p:cTn id="19" dur="1" fill="hold">
                                          <p:stCondLst>
                                            <p:cond delay="999"/>
                                          </p:stCondLst>
                                        </p:cTn>
                                        <p:tgtEl>
                                          <p:spTgt spid="10"/>
                                        </p:tgtEl>
                                        <p:attrNameLst>
                                          <p:attrName>style.visibility</p:attrName>
                                        </p:attrNameLst>
                                      </p:cBhvr>
                                      <p:to>
                                        <p:strVal val="hidden"/>
                                      </p:to>
                                    </p:set>
                                  </p:childTnLst>
                                </p:cTn>
                              </p:par>
                              <p:par>
                                <p:cTn id="20" presetID="5"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heckerboard(across)">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3</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8283" y="545066"/>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2. Hệ quả của các cuộc phát kiến địa lí</a:t>
            </a:r>
            <a:endParaRPr lang="vi-VN" sz="2700"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58A7F9ED-FBAF-4CD6-E517-696026EFD394}"/>
              </a:ext>
            </a:extLst>
          </p:cNvPr>
          <p:cNvSpPr txBox="1"/>
          <p:nvPr/>
        </p:nvSpPr>
        <p:spPr>
          <a:xfrm>
            <a:off x="43070" y="1405488"/>
            <a:ext cx="3694043" cy="923330"/>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Sự</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ra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đời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của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chủ</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nghĩa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thực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dân</a:t>
            </a:r>
            <a:r>
              <a:rPr lang="en-US" sz="2700" b="1" dirty="0">
                <a:solidFill>
                  <a:srgbClr val="0000FF"/>
                </a:solidFill>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309E0D8E-8E36-9DCE-FC75-834627719422}"/>
              </a:ext>
            </a:extLst>
          </p:cNvPr>
          <p:cNvSpPr/>
          <p:nvPr/>
        </p:nvSpPr>
        <p:spPr>
          <a:xfrm>
            <a:off x="16566" y="932470"/>
            <a:ext cx="191825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 Tiêu cực</a:t>
            </a:r>
            <a:endParaRPr lang="vi-VN" sz="2700" dirty="0">
              <a:solidFill>
                <a:srgbClr val="FF0000"/>
              </a:solidFill>
              <a:latin typeface="Times New Roman" pitchFamily="18" charset="0"/>
              <a:cs typeface="Times New Roman" pitchFamily="18" charset="0"/>
            </a:endParaRPr>
          </a:p>
        </p:txBody>
      </p:sp>
      <p:pic>
        <p:nvPicPr>
          <p:cNvPr id="15" name="Picture 14">
            <a:extLst>
              <a:ext uri="{FF2B5EF4-FFF2-40B4-BE49-F238E27FC236}">
                <a16:creationId xmlns:a16="http://schemas.microsoft.com/office/drawing/2014/main" id="{5E0312F9-64D6-F1C5-019C-2D2F3DB2A05E}"/>
              </a:ext>
            </a:extLst>
          </p:cNvPr>
          <p:cNvPicPr>
            <a:picLocks noChangeAspect="1"/>
          </p:cNvPicPr>
          <p:nvPr/>
        </p:nvPicPr>
        <p:blipFill rotWithShape="1">
          <a:blip r:embed="rId3"/>
          <a:srcRect l="6956" t="23513" r="39421" b="23127"/>
          <a:stretch/>
        </p:blipFill>
        <p:spPr>
          <a:xfrm>
            <a:off x="3935897" y="1104526"/>
            <a:ext cx="5191538" cy="3327634"/>
          </a:xfrm>
          <a:prstGeom prst="rect">
            <a:avLst/>
          </a:prstGeom>
        </p:spPr>
      </p:pic>
      <p:pic>
        <p:nvPicPr>
          <p:cNvPr id="16" name="Picture 15">
            <a:extLst>
              <a:ext uri="{FF2B5EF4-FFF2-40B4-BE49-F238E27FC236}">
                <a16:creationId xmlns:a16="http://schemas.microsoft.com/office/drawing/2014/main" id="{C9412C34-2FE6-38CE-679A-C723288BEC06}"/>
              </a:ext>
            </a:extLst>
          </p:cNvPr>
          <p:cNvPicPr>
            <a:picLocks noChangeAspect="1"/>
          </p:cNvPicPr>
          <p:nvPr/>
        </p:nvPicPr>
        <p:blipFill rotWithShape="1">
          <a:blip r:embed="rId4"/>
          <a:srcRect l="8116" t="24545" r="39420" b="23900"/>
          <a:stretch/>
        </p:blipFill>
        <p:spPr>
          <a:xfrm>
            <a:off x="3942522" y="1104305"/>
            <a:ext cx="5158408" cy="3327634"/>
          </a:xfrm>
          <a:prstGeom prst="rect">
            <a:avLst/>
          </a:prstGeom>
        </p:spPr>
      </p:pic>
    </p:spTree>
    <p:custDataLst>
      <p:tags r:id="rId1"/>
    </p:custDataLst>
    <p:extLst>
      <p:ext uri="{BB962C8B-B14F-4D97-AF65-F5344CB8AC3E}">
        <p14:creationId xmlns:p14="http://schemas.microsoft.com/office/powerpoint/2010/main" val="39350590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strVal val="#ppt_w*0.70"/>
                                          </p:val>
                                        </p:tav>
                                        <p:tav tm="100000">
                                          <p:val>
                                            <p:strVal val="#ppt_w"/>
                                          </p:val>
                                        </p:tav>
                                      </p:tavLst>
                                    </p:anim>
                                    <p:anim calcmode="lin" valueType="num">
                                      <p:cBhvr>
                                        <p:cTn id="13" dur="1000" fill="hold"/>
                                        <p:tgtEl>
                                          <p:spTgt spid="15"/>
                                        </p:tgtEl>
                                        <p:attrNameLst>
                                          <p:attrName>ppt_h</p:attrName>
                                        </p:attrNameLst>
                                      </p:cBhvr>
                                      <p:tavLst>
                                        <p:tav tm="0">
                                          <p:val>
                                            <p:strVal val="#ppt_h"/>
                                          </p:val>
                                        </p:tav>
                                        <p:tav tm="100000">
                                          <p:val>
                                            <p:strVal val="#ppt_h"/>
                                          </p:val>
                                        </p:tav>
                                      </p:tavLst>
                                    </p:anim>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par>
                                <p:cTn id="20" presetID="4"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ox(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3</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8283" y="545066"/>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2. Hệ quả của các cuộc phát kiến địa lí</a:t>
            </a:r>
            <a:endParaRPr lang="vi-VN" sz="2700"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58A7F9ED-FBAF-4CD6-E517-696026EFD394}"/>
              </a:ext>
            </a:extLst>
          </p:cNvPr>
          <p:cNvSpPr txBox="1"/>
          <p:nvPr/>
        </p:nvSpPr>
        <p:spPr>
          <a:xfrm>
            <a:off x="43070" y="1405488"/>
            <a:ext cx="3694043" cy="923330"/>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Sự</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ra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đời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của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chủ</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nghĩa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thực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dân</a:t>
            </a:r>
            <a:r>
              <a:rPr lang="en-US" sz="2700" b="1" dirty="0">
                <a:solidFill>
                  <a:srgbClr val="0000FF"/>
                </a:solidFill>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309E0D8E-8E36-9DCE-FC75-834627719422}"/>
              </a:ext>
            </a:extLst>
          </p:cNvPr>
          <p:cNvSpPr/>
          <p:nvPr/>
        </p:nvSpPr>
        <p:spPr>
          <a:xfrm>
            <a:off x="16566" y="932470"/>
            <a:ext cx="191825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 Tiêu cực</a:t>
            </a:r>
            <a:endParaRPr lang="vi-VN" sz="2700" dirty="0">
              <a:solidFill>
                <a:srgbClr val="FF0000"/>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48BBF5D4-B43C-0147-69F5-16AAF9BD3BA6}"/>
              </a:ext>
            </a:extLst>
          </p:cNvPr>
          <p:cNvSpPr txBox="1"/>
          <p:nvPr/>
        </p:nvSpPr>
        <p:spPr>
          <a:xfrm>
            <a:off x="43069" y="2232509"/>
            <a:ext cx="3694043" cy="1338828"/>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Nạn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cướp</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bóc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thuộc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địa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và</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buôn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bán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nô</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lệ</a:t>
            </a:r>
            <a:r>
              <a:rPr lang="en-US" sz="2700" b="1" dirty="0">
                <a:solidFill>
                  <a:srgbClr val="0000FF"/>
                </a:solidFill>
                <a:latin typeface="Times New Roman" panose="02020603050405020304" pitchFamily="18" charset="0"/>
                <a:cs typeface="Times New Roman" panose="02020603050405020304" pitchFamily="18" charset="0"/>
              </a:rPr>
              <a:t> da </a:t>
            </a:r>
            <a:r>
              <a:rPr lang="en-US" sz="2700" b="1" dirty="0" err="1">
                <a:solidFill>
                  <a:srgbClr val="0000FF"/>
                </a:solidFill>
                <a:latin typeface="Times New Roman" panose="02020603050405020304" pitchFamily="18" charset="0"/>
                <a:cs typeface="Times New Roman" panose="02020603050405020304" pitchFamily="18" charset="0"/>
              </a:rPr>
              <a:t>đen</a:t>
            </a:r>
            <a:r>
              <a:rPr lang="en-US" sz="2700" b="1" dirty="0">
                <a:solidFill>
                  <a:srgbClr val="0000FF"/>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AFADDEEE-3247-0214-3493-42AC3A09E612}"/>
              </a:ext>
            </a:extLst>
          </p:cNvPr>
          <p:cNvSpPr txBox="1"/>
          <p:nvPr/>
        </p:nvSpPr>
        <p:spPr>
          <a:xfrm>
            <a:off x="13252" y="3429000"/>
            <a:ext cx="3694043" cy="1338828"/>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Thổ</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dân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và</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nền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văn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hóa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châu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Mĩ</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bị</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hủy</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diệt</a:t>
            </a:r>
            <a:r>
              <a:rPr lang="en-US" sz="2700" b="1" dirty="0">
                <a:solidFill>
                  <a:srgbClr val="0000FF"/>
                </a:solidFill>
                <a:latin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id="{A1263C09-62AA-E81D-67C3-98D32447DE54}"/>
              </a:ext>
            </a:extLst>
          </p:cNvPr>
          <p:cNvPicPr>
            <a:picLocks noChangeAspect="1"/>
          </p:cNvPicPr>
          <p:nvPr/>
        </p:nvPicPr>
        <p:blipFill rotWithShape="1">
          <a:blip r:embed="rId3"/>
          <a:srcRect l="10145" t="24545" r="43188" b="29572"/>
          <a:stretch/>
        </p:blipFill>
        <p:spPr>
          <a:xfrm>
            <a:off x="3954665" y="1405488"/>
            <a:ext cx="5146265" cy="3151672"/>
          </a:xfrm>
          <a:prstGeom prst="rect">
            <a:avLst/>
          </a:prstGeom>
        </p:spPr>
      </p:pic>
    </p:spTree>
    <p:custDataLst>
      <p:tags r:id="rId1"/>
    </p:custDataLst>
    <p:extLst>
      <p:ext uri="{BB962C8B-B14F-4D97-AF65-F5344CB8AC3E}">
        <p14:creationId xmlns:p14="http://schemas.microsoft.com/office/powerpoint/2010/main" val="9028849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edge">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1" descr="Teacher in front of chalkboard with copy space for your text Premium Vector Kỹ Thuật Giáo Dục, Tin Nhắn, Phát Họa, Ý Tưởng, Khung, Địa Lý">
            <a:extLst>
              <a:ext uri="{FF2B5EF4-FFF2-40B4-BE49-F238E27FC236}">
                <a16:creationId xmlns:a16="http://schemas.microsoft.com/office/drawing/2014/main" id="{9D8C2FBF-E524-BE22-2153-B093FB0147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 t="4738" r="2824" b="3990"/>
          <a:stretch>
            <a:fillRect/>
          </a:stretch>
        </p:blipFill>
        <p:spPr bwMode="auto">
          <a:xfrm>
            <a:off x="0" y="-4763"/>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RED, APPLE, FOOD, FRUIT, MENU, APPLES, CARTOON, FREE - Public ">
            <a:hlinkClick r:id="rId4" action="ppaction://hlinksldjump"/>
            <a:extLst>
              <a:ext uri="{FF2B5EF4-FFF2-40B4-BE49-F238E27FC236}">
                <a16:creationId xmlns:a16="http://schemas.microsoft.com/office/drawing/2014/main" id="{41AE1D71-7326-00E8-3296-4F449253FF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8200" y="6097588"/>
            <a:ext cx="68580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440A82A-18A5-A445-CA73-9514BF5A7A43}"/>
              </a:ext>
            </a:extLst>
          </p:cNvPr>
          <p:cNvSpPr/>
          <p:nvPr/>
        </p:nvSpPr>
        <p:spPr>
          <a:xfrm>
            <a:off x="3200400" y="304800"/>
            <a:ext cx="54864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2800" b="1" dirty="0">
                <a:latin typeface="Times New Roman" pitchFamily="18" charset="0"/>
                <a:cs typeface="Times New Roman" pitchFamily="18" charset="0"/>
              </a:rPr>
              <a:t>Nhìn hình đoán tên nước</a:t>
            </a:r>
            <a:endParaRPr lang="vi-VN" sz="2800" b="1" dirty="0">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467954D6-DD6F-6024-5B70-D386DDEA4039}"/>
              </a:ext>
            </a:extLst>
          </p:cNvPr>
          <p:cNvSpPr/>
          <p:nvPr/>
        </p:nvSpPr>
        <p:spPr>
          <a:xfrm>
            <a:off x="3695700" y="3769519"/>
            <a:ext cx="44958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srgbClr val="FFFF00"/>
                </a:solidFill>
                <a:latin typeface="Times New Roman" pitchFamily="18" charset="0"/>
                <a:cs typeface="Times New Roman" pitchFamily="18" charset="0"/>
              </a:rPr>
              <a:t>BỒ ĐÀO NHA</a:t>
            </a:r>
            <a:endParaRPr lang="vi-VN" sz="3600" b="1" dirty="0">
              <a:solidFill>
                <a:srgbClr val="FFFF00"/>
              </a:solidFill>
              <a:latin typeface="Times New Roman" pitchFamily="18" charset="0"/>
              <a:cs typeface="Times New Roman" pitchFamily="18" charset="0"/>
            </a:endParaRPr>
          </a:p>
        </p:txBody>
      </p:sp>
      <p:pic>
        <p:nvPicPr>
          <p:cNvPr id="7175" name="Picture 1">
            <a:extLst>
              <a:ext uri="{FF2B5EF4-FFF2-40B4-BE49-F238E27FC236}">
                <a16:creationId xmlns:a16="http://schemas.microsoft.com/office/drawing/2014/main" id="{8AB06926-C78A-0109-1A55-487B1F7417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1204913"/>
            <a:ext cx="1743075"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descr="Tác hại của quả đào là gì?">
            <a:extLst>
              <a:ext uri="{FF2B5EF4-FFF2-40B4-BE49-F238E27FC236}">
                <a16:creationId xmlns:a16="http://schemas.microsoft.com/office/drawing/2014/main" id="{E895917B-254D-4D25-1F23-4978CE11D5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0426" t="5264" r="6161" b="9941"/>
          <a:stretch>
            <a:fillRect/>
          </a:stretch>
        </p:blipFill>
        <p:spPr bwMode="auto">
          <a:xfrm>
            <a:off x="4876800" y="1204913"/>
            <a:ext cx="1849438"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9" descr="Nha Khoa Minh Sinh">
            <a:extLst>
              <a:ext uri="{FF2B5EF4-FFF2-40B4-BE49-F238E27FC236}">
                <a16:creationId xmlns:a16="http://schemas.microsoft.com/office/drawing/2014/main" id="{24C73451-8564-3352-7989-467CF132BF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29587" b="23822"/>
          <a:stretch>
            <a:fillRect/>
          </a:stretch>
        </p:blipFill>
        <p:spPr bwMode="auto">
          <a:xfrm>
            <a:off x="6781800" y="1204913"/>
            <a:ext cx="205740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nodeType="clickEffect">
                                  <p:stCondLst>
                                    <p:cond delay="0"/>
                                  </p:stCondLst>
                                  <p:childTnLst>
                                    <p:set>
                                      <p:cBhvr>
                                        <p:cTn id="13" dur="1" fill="hold">
                                          <p:stCondLst>
                                            <p:cond delay="0"/>
                                          </p:stCondLst>
                                        </p:cTn>
                                        <p:tgtEl>
                                          <p:spTgt spid="7175"/>
                                        </p:tgtEl>
                                        <p:attrNameLst>
                                          <p:attrName>style.visibility</p:attrName>
                                        </p:attrNameLst>
                                      </p:cBhvr>
                                      <p:to>
                                        <p:strVal val="visible"/>
                                      </p:to>
                                    </p:set>
                                    <p:animEffect transition="in" filter="circle(in)">
                                      <p:cBhvr>
                                        <p:cTn id="14" dur="2000"/>
                                        <p:tgtEl>
                                          <p:spTgt spid="7175"/>
                                        </p:tgtEl>
                                      </p:cBhvr>
                                    </p:animEffect>
                                  </p:childTnLst>
                                </p:cTn>
                              </p:par>
                              <p:par>
                                <p:cTn id="15" presetID="6" presetClass="entr" presetSubtype="16" fill="hold" nodeType="withEffect">
                                  <p:stCondLst>
                                    <p:cond delay="0"/>
                                  </p:stCondLst>
                                  <p:childTnLst>
                                    <p:set>
                                      <p:cBhvr>
                                        <p:cTn id="16" dur="1" fill="hold">
                                          <p:stCondLst>
                                            <p:cond delay="0"/>
                                          </p:stCondLst>
                                        </p:cTn>
                                        <p:tgtEl>
                                          <p:spTgt spid="7176"/>
                                        </p:tgtEl>
                                        <p:attrNameLst>
                                          <p:attrName>style.visibility</p:attrName>
                                        </p:attrNameLst>
                                      </p:cBhvr>
                                      <p:to>
                                        <p:strVal val="visible"/>
                                      </p:to>
                                    </p:set>
                                    <p:animEffect transition="in" filter="circle(in)">
                                      <p:cBhvr>
                                        <p:cTn id="17" dur="2000"/>
                                        <p:tgtEl>
                                          <p:spTgt spid="7176"/>
                                        </p:tgtEl>
                                      </p:cBhvr>
                                    </p:animEffect>
                                  </p:childTnLst>
                                </p:cTn>
                              </p:par>
                              <p:par>
                                <p:cTn id="18" presetID="6" presetClass="entr" presetSubtype="16" fill="hold" nodeType="withEffect">
                                  <p:stCondLst>
                                    <p:cond delay="0"/>
                                  </p:stCondLst>
                                  <p:childTnLst>
                                    <p:set>
                                      <p:cBhvr>
                                        <p:cTn id="19" dur="1" fill="hold">
                                          <p:stCondLst>
                                            <p:cond delay="0"/>
                                          </p:stCondLst>
                                        </p:cTn>
                                        <p:tgtEl>
                                          <p:spTgt spid="7177"/>
                                        </p:tgtEl>
                                        <p:attrNameLst>
                                          <p:attrName>style.visibility</p:attrName>
                                        </p:attrNameLst>
                                      </p:cBhvr>
                                      <p:to>
                                        <p:strVal val="visible"/>
                                      </p:to>
                                    </p:set>
                                    <p:animEffect transition="in" filter="circle(in)">
                                      <p:cBhvr>
                                        <p:cTn id="20" dur="2000"/>
                                        <p:tgtEl>
                                          <p:spTgt spid="717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3"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plus(i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3</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8283" y="545066"/>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2. Hệ quả của các cuộc phát kiến địa lí</a:t>
            </a:r>
            <a:endParaRPr lang="vi-VN" sz="2700"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58A7F9ED-FBAF-4CD6-E517-696026EFD394}"/>
              </a:ext>
            </a:extLst>
          </p:cNvPr>
          <p:cNvSpPr txBox="1"/>
          <p:nvPr/>
        </p:nvSpPr>
        <p:spPr>
          <a:xfrm>
            <a:off x="43070" y="1405488"/>
            <a:ext cx="3694043" cy="923330"/>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Sự</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ra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đời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của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chủ</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nghĩa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thực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dân</a:t>
            </a:r>
            <a:r>
              <a:rPr lang="en-US" sz="2700" b="1" dirty="0">
                <a:solidFill>
                  <a:srgbClr val="0000FF"/>
                </a:solidFill>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309E0D8E-8E36-9DCE-FC75-834627719422}"/>
              </a:ext>
            </a:extLst>
          </p:cNvPr>
          <p:cNvSpPr/>
          <p:nvPr/>
        </p:nvSpPr>
        <p:spPr>
          <a:xfrm>
            <a:off x="16566" y="932470"/>
            <a:ext cx="191825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 Tiêu cực</a:t>
            </a:r>
            <a:endParaRPr lang="vi-VN" sz="2700" dirty="0">
              <a:solidFill>
                <a:srgbClr val="FF0000"/>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48BBF5D4-B43C-0147-69F5-16AAF9BD3BA6}"/>
              </a:ext>
            </a:extLst>
          </p:cNvPr>
          <p:cNvSpPr txBox="1"/>
          <p:nvPr/>
        </p:nvSpPr>
        <p:spPr>
          <a:xfrm>
            <a:off x="43069" y="2232509"/>
            <a:ext cx="3694043" cy="1338828"/>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Nạn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cướp</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bóc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thuộc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địa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và</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buôn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bán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nô</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lệ</a:t>
            </a:r>
            <a:r>
              <a:rPr lang="en-US" sz="2700" b="1" dirty="0">
                <a:solidFill>
                  <a:srgbClr val="0000FF"/>
                </a:solidFill>
                <a:latin typeface="Times New Roman" panose="02020603050405020304" pitchFamily="18" charset="0"/>
                <a:cs typeface="Times New Roman" panose="02020603050405020304" pitchFamily="18" charset="0"/>
              </a:rPr>
              <a:t> da </a:t>
            </a:r>
            <a:r>
              <a:rPr lang="en-US" sz="2700" b="1" dirty="0" err="1">
                <a:solidFill>
                  <a:srgbClr val="0000FF"/>
                </a:solidFill>
                <a:latin typeface="Times New Roman" panose="02020603050405020304" pitchFamily="18" charset="0"/>
                <a:cs typeface="Times New Roman" panose="02020603050405020304" pitchFamily="18" charset="0"/>
              </a:rPr>
              <a:t>đen</a:t>
            </a:r>
            <a:r>
              <a:rPr lang="en-US" sz="2700" b="1" dirty="0">
                <a:solidFill>
                  <a:srgbClr val="0000FF"/>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AFADDEEE-3247-0214-3493-42AC3A09E612}"/>
              </a:ext>
            </a:extLst>
          </p:cNvPr>
          <p:cNvSpPr txBox="1"/>
          <p:nvPr/>
        </p:nvSpPr>
        <p:spPr>
          <a:xfrm>
            <a:off x="13252" y="3429000"/>
            <a:ext cx="3694043" cy="1338828"/>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Thổ</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dân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và</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nền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văn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hóa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châu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Mĩ</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bị</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hủy</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diệt</a:t>
            </a:r>
            <a:r>
              <a:rPr lang="en-US" sz="2700" b="1" dirty="0">
                <a:solidFill>
                  <a:srgbClr val="0000FF"/>
                </a:solidFill>
                <a:latin typeface="Times New Roman" panose="02020603050405020304" pitchFamily="18" charset="0"/>
                <a:cs typeface="Times New Roman" panose="02020603050405020304" pitchFamily="18" charset="0"/>
              </a:rPr>
              <a:t>.</a:t>
            </a:r>
          </a:p>
        </p:txBody>
      </p:sp>
      <p:sp>
        <p:nvSpPr>
          <p:cNvPr id="2" name="Oval 1">
            <a:extLst>
              <a:ext uri="{FF2B5EF4-FFF2-40B4-BE49-F238E27FC236}">
                <a16:creationId xmlns:a16="http://schemas.microsoft.com/office/drawing/2014/main" id="{5DB0DDB8-E24D-0839-6425-0311ADBD5C4F}"/>
              </a:ext>
            </a:extLst>
          </p:cNvPr>
          <p:cNvSpPr/>
          <p:nvPr/>
        </p:nvSpPr>
        <p:spPr>
          <a:xfrm>
            <a:off x="3922644" y="1230866"/>
            <a:ext cx="5178286" cy="3801785"/>
          </a:xfrm>
          <a:prstGeom prst="ellipse">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AC9CB5F-A5D0-C71A-D1F6-F3881F89DDC6}"/>
              </a:ext>
            </a:extLst>
          </p:cNvPr>
          <p:cNvSpPr/>
          <p:nvPr/>
        </p:nvSpPr>
        <p:spPr>
          <a:xfrm>
            <a:off x="5909916" y="1381464"/>
            <a:ext cx="1206503" cy="6994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FF00"/>
                </a:solidFill>
                <a:latin typeface="Times New Roman" panose="02020603050405020304" pitchFamily="18" charset="0"/>
                <a:cs typeface="Times New Roman" panose="02020603050405020304" pitchFamily="18" charset="0"/>
              </a:rPr>
              <a:t>Châu</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Âu</a:t>
            </a:r>
            <a:endParaRPr lang="en-US" sz="2200" b="1" dirty="0">
              <a:solidFill>
                <a:srgbClr val="FFFF00"/>
              </a:solidFill>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E221D530-4E32-4D76-5ABB-B25044EE1C4F}"/>
              </a:ext>
            </a:extLst>
          </p:cNvPr>
          <p:cNvSpPr/>
          <p:nvPr/>
        </p:nvSpPr>
        <p:spPr>
          <a:xfrm>
            <a:off x="7620000" y="3406656"/>
            <a:ext cx="1258957" cy="7275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FF00"/>
                </a:solidFill>
                <a:latin typeface="Times New Roman" panose="02020603050405020304" pitchFamily="18" charset="0"/>
                <a:cs typeface="Times New Roman" panose="02020603050405020304" pitchFamily="18" charset="0"/>
              </a:rPr>
              <a:t>Châu</a:t>
            </a:r>
            <a:r>
              <a:rPr lang="en-US" sz="2200" b="1" dirty="0">
                <a:solidFill>
                  <a:srgbClr val="FFFF00"/>
                </a:solidFill>
                <a:latin typeface="Times New Roman" panose="02020603050405020304" pitchFamily="18" charset="0"/>
                <a:cs typeface="Times New Roman" panose="02020603050405020304" pitchFamily="18" charset="0"/>
              </a:rPr>
              <a:t> Phi</a:t>
            </a:r>
          </a:p>
        </p:txBody>
      </p:sp>
      <p:sp>
        <p:nvSpPr>
          <p:cNvPr id="16" name="Oval 15">
            <a:extLst>
              <a:ext uri="{FF2B5EF4-FFF2-40B4-BE49-F238E27FC236}">
                <a16:creationId xmlns:a16="http://schemas.microsoft.com/office/drawing/2014/main" id="{9DFAA43C-B4D3-800C-1F5B-4EA0D2E69183}"/>
              </a:ext>
            </a:extLst>
          </p:cNvPr>
          <p:cNvSpPr/>
          <p:nvPr/>
        </p:nvSpPr>
        <p:spPr>
          <a:xfrm>
            <a:off x="4209221" y="3394791"/>
            <a:ext cx="1223997" cy="7908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FF00"/>
                </a:solidFill>
                <a:latin typeface="Times New Roman" panose="02020603050405020304" pitchFamily="18" charset="0"/>
                <a:cs typeface="Times New Roman" panose="02020603050405020304" pitchFamily="18" charset="0"/>
              </a:rPr>
              <a:t>Châu</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Mĩ</a:t>
            </a:r>
            <a:endParaRPr lang="en-US" sz="2200" b="1" dirty="0">
              <a:solidFill>
                <a:srgbClr val="FFFF00"/>
              </a:solidFill>
              <a:latin typeface="Times New Roman" panose="02020603050405020304" pitchFamily="18" charset="0"/>
              <a:cs typeface="Times New Roman" panose="02020603050405020304" pitchFamily="18" charset="0"/>
            </a:endParaRPr>
          </a:p>
        </p:txBody>
      </p:sp>
      <p:sp>
        <p:nvSpPr>
          <p:cNvPr id="7" name="Arrow: Right 6">
            <a:extLst>
              <a:ext uri="{FF2B5EF4-FFF2-40B4-BE49-F238E27FC236}">
                <a16:creationId xmlns:a16="http://schemas.microsoft.com/office/drawing/2014/main" id="{367D0236-CA42-ABE5-C01F-B4193F4B35E6}"/>
              </a:ext>
            </a:extLst>
          </p:cNvPr>
          <p:cNvSpPr/>
          <p:nvPr/>
        </p:nvSpPr>
        <p:spPr>
          <a:xfrm rot="2841362">
            <a:off x="6633715" y="2661891"/>
            <a:ext cx="1718804" cy="1503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84A56E9E-49A4-3B84-7B88-E47A1EC549B8}"/>
              </a:ext>
            </a:extLst>
          </p:cNvPr>
          <p:cNvSpPr/>
          <p:nvPr/>
        </p:nvSpPr>
        <p:spPr>
          <a:xfrm rot="10800000">
            <a:off x="5555803" y="3808303"/>
            <a:ext cx="1963214" cy="1433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6711369F-B8C3-EDE8-FA74-B89D66D60AAE}"/>
              </a:ext>
            </a:extLst>
          </p:cNvPr>
          <p:cNvSpPr/>
          <p:nvPr/>
        </p:nvSpPr>
        <p:spPr>
          <a:xfrm rot="18853477">
            <a:off x="4749192" y="2668435"/>
            <a:ext cx="1717528" cy="130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DEA5C8B-351D-8BCC-66A7-388BA912B22E}"/>
              </a:ext>
            </a:extLst>
          </p:cNvPr>
          <p:cNvSpPr/>
          <p:nvPr/>
        </p:nvSpPr>
        <p:spPr>
          <a:xfrm>
            <a:off x="5441436" y="4052745"/>
            <a:ext cx="2365672" cy="37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0000"/>
                </a:solidFill>
                <a:latin typeface="Times New Roman" panose="02020603050405020304" pitchFamily="18" charset="0"/>
                <a:cs typeface="Times New Roman" panose="02020603050405020304" pitchFamily="18" charset="0"/>
              </a:rPr>
              <a:t>Bắt</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và</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bán</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nô</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lệ</a:t>
            </a:r>
            <a:endParaRPr lang="en-US" sz="2200" b="1" dirty="0">
              <a:solidFill>
                <a:srgbClr val="FF0000"/>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597C4D74-028F-F1BF-898E-C4A955C11FE8}"/>
              </a:ext>
            </a:extLst>
          </p:cNvPr>
          <p:cNvSpPr/>
          <p:nvPr/>
        </p:nvSpPr>
        <p:spPr>
          <a:xfrm rot="18823122">
            <a:off x="3843033" y="2313078"/>
            <a:ext cx="2365672" cy="5380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0000"/>
                </a:solidFill>
                <a:latin typeface="Times New Roman" panose="02020603050405020304" pitchFamily="18" charset="0"/>
                <a:cs typeface="Times New Roman" panose="02020603050405020304" pitchFamily="18" charset="0"/>
              </a:rPr>
              <a:t>Mang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vàng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bạc</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của</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cải</a:t>
            </a:r>
            <a:endParaRPr lang="en-US" sz="22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7257875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1000"/>
                                        <p:tgtEl>
                                          <p:spTgt spid="7"/>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10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down)">
                                      <p:cBhvr>
                                        <p:cTn id="40" dur="500"/>
                                        <p:tgtEl>
                                          <p:spTgt spid="23"/>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5" grpId="0" animBg="1"/>
      <p:bldP spid="16" grpId="0" animBg="1"/>
      <p:bldP spid="7" grpId="0" animBg="1"/>
      <p:bldP spid="19" grpId="0" animBg="1"/>
      <p:bldP spid="22" grpId="0" animBg="1"/>
      <p:bldP spid="9"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3</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8283" y="474938"/>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2. Hệ quả của các cuộc phát kiến địa lí</a:t>
            </a:r>
            <a:endParaRPr lang="vi-VN" sz="2700" dirty="0">
              <a:solidFill>
                <a:srgbClr val="FF0000"/>
              </a:solidFill>
              <a:latin typeface="Times New Roman" pitchFamily="18" charset="0"/>
              <a:cs typeface="Times New Roman" pitchFamily="18" charset="0"/>
            </a:endParaRPr>
          </a:p>
        </p:txBody>
      </p:sp>
      <p:sp>
        <p:nvSpPr>
          <p:cNvPr id="2" name="Thought Bubble: Cloud 1">
            <a:extLst>
              <a:ext uri="{FF2B5EF4-FFF2-40B4-BE49-F238E27FC236}">
                <a16:creationId xmlns:a16="http://schemas.microsoft.com/office/drawing/2014/main" id="{0E74292D-907D-BF18-5CF2-0A1212D57CE9}"/>
              </a:ext>
            </a:extLst>
          </p:cNvPr>
          <p:cNvSpPr/>
          <p:nvPr/>
        </p:nvSpPr>
        <p:spPr>
          <a:xfrm>
            <a:off x="5658678" y="4556118"/>
            <a:ext cx="3273287" cy="2258950"/>
          </a:xfrm>
          <a:prstGeom prst="cloudCallout">
            <a:avLst>
              <a:gd name="adj1" fmla="val 49246"/>
              <a:gd name="adj2" fmla="val 48005"/>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2060"/>
                </a:solidFill>
                <a:latin typeface="Times New Roman" panose="02020603050405020304" pitchFamily="18" charset="0"/>
                <a:cs typeface="Times New Roman" panose="02020603050405020304" pitchFamily="18" charset="0"/>
              </a:rPr>
              <a:t>Theo </a:t>
            </a:r>
            <a:r>
              <a:rPr lang="en-US" sz="2600" b="1" dirty="0" err="1">
                <a:solidFill>
                  <a:srgbClr val="002060"/>
                </a:solidFill>
                <a:latin typeface="Times New Roman" panose="02020603050405020304" pitchFamily="18" charset="0"/>
                <a:cs typeface="Times New Roman" panose="02020603050405020304" pitchFamily="18" charset="0"/>
              </a:rPr>
              <a:t>em</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hệ</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quả</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nào</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là</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quan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trọng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nhất</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Vì</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sao</a:t>
            </a:r>
            <a:r>
              <a:rPr lang="en-US" sz="2600" b="1" dirty="0">
                <a:solidFill>
                  <a:srgbClr val="002060"/>
                </a:solidFill>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362C31BC-989F-6AA8-AAD6-8BA5B2B67D3F}"/>
              </a:ext>
            </a:extLst>
          </p:cNvPr>
          <p:cNvSpPr txBox="1"/>
          <p:nvPr/>
        </p:nvSpPr>
        <p:spPr>
          <a:xfrm>
            <a:off x="212035" y="4962338"/>
            <a:ext cx="8704196" cy="1692771"/>
          </a:xfrm>
          <a:prstGeom prst="rect">
            <a:avLst/>
          </a:prstGeom>
          <a:solidFill>
            <a:srgbClr val="92D050"/>
          </a:solidFill>
          <a:ln>
            <a:solidFill>
              <a:srgbClr val="FF0000"/>
            </a:solidFill>
          </a:ln>
        </p:spPr>
        <p:txBody>
          <a:bodyPr wrap="square">
            <a:spAutoFit/>
          </a:bodyPr>
          <a:lstStyle/>
          <a:p>
            <a:pPr algn="just"/>
            <a:r>
              <a:rPr lang="en-US" sz="2600" b="1" dirty="0" err="1">
                <a:solidFill>
                  <a:srgbClr val="002060"/>
                </a:solidFill>
                <a:latin typeface="Times New Roman" panose="02020603050405020304" pitchFamily="18" charset="0"/>
                <a:cs typeface="Times New Roman" panose="02020603050405020304" pitchFamily="18" charset="0"/>
              </a:rPr>
              <a:t>Hệ</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quả</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quan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trọng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nhất</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Tì</a:t>
            </a:r>
            <a:r>
              <a:rPr lang="vi-VN" sz="2600" b="1" i="0" dirty="0">
                <a:solidFill>
                  <a:srgbClr val="002060"/>
                </a:solidFill>
                <a:effectLst/>
                <a:latin typeface="Times New Roman" panose="02020603050405020304" pitchFamily="18" charset="0"/>
                <a:cs typeface="Times New Roman" panose="02020603050405020304" pitchFamily="18" charset="0"/>
              </a:rPr>
              <a:t>m ra những con đường mới, vùng đất mới, những dân tộc mới, những kiến thức mới, tăng cường giao lưu giữa các châu lục vì đã đáp ứng đúng mục tiêu ban đầu đặt ra. </a:t>
            </a:r>
            <a:endParaRPr lang="en-US" sz="26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id="{086C8F7F-099F-00FE-4194-017D999BAE07}"/>
              </a:ext>
            </a:extLst>
          </p:cNvPr>
          <p:cNvGraphicFramePr>
            <a:graphicFrameLocks noGrp="1"/>
          </p:cNvGraphicFramePr>
          <p:nvPr>
            <p:extLst>
              <p:ext uri="{D42A27DB-BD31-4B8C-83A1-F6EECF244321}">
                <p14:modId xmlns:p14="http://schemas.microsoft.com/office/powerpoint/2010/main" val="2229233504"/>
              </p:ext>
            </p:extLst>
          </p:nvPr>
        </p:nvGraphicFramePr>
        <p:xfrm>
          <a:off x="196301" y="1104526"/>
          <a:ext cx="8735664" cy="3673032"/>
        </p:xfrm>
        <a:graphic>
          <a:graphicData uri="http://schemas.openxmlformats.org/drawingml/2006/table">
            <a:tbl>
              <a:tblPr firstRow="1" firstCol="1" bandRow="1">
                <a:tableStyleId>{5C22544A-7EE6-4342-B048-85BDC9FD1C3A}</a:tableStyleId>
              </a:tblPr>
              <a:tblGrid>
                <a:gridCol w="4614238">
                  <a:extLst>
                    <a:ext uri="{9D8B030D-6E8A-4147-A177-3AD203B41FA5}">
                      <a16:colId xmlns:a16="http://schemas.microsoft.com/office/drawing/2014/main" val="1092770373"/>
                    </a:ext>
                  </a:extLst>
                </a:gridCol>
                <a:gridCol w="4121426">
                  <a:extLst>
                    <a:ext uri="{9D8B030D-6E8A-4147-A177-3AD203B41FA5}">
                      <a16:colId xmlns:a16="http://schemas.microsoft.com/office/drawing/2014/main" val="1107942838"/>
                    </a:ext>
                  </a:extLst>
                </a:gridCol>
              </a:tblGrid>
              <a:tr h="342150">
                <a:tc gridSpan="2">
                  <a:txBody>
                    <a:bodyPr/>
                    <a:lstStyle/>
                    <a:p>
                      <a:pPr marL="0" marR="0" algn="ctr">
                        <a:lnSpc>
                          <a:spcPct val="107000"/>
                        </a:lnSpc>
                        <a:spcBef>
                          <a:spcPts val="0"/>
                        </a:spcBef>
                        <a:spcAft>
                          <a:spcPts val="0"/>
                        </a:spcAft>
                      </a:pPr>
                      <a:r>
                        <a:rPr lang="en-US" sz="2600" dirty="0" err="1">
                          <a:solidFill>
                            <a:srgbClr val="002060"/>
                          </a:solidFill>
                          <a:effectLst/>
                          <a:latin typeface="Times New Roman" panose="02020603050405020304" pitchFamily="18" charset="0"/>
                          <a:cs typeface="Times New Roman" panose="02020603050405020304" pitchFamily="18" charset="0"/>
                        </a:rPr>
                        <a:t>Hệ</a:t>
                      </a:r>
                      <a:r>
                        <a:rPr lang="en-US" sz="2600" dirty="0">
                          <a:solidFill>
                            <a:srgbClr val="002060"/>
                          </a:solidFill>
                          <a:effectLst/>
                          <a:latin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cs typeface="Times New Roman" panose="02020603050405020304" pitchFamily="18" charset="0"/>
                        </a:rPr>
                        <a:t>quả</a:t>
                      </a:r>
                      <a:endPar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hMerge="1">
                  <a:txBody>
                    <a:bodyPr/>
                    <a:lstStyle/>
                    <a:p>
                      <a:endParaRPr lang="en-US"/>
                    </a:p>
                  </a:txBody>
                  <a:tcPr/>
                </a:tc>
                <a:extLst>
                  <a:ext uri="{0D108BD9-81ED-4DB2-BD59-A6C34878D82A}">
                    <a16:rowId xmlns:a16="http://schemas.microsoft.com/office/drawing/2014/main" val="471891765"/>
                  </a:ext>
                </a:extLst>
              </a:tr>
              <a:tr h="342150">
                <a:tc>
                  <a:txBody>
                    <a:bodyPr/>
                    <a:lstStyle/>
                    <a:p>
                      <a:pPr marL="0" marR="0" algn="ctr">
                        <a:lnSpc>
                          <a:spcPct val="107000"/>
                        </a:lnSpc>
                        <a:spcBef>
                          <a:spcPts val="0"/>
                        </a:spcBef>
                        <a:spcAft>
                          <a:spcPts val="0"/>
                        </a:spcAft>
                      </a:pPr>
                      <a:r>
                        <a:rPr lang="en-US" sz="2600" dirty="0" err="1">
                          <a:solidFill>
                            <a:srgbClr val="002060"/>
                          </a:solidFill>
                          <a:effectLst/>
                          <a:latin typeface="Times New Roman" panose="02020603050405020304" pitchFamily="18" charset="0"/>
                          <a:cs typeface="Times New Roman" panose="02020603050405020304" pitchFamily="18" charset="0"/>
                        </a:rPr>
                        <a:t>Tích</a:t>
                      </a:r>
                      <a:r>
                        <a:rPr lang="en-US" sz="2600" dirty="0">
                          <a:solidFill>
                            <a:srgbClr val="002060"/>
                          </a:solidFill>
                          <a:effectLst/>
                          <a:latin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cs typeface="Times New Roman" panose="02020603050405020304" pitchFamily="18" charset="0"/>
                        </a:rPr>
                        <a:t>cực</a:t>
                      </a:r>
                      <a:endPar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2600" b="1" dirty="0" err="1">
                          <a:solidFill>
                            <a:srgbClr val="002060"/>
                          </a:solidFill>
                          <a:effectLst/>
                          <a:latin typeface="Times New Roman" panose="02020603050405020304" pitchFamily="18" charset="0"/>
                          <a:cs typeface="Times New Roman" panose="02020603050405020304" pitchFamily="18" charset="0"/>
                        </a:rPr>
                        <a:t>Tiêu</a:t>
                      </a:r>
                      <a:r>
                        <a:rPr lang="en-US" sz="2600" b="1" dirty="0">
                          <a:solidFill>
                            <a:srgbClr val="002060"/>
                          </a:solidFill>
                          <a:effectLst/>
                          <a:latin typeface="Times New Roman" panose="02020603050405020304" pitchFamily="18" charset="0"/>
                          <a:cs typeface="Times New Roman" panose="02020603050405020304" pitchFamily="18" charset="0"/>
                        </a:rPr>
                        <a:t> </a:t>
                      </a:r>
                      <a:r>
                        <a:rPr lang="en-US" sz="2600" b="1" dirty="0" err="1">
                          <a:solidFill>
                            <a:srgbClr val="002060"/>
                          </a:solidFill>
                          <a:effectLst/>
                          <a:latin typeface="Times New Roman" panose="02020603050405020304" pitchFamily="18" charset="0"/>
                          <a:cs typeface="Times New Roman" panose="02020603050405020304" pitchFamily="18" charset="0"/>
                        </a:rPr>
                        <a:t>cực</a:t>
                      </a:r>
                      <a:endParaRPr lang="en-US" sz="26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2238287506"/>
                  </a:ext>
                </a:extLst>
              </a:tr>
              <a:tr h="702090">
                <a:tc>
                  <a:txBody>
                    <a:bodyPr/>
                    <a:lstStyle/>
                    <a:p>
                      <a:pPr marL="0" marR="0" algn="just">
                        <a:lnSpc>
                          <a:spcPct val="107000"/>
                        </a:lnSpc>
                        <a:spcBef>
                          <a:spcPts val="0"/>
                        </a:spcBef>
                        <a:spcAft>
                          <a:spcPts val="0"/>
                        </a:spcAft>
                      </a:pP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Đem</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lại</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hiểu</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biết</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mới</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về</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Trái</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Đất</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về</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những</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con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đường</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mới</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dân</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tộc</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mới</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a:t>
                      </a:r>
                      <a:endParaRPr lang="en-US" sz="26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just">
                        <a:lnSpc>
                          <a:spcPct val="107000"/>
                        </a:lnSpc>
                        <a:spcBef>
                          <a:spcPts val="0"/>
                        </a:spcBef>
                        <a:spcAft>
                          <a:spcPts val="0"/>
                        </a:spcAft>
                      </a:pP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Sự</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ra</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đời</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của</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chủ</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nghĩa</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thực</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dân</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a:t>
                      </a:r>
                      <a:endParaRPr lang="en-US" sz="26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1744208696"/>
                  </a:ext>
                </a:extLst>
              </a:tr>
              <a:tr h="342150">
                <a:tc>
                  <a:txBody>
                    <a:bodyPr/>
                    <a:lstStyle/>
                    <a:p>
                      <a:pPr marL="0" marR="0" algn="just">
                        <a:lnSpc>
                          <a:spcPct val="107000"/>
                        </a:lnSpc>
                        <a:spcBef>
                          <a:spcPts val="0"/>
                        </a:spcBef>
                        <a:spcAft>
                          <a:spcPts val="0"/>
                        </a:spcAft>
                      </a:pPr>
                      <a:r>
                        <a:rPr lang="en-US" sz="2600" b="1">
                          <a:solidFill>
                            <a:schemeClr val="accent6">
                              <a:lumMod val="50000"/>
                            </a:schemeClr>
                          </a:solidFill>
                          <a:effectLst/>
                          <a:latin typeface="Times New Roman" panose="02020603050405020304" pitchFamily="18" charset="0"/>
                          <a:cs typeface="Times New Roman" panose="02020603050405020304" pitchFamily="18" charset="0"/>
                        </a:rPr>
                        <a:t>- Thúc đẩy sự giao lưu quốc tế về kinh tế, văn hóa.</a:t>
                      </a:r>
                      <a:endParaRPr lang="en-US" sz="2600" b="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just">
                        <a:lnSpc>
                          <a:spcPct val="107000"/>
                        </a:lnSpc>
                        <a:spcBef>
                          <a:spcPts val="0"/>
                        </a:spcBef>
                        <a:spcAft>
                          <a:spcPts val="0"/>
                        </a:spcAft>
                      </a:pPr>
                      <a:r>
                        <a:rPr lang="en-US" sz="2600" b="1">
                          <a:solidFill>
                            <a:schemeClr val="accent6">
                              <a:lumMod val="50000"/>
                            </a:schemeClr>
                          </a:solidFill>
                          <a:effectLst/>
                          <a:latin typeface="Times New Roman" panose="02020603050405020304" pitchFamily="18" charset="0"/>
                          <a:cs typeface="Times New Roman" panose="02020603050405020304" pitchFamily="18" charset="0"/>
                        </a:rPr>
                        <a:t>- Nạn cướp bóc thuộc địa và buôn bán nô lệ da đen.</a:t>
                      </a:r>
                      <a:endParaRPr lang="en-US" sz="2600" b="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871355309"/>
                  </a:ext>
                </a:extLst>
              </a:tr>
              <a:tr h="702090">
                <a:tc>
                  <a:txBody>
                    <a:bodyPr/>
                    <a:lstStyle/>
                    <a:p>
                      <a:pPr marL="0" marR="0" algn="just">
                        <a:lnSpc>
                          <a:spcPct val="107000"/>
                        </a:lnSpc>
                        <a:spcBef>
                          <a:spcPts val="0"/>
                        </a:spcBef>
                        <a:spcAft>
                          <a:spcPts val="0"/>
                        </a:spcAft>
                      </a:pP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Thị</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trường</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thế</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giới</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được</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mở</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rộng</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chủ</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nghĩa</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tư</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bản</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ra</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đời</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a:t>
                      </a:r>
                      <a:endParaRPr lang="en-US" sz="26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just">
                        <a:lnSpc>
                          <a:spcPct val="107000"/>
                        </a:lnSpc>
                        <a:spcBef>
                          <a:spcPts val="0"/>
                        </a:spcBef>
                        <a:spcAft>
                          <a:spcPts val="0"/>
                        </a:spcAft>
                      </a:pP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Thổ</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dân</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và</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nền</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văn</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hóa</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châu</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Mĩ</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bị</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hủy</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diệt</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a:t>
                      </a:r>
                      <a:endParaRPr lang="en-US" sz="26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3536172790"/>
                  </a:ext>
                </a:extLst>
              </a:tr>
            </a:tbl>
          </a:graphicData>
        </a:graphic>
      </p:graphicFrame>
    </p:spTree>
    <p:custDataLst>
      <p:tags r:id="rId1"/>
    </p:custDataLst>
    <p:extLst>
      <p:ext uri="{BB962C8B-B14F-4D97-AF65-F5344CB8AC3E}">
        <p14:creationId xmlns:p14="http://schemas.microsoft.com/office/powerpoint/2010/main" val="37516355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xit" presetSubtype="32" fill="hold" grpId="1" nodeType="clickEffect">
                                  <p:stCondLst>
                                    <p:cond delay="0"/>
                                  </p:stCondLst>
                                  <p:childTnLst>
                                    <p:anim calcmode="lin" valueType="num">
                                      <p:cBhvr>
                                        <p:cTn id="13" dur="500"/>
                                        <p:tgtEl>
                                          <p:spTgt spid="2"/>
                                        </p:tgtEl>
                                        <p:attrNameLst>
                                          <p:attrName>ppt_w</p:attrName>
                                        </p:attrNameLst>
                                      </p:cBhvr>
                                      <p:tavLst>
                                        <p:tav tm="0">
                                          <p:val>
                                            <p:strVal val="ppt_w"/>
                                          </p:val>
                                        </p:tav>
                                        <p:tav tm="100000">
                                          <p:val>
                                            <p:fltVal val="0"/>
                                          </p:val>
                                        </p:tav>
                                      </p:tavLst>
                                    </p:anim>
                                    <p:anim calcmode="lin" valueType="num">
                                      <p:cBhvr>
                                        <p:cTn id="14" dur="500"/>
                                        <p:tgtEl>
                                          <p:spTgt spid="2"/>
                                        </p:tgtEl>
                                        <p:attrNameLst>
                                          <p:attrName>ppt_h</p:attrName>
                                        </p:attrNameLst>
                                      </p:cBhvr>
                                      <p:tavLst>
                                        <p:tav tm="0">
                                          <p:val>
                                            <p:strVal val="ppt_h"/>
                                          </p:val>
                                        </p:tav>
                                        <p:tav tm="100000">
                                          <p:val>
                                            <p:fltVal val="0"/>
                                          </p:val>
                                        </p:tav>
                                      </p:tavLst>
                                    </p:anim>
                                    <p:set>
                                      <p:cBhvr>
                                        <p:cTn id="15" dur="1" fill="hold">
                                          <p:stCondLst>
                                            <p:cond delay="499"/>
                                          </p:stCondLst>
                                        </p:cTn>
                                        <p:tgtEl>
                                          <p:spTgt spid="2"/>
                                        </p:tgtEl>
                                        <p:attrNameLst>
                                          <p:attrName>style.visibility</p:attrName>
                                        </p:attrNameLst>
                                      </p:cBhvr>
                                      <p:to>
                                        <p:strVal val="hidden"/>
                                      </p:to>
                                    </p:se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DMIN\Desktop\Lam tac\9309ac64-8288-4ea0-aa2f-061f9418d41f.jpg">
            <a:extLst>
              <a:ext uri="{FF2B5EF4-FFF2-40B4-BE49-F238E27FC236}">
                <a16:creationId xmlns:a16="http://schemas.microsoft.com/office/drawing/2014/main" id="{509646ED-D9D7-E779-C81A-4125C60194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857250"/>
            <a:ext cx="91567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descr="C:\Users\ADMIN\Desktop\Lam tac\tải xuống.jpg">
            <a:extLst>
              <a:ext uri="{FF2B5EF4-FFF2-40B4-BE49-F238E27FC236}">
                <a16:creationId xmlns:a16="http://schemas.microsoft.com/office/drawing/2014/main" id="{C5C71B12-CA24-9A18-8F77-C47D4F3DC3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4267200"/>
            <a:ext cx="971550"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5" descr="C:\Users\ADMIN\Desktop\Lam tac\800px_COLOURBOX9774185 (3).jpg">
            <a:extLst>
              <a:ext uri="{FF2B5EF4-FFF2-40B4-BE49-F238E27FC236}">
                <a16:creationId xmlns:a16="http://schemas.microsoft.com/office/drawing/2014/main" id="{B1C37D50-2661-4CAD-A94E-6CFA6EE8C1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7650" y="4856163"/>
            <a:ext cx="10668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6" descr="C:\Users\ADMIN\Desktop\Lam tac\800px_COLOURBOX9774185 (4).jpg">
            <a:extLst>
              <a:ext uri="{FF2B5EF4-FFF2-40B4-BE49-F238E27FC236}">
                <a16:creationId xmlns:a16="http://schemas.microsoft.com/office/drawing/2014/main" id="{2076E973-2B45-E341-07FD-E43189372C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0125" y="4856163"/>
            <a:ext cx="1787525"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5" descr="C:\Users\ADMIN\Desktop\Lam tac\800px_COLOURBOX9774185 (3).jpg">
            <a:extLst>
              <a:ext uri="{FF2B5EF4-FFF2-40B4-BE49-F238E27FC236}">
                <a16:creationId xmlns:a16="http://schemas.microsoft.com/office/drawing/2014/main" id="{BBAC6736-4551-923E-E051-7C23AB19BD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4856163"/>
            <a:ext cx="7620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5" descr="C:\Users\ADMIN\Desktop\Lam tac\800px_COLOURBOX9774185 (3).jpg">
            <a:extLst>
              <a:ext uri="{FF2B5EF4-FFF2-40B4-BE49-F238E27FC236}">
                <a16:creationId xmlns:a16="http://schemas.microsoft.com/office/drawing/2014/main" id="{8EE0C537-E8E3-2ACB-EB29-042736193E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856163"/>
            <a:ext cx="10668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5" descr="C:\Users\ADMIN\Desktop\Lam tac\800px_COLOURBOX9774185 (3).jpg">
            <a:extLst>
              <a:ext uri="{FF2B5EF4-FFF2-40B4-BE49-F238E27FC236}">
                <a16:creationId xmlns:a16="http://schemas.microsoft.com/office/drawing/2014/main" id="{6E61611F-28F3-028A-10C9-09D147A5B6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28000" y="4829175"/>
            <a:ext cx="9144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8" descr="C:\Users\ADMIN\Desktop\Lam tac\il_570xN.938660066_slvo.jpg">
            <a:extLst>
              <a:ext uri="{FF2B5EF4-FFF2-40B4-BE49-F238E27FC236}">
                <a16:creationId xmlns:a16="http://schemas.microsoft.com/office/drawing/2014/main" id="{32402870-941E-800A-A0EB-C4DA6632BEA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48375" y="3201988"/>
            <a:ext cx="1474788" cy="263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5" descr="C:\Users\ADMIN\Desktop\Lam tac\lumberjack-lean-on-the-wood-log-vector-7780327.jpg">
            <a:extLst>
              <a:ext uri="{FF2B5EF4-FFF2-40B4-BE49-F238E27FC236}">
                <a16:creationId xmlns:a16="http://schemas.microsoft.com/office/drawing/2014/main" id="{D5E14255-9F81-0C56-689F-51F45905C2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0243">
            <a:off x="7580313" y="3611563"/>
            <a:ext cx="1836737"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8" descr="Hình ảnh có liên quan">
            <a:extLst>
              <a:ext uri="{FF2B5EF4-FFF2-40B4-BE49-F238E27FC236}">
                <a16:creationId xmlns:a16="http://schemas.microsoft.com/office/drawing/2014/main" id="{00DAD699-0C6E-D628-F1FB-6D4E5A4E8E2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68700" y="-1522413"/>
            <a:ext cx="9282113" cy="824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8" descr="C:\Users\ADMIN\Desktop\Tai nguyen thiet ke tro choi\Giai cuu rung xanh\playful-wild-monkeys_1308-2930 (4).jpg">
            <a:extLst>
              <a:ext uri="{FF2B5EF4-FFF2-40B4-BE49-F238E27FC236}">
                <a16:creationId xmlns:a16="http://schemas.microsoft.com/office/drawing/2014/main" id="{171CB672-96C2-4F1B-7E60-C3890A83C11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4400" y="757238"/>
            <a:ext cx="914400"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14" descr="Hình ảnh có liên quan">
            <a:extLst>
              <a:ext uri="{FF2B5EF4-FFF2-40B4-BE49-F238E27FC236}">
                <a16:creationId xmlns:a16="http://schemas.microsoft.com/office/drawing/2014/main" id="{09EBC9FA-AEFE-9716-065B-DA861CBE9D3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0925904" flipH="1">
            <a:off x="635000" y="3290888"/>
            <a:ext cx="1016000"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C:\Users\ADMIN\Desktop\Tai nguyen thiet ke tro choi\Bảng gỗ\images.jpg">
            <a:extLst>
              <a:ext uri="{FF2B5EF4-FFF2-40B4-BE49-F238E27FC236}">
                <a16:creationId xmlns:a16="http://schemas.microsoft.com/office/drawing/2014/main" id="{63E9B682-07ED-A633-A0D6-A939251EB03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14713" y="874713"/>
            <a:ext cx="29083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B13FED2-850A-FFDE-1962-834DFBB5FF32}"/>
              </a:ext>
            </a:extLst>
          </p:cNvPr>
          <p:cNvSpPr txBox="1">
            <a:spLocks noChangeArrowheads="1"/>
          </p:cNvSpPr>
          <p:nvPr/>
        </p:nvSpPr>
        <p:spPr bwMode="auto">
          <a:xfrm>
            <a:off x="3525838" y="2322513"/>
            <a:ext cx="2686050" cy="1016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000" b="1">
                <a:solidFill>
                  <a:srgbClr val="0000FF"/>
                </a:solidFill>
                <a:latin typeface="Arial" panose="020B0604020202020204" pitchFamily="34" charset="0"/>
                <a:cs typeface="Arial" panose="020B0604020202020204" pitchFamily="34" charset="0"/>
              </a:rPr>
              <a:t>BẢO VỆ</a:t>
            </a:r>
          </a:p>
          <a:p>
            <a:pPr algn="ctr" eaLnBrk="1" hangingPunct="1">
              <a:spcBef>
                <a:spcPct val="0"/>
              </a:spcBef>
              <a:buFontTx/>
              <a:buNone/>
            </a:pPr>
            <a:r>
              <a:rPr lang="en-US" altLang="en-US" sz="3000" b="1">
                <a:solidFill>
                  <a:srgbClr val="0000FF"/>
                </a:solidFill>
                <a:latin typeface="Arial" panose="020B0604020202020204" pitchFamily="34" charset="0"/>
                <a:cs typeface="Arial" panose="020B0604020202020204" pitchFamily="34" charset="0"/>
              </a:rPr>
              <a:t>RỪNG XANH</a:t>
            </a:r>
          </a:p>
        </p:txBody>
      </p:sp>
      <p:pic>
        <p:nvPicPr>
          <p:cNvPr id="1034" name="Picture 10" descr="C:\Users\ADMIN\Desktop\Tai nguyen thiet ke tro choi\Angry birds epic birds\1505573783630 (2).png">
            <a:hlinkClick r:id="" action="ppaction://hlinkshowjump?jump=nextslide"/>
            <a:extLst>
              <a:ext uri="{FF2B5EF4-FFF2-40B4-BE49-F238E27FC236}">
                <a16:creationId xmlns:a16="http://schemas.microsoft.com/office/drawing/2014/main" id="{F20C8ACD-3CB4-B170-051E-7A601E50653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51288" y="4067175"/>
            <a:ext cx="1581150"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7" name="Zen Garden In-Game - Laura Shigihara - NhacCuaTui.MP3">
            <a:hlinkClick r:id="" action="ppaction://media"/>
            <a:extLst>
              <a:ext uri="{FF2B5EF4-FFF2-40B4-BE49-F238E27FC236}">
                <a16:creationId xmlns:a16="http://schemas.microsoft.com/office/drawing/2014/main" id="{94E4C83C-1774-0AD5-04A9-24073EB3B53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677400" y="53625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52">
            <a:extLst>
              <a:ext uri="{FF2B5EF4-FFF2-40B4-BE49-F238E27FC236}">
                <a16:creationId xmlns:a16="http://schemas.microsoft.com/office/drawing/2014/main" id="{207D5EF7-F85E-47FF-2D5F-74FA604F0880}"/>
              </a:ext>
            </a:extLst>
          </p:cNvPr>
          <p:cNvSpPr txBox="1">
            <a:spLocks noChangeArrowheads="1"/>
          </p:cNvSpPr>
          <p:nvPr/>
        </p:nvSpPr>
        <p:spPr bwMode="auto">
          <a:xfrm>
            <a:off x="4005263" y="106363"/>
            <a:ext cx="3200400" cy="615950"/>
          </a:xfrm>
          <a:prstGeom prst="rect">
            <a:avLst/>
          </a:prstGeom>
          <a:solidFill>
            <a:srgbClr val="92D050"/>
          </a:solidFill>
          <a:ln w="9525">
            <a:solidFill>
              <a:srgbClr val="0000FF"/>
            </a:solidFill>
            <a:miter lim="800000"/>
            <a:headEnd/>
            <a:tailEnd/>
          </a:ln>
          <a:effectLst/>
        </p:spPr>
        <p:txBody>
          <a:bodyPr>
            <a:spAutoFit/>
          </a:bodyPr>
          <a:lstStyle/>
          <a:p>
            <a:pPr algn="ctr" eaLnBrk="1" hangingPunct="1">
              <a:spcBef>
                <a:spcPct val="50000"/>
              </a:spcBef>
              <a:defRPr/>
            </a:pPr>
            <a:r>
              <a:rPr lang="en-US" sz="3400" b="1" dirty="0">
                <a:solidFill>
                  <a:srgbClr val="0000FF"/>
                </a:solidFill>
                <a:effectLst>
                  <a:outerShdw blurRad="38100" dist="38100" dir="2700000" algn="tl">
                    <a:srgbClr val="C0C0C0"/>
                  </a:outerShdw>
                </a:effectLst>
                <a:cs typeface="Arial" charset="0"/>
              </a:rPr>
              <a:t>LUYỆN TẬP</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edge">
                                      <p:cBhvr>
                                        <p:cTn id="7" dur="10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fade">
                                      <p:cBhvr>
                                        <p:cTn id="10" dur="500"/>
                                        <p:tgtEl>
                                          <p:spTgt spid="7170"/>
                                        </p:tgtEl>
                                      </p:cBhvr>
                                    </p:animEffect>
                                  </p:childTnLst>
                                </p:cTn>
                              </p:par>
                              <p:par>
                                <p:cTn id="11" presetID="10" presetClass="entr" presetSubtype="0" fill="hold" nodeType="withEffect">
                                  <p:stCondLst>
                                    <p:cond delay="0"/>
                                  </p:stCondLst>
                                  <p:childTnLst>
                                    <p:set>
                                      <p:cBhvr>
                                        <p:cTn id="12" dur="1" fill="hold">
                                          <p:stCondLst>
                                            <p:cond delay="0"/>
                                          </p:stCondLst>
                                        </p:cTn>
                                        <p:tgtEl>
                                          <p:spTgt spid="7179"/>
                                        </p:tgtEl>
                                        <p:attrNameLst>
                                          <p:attrName>style.visibility</p:attrName>
                                        </p:attrNameLst>
                                      </p:cBhvr>
                                      <p:to>
                                        <p:strVal val="visible"/>
                                      </p:to>
                                    </p:set>
                                    <p:animEffect transition="in" filter="fade">
                                      <p:cBhvr>
                                        <p:cTn id="13" dur="500"/>
                                        <p:tgtEl>
                                          <p:spTgt spid="7179"/>
                                        </p:tgtEl>
                                      </p:cBhvr>
                                    </p:animEffect>
                                  </p:childTnLst>
                                </p:cTn>
                              </p:par>
                              <p:par>
                                <p:cTn id="14" presetID="10" presetClass="entr" presetSubtype="0" fill="hold" nodeType="withEffect">
                                  <p:stCondLst>
                                    <p:cond delay="0"/>
                                  </p:stCondLst>
                                  <p:childTnLst>
                                    <p:set>
                                      <p:cBhvr>
                                        <p:cTn id="15" dur="1" fill="hold">
                                          <p:stCondLst>
                                            <p:cond delay="0"/>
                                          </p:stCondLst>
                                        </p:cTn>
                                        <p:tgtEl>
                                          <p:spTgt spid="1033"/>
                                        </p:tgtEl>
                                        <p:attrNameLst>
                                          <p:attrName>style.visibility</p:attrName>
                                        </p:attrNameLst>
                                      </p:cBhvr>
                                      <p:to>
                                        <p:strVal val="visible"/>
                                      </p:to>
                                    </p:set>
                                    <p:animEffect transition="in" filter="fade">
                                      <p:cBhvr>
                                        <p:cTn id="16" dur="500"/>
                                        <p:tgtEl>
                                          <p:spTgt spid="10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nodeType="afterGroup">
                            <p:stCondLst>
                              <p:cond delay="1000"/>
                            </p:stCondLst>
                            <p:childTnLst>
                              <p:par>
                                <p:cTn id="21" presetID="10" presetClass="entr" presetSubtype="0" fill="hold" nodeType="afterEffect">
                                  <p:stCondLst>
                                    <p:cond delay="0"/>
                                  </p:stCondLst>
                                  <p:childTnLst>
                                    <p:set>
                                      <p:cBhvr>
                                        <p:cTn id="22" dur="1" fill="hold">
                                          <p:stCondLst>
                                            <p:cond delay="0"/>
                                          </p:stCondLst>
                                        </p:cTn>
                                        <p:tgtEl>
                                          <p:spTgt spid="1034"/>
                                        </p:tgtEl>
                                        <p:attrNameLst>
                                          <p:attrName>style.visibility</p:attrName>
                                        </p:attrNameLst>
                                      </p:cBhvr>
                                      <p:to>
                                        <p:strVal val="visible"/>
                                      </p:to>
                                    </p:set>
                                    <p:animEffect transition="in" filter="fade">
                                      <p:cBhvr>
                                        <p:cTn id="23" dur="500"/>
                                        <p:tgtEl>
                                          <p:spTgt spid="1034"/>
                                        </p:tgtEl>
                                      </p:cBhvr>
                                    </p:animEffect>
                                  </p:childTnLst>
                                </p:cTn>
                              </p:par>
                              <p:par>
                                <p:cTn id="24" presetID="10" presetClass="entr" presetSubtype="0" fill="hold" nodeType="withEffect">
                                  <p:stCondLst>
                                    <p:cond delay="0"/>
                                  </p:stCondLst>
                                  <p:childTnLst>
                                    <p:set>
                                      <p:cBhvr>
                                        <p:cTn id="25" dur="1" fill="hold">
                                          <p:stCondLst>
                                            <p:cond delay="0"/>
                                          </p:stCondLst>
                                        </p:cTn>
                                        <p:tgtEl>
                                          <p:spTgt spid="7180"/>
                                        </p:tgtEl>
                                        <p:attrNameLst>
                                          <p:attrName>style.visibility</p:attrName>
                                        </p:attrNameLst>
                                      </p:cBhvr>
                                      <p:to>
                                        <p:strVal val="visible"/>
                                      </p:to>
                                    </p:set>
                                    <p:animEffect transition="in" filter="fade">
                                      <p:cBhvr>
                                        <p:cTn id="26" dur="500"/>
                                        <p:tgtEl>
                                          <p:spTgt spid="7180"/>
                                        </p:tgtEl>
                                      </p:cBhvr>
                                    </p:animEffect>
                                  </p:childTnLst>
                                </p:cTn>
                              </p:par>
                              <p:par>
                                <p:cTn id="27" presetID="10" presetClass="entr" presetSubtype="0" fill="hold" nodeType="withEffect">
                                  <p:stCondLst>
                                    <p:cond delay="0"/>
                                  </p:stCondLst>
                                  <p:childTnLst>
                                    <p:set>
                                      <p:cBhvr>
                                        <p:cTn id="28" dur="1" fill="hold">
                                          <p:stCondLst>
                                            <p:cond delay="0"/>
                                          </p:stCondLst>
                                        </p:cTn>
                                        <p:tgtEl>
                                          <p:spTgt spid="7177"/>
                                        </p:tgtEl>
                                        <p:attrNameLst>
                                          <p:attrName>style.visibility</p:attrName>
                                        </p:attrNameLst>
                                      </p:cBhvr>
                                      <p:to>
                                        <p:strVal val="visible"/>
                                      </p:to>
                                    </p:set>
                                    <p:animEffect transition="in" filter="fade">
                                      <p:cBhvr>
                                        <p:cTn id="29" dur="500"/>
                                        <p:tgtEl>
                                          <p:spTgt spid="7177"/>
                                        </p:tgtEl>
                                      </p:cBhvr>
                                    </p:animEffect>
                                  </p:childTnLst>
                                </p:cTn>
                              </p:par>
                              <p:par>
                                <p:cTn id="30" presetID="10" presetClass="entr" presetSubtype="0" fill="hold" nodeType="withEffect">
                                  <p:stCondLst>
                                    <p:cond delay="0"/>
                                  </p:stCondLst>
                                  <p:childTnLst>
                                    <p:set>
                                      <p:cBhvr>
                                        <p:cTn id="31" dur="1" fill="hold">
                                          <p:stCondLst>
                                            <p:cond delay="0"/>
                                          </p:stCondLst>
                                        </p:cTn>
                                        <p:tgtEl>
                                          <p:spTgt spid="7178"/>
                                        </p:tgtEl>
                                        <p:attrNameLst>
                                          <p:attrName>style.visibility</p:attrName>
                                        </p:attrNameLst>
                                      </p:cBhvr>
                                      <p:to>
                                        <p:strVal val="visible"/>
                                      </p:to>
                                    </p:set>
                                    <p:animEffect transition="in" filter="fade">
                                      <p:cBhvr>
                                        <p:cTn id="32" dur="500"/>
                                        <p:tgtEl>
                                          <p:spTgt spid="7178"/>
                                        </p:tgtEl>
                                      </p:cBhvr>
                                    </p:animEffect>
                                  </p:childTnLst>
                                </p:cTn>
                              </p:par>
                              <p:par>
                                <p:cTn id="33" presetID="10" presetClass="entr" presetSubtype="0" fill="hold" nodeType="withEffect">
                                  <p:stCondLst>
                                    <p:cond delay="0"/>
                                  </p:stCondLst>
                                  <p:childTnLst>
                                    <p:set>
                                      <p:cBhvr>
                                        <p:cTn id="34" dur="1" fill="hold">
                                          <p:stCondLst>
                                            <p:cond delay="0"/>
                                          </p:stCondLst>
                                        </p:cTn>
                                        <p:tgtEl>
                                          <p:spTgt spid="7181"/>
                                        </p:tgtEl>
                                        <p:attrNameLst>
                                          <p:attrName>style.visibility</p:attrName>
                                        </p:attrNameLst>
                                      </p:cBhvr>
                                      <p:to>
                                        <p:strVal val="visible"/>
                                      </p:to>
                                    </p:set>
                                    <p:animEffect transition="in" filter="fade">
                                      <p:cBhvr>
                                        <p:cTn id="35" dur="500"/>
                                        <p:tgtEl>
                                          <p:spTgt spid="7181"/>
                                        </p:tgtEl>
                                      </p:cBhvr>
                                    </p:animEffect>
                                  </p:childTnLst>
                                </p:cTn>
                              </p:par>
                              <p:par>
                                <p:cTn id="36" presetID="10" presetClass="entr" presetSubtype="0" fill="hold" nodeType="withEffect">
                                  <p:stCondLst>
                                    <p:cond delay="0"/>
                                  </p:stCondLst>
                                  <p:childTnLst>
                                    <p:set>
                                      <p:cBhvr>
                                        <p:cTn id="37" dur="1" fill="hold">
                                          <p:stCondLst>
                                            <p:cond delay="0"/>
                                          </p:stCondLst>
                                        </p:cTn>
                                        <p:tgtEl>
                                          <p:spTgt spid="7175"/>
                                        </p:tgtEl>
                                        <p:attrNameLst>
                                          <p:attrName>style.visibility</p:attrName>
                                        </p:attrNameLst>
                                      </p:cBhvr>
                                      <p:to>
                                        <p:strVal val="visible"/>
                                      </p:to>
                                    </p:set>
                                    <p:animEffect transition="in" filter="fade">
                                      <p:cBhvr>
                                        <p:cTn id="38" dur="500"/>
                                        <p:tgtEl>
                                          <p:spTgt spid="7175"/>
                                        </p:tgtEl>
                                      </p:cBhvr>
                                    </p:animEffect>
                                  </p:childTnLst>
                                </p:cTn>
                              </p:par>
                              <p:par>
                                <p:cTn id="39" presetID="10" presetClass="entr" presetSubtype="0" fill="hold" nodeType="withEffect">
                                  <p:stCondLst>
                                    <p:cond delay="0"/>
                                  </p:stCondLst>
                                  <p:childTnLst>
                                    <p:set>
                                      <p:cBhvr>
                                        <p:cTn id="40" dur="1" fill="hold">
                                          <p:stCondLst>
                                            <p:cond delay="0"/>
                                          </p:stCondLst>
                                        </p:cTn>
                                        <p:tgtEl>
                                          <p:spTgt spid="7171"/>
                                        </p:tgtEl>
                                        <p:attrNameLst>
                                          <p:attrName>style.visibility</p:attrName>
                                        </p:attrNameLst>
                                      </p:cBhvr>
                                      <p:to>
                                        <p:strVal val="visible"/>
                                      </p:to>
                                    </p:set>
                                    <p:animEffect transition="in" filter="fade">
                                      <p:cBhvr>
                                        <p:cTn id="41" dur="500"/>
                                        <p:tgtEl>
                                          <p:spTgt spid="7171"/>
                                        </p:tgtEl>
                                      </p:cBhvr>
                                    </p:animEffect>
                                  </p:childTnLst>
                                </p:cTn>
                              </p:par>
                              <p:par>
                                <p:cTn id="42" presetID="10" presetClass="entr" presetSubtype="0" fill="hold" nodeType="withEffect">
                                  <p:stCondLst>
                                    <p:cond delay="0"/>
                                  </p:stCondLst>
                                  <p:childTnLst>
                                    <p:set>
                                      <p:cBhvr>
                                        <p:cTn id="43" dur="1" fill="hold">
                                          <p:stCondLst>
                                            <p:cond delay="0"/>
                                          </p:stCondLst>
                                        </p:cTn>
                                        <p:tgtEl>
                                          <p:spTgt spid="7174"/>
                                        </p:tgtEl>
                                        <p:attrNameLst>
                                          <p:attrName>style.visibility</p:attrName>
                                        </p:attrNameLst>
                                      </p:cBhvr>
                                      <p:to>
                                        <p:strVal val="visible"/>
                                      </p:to>
                                    </p:set>
                                    <p:animEffect transition="in" filter="fade">
                                      <p:cBhvr>
                                        <p:cTn id="44" dur="500"/>
                                        <p:tgtEl>
                                          <p:spTgt spid="7174"/>
                                        </p:tgtEl>
                                      </p:cBhvr>
                                    </p:animEffect>
                                  </p:childTnLst>
                                </p:cTn>
                              </p:par>
                              <p:par>
                                <p:cTn id="45" presetID="10" presetClass="entr" presetSubtype="0" fill="hold" nodeType="withEffect">
                                  <p:stCondLst>
                                    <p:cond delay="0"/>
                                  </p:stCondLst>
                                  <p:childTnLst>
                                    <p:set>
                                      <p:cBhvr>
                                        <p:cTn id="46" dur="1" fill="hold">
                                          <p:stCondLst>
                                            <p:cond delay="0"/>
                                          </p:stCondLst>
                                        </p:cTn>
                                        <p:tgtEl>
                                          <p:spTgt spid="7173"/>
                                        </p:tgtEl>
                                        <p:attrNameLst>
                                          <p:attrName>style.visibility</p:attrName>
                                        </p:attrNameLst>
                                      </p:cBhvr>
                                      <p:to>
                                        <p:strVal val="visible"/>
                                      </p:to>
                                    </p:set>
                                    <p:animEffect transition="in" filter="fade">
                                      <p:cBhvr>
                                        <p:cTn id="47" dur="500"/>
                                        <p:tgtEl>
                                          <p:spTgt spid="7173"/>
                                        </p:tgtEl>
                                      </p:cBhvr>
                                    </p:animEffect>
                                  </p:childTnLst>
                                </p:cTn>
                              </p:par>
                              <p:par>
                                <p:cTn id="48" presetID="10" presetClass="entr" presetSubtype="0" fill="hold" nodeType="withEffect">
                                  <p:stCondLst>
                                    <p:cond delay="0"/>
                                  </p:stCondLst>
                                  <p:childTnLst>
                                    <p:set>
                                      <p:cBhvr>
                                        <p:cTn id="49" dur="1" fill="hold">
                                          <p:stCondLst>
                                            <p:cond delay="0"/>
                                          </p:stCondLst>
                                        </p:cTn>
                                        <p:tgtEl>
                                          <p:spTgt spid="7172"/>
                                        </p:tgtEl>
                                        <p:attrNameLst>
                                          <p:attrName>style.visibility</p:attrName>
                                        </p:attrNameLst>
                                      </p:cBhvr>
                                      <p:to>
                                        <p:strVal val="visible"/>
                                      </p:to>
                                    </p:set>
                                    <p:animEffect transition="in" filter="fade">
                                      <p:cBhvr>
                                        <p:cTn id="50" dur="500"/>
                                        <p:tgtEl>
                                          <p:spTgt spid="7172"/>
                                        </p:tgtEl>
                                      </p:cBhvr>
                                    </p:animEffect>
                                  </p:childTnLst>
                                </p:cTn>
                              </p:par>
                              <p:par>
                                <p:cTn id="51" presetID="10" presetClass="entr" presetSubtype="0" fill="hold" nodeType="withEffect">
                                  <p:stCondLst>
                                    <p:cond delay="0"/>
                                  </p:stCondLst>
                                  <p:childTnLst>
                                    <p:set>
                                      <p:cBhvr>
                                        <p:cTn id="52" dur="1" fill="hold">
                                          <p:stCondLst>
                                            <p:cond delay="0"/>
                                          </p:stCondLst>
                                        </p:cTn>
                                        <p:tgtEl>
                                          <p:spTgt spid="7176"/>
                                        </p:tgtEl>
                                        <p:attrNameLst>
                                          <p:attrName>style.visibility</p:attrName>
                                        </p:attrNameLst>
                                      </p:cBhvr>
                                      <p:to>
                                        <p:strVal val="visible"/>
                                      </p:to>
                                    </p:set>
                                    <p:animEffect transition="in" filter="fade">
                                      <p:cBhvr>
                                        <p:cTn id="53" dur="5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ADMIN\Desktop\Lam tac\bg.jpg">
            <a:extLst>
              <a:ext uri="{FF2B5EF4-FFF2-40B4-BE49-F238E27FC236}">
                <a16:creationId xmlns:a16="http://schemas.microsoft.com/office/drawing/2014/main" id="{E08A32C8-AC7C-40D5-8CAC-D4DF8FEFA4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 descr="C:\Users\ADMIN\Desktop\Giai cuu con vat\wooden-board-theme-image-1-vector-clip-art_csp9738361.jpg">
            <a:extLst>
              <a:ext uri="{FF2B5EF4-FFF2-40B4-BE49-F238E27FC236}">
                <a16:creationId xmlns:a16="http://schemas.microsoft.com/office/drawing/2014/main" id="{A704121A-4873-5356-C084-DB001F1380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866775"/>
            <a:ext cx="8458200"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a:extLst>
              <a:ext uri="{FF2B5EF4-FFF2-40B4-BE49-F238E27FC236}">
                <a16:creationId xmlns:a16="http://schemas.microsoft.com/office/drawing/2014/main" id="{F2E359D3-B2D4-9AC0-5D80-07289852057E}"/>
              </a:ext>
            </a:extLst>
          </p:cNvPr>
          <p:cNvSpPr txBox="1">
            <a:spLocks noChangeArrowheads="1"/>
          </p:cNvSpPr>
          <p:nvPr/>
        </p:nvSpPr>
        <p:spPr bwMode="auto">
          <a:xfrm>
            <a:off x="1519238" y="1852613"/>
            <a:ext cx="6334125" cy="20621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a:solidFill>
                  <a:srgbClr val="0000FF"/>
                </a:solidFill>
                <a:latin typeface="Times New Roman" panose="02020603050405020304" pitchFamily="18" charset="0"/>
                <a:cs typeface="Times New Roman" panose="02020603050405020304" pitchFamily="18" charset="0"/>
              </a:rPr>
              <a:t>Trả lời đúng các câu hỏi </a:t>
            </a:r>
          </a:p>
          <a:p>
            <a:pPr algn="ctr" eaLnBrk="1" hangingPunct="1">
              <a:spcBef>
                <a:spcPct val="0"/>
              </a:spcBef>
              <a:buFontTx/>
              <a:buNone/>
            </a:pPr>
            <a:r>
              <a:rPr lang="en-US" altLang="en-US" b="1">
                <a:solidFill>
                  <a:srgbClr val="0000FF"/>
                </a:solidFill>
                <a:latin typeface="Times New Roman" panose="02020603050405020304" pitchFamily="18" charset="0"/>
                <a:cs typeface="Times New Roman" panose="02020603050405020304" pitchFamily="18" charset="0"/>
              </a:rPr>
              <a:t>để giúp các chú khỉ </a:t>
            </a:r>
          </a:p>
          <a:p>
            <a:pPr algn="ctr" eaLnBrk="1" hangingPunct="1">
              <a:spcBef>
                <a:spcPct val="0"/>
              </a:spcBef>
              <a:buFontTx/>
              <a:buNone/>
            </a:pPr>
            <a:r>
              <a:rPr lang="en-US" altLang="en-US" b="1">
                <a:solidFill>
                  <a:srgbClr val="0000FF"/>
                </a:solidFill>
                <a:latin typeface="Times New Roman" panose="02020603050405020304" pitchFamily="18" charset="0"/>
                <a:cs typeface="Times New Roman" panose="02020603050405020304" pitchFamily="18" charset="0"/>
              </a:rPr>
              <a:t>ngăn chặn hành vi </a:t>
            </a:r>
          </a:p>
          <a:p>
            <a:pPr algn="ctr" eaLnBrk="1" hangingPunct="1">
              <a:spcBef>
                <a:spcPct val="0"/>
              </a:spcBef>
              <a:buFontTx/>
              <a:buNone/>
            </a:pPr>
            <a:r>
              <a:rPr lang="en-US" altLang="en-US" b="1">
                <a:solidFill>
                  <a:srgbClr val="0000FF"/>
                </a:solidFill>
                <a:latin typeface="Times New Roman" panose="02020603050405020304" pitchFamily="18" charset="0"/>
                <a:cs typeface="Times New Roman" panose="02020603050405020304" pitchFamily="18" charset="0"/>
              </a:rPr>
              <a:t>phá rừng của nhóm lâm tặc</a:t>
            </a:r>
          </a:p>
        </p:txBody>
      </p:sp>
      <p:pic>
        <p:nvPicPr>
          <p:cNvPr id="26629" name="Picture 2" descr="C:\Users\ADMIN\Desktop\Tai nguyen thiet ke tro choi\Bảng gỗ\Picture1 (2).png">
            <a:hlinkClick r:id="" action="ppaction://hlinkshowjump?jump=nextslide"/>
            <a:extLst>
              <a:ext uri="{FF2B5EF4-FFF2-40B4-BE49-F238E27FC236}">
                <a16:creationId xmlns:a16="http://schemas.microsoft.com/office/drawing/2014/main" id="{CEA11067-F7AD-2182-C04D-A8F04D86D4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4288" y="5334000"/>
            <a:ext cx="12684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ADMIN\Desktop\Lam tac\bg.jpg">
            <a:extLst>
              <a:ext uri="{FF2B5EF4-FFF2-40B4-BE49-F238E27FC236}">
                <a16:creationId xmlns:a16="http://schemas.microsoft.com/office/drawing/2014/main" id="{FD837057-0677-6374-C9EC-32394259A1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220200" cy="695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4" descr="C:\Users\ADMIN\Desktop\Lam tac\tải xuống.jpg">
            <a:extLst>
              <a:ext uri="{FF2B5EF4-FFF2-40B4-BE49-F238E27FC236}">
                <a16:creationId xmlns:a16="http://schemas.microsoft.com/office/drawing/2014/main" id="{75D04595-7BC2-A1A8-9BEE-C27E28B989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914775"/>
            <a:ext cx="7620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descr="C:\Users\ADMIN\Desktop\Lam tac\800px_COLOURBOX9774185 (2).jpg">
            <a:extLst>
              <a:ext uri="{FF2B5EF4-FFF2-40B4-BE49-F238E27FC236}">
                <a16:creationId xmlns:a16="http://schemas.microsoft.com/office/drawing/2014/main" id="{D648D0F0-BB03-DAEA-666D-F7FCCB3CA9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4938" y="4389438"/>
            <a:ext cx="16764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6" descr="C:\Users\ADMIN\Desktop\Lam tac\800px_COLOURBOX9774185 (3).jpg">
            <a:extLst>
              <a:ext uri="{FF2B5EF4-FFF2-40B4-BE49-F238E27FC236}">
                <a16:creationId xmlns:a16="http://schemas.microsoft.com/office/drawing/2014/main" id="{DDAAA6B0-9D3A-1A98-9681-DFBCE1F5CF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4389438"/>
            <a:ext cx="104457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7" descr="C:\Users\ADMIN\Desktop\Lam tac\800px_COLOURBOX9774185 (4).jpg">
            <a:extLst>
              <a:ext uri="{FF2B5EF4-FFF2-40B4-BE49-F238E27FC236}">
                <a16:creationId xmlns:a16="http://schemas.microsoft.com/office/drawing/2014/main" id="{12E5330C-4BC7-54BC-BBF7-2F31521569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69420">
            <a:off x="481013" y="4735513"/>
            <a:ext cx="1092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6" descr="C:\Users\ADMIN\Desktop\Lam tac\800px_COLOURBOX9774185 (3).jpg">
            <a:extLst>
              <a:ext uri="{FF2B5EF4-FFF2-40B4-BE49-F238E27FC236}">
                <a16:creationId xmlns:a16="http://schemas.microsoft.com/office/drawing/2014/main" id="{9327F961-AA3F-16AB-55C1-A5B45826C2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1338" y="4573588"/>
            <a:ext cx="99377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3" descr="C:\Users\ADMIN\Desktop\Lam tac\tree-576145_960_720.png">
            <a:extLst>
              <a:ext uri="{FF2B5EF4-FFF2-40B4-BE49-F238E27FC236}">
                <a16:creationId xmlns:a16="http://schemas.microsoft.com/office/drawing/2014/main" id="{0028D23D-466C-8728-9635-F3D10C6521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4724400"/>
            <a:ext cx="593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descr="C:\Users\ADMIN\Desktop\Lam tac\lumberjack-lean-on-the-wood-log-vector-7780327.jpg">
            <a:hlinkClick r:id="rId9" action="ppaction://hlinksldjump"/>
            <a:extLst>
              <a:ext uri="{FF2B5EF4-FFF2-40B4-BE49-F238E27FC236}">
                <a16:creationId xmlns:a16="http://schemas.microsoft.com/office/drawing/2014/main" id="{89E9F425-38BC-2C36-647E-B6F7DE1352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0243" flipH="1">
            <a:off x="371475" y="4002088"/>
            <a:ext cx="1455738"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3" descr="C:\Users\ADMIN\Desktop\Untitleda (2).png">
            <a:extLst>
              <a:ext uri="{FF2B5EF4-FFF2-40B4-BE49-F238E27FC236}">
                <a16:creationId xmlns:a16="http://schemas.microsoft.com/office/drawing/2014/main" id="{12D9D26F-6CDF-FCF3-05C7-05FA55D19D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73288" y="3073400"/>
            <a:ext cx="4089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C:\Users\ADMIN\Desktop\Picture1a (2).png">
            <a:hlinkClick r:id="rId12" action="ppaction://hlinksldjump"/>
            <a:extLst>
              <a:ext uri="{FF2B5EF4-FFF2-40B4-BE49-F238E27FC236}">
                <a16:creationId xmlns:a16="http://schemas.microsoft.com/office/drawing/2014/main" id="{7E757EB7-D2D2-6101-28A5-0AF3AEA7692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91013" y="4033838"/>
            <a:ext cx="1560512"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 descr="C:\Users\ADMIN\Desktop\Lam tac\il_570xN.938660066_slvo.jpg">
            <a:hlinkClick r:id="rId14" action="ppaction://hlinksldjump"/>
            <a:extLst>
              <a:ext uri="{FF2B5EF4-FFF2-40B4-BE49-F238E27FC236}">
                <a16:creationId xmlns:a16="http://schemas.microsoft.com/office/drawing/2014/main" id="{BB3ECC08-10B1-2B5D-D804-72D4BFEDBFB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41538" y="3886200"/>
            <a:ext cx="1104900"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 descr="C:\Users\ADMIN\Desktop\Lam tac\stock-vector-cartoon-art-of-a-lumberjack-paul-bunyan-type-with-a-log-on-his-shoulder-this-guy-has-the-typical-17555299.jpg">
            <a:hlinkClick r:id="rId16" action="ppaction://hlinksldjump"/>
            <a:extLst>
              <a:ext uri="{FF2B5EF4-FFF2-40B4-BE49-F238E27FC236}">
                <a16:creationId xmlns:a16="http://schemas.microsoft.com/office/drawing/2014/main" id="{557DC00C-ACBE-A19E-2283-D2BB3BD86DA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943600" y="4430713"/>
            <a:ext cx="990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9" descr="C:\Users\ADMIN\Desktop\Lam tac\e7f4c27d556f238339f9337509756439--lumberjacks-vectors.jpg">
            <a:hlinkClick r:id="rId18" action="ppaction://hlinksldjump"/>
            <a:extLst>
              <a:ext uri="{FF2B5EF4-FFF2-40B4-BE49-F238E27FC236}">
                <a16:creationId xmlns:a16="http://schemas.microsoft.com/office/drawing/2014/main" id="{8725DA73-724D-B4ED-8DA5-C7DE619080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945313" y="3917950"/>
            <a:ext cx="1790700"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C:\Users\ADMIN\Desktop\Tai nguyen thiet ke tro choi\Giai cuu rung xanh\playful-wild-monkeys_1308-2930 (4).jpg">
            <a:extLst>
              <a:ext uri="{FF2B5EF4-FFF2-40B4-BE49-F238E27FC236}">
                <a16:creationId xmlns:a16="http://schemas.microsoft.com/office/drawing/2014/main" id="{C69E476D-D32C-48BF-DA15-FF30CC8984E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4050" y="738188"/>
            <a:ext cx="946150"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C:\Users\ADMIN\Desktop\Tai nguyen thiet ke tro choi\Giai cuu rung xanh\scimmia-del-fumetto-31653934.jpg">
            <a:extLst>
              <a:ext uri="{FF2B5EF4-FFF2-40B4-BE49-F238E27FC236}">
                <a16:creationId xmlns:a16="http://schemas.microsoft.com/office/drawing/2014/main" id="{F23C9CDA-656F-1CC9-72C4-8A5907E7973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rot="-983207">
            <a:off x="2076450" y="1393825"/>
            <a:ext cx="79851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descr="Hình ảnh có liên quan">
            <a:extLst>
              <a:ext uri="{FF2B5EF4-FFF2-40B4-BE49-F238E27FC236}">
                <a16:creationId xmlns:a16="http://schemas.microsoft.com/office/drawing/2014/main" id="{2CF3746A-F19E-8690-EA55-A05286C0099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rot="-1707329">
            <a:off x="5692775" y="554038"/>
            <a:ext cx="10668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descr="Hình ảnh có liên quan">
            <a:extLst>
              <a:ext uri="{FF2B5EF4-FFF2-40B4-BE49-F238E27FC236}">
                <a16:creationId xmlns:a16="http://schemas.microsoft.com/office/drawing/2014/main" id="{E2F00A49-83DD-BFCE-643C-459C9CC42ED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20925904" flipH="1">
            <a:off x="4597400" y="1216025"/>
            <a:ext cx="83502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6" descr="Kết quả hình ảnh cho monkey cartoon">
            <a:extLst>
              <a:ext uri="{FF2B5EF4-FFF2-40B4-BE49-F238E27FC236}">
                <a16:creationId xmlns:a16="http://schemas.microsoft.com/office/drawing/2014/main" id="{551FFCDE-5961-D6B5-B485-2CA230595C5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1100560" flipH="1">
            <a:off x="7342188" y="1558925"/>
            <a:ext cx="100965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8" descr="Kết quả hình ảnh cho pineapple cartoon">
            <a:extLst>
              <a:ext uri="{FF2B5EF4-FFF2-40B4-BE49-F238E27FC236}">
                <a16:creationId xmlns:a16="http://schemas.microsoft.com/office/drawing/2014/main" id="{86541320-A80F-EE8C-AA41-E37EDDD7881E}"/>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675188" y="1808163"/>
            <a:ext cx="828675"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20" descr="Hình ảnh có liên quan">
            <a:extLst>
              <a:ext uri="{FF2B5EF4-FFF2-40B4-BE49-F238E27FC236}">
                <a16:creationId xmlns:a16="http://schemas.microsoft.com/office/drawing/2014/main" id="{3DC2AC6F-183E-94D3-FA2D-39821EB94BE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370138" y="2193925"/>
            <a:ext cx="500062"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22" descr="Kết quả hình ảnh cho durian cartoon">
            <a:extLst>
              <a:ext uri="{FF2B5EF4-FFF2-40B4-BE49-F238E27FC236}">
                <a16:creationId xmlns:a16="http://schemas.microsoft.com/office/drawing/2014/main" id="{BB79C5B5-98D0-5A26-6C35-11FE845E0E7E}"/>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41375" y="1089025"/>
            <a:ext cx="5619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0" descr="Hình ảnh có liên quan">
            <a:extLst>
              <a:ext uri="{FF2B5EF4-FFF2-40B4-BE49-F238E27FC236}">
                <a16:creationId xmlns:a16="http://schemas.microsoft.com/office/drawing/2014/main" id="{D66E0337-610A-92D1-99C8-716C56F8F9FD}"/>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167438" y="1839913"/>
            <a:ext cx="4826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2" descr="Kết quả hình ảnh cho durian cartoon">
            <a:extLst>
              <a:ext uri="{FF2B5EF4-FFF2-40B4-BE49-F238E27FC236}">
                <a16:creationId xmlns:a16="http://schemas.microsoft.com/office/drawing/2014/main" id="{717B5E10-8D8B-DDC7-9E92-97B507684E2D}"/>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602538" y="2489200"/>
            <a:ext cx="530225"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C:\Users\ADMIN\Desktop\Picture1.png">
            <a:extLst>
              <a:ext uri="{FF2B5EF4-FFF2-40B4-BE49-F238E27FC236}">
                <a16:creationId xmlns:a16="http://schemas.microsoft.com/office/drawing/2014/main" id="{A55A2234-DBEF-9F6C-A64A-38403B940945}"/>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44513" y="3282950"/>
            <a:ext cx="16287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 descr="C:\Users\ADMIN\Desktop\Lam tac\lumberjack-lean-on-the-wood-log-vector-7780327.jpg">
            <a:extLst>
              <a:ext uri="{FF2B5EF4-FFF2-40B4-BE49-F238E27FC236}">
                <a16:creationId xmlns:a16="http://schemas.microsoft.com/office/drawing/2014/main" id="{7BC77C2B-C3F2-0E16-EE64-9EEE6F49A05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5344994" flipH="1">
            <a:off x="157162" y="5229225"/>
            <a:ext cx="1455738"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C:\Users\ADMIN\Desktop\Picture1.png">
            <a:extLst>
              <a:ext uri="{FF2B5EF4-FFF2-40B4-BE49-F238E27FC236}">
                <a16:creationId xmlns:a16="http://schemas.microsoft.com/office/drawing/2014/main" id="{0047164C-0F4A-F51F-AA78-E00034FE72B4}"/>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933575" y="3276600"/>
            <a:ext cx="16287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C:\Users\ADMIN\Desktop\Lam tac\il_570xN.938660066_slvo.jpg">
            <a:extLst>
              <a:ext uri="{FF2B5EF4-FFF2-40B4-BE49-F238E27FC236}">
                <a16:creationId xmlns:a16="http://schemas.microsoft.com/office/drawing/2014/main" id="{49B6B357-4D94-795B-9F08-97427987486F}"/>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rot="6707732" flipH="1">
            <a:off x="2359819" y="5436394"/>
            <a:ext cx="1104900"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descr="C:\Users\ADMIN\Desktop\Picture1.png">
            <a:extLst>
              <a:ext uri="{FF2B5EF4-FFF2-40B4-BE49-F238E27FC236}">
                <a16:creationId xmlns:a16="http://schemas.microsoft.com/office/drawing/2014/main" id="{9514ACC0-37D9-7BCC-08BC-D150E6E8539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197350" y="3424238"/>
            <a:ext cx="16287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 descr="C:\Users\ADMIN\Desktop\Picture1a (2).png">
            <a:extLst>
              <a:ext uri="{FF2B5EF4-FFF2-40B4-BE49-F238E27FC236}">
                <a16:creationId xmlns:a16="http://schemas.microsoft.com/office/drawing/2014/main" id="{7D2F48F9-F150-F86B-9825-5F90EE71C5E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4983466">
            <a:off x="4562476" y="5429250"/>
            <a:ext cx="1560512"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 descr="C:\Users\ADMIN\Desktop\Picture1.png">
            <a:extLst>
              <a:ext uri="{FF2B5EF4-FFF2-40B4-BE49-F238E27FC236}">
                <a16:creationId xmlns:a16="http://schemas.microsoft.com/office/drawing/2014/main" id="{D0130594-E48A-5F44-454E-96DBD4003D59}"/>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573713" y="3854450"/>
            <a:ext cx="16287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6" descr="C:\Users\ADMIN\Desktop\Lam tac\stock-vector-cartoon-art-of-a-lumberjack-paul-bunyan-type-with-a-log-on-his-shoulder-this-guy-has-the-typical-17555299.jpg">
            <a:extLst>
              <a:ext uri="{FF2B5EF4-FFF2-40B4-BE49-F238E27FC236}">
                <a16:creationId xmlns:a16="http://schemas.microsoft.com/office/drawing/2014/main" id="{23916E94-2FF5-72C9-3BF5-03F3BCCD05FB}"/>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rot="10071364" flipH="1">
            <a:off x="6096000" y="5589588"/>
            <a:ext cx="990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 descr="C:\Users\ADMIN\Desktop\Picture1.png">
            <a:extLst>
              <a:ext uri="{FF2B5EF4-FFF2-40B4-BE49-F238E27FC236}">
                <a16:creationId xmlns:a16="http://schemas.microsoft.com/office/drawing/2014/main" id="{3CE0C8A0-D676-0102-F465-B81B20F1CA7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127875" y="3432175"/>
            <a:ext cx="16287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C:\Users\ADMIN\Desktop\Lam tac\e7f4c27d556f238339f9337509756439--lumberjacks-vectors.jpg">
            <a:extLst>
              <a:ext uri="{FF2B5EF4-FFF2-40B4-BE49-F238E27FC236}">
                <a16:creationId xmlns:a16="http://schemas.microsoft.com/office/drawing/2014/main" id="{45CE1156-97CD-7A42-69C5-1720E04D7A0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0007595">
            <a:off x="7392988" y="5299075"/>
            <a:ext cx="17907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25E943D0-BE5A-2020-5CBA-5E53BE1CE918}"/>
              </a:ext>
            </a:extLst>
          </p:cNvPr>
          <p:cNvSpPr/>
          <p:nvPr/>
        </p:nvSpPr>
        <p:spPr>
          <a:xfrm>
            <a:off x="1025525" y="3452813"/>
            <a:ext cx="400050" cy="381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6600"/>
                </a:solidFill>
              </a:rPr>
              <a:t>1</a:t>
            </a:r>
          </a:p>
        </p:txBody>
      </p:sp>
      <p:sp>
        <p:nvSpPr>
          <p:cNvPr id="40" name="Oval 39">
            <a:hlinkClick r:id="rId14" action="ppaction://hlinksldjump"/>
            <a:extLst>
              <a:ext uri="{FF2B5EF4-FFF2-40B4-BE49-F238E27FC236}">
                <a16:creationId xmlns:a16="http://schemas.microsoft.com/office/drawing/2014/main" id="{42C7D91C-6339-1162-1131-D9914D556F30}"/>
              </a:ext>
            </a:extLst>
          </p:cNvPr>
          <p:cNvSpPr/>
          <p:nvPr/>
        </p:nvSpPr>
        <p:spPr>
          <a:xfrm>
            <a:off x="2408238" y="3505200"/>
            <a:ext cx="436562" cy="381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6600"/>
                </a:solidFill>
              </a:rPr>
              <a:t>2</a:t>
            </a:r>
          </a:p>
        </p:txBody>
      </p:sp>
      <p:sp>
        <p:nvSpPr>
          <p:cNvPr id="41" name="Oval 40">
            <a:hlinkClick r:id="rId12" action="ppaction://hlinksldjump"/>
            <a:extLst>
              <a:ext uri="{FF2B5EF4-FFF2-40B4-BE49-F238E27FC236}">
                <a16:creationId xmlns:a16="http://schemas.microsoft.com/office/drawing/2014/main" id="{FF313A75-EAC6-F70B-2699-9792DBDD8861}"/>
              </a:ext>
            </a:extLst>
          </p:cNvPr>
          <p:cNvSpPr/>
          <p:nvPr/>
        </p:nvSpPr>
        <p:spPr>
          <a:xfrm>
            <a:off x="4689475" y="3613150"/>
            <a:ext cx="434975" cy="32385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6600"/>
                </a:solidFill>
              </a:rPr>
              <a:t>3</a:t>
            </a:r>
          </a:p>
        </p:txBody>
      </p:sp>
      <p:sp>
        <p:nvSpPr>
          <p:cNvPr id="42" name="Oval 41">
            <a:hlinkClick r:id="rId16" action="ppaction://hlinksldjump"/>
            <a:extLst>
              <a:ext uri="{FF2B5EF4-FFF2-40B4-BE49-F238E27FC236}">
                <a16:creationId xmlns:a16="http://schemas.microsoft.com/office/drawing/2014/main" id="{555797C8-807B-855E-2E53-FF370B26E984}"/>
              </a:ext>
            </a:extLst>
          </p:cNvPr>
          <p:cNvSpPr/>
          <p:nvPr/>
        </p:nvSpPr>
        <p:spPr>
          <a:xfrm>
            <a:off x="6100763" y="3937000"/>
            <a:ext cx="436562" cy="381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6600"/>
                </a:solidFill>
              </a:rPr>
              <a:t>4</a:t>
            </a:r>
          </a:p>
        </p:txBody>
      </p:sp>
      <p:sp>
        <p:nvSpPr>
          <p:cNvPr id="43" name="Oval 42">
            <a:hlinkClick r:id="rId18" action="ppaction://hlinksldjump"/>
            <a:extLst>
              <a:ext uri="{FF2B5EF4-FFF2-40B4-BE49-F238E27FC236}">
                <a16:creationId xmlns:a16="http://schemas.microsoft.com/office/drawing/2014/main" id="{6FC56B96-E6C7-D23E-5571-BB7F2BB780E9}"/>
              </a:ext>
            </a:extLst>
          </p:cNvPr>
          <p:cNvSpPr/>
          <p:nvPr/>
        </p:nvSpPr>
        <p:spPr>
          <a:xfrm>
            <a:off x="7580313" y="3305175"/>
            <a:ext cx="436562" cy="449263"/>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6600"/>
                </a:solidFill>
              </a:rPr>
              <a:t>5</a:t>
            </a:r>
          </a:p>
        </p:txBody>
      </p:sp>
      <p:sp>
        <p:nvSpPr>
          <p:cNvPr id="4" name="Action Button: Go to End 3">
            <a:hlinkClick r:id="rId32" action="ppaction://hlinksldjump"/>
            <a:extLst>
              <a:ext uri="{FF2B5EF4-FFF2-40B4-BE49-F238E27FC236}">
                <a16:creationId xmlns:a16="http://schemas.microsoft.com/office/drawing/2014/main" id="{9B09D500-B139-E8B4-5C68-37EA485437AA}"/>
              </a:ext>
            </a:extLst>
          </p:cNvPr>
          <p:cNvSpPr/>
          <p:nvPr/>
        </p:nvSpPr>
        <p:spPr>
          <a:xfrm>
            <a:off x="8736013" y="6530975"/>
            <a:ext cx="454025" cy="420688"/>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040"/>
                                        </p:tgtEl>
                                        <p:attrNameLst>
                                          <p:attrName>r</p:attrName>
                                        </p:attrNameLst>
                                      </p:cBhvr>
                                    </p:animRot>
                                    <p:animRot by="-240000">
                                      <p:cBhvr>
                                        <p:cTn id="31" dur="600" fill="hold">
                                          <p:stCondLst>
                                            <p:cond delay="600"/>
                                          </p:stCondLst>
                                        </p:cTn>
                                        <p:tgtEl>
                                          <p:spTgt spid="1040"/>
                                        </p:tgtEl>
                                        <p:attrNameLst>
                                          <p:attrName>r</p:attrName>
                                        </p:attrNameLst>
                                      </p:cBhvr>
                                    </p:animRot>
                                    <p:animRot by="240000">
                                      <p:cBhvr>
                                        <p:cTn id="32" dur="600" fill="hold">
                                          <p:stCondLst>
                                            <p:cond delay="1200"/>
                                          </p:stCondLst>
                                        </p:cTn>
                                        <p:tgtEl>
                                          <p:spTgt spid="1040"/>
                                        </p:tgtEl>
                                        <p:attrNameLst>
                                          <p:attrName>r</p:attrName>
                                        </p:attrNameLst>
                                      </p:cBhvr>
                                    </p:animRot>
                                    <p:animRot by="-240000">
                                      <p:cBhvr>
                                        <p:cTn id="33" dur="600" fill="hold">
                                          <p:stCondLst>
                                            <p:cond delay="1800"/>
                                          </p:stCondLst>
                                        </p:cTn>
                                        <p:tgtEl>
                                          <p:spTgt spid="1040"/>
                                        </p:tgtEl>
                                        <p:attrNameLst>
                                          <p:attrName>r</p:attrName>
                                        </p:attrNameLst>
                                      </p:cBhvr>
                                    </p:animRot>
                                    <p:animRot by="120000">
                                      <p:cBhvr>
                                        <p:cTn id="34" dur="600" fill="hold">
                                          <p:stCondLst>
                                            <p:cond delay="2400"/>
                                          </p:stCondLst>
                                        </p:cTn>
                                        <p:tgtEl>
                                          <p:spTgt spid="10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1046"/>
                                        </p:tgtEl>
                                        <p:attrNameLst>
                                          <p:attrName>style.visibility</p:attrName>
                                        </p:attrNameLst>
                                      </p:cBhvr>
                                      <p:to>
                                        <p:strVal val="visible"/>
                                      </p:to>
                                    </p:set>
                                  </p:childTnLst>
                                </p:cTn>
                              </p:par>
                              <p:par>
                                <p:cTn id="40" presetID="42" presetClass="path" presetSubtype="0" accel="50000" decel="50000" fill="hold" nodeType="withEffect">
                                  <p:stCondLst>
                                    <p:cond delay="0"/>
                                  </p:stCondLst>
                                  <p:childTnLst>
                                    <p:animMotion origin="layout" path="M -3.05556E-6 6.17284E-7 L 0.00729 0.37191 " pathEditMode="relative" rAng="0" ptsTypes="AA">
                                      <p:cBhvr>
                                        <p:cTn id="41" dur="1000" fill="hold"/>
                                        <p:tgtEl>
                                          <p:spTgt spid="1046"/>
                                        </p:tgtEl>
                                        <p:attrNameLst>
                                          <p:attrName>ppt_x</p:attrName>
                                          <p:attrName>ppt_y</p:attrName>
                                        </p:attrNameLst>
                                      </p:cBhvr>
                                      <p:rCtr x="365" y="18580"/>
                                    </p:animMotion>
                                  </p:childTnLst>
                                </p:cTn>
                              </p:par>
                            </p:childTnLst>
                          </p:cTn>
                        </p:par>
                        <p:par>
                          <p:cTn id="42" fill="hold" nodeType="afterGroup">
                            <p:stCondLst>
                              <p:cond delay="1000"/>
                            </p:stCondLst>
                            <p:childTnLst>
                              <p:par>
                                <p:cTn id="43" presetID="1" presetClass="exit" presetSubtype="0" fill="hold" nodeType="afterEffect">
                                  <p:stCondLst>
                                    <p:cond delay="0"/>
                                  </p:stCondLst>
                                  <p:childTnLst>
                                    <p:set>
                                      <p:cBhvr>
                                        <p:cTn id="44" dur="1" fill="hold">
                                          <p:stCondLst>
                                            <p:cond delay="0"/>
                                          </p:stCondLst>
                                        </p:cTn>
                                        <p:tgtEl>
                                          <p:spTgt spid="104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xit" presetSubtype="0" fill="hold" nodeType="withEffect">
                                  <p:stCondLst>
                                    <p:cond delay="1000"/>
                                  </p:stCondLst>
                                  <p:childTnLst>
                                    <p:set>
                                      <p:cBhvr>
                                        <p:cTn id="48" dur="1" fill="hold">
                                          <p:stCondLst>
                                            <p:cond delay="0"/>
                                          </p:stCondLst>
                                        </p:cTn>
                                        <p:tgtEl>
                                          <p:spTgt spid="2"/>
                                        </p:tgtEl>
                                        <p:attrNameLst>
                                          <p:attrName>style.visibility</p:attrName>
                                        </p:attrNameLst>
                                      </p:cBhvr>
                                      <p:to>
                                        <p:strVal val="hidden"/>
                                      </p:to>
                                    </p:set>
                                  </p:childTnLst>
                                </p:cTn>
                              </p:par>
                              <p:par>
                                <p:cTn id="49" presetID="1" presetClass="exit" presetSubtype="0" fill="hold" nodeType="withEffect">
                                  <p:stCondLst>
                                    <p:cond delay="100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nodeType="afterGroup">
                            <p:stCondLst>
                              <p:cond delay="2000"/>
                            </p:stCondLst>
                            <p:childTnLst>
                              <p:par>
                                <p:cTn id="52" presetID="1"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044"/>
                                        </p:tgtEl>
                                        <p:attrNameLst>
                                          <p:attrName>style.visibility</p:attrName>
                                        </p:attrNameLst>
                                      </p:cBhvr>
                                      <p:to>
                                        <p:strVal val="visible"/>
                                      </p:to>
                                    </p:set>
                                  </p:childTnLst>
                                </p:cTn>
                              </p:par>
                              <p:par>
                                <p:cTn id="59" presetID="64" presetClass="path" presetSubtype="0" accel="50000" decel="50000" fill="hold" nodeType="withEffect">
                                  <p:stCondLst>
                                    <p:cond delay="0"/>
                                  </p:stCondLst>
                                  <p:childTnLst>
                                    <p:animMotion origin="layout" path="M 1.66667E-6 2.83951E-6 L -0.00261 0.16913 " pathEditMode="relative" rAng="0" ptsTypes="AA">
                                      <p:cBhvr>
                                        <p:cTn id="60" dur="1000" fill="hold"/>
                                        <p:tgtEl>
                                          <p:spTgt spid="1044"/>
                                        </p:tgtEl>
                                        <p:attrNameLst>
                                          <p:attrName>ppt_x</p:attrName>
                                          <p:attrName>ppt_y</p:attrName>
                                        </p:attrNameLst>
                                      </p:cBhvr>
                                      <p:rCtr x="-139" y="8457"/>
                                    </p:animMotion>
                                  </p:childTnLst>
                                </p:cTn>
                              </p:par>
                            </p:childTnLst>
                          </p:cTn>
                        </p:par>
                        <p:par>
                          <p:cTn id="61" fill="hold" nodeType="afterGroup">
                            <p:stCondLst>
                              <p:cond delay="1000"/>
                            </p:stCondLst>
                            <p:childTnLst>
                              <p:par>
                                <p:cTn id="62" presetID="1" presetClass="entr" presetSubtype="0"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par>
                                <p:cTn id="64" presetID="1" presetClass="exit" presetSubtype="0" fill="hold" nodeType="withEffect">
                                  <p:stCondLst>
                                    <p:cond delay="0"/>
                                  </p:stCondLst>
                                  <p:childTnLst>
                                    <p:set>
                                      <p:cBhvr>
                                        <p:cTn id="65" dur="1" fill="hold">
                                          <p:stCondLst>
                                            <p:cond delay="0"/>
                                          </p:stCondLst>
                                        </p:cTn>
                                        <p:tgtEl>
                                          <p:spTgt spid="1044"/>
                                        </p:tgtEl>
                                        <p:attrNameLst>
                                          <p:attrName>style.visibility</p:attrName>
                                        </p:attrNameLst>
                                      </p:cBhvr>
                                      <p:to>
                                        <p:strVal val="hidden"/>
                                      </p:to>
                                    </p:set>
                                  </p:childTnLst>
                                </p:cTn>
                              </p:par>
                              <p:par>
                                <p:cTn id="66" presetID="1" presetClass="exit" presetSubtype="0" fill="hold" nodeType="withEffect">
                                  <p:stCondLst>
                                    <p:cond delay="1000"/>
                                  </p:stCondLst>
                                  <p:childTnLst>
                                    <p:set>
                                      <p:cBhvr>
                                        <p:cTn id="67" dur="1" fill="hold">
                                          <p:stCondLst>
                                            <p:cond delay="0"/>
                                          </p:stCondLst>
                                        </p:cTn>
                                        <p:tgtEl>
                                          <p:spTgt spid="32"/>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27"/>
                                        </p:tgtEl>
                                        <p:attrNameLst>
                                          <p:attrName>style.visibility</p:attrName>
                                        </p:attrNameLst>
                                      </p:cBhvr>
                                      <p:to>
                                        <p:strVal val="hidden"/>
                                      </p:to>
                                    </p:set>
                                  </p:childTnLst>
                                </p:cTn>
                              </p:par>
                              <p:par>
                                <p:cTn id="70" presetID="1" presetClass="entr" presetSubtype="0" fill="hold" nodeType="withEffect">
                                  <p:stCondLst>
                                    <p:cond delay="100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038"/>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042"/>
                                        </p:tgtEl>
                                        <p:attrNameLst>
                                          <p:attrName>style.visibility</p:attrName>
                                        </p:attrNameLst>
                                      </p:cBhvr>
                                      <p:to>
                                        <p:strVal val="visible"/>
                                      </p:to>
                                    </p:set>
                                  </p:childTnLst>
                                </p:cTn>
                              </p:par>
                              <p:par>
                                <p:cTn id="77" presetID="42" presetClass="path" presetSubtype="0" accel="50000" decel="50000" fill="hold" nodeType="withEffect">
                                  <p:stCondLst>
                                    <p:cond delay="0"/>
                                  </p:stCondLst>
                                  <p:childTnLst>
                                    <p:animMotion origin="layout" path="M 2.77778E-6 -4.44444E-6 L -0.00104 0.22315 " pathEditMode="relative" rAng="0" ptsTypes="AA">
                                      <p:cBhvr>
                                        <p:cTn id="78" dur="1000" fill="hold"/>
                                        <p:tgtEl>
                                          <p:spTgt spid="1042"/>
                                        </p:tgtEl>
                                        <p:attrNameLst>
                                          <p:attrName>ppt_x</p:attrName>
                                          <p:attrName>ppt_y</p:attrName>
                                        </p:attrNameLst>
                                      </p:cBhvr>
                                      <p:rCtr x="-52" y="11142"/>
                                    </p:animMotion>
                                  </p:childTnLst>
                                </p:cTn>
                              </p:par>
                            </p:childTnLst>
                          </p:cTn>
                        </p:par>
                        <p:par>
                          <p:cTn id="79" fill="hold" nodeType="afterGroup">
                            <p:stCondLst>
                              <p:cond delay="1000"/>
                            </p:stCondLst>
                            <p:childTnLst>
                              <p:par>
                                <p:cTn id="80" presetID="1" presetClass="entr" presetSubtype="0" fill="hold" nodeType="after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1042"/>
                                        </p:tgtEl>
                                        <p:attrNameLst>
                                          <p:attrName>style.visibility</p:attrName>
                                        </p:attrNameLst>
                                      </p:cBhvr>
                                      <p:to>
                                        <p:strVal val="hidden"/>
                                      </p:to>
                                    </p:set>
                                  </p:childTnLst>
                                </p:cTn>
                              </p:par>
                              <p:par>
                                <p:cTn id="84" presetID="1" presetClass="exit" presetSubtype="0" fill="hold"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26"/>
                                        </p:tgtEl>
                                        <p:attrNameLst>
                                          <p:attrName>style.visibility</p:attrName>
                                        </p:attrNameLst>
                                      </p:cBhvr>
                                      <p:to>
                                        <p:strVal val="hidden"/>
                                      </p:to>
                                    </p:set>
                                  </p:childTnLst>
                                </p:cTn>
                              </p:par>
                              <p:par>
                                <p:cTn id="88" presetID="1" presetClass="entr" presetSubtype="0" fill="hold" nodeType="withEffect">
                                  <p:stCondLst>
                                    <p:cond delay="1000"/>
                                  </p:stCondLst>
                                  <p:childTnLst>
                                    <p:set>
                                      <p:cBhvr>
                                        <p:cTn id="8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90" restart="whenNotActive" fill="hold" evtFilter="cancelBubble" nodeType="interactiveSeq">
                <p:stCondLst>
                  <p:cond evt="onClick" delay="0">
                    <p:tgtEl>
                      <p:spTgt spid="1036"/>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par>
                                <p:cTn id="95" presetID="42" presetClass="path" presetSubtype="0" accel="50000" decel="50000" fill="hold" nodeType="withEffect">
                                  <p:stCondLst>
                                    <p:cond delay="0"/>
                                  </p:stCondLst>
                                  <p:childTnLst>
                                    <p:animMotion origin="layout" path="M 1.94444E-6 -8.64198E-7 L -0.0059 0.35988 " pathEditMode="relative" rAng="0" ptsTypes="AA">
                                      <p:cBhvr>
                                        <p:cTn id="96" dur="1000" fill="hold"/>
                                        <p:tgtEl>
                                          <p:spTgt spid="23"/>
                                        </p:tgtEl>
                                        <p:attrNameLst>
                                          <p:attrName>ppt_x</p:attrName>
                                          <p:attrName>ppt_y</p:attrName>
                                        </p:attrNameLst>
                                      </p:cBhvr>
                                      <p:rCtr x="-295" y="17994"/>
                                    </p:animMotion>
                                  </p:childTnLst>
                                </p:cTn>
                              </p:par>
                            </p:childTnLst>
                          </p:cTn>
                        </p:par>
                        <p:par>
                          <p:cTn id="97" fill="hold" nodeType="afterGroup">
                            <p:stCondLst>
                              <p:cond delay="1000"/>
                            </p:stCondLst>
                            <p:childTnLst>
                              <p:par>
                                <p:cTn id="98" presetID="1" presetClass="entr" presetSubtype="0" fill="hold" nodeType="afterEffect">
                                  <p:stCondLst>
                                    <p:cond delay="0"/>
                                  </p:stCondLst>
                                  <p:childTnLst>
                                    <p:set>
                                      <p:cBhvr>
                                        <p:cTn id="99" dur="1" fill="hold">
                                          <p:stCondLst>
                                            <p:cond delay="0"/>
                                          </p:stCondLst>
                                        </p:cTn>
                                        <p:tgtEl>
                                          <p:spTgt spid="36"/>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23"/>
                                        </p:tgtEl>
                                        <p:attrNameLst>
                                          <p:attrName>style.visibility</p:attrName>
                                        </p:attrNameLst>
                                      </p:cBhvr>
                                      <p:to>
                                        <p:strVal val="hidden"/>
                                      </p:to>
                                    </p:set>
                                  </p:childTnLst>
                                </p:cTn>
                              </p:par>
                              <p:par>
                                <p:cTn id="102" presetID="1" presetClass="exit" presetSubtype="0" fill="hold" nodeType="withEffect">
                                  <p:stCondLst>
                                    <p:cond delay="1000"/>
                                  </p:stCondLst>
                                  <p:childTnLst>
                                    <p:set>
                                      <p:cBhvr>
                                        <p:cTn id="103" dur="1" fill="hold">
                                          <p:stCondLst>
                                            <p:cond delay="0"/>
                                          </p:stCondLst>
                                        </p:cTn>
                                        <p:tgtEl>
                                          <p:spTgt spid="36"/>
                                        </p:tgtEl>
                                        <p:attrNameLst>
                                          <p:attrName>style.visibility</p:attrName>
                                        </p:attrNameLst>
                                      </p:cBhvr>
                                      <p:to>
                                        <p:strVal val="hidden"/>
                                      </p:to>
                                    </p:set>
                                  </p:childTnLst>
                                </p:cTn>
                              </p:par>
                              <p:par>
                                <p:cTn id="104" presetID="1" presetClass="exit" presetSubtype="0" fill="hold" nodeType="withEffect">
                                  <p:stCondLst>
                                    <p:cond delay="1000"/>
                                  </p:stCondLst>
                                  <p:childTnLst>
                                    <p:set>
                                      <p:cBhvr>
                                        <p:cTn id="105" dur="1" fill="hold">
                                          <p:stCondLst>
                                            <p:cond delay="0"/>
                                          </p:stCondLst>
                                        </p:cTn>
                                        <p:tgtEl>
                                          <p:spTgt spid="28"/>
                                        </p:tgtEl>
                                        <p:attrNameLst>
                                          <p:attrName>style.visibility</p:attrName>
                                        </p:attrNameLst>
                                      </p:cBhvr>
                                      <p:to>
                                        <p:strVal val="hidden"/>
                                      </p:to>
                                    </p:set>
                                  </p:childTnLst>
                                </p:cTn>
                              </p:par>
                              <p:par>
                                <p:cTn id="106" presetID="1" presetClass="entr" presetSubtype="0" fill="hold" nodeType="withEffect">
                                  <p:stCondLst>
                                    <p:cond delay="1000"/>
                                  </p:stCondLst>
                                  <p:childTnLst>
                                    <p:set>
                                      <p:cBhvr>
                                        <p:cTn id="107"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036"/>
                  </p:tgtEl>
                </p:cond>
              </p:nextCondLst>
            </p:seq>
            <p:seq concurrent="1" nextAc="seek">
              <p:cTn id="108" restart="whenNotActive" fill="hold" evtFilter="cancelBubble" nodeType="interactiveSeq">
                <p:stCondLst>
                  <p:cond evt="onClick" delay="0">
                    <p:tgtEl>
                      <p:spTgt spid="1040"/>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gtEl>
                                        <p:attrNameLst>
                                          <p:attrName>style.visibility</p:attrName>
                                        </p:attrNameLst>
                                      </p:cBhvr>
                                      <p:to>
                                        <p:strVal val="visible"/>
                                      </p:to>
                                    </p:set>
                                  </p:childTnLst>
                                </p:cTn>
                              </p:par>
                              <p:par>
                                <p:cTn id="113" presetID="42" presetClass="path" presetSubtype="0" accel="50000" decel="50000" fill="hold" nodeType="withEffect">
                                  <p:stCondLst>
                                    <p:cond delay="0"/>
                                  </p:stCondLst>
                                  <p:childTnLst>
                                    <p:animMotion origin="layout" path="M 3.33333E-6 -6.17284E-7 L -0.01285 0.16512 " pathEditMode="relative" rAng="0" ptsTypes="AA">
                                      <p:cBhvr>
                                        <p:cTn id="114" dur="1000" fill="hold"/>
                                        <p:tgtEl>
                                          <p:spTgt spid="24"/>
                                        </p:tgtEl>
                                        <p:attrNameLst>
                                          <p:attrName>ppt_x</p:attrName>
                                          <p:attrName>ppt_y</p:attrName>
                                        </p:attrNameLst>
                                      </p:cBhvr>
                                      <p:rCtr x="-642" y="8241"/>
                                    </p:animMotion>
                                  </p:childTnLst>
                                </p:cTn>
                              </p:par>
                            </p:childTnLst>
                          </p:cTn>
                        </p:par>
                        <p:par>
                          <p:cTn id="115" fill="hold" nodeType="afterGroup">
                            <p:stCondLst>
                              <p:cond delay="1000"/>
                            </p:stCondLst>
                            <p:childTnLst>
                              <p:par>
                                <p:cTn id="116" presetID="1" presetClass="entr" presetSubtype="0" fill="hold" nodeType="afterEffect">
                                  <p:stCondLst>
                                    <p:cond delay="0"/>
                                  </p:stCondLst>
                                  <p:childTnLst>
                                    <p:set>
                                      <p:cBhvr>
                                        <p:cTn id="117" dur="1" fill="hold">
                                          <p:stCondLst>
                                            <p:cond delay="0"/>
                                          </p:stCondLst>
                                        </p:cTn>
                                        <p:tgtEl>
                                          <p:spTgt spid="38"/>
                                        </p:tgtEl>
                                        <p:attrNameLst>
                                          <p:attrName>style.visibility</p:attrName>
                                        </p:attrNameLst>
                                      </p:cBhvr>
                                      <p:to>
                                        <p:strVal val="visible"/>
                                      </p:to>
                                    </p:set>
                                  </p:childTnLst>
                                </p:cTn>
                              </p:par>
                              <p:par>
                                <p:cTn id="118" presetID="1" presetClass="exit" presetSubtype="0" fill="hold" nodeType="withEffect">
                                  <p:stCondLst>
                                    <p:cond delay="0"/>
                                  </p:stCondLst>
                                  <p:childTnLst>
                                    <p:set>
                                      <p:cBhvr>
                                        <p:cTn id="119" dur="1" fill="hold">
                                          <p:stCondLst>
                                            <p:cond delay="0"/>
                                          </p:stCondLst>
                                        </p:cTn>
                                        <p:tgtEl>
                                          <p:spTgt spid="24"/>
                                        </p:tgtEl>
                                        <p:attrNameLst>
                                          <p:attrName>style.visibility</p:attrName>
                                        </p:attrNameLst>
                                      </p:cBhvr>
                                      <p:to>
                                        <p:strVal val="hidden"/>
                                      </p:to>
                                    </p:set>
                                  </p:childTnLst>
                                </p:cTn>
                              </p:par>
                              <p:par>
                                <p:cTn id="120" presetID="1" presetClass="exit" presetSubtype="0" fill="hold" nodeType="withEffect">
                                  <p:stCondLst>
                                    <p:cond delay="1000"/>
                                  </p:stCondLst>
                                  <p:childTnLst>
                                    <p:set>
                                      <p:cBhvr>
                                        <p:cTn id="121" dur="1" fill="hold">
                                          <p:stCondLst>
                                            <p:cond delay="0"/>
                                          </p:stCondLst>
                                        </p:cTn>
                                        <p:tgtEl>
                                          <p:spTgt spid="38"/>
                                        </p:tgtEl>
                                        <p:attrNameLst>
                                          <p:attrName>style.visibility</p:attrName>
                                        </p:attrNameLst>
                                      </p:cBhvr>
                                      <p:to>
                                        <p:strVal val="hidden"/>
                                      </p:to>
                                    </p:set>
                                  </p:childTnLst>
                                </p:cTn>
                              </p:par>
                              <p:par>
                                <p:cTn id="122" presetID="1" presetClass="exit" presetSubtype="0" fill="hold" nodeType="withEffect">
                                  <p:stCondLst>
                                    <p:cond delay="1000"/>
                                  </p:stCondLst>
                                  <p:childTnLst>
                                    <p:set>
                                      <p:cBhvr>
                                        <p:cTn id="123" dur="1" fill="hold">
                                          <p:stCondLst>
                                            <p:cond delay="0"/>
                                          </p:stCondLst>
                                        </p:cTn>
                                        <p:tgtEl>
                                          <p:spTgt spid="29"/>
                                        </p:tgtEl>
                                        <p:attrNameLst>
                                          <p:attrName>style.visibility</p:attrName>
                                        </p:attrNameLst>
                                      </p:cBhvr>
                                      <p:to>
                                        <p:strVal val="hidden"/>
                                      </p:to>
                                    </p:set>
                                  </p:childTnLst>
                                </p:cTn>
                              </p:par>
                              <p:par>
                                <p:cTn id="124" presetID="1" presetClass="entr" presetSubtype="0" fill="hold" nodeType="withEffect">
                                  <p:stCondLst>
                                    <p:cond delay="1000"/>
                                  </p:stCondLst>
                                  <p:childTnLst>
                                    <p:set>
                                      <p:cBhvr>
                                        <p:cTn id="12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1040"/>
                  </p:tgtEl>
                </p:cond>
              </p:nextCondLst>
            </p:seq>
            <p:seq concurrent="1" nextAc="seek">
              <p:cTn id="126" restart="whenNotActive" fill="hold" evtFilter="cancelBubble" nodeType="interactiveSeq">
                <p:stCondLst>
                  <p:cond evt="onClick" delay="0">
                    <p:tgtEl>
                      <p:spTgt spid="21"/>
                    </p:tgtEl>
                  </p:cond>
                </p:stCondLst>
                <p:endSync evt="end" delay="0">
                  <p:rtn val="all"/>
                </p:endSync>
                <p:childTnLst>
                  <p:par>
                    <p:cTn id="127" fill="hold" nodeType="clickPar">
                      <p:stCondLst>
                        <p:cond delay="0"/>
                      </p:stCondLst>
                      <p:childTnLst>
                        <p:par>
                          <p:cTn id="128" fill="hold" nodeType="withGroup">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1" restart="whenNotActive" fill="hold" evtFilter="cancelBubble" nodeType="interactiveSeq">
                <p:stCondLst>
                  <p:cond evt="onClick" delay="0">
                    <p:tgtEl>
                      <p:spTgt spid="27"/>
                    </p:tgtEl>
                  </p:cond>
                </p:stCondLst>
                <p:endSync evt="end" delay="0">
                  <p:rtn val="all"/>
                </p:endSync>
                <p:childTnLst>
                  <p:par>
                    <p:cTn id="132" fill="hold" nodeType="clickPar">
                      <p:stCondLst>
                        <p:cond delay="0"/>
                      </p:stCondLst>
                      <p:childTnLst>
                        <p:par>
                          <p:cTn id="133" fill="hold" nodeType="withGroup">
                            <p:stCondLst>
                              <p:cond delay="0"/>
                            </p:stCondLst>
                            <p:childTnLst>
                              <p:par>
                                <p:cTn id="134" presetID="1" presetClass="exit" presetSubtype="0" fill="hold" grpId="0" nodeType="clickEffect">
                                  <p:stCondLst>
                                    <p:cond delay="0"/>
                                  </p:stCondLst>
                                  <p:childTnLst>
                                    <p:set>
                                      <p:cBhvr>
                                        <p:cTn id="135"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26"/>
                    </p:tgtEl>
                  </p:cond>
                </p:stCondLst>
                <p:endSync evt="end" delay="0">
                  <p:rtn val="all"/>
                </p:endSync>
                <p:childTnLst>
                  <p:par>
                    <p:cTn id="137" fill="hold" nodeType="clickPar">
                      <p:stCondLst>
                        <p:cond delay="0"/>
                      </p:stCondLst>
                      <p:childTnLst>
                        <p:par>
                          <p:cTn id="138" fill="hold" nodeType="withGroup">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1" restart="whenNotActive" fill="hold" evtFilter="cancelBubble" nodeType="interactiveSeq">
                <p:stCondLst>
                  <p:cond evt="onClick" delay="0">
                    <p:tgtEl>
                      <p:spTgt spid="28"/>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1" presetClass="exit" presetSubtype="0" fill="hold" grpId="0" nodeType="clickEffect">
                                  <p:stCondLst>
                                    <p:cond delay="0"/>
                                  </p:stCondLst>
                                  <p:childTnLst>
                                    <p:set>
                                      <p:cBhvr>
                                        <p:cTn id="145"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6" restart="whenNotActive" fill="hold" evtFilter="cancelBubble" nodeType="interactiveSeq">
                <p:stCondLst>
                  <p:cond evt="onClick" delay="0">
                    <p:tgtEl>
                      <p:spTgt spid="29"/>
                    </p:tgtEl>
                  </p:cond>
                </p:stCondLst>
                <p:endSync evt="end" delay="0">
                  <p:rtn val="all"/>
                </p:endSync>
                <p:childTnLst>
                  <p:par>
                    <p:cTn id="147" fill="hold" nodeType="clickPar">
                      <p:stCondLst>
                        <p:cond delay="0"/>
                      </p:stCondLst>
                      <p:childTnLst>
                        <p:par>
                          <p:cTn id="148" fill="hold" nodeType="withGroup">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 grpId="0" animBg="1"/>
      <p:bldP spid="40" grpId="0" animBg="1"/>
      <p:bldP spid="41" grpId="0" animBg="1"/>
      <p:bldP spid="42" grpId="0" animBg="1"/>
      <p:bldP spid="4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a:extLst>
              <a:ext uri="{FF2B5EF4-FFF2-40B4-BE49-F238E27FC236}">
                <a16:creationId xmlns:a16="http://schemas.microsoft.com/office/drawing/2014/main" id="{554D7D5D-BB3B-7A99-3577-D8450FC04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018" t="11310" r="2042" b="6786"/>
          <a:stretch>
            <a:fillRect/>
          </a:stretch>
        </p:blipFill>
        <p:spPr bwMode="auto">
          <a:xfrm>
            <a:off x="-635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2" descr="C:\Users\ADMIN\Desktop\Tai nguyen thiet ke tro choi\Bảng gỗ\Picture1 (2).png">
            <a:hlinkClick r:id="rId3" action="ppaction://hlinksldjump"/>
            <a:extLst>
              <a:ext uri="{FF2B5EF4-FFF2-40B4-BE49-F238E27FC236}">
                <a16:creationId xmlns:a16="http://schemas.microsoft.com/office/drawing/2014/main" id="{C9AC5DC7-B8AA-C0D4-BB72-96712AEA2D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6400800"/>
            <a:ext cx="126841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239C392-0A25-35E4-612F-38DFC0C0AAE9}"/>
              </a:ext>
            </a:extLst>
          </p:cNvPr>
          <p:cNvSpPr/>
          <p:nvPr/>
        </p:nvSpPr>
        <p:spPr>
          <a:xfrm>
            <a:off x="1566862" y="860287"/>
            <a:ext cx="6010275" cy="838200"/>
          </a:xfrm>
          <a:prstGeom prst="rect">
            <a:avLst/>
          </a:prstGeom>
          <a:solidFill>
            <a:schemeClr val="accent4">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FF0000"/>
                </a:solidFill>
                <a:latin typeface="Times New Roman" panose="02020603050405020304" pitchFamily="18" charset="0"/>
                <a:cs typeface="Times New Roman" panose="02020603050405020304" pitchFamily="18" charset="0"/>
              </a:rPr>
              <a:t>Quốc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tiên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cuộc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kiến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địa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lí</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3" name="Rectangle 2">
            <a:extLst>
              <a:ext uri="{FF2B5EF4-FFF2-40B4-BE49-F238E27FC236}">
                <a16:creationId xmlns:a16="http://schemas.microsoft.com/office/drawing/2014/main" id="{EA80D8E6-25AE-C35D-8C7E-40F6DB03E6F4}"/>
              </a:ext>
            </a:extLst>
          </p:cNvPr>
          <p:cNvSpPr/>
          <p:nvPr/>
        </p:nvSpPr>
        <p:spPr>
          <a:xfrm>
            <a:off x="2355574" y="2133600"/>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dirty="0">
                <a:solidFill>
                  <a:srgbClr val="0000FF"/>
                </a:solidFill>
                <a:cs typeface="Times New Roman" panose="02020603050405020304" pitchFamily="18" charset="0"/>
              </a:rPr>
              <a:t>    A. </a:t>
            </a:r>
            <a:r>
              <a:rPr lang="en-US" altLang="en-US" sz="2800" b="1" dirty="0" err="1">
                <a:solidFill>
                  <a:srgbClr val="0000FF"/>
                </a:solidFill>
                <a:cs typeface="Times New Roman" panose="02020603050405020304" pitchFamily="18" charset="0"/>
              </a:rPr>
              <a:t>Tây</a:t>
            </a:r>
            <a:r>
              <a:rPr lang="en-US" altLang="en-US" sz="2800" b="1" dirty="0">
                <a:solidFill>
                  <a:srgbClr val="0000FF"/>
                </a:solidFill>
                <a:cs typeface="Times New Roman" panose="02020603050405020304" pitchFamily="18" charset="0"/>
              </a:rPr>
              <a:t> Ban </a:t>
            </a:r>
            <a:r>
              <a:rPr lang="en-US" altLang="en-US" sz="2800" b="1" dirty="0" err="1">
                <a:solidFill>
                  <a:srgbClr val="0000FF"/>
                </a:solidFill>
                <a:cs typeface="Times New Roman" panose="02020603050405020304" pitchFamily="18" charset="0"/>
              </a:rPr>
              <a:t>Nha</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Bồ</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Đào</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Nha</a:t>
            </a:r>
            <a:endParaRPr lang="en-US" altLang="en-US" sz="2800" dirty="0">
              <a:solidFill>
                <a:srgbClr val="0000FF"/>
              </a:solidFill>
              <a:latin typeface="Calibri" panose="020F0502020204030204" pitchFamily="34" charset="0"/>
            </a:endParaRPr>
          </a:p>
        </p:txBody>
      </p:sp>
      <p:sp>
        <p:nvSpPr>
          <p:cNvPr id="10" name="Rectangle 9">
            <a:extLst>
              <a:ext uri="{FF2B5EF4-FFF2-40B4-BE49-F238E27FC236}">
                <a16:creationId xmlns:a16="http://schemas.microsoft.com/office/drawing/2014/main" id="{DE9F0B71-0B08-7CB4-948B-D370BDEE9082}"/>
              </a:ext>
            </a:extLst>
          </p:cNvPr>
          <p:cNvSpPr/>
          <p:nvPr/>
        </p:nvSpPr>
        <p:spPr>
          <a:xfrm>
            <a:off x="2465388" y="3013075"/>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dirty="0">
                <a:solidFill>
                  <a:srgbClr val="0000FF"/>
                </a:solidFill>
                <a:cs typeface="Times New Roman" panose="02020603050405020304" pitchFamily="18" charset="0"/>
              </a:rPr>
              <a:t> B. Hi </a:t>
            </a:r>
            <a:r>
              <a:rPr lang="en-US" altLang="en-US" sz="2800" b="1" dirty="0" err="1">
                <a:solidFill>
                  <a:srgbClr val="0000FF"/>
                </a:solidFill>
                <a:cs typeface="Times New Roman" panose="02020603050405020304" pitchFamily="18" charset="0"/>
              </a:rPr>
              <a:t>Lạp</a:t>
            </a:r>
            <a:r>
              <a:rPr lang="en-US" altLang="en-US" sz="2800" b="1" dirty="0">
                <a:solidFill>
                  <a:srgbClr val="0000FF"/>
                </a:solidFill>
                <a:cs typeface="Times New Roman" panose="02020603050405020304" pitchFamily="18" charset="0"/>
              </a:rPr>
              <a:t>, Italia</a:t>
            </a:r>
          </a:p>
          <a:p>
            <a:endParaRPr lang="en-US" altLang="en-US" sz="2800" dirty="0">
              <a:solidFill>
                <a:srgbClr val="0000FF"/>
              </a:solidFill>
              <a:cs typeface="Times New Roman" panose="02020603050405020304" pitchFamily="18" charset="0"/>
            </a:endParaRPr>
          </a:p>
        </p:txBody>
      </p:sp>
      <p:sp>
        <p:nvSpPr>
          <p:cNvPr id="11" name="Rectangle 10">
            <a:extLst>
              <a:ext uri="{FF2B5EF4-FFF2-40B4-BE49-F238E27FC236}">
                <a16:creationId xmlns:a16="http://schemas.microsoft.com/office/drawing/2014/main" id="{BCAB125C-831D-ABBD-B8C5-F5964292F8CA}"/>
              </a:ext>
            </a:extLst>
          </p:cNvPr>
          <p:cNvSpPr/>
          <p:nvPr/>
        </p:nvSpPr>
        <p:spPr>
          <a:xfrm>
            <a:off x="2465388" y="3717925"/>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dirty="0">
                <a:solidFill>
                  <a:srgbClr val="0000FF"/>
                </a:solidFill>
                <a:cs typeface="Times New Roman" panose="02020603050405020304" pitchFamily="18" charset="0"/>
              </a:rPr>
              <a:t> C. Anh, </a:t>
            </a:r>
            <a:r>
              <a:rPr lang="en-US" altLang="en-US" sz="2800" b="1" dirty="0" err="1">
                <a:solidFill>
                  <a:srgbClr val="0000FF"/>
                </a:solidFill>
                <a:cs typeface="Times New Roman" panose="02020603050405020304" pitchFamily="18" charset="0"/>
              </a:rPr>
              <a:t>Hà</a:t>
            </a:r>
            <a:r>
              <a:rPr lang="en-US" altLang="en-US" sz="2800" b="1" dirty="0">
                <a:solidFill>
                  <a:srgbClr val="0000FF"/>
                </a:solidFill>
                <a:cs typeface="Times New Roman" panose="02020603050405020304" pitchFamily="18" charset="0"/>
              </a:rPr>
              <a:t> Lan</a:t>
            </a:r>
          </a:p>
          <a:p>
            <a:pPr algn="ctr"/>
            <a:endParaRPr lang="en-US" altLang="en-US" sz="2800" b="1" dirty="0">
              <a:solidFill>
                <a:srgbClr val="0000FF"/>
              </a:solidFill>
              <a:latin typeface="Calibri" panose="020F0502020204030204" pitchFamily="34" charset="0"/>
            </a:endParaRPr>
          </a:p>
        </p:txBody>
      </p:sp>
      <p:sp>
        <p:nvSpPr>
          <p:cNvPr id="12" name="Rectangle 11">
            <a:extLst>
              <a:ext uri="{FF2B5EF4-FFF2-40B4-BE49-F238E27FC236}">
                <a16:creationId xmlns:a16="http://schemas.microsoft.com/office/drawing/2014/main" id="{D0B098A5-7AC9-AD88-80C7-83D77D5676DC}"/>
              </a:ext>
            </a:extLst>
          </p:cNvPr>
          <p:cNvSpPr/>
          <p:nvPr/>
        </p:nvSpPr>
        <p:spPr>
          <a:xfrm>
            <a:off x="2465388" y="4146550"/>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dirty="0">
                <a:solidFill>
                  <a:srgbClr val="0000FF"/>
                </a:solidFill>
                <a:cs typeface="Times New Roman" panose="02020603050405020304" pitchFamily="18" charset="0"/>
              </a:rPr>
              <a:t> D. </a:t>
            </a:r>
            <a:r>
              <a:rPr lang="en-US" altLang="en-US" sz="2800" b="1" dirty="0" err="1">
                <a:solidFill>
                  <a:srgbClr val="0000FF"/>
                </a:solidFill>
                <a:cs typeface="Times New Roman" panose="02020603050405020304" pitchFamily="18" charset="0"/>
              </a:rPr>
              <a:t>Tây</a:t>
            </a:r>
            <a:r>
              <a:rPr lang="en-US" altLang="en-US" sz="2800" b="1" dirty="0">
                <a:solidFill>
                  <a:srgbClr val="0000FF"/>
                </a:solidFill>
                <a:cs typeface="Times New Roman" panose="02020603050405020304" pitchFamily="18" charset="0"/>
              </a:rPr>
              <a:t> Ban </a:t>
            </a:r>
            <a:r>
              <a:rPr lang="en-US" altLang="en-US" sz="2800" b="1" dirty="0" err="1">
                <a:solidFill>
                  <a:srgbClr val="0000FF"/>
                </a:solidFill>
                <a:cs typeface="Times New Roman" panose="02020603050405020304" pitchFamily="18" charset="0"/>
              </a:rPr>
              <a:t>Nha</a:t>
            </a:r>
            <a:r>
              <a:rPr lang="en-US" altLang="en-US" sz="2800" b="1" dirty="0">
                <a:solidFill>
                  <a:srgbClr val="0000FF"/>
                </a:solidFill>
                <a:cs typeface="Times New Roman" panose="02020603050405020304" pitchFamily="18" charset="0"/>
              </a:rPr>
              <a:t>, Anh</a:t>
            </a:r>
            <a:endParaRPr lang="en-US" altLang="en-US" sz="2800" b="1" dirty="0">
              <a:solidFill>
                <a:srgbClr val="0000FF"/>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mph" presetSubtype="2" fill="hold" grpId="1" nodeType="clickEffect">
                                  <p:stCondLst>
                                    <p:cond delay="0"/>
                                  </p:stCondLst>
                                  <p:childTnLst>
                                    <p:animClr clrSpc="rgb" dir="cw">
                                      <p:cBhvr override="childStyle">
                                        <p:cTn id="33" dur="2000" fill="hold"/>
                                        <p:tgtEl>
                                          <p:spTgt spid="3"/>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 grpId="1"/>
      <p:bldP spid="10"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727EE67D-926A-3A08-6BE8-AEC229B27C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764" t="5502" r="8087" b="5133"/>
          <a:stretch>
            <a:fillRect/>
          </a:stretch>
        </p:blipFill>
        <p:spPr bwMode="auto">
          <a:xfrm>
            <a:off x="0" y="14288"/>
            <a:ext cx="9144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2" descr="C:\Users\ADMIN\Desktop\Tai nguyen thiet ke tro choi\Bảng gỗ\Picture1 (2).png">
            <a:hlinkClick r:id="rId3" action="ppaction://hlinksldjump"/>
            <a:extLst>
              <a:ext uri="{FF2B5EF4-FFF2-40B4-BE49-F238E27FC236}">
                <a16:creationId xmlns:a16="http://schemas.microsoft.com/office/drawing/2014/main" id="{3D837B25-DE74-A1A9-2F32-F0354EC95B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1463" y="6303963"/>
            <a:ext cx="12684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6DBCB63-7161-9E8C-2040-736644BCDF6E}"/>
              </a:ext>
            </a:extLst>
          </p:cNvPr>
          <p:cNvSpPr/>
          <p:nvPr/>
        </p:nvSpPr>
        <p:spPr>
          <a:xfrm>
            <a:off x="1879600" y="1752600"/>
            <a:ext cx="6008688" cy="685800"/>
          </a:xfrm>
          <a:prstGeom prst="rect">
            <a:avLst/>
          </a:prstGeom>
          <a:solidFill>
            <a:srgbClr val="92D05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FF0000"/>
                </a:solidFill>
                <a:latin typeface="Times New Roman" panose="02020603050405020304" pitchFamily="18" charset="0"/>
                <a:cs typeface="Times New Roman" panose="02020603050405020304" pitchFamily="18" charset="0"/>
              </a:rPr>
              <a:t>Người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đầu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tiên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tìm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Mĩ</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F910C2A-5432-C4DB-C3B1-A9C470305465}"/>
              </a:ext>
            </a:extLst>
          </p:cNvPr>
          <p:cNvSpPr/>
          <p:nvPr/>
        </p:nvSpPr>
        <p:spPr>
          <a:xfrm>
            <a:off x="2133600" y="2476500"/>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 </a:t>
            </a:r>
            <a:r>
              <a:rPr lang="en-US" sz="2800" b="1" dirty="0" err="1">
                <a:solidFill>
                  <a:srgbClr val="0000FF"/>
                </a:solidFill>
                <a:latin typeface="Times New Roman" panose="02020603050405020304" pitchFamily="18" charset="0"/>
                <a:cs typeface="Times New Roman" panose="02020603050405020304" pitchFamily="18" charset="0"/>
              </a:rPr>
              <a:t>Vexpuchi</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E7C322DA-27F7-E1C2-D602-FAE1D1B8A449}"/>
              </a:ext>
            </a:extLst>
          </p:cNvPr>
          <p:cNvSpPr/>
          <p:nvPr/>
        </p:nvSpPr>
        <p:spPr>
          <a:xfrm>
            <a:off x="2141538" y="2971800"/>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a:solidFill>
                  <a:srgbClr val="0000FF"/>
                </a:solidFill>
                <a:cs typeface="Times New Roman" panose="02020603050405020304" pitchFamily="18" charset="0"/>
              </a:rPr>
              <a:t> B. Hoàng tử Hen-ri</a:t>
            </a:r>
          </a:p>
        </p:txBody>
      </p:sp>
      <p:sp>
        <p:nvSpPr>
          <p:cNvPr id="8" name="Rectangle 7">
            <a:extLst>
              <a:ext uri="{FF2B5EF4-FFF2-40B4-BE49-F238E27FC236}">
                <a16:creationId xmlns:a16="http://schemas.microsoft.com/office/drawing/2014/main" id="{A06606B0-5777-5769-0830-F025B8286223}"/>
              </a:ext>
            </a:extLst>
          </p:cNvPr>
          <p:cNvSpPr/>
          <p:nvPr/>
        </p:nvSpPr>
        <p:spPr>
          <a:xfrm>
            <a:off x="2133600" y="3476625"/>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a:solidFill>
                  <a:srgbClr val="0000FF"/>
                </a:solidFill>
                <a:cs typeface="Times New Roman" panose="02020603050405020304" pitchFamily="18" charset="0"/>
              </a:rPr>
              <a:t> C. Va-xcô đơ Ga-ma</a:t>
            </a:r>
          </a:p>
        </p:txBody>
      </p:sp>
      <p:sp>
        <p:nvSpPr>
          <p:cNvPr id="9" name="Rectangle 8">
            <a:extLst>
              <a:ext uri="{FF2B5EF4-FFF2-40B4-BE49-F238E27FC236}">
                <a16:creationId xmlns:a16="http://schemas.microsoft.com/office/drawing/2014/main" id="{DDDC919C-D7F1-54A2-2F63-2A4ECFF47CAA}"/>
              </a:ext>
            </a:extLst>
          </p:cNvPr>
          <p:cNvSpPr/>
          <p:nvPr/>
        </p:nvSpPr>
        <p:spPr>
          <a:xfrm>
            <a:off x="2133600" y="4040188"/>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a:solidFill>
                  <a:srgbClr val="0000FF"/>
                </a:solidFill>
                <a:cs typeface="Times New Roman" panose="02020603050405020304" pitchFamily="18" charset="0"/>
              </a:rPr>
              <a:t> D. C.Cô-lôm-bô</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47"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2000"/>
                            </p:stCondLst>
                            <p:childTnLst>
                              <p:par>
                                <p:cTn id="22" presetID="47"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par>
                          <p:cTn id="27" fill="hold" nodeType="afterGroup">
                            <p:stCondLst>
                              <p:cond delay="3000"/>
                            </p:stCondLst>
                            <p:childTnLst>
                              <p:par>
                                <p:cTn id="28" presetID="47" presetClass="entr" presetSubtype="0" fill="hold" grpId="0" nodeType="afterEffect">
                                  <p:stCondLst>
                                    <p:cond delay="0"/>
                                  </p:stCondLst>
                                  <p:iterate type="lt">
                                    <p:tmPct val="0"/>
                                  </p:iterate>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mph" presetSubtype="0" fill="hold" grpId="1" nodeType="clickEffect">
                                  <p:stCondLst>
                                    <p:cond delay="0"/>
                                  </p:stCondLst>
                                  <p:iterate type="lt">
                                    <p:tmPct val="4000"/>
                                  </p:iterate>
                                  <p:childTnLst>
                                    <p:set>
                                      <p:cBhvr override="childStyle">
                                        <p:cTn id="36" dur="500" fill="hold"/>
                                        <p:tgtEl>
                                          <p:spTgt spid="9"/>
                                        </p:tgtEl>
                                        <p:attrNameLst>
                                          <p:attrName>style.color</p:attrName>
                                        </p:attrNameLst>
                                      </p:cBhvr>
                                      <p:to>
                                        <p:clrVal>
                                          <a:schemeClr val="accent2"/>
                                        </p:clrVal>
                                      </p:to>
                                    </p:set>
                                    <p:set>
                                      <p:cBhvr>
                                        <p:cTn id="37" dur="500" fill="hold"/>
                                        <p:tgtEl>
                                          <p:spTgt spid="9"/>
                                        </p:tgtEl>
                                        <p:attrNameLst>
                                          <p:attrName>fillcolor</p:attrName>
                                        </p:attrNameLst>
                                      </p:cBhvr>
                                      <p:to>
                                        <p:clrVal>
                                          <a:schemeClr val="accent2"/>
                                        </p:clrVal>
                                      </p:to>
                                    </p:set>
                                    <p:set>
                                      <p:cBhvr>
                                        <p:cTn id="38" dur="5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9"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ADMIN\Desktop\Lam tac\bg.jpg">
            <a:extLst>
              <a:ext uri="{FF2B5EF4-FFF2-40B4-BE49-F238E27FC236}">
                <a16:creationId xmlns:a16="http://schemas.microsoft.com/office/drawing/2014/main" id="{0A9D0223-B051-5E77-3CA3-4D8F750B57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938"/>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ADMIN\Desktop\Giai cuu con vat\wooden-board-theme-image-1-vector-clip-art_csp9738361.jpg">
            <a:extLst>
              <a:ext uri="{FF2B5EF4-FFF2-40B4-BE49-F238E27FC236}">
                <a16:creationId xmlns:a16="http://schemas.microsoft.com/office/drawing/2014/main" id="{C1A77DBC-B97F-C010-7C2E-2656B334F9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5707" y="7938"/>
            <a:ext cx="5486400" cy="290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2" descr="C:\Users\ADMIN\Desktop\Tai nguyen thiet ke tro choi\Bảng gỗ\Picture1 (2).png">
            <a:hlinkClick r:id="rId4" action="ppaction://hlinksldjump"/>
            <a:extLst>
              <a:ext uri="{FF2B5EF4-FFF2-40B4-BE49-F238E27FC236}">
                <a16:creationId xmlns:a16="http://schemas.microsoft.com/office/drawing/2014/main" id="{3B345EF2-030B-5217-DCB7-8E6ACA83E0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5588" y="6318250"/>
            <a:ext cx="12684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9DC0A59-6280-7C06-9270-EC2C043224B3}"/>
              </a:ext>
            </a:extLst>
          </p:cNvPr>
          <p:cNvSpPr/>
          <p:nvPr/>
        </p:nvSpPr>
        <p:spPr>
          <a:xfrm>
            <a:off x="2036070" y="488950"/>
            <a:ext cx="4637087" cy="1497013"/>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b="1" dirty="0" err="1">
                <a:solidFill>
                  <a:srgbClr val="0000FF"/>
                </a:solidFill>
                <a:latin typeface="Times New Roman" panose="02020603050405020304" pitchFamily="18" charset="0"/>
                <a:cs typeface="Times New Roman" panose="02020603050405020304" pitchFamily="18" charset="0"/>
              </a:rPr>
              <a:t>Người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thực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hiện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chuyến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đầu</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tiên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vòng</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quanh</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thế</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giới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là</a:t>
            </a:r>
            <a:endParaRPr lang="en-US" sz="2600" dirty="0">
              <a:solidFill>
                <a:srgbClr val="0000FF"/>
              </a:solidFill>
              <a:latin typeface="Times New Roman" panose="02020603050405020304" pitchFamily="18" charset="0"/>
              <a:cs typeface="Times New Roman" panose="02020603050405020304" pitchFamily="18" charset="0"/>
            </a:endParaRPr>
          </a:p>
        </p:txBody>
      </p:sp>
      <p:pic>
        <p:nvPicPr>
          <p:cNvPr id="4099" name="Picture 3">
            <a:extLst>
              <a:ext uri="{FF2B5EF4-FFF2-40B4-BE49-F238E27FC236}">
                <a16:creationId xmlns:a16="http://schemas.microsoft.com/office/drawing/2014/main" id="{E49FAA92-4FFE-1D6E-E858-1AFD6462D2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14" t="24504" r="2481" b="4066"/>
          <a:stretch>
            <a:fillRect/>
          </a:stretch>
        </p:blipFill>
        <p:spPr bwMode="auto">
          <a:xfrm>
            <a:off x="876300" y="2954407"/>
            <a:ext cx="73914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EC372F9-C5AF-CCCE-C392-24F907142D22}"/>
              </a:ext>
            </a:extLst>
          </p:cNvPr>
          <p:cNvSpPr/>
          <p:nvPr/>
        </p:nvSpPr>
        <p:spPr>
          <a:xfrm>
            <a:off x="2580863" y="3270250"/>
            <a:ext cx="3733800" cy="2425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sz="2600" b="1" dirty="0">
              <a:solidFill>
                <a:schemeClr val="tx1"/>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2115059F-D2D2-C16B-5FD4-62B969FFB0C8}"/>
              </a:ext>
            </a:extLst>
          </p:cNvPr>
          <p:cNvSpPr/>
          <p:nvPr/>
        </p:nvSpPr>
        <p:spPr>
          <a:xfrm>
            <a:off x="2580863" y="3270250"/>
            <a:ext cx="2827338" cy="495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Times New Roman" panose="02020603050405020304" pitchFamily="18" charset="0"/>
                <a:cs typeface="Times New Roman" panose="02020603050405020304" pitchFamily="18" charset="0"/>
              </a:rPr>
              <a:t>A. Ma-</a:t>
            </a:r>
            <a:r>
              <a:rPr lang="en-US" sz="2800" b="1" dirty="0" err="1">
                <a:solidFill>
                  <a:schemeClr val="tx1"/>
                </a:solidFill>
                <a:latin typeface="Times New Roman" panose="02020603050405020304" pitchFamily="18" charset="0"/>
                <a:cs typeface="Times New Roman" panose="02020603050405020304" pitchFamily="18" charset="0"/>
              </a:rPr>
              <a:t>gien</a:t>
            </a:r>
            <a:r>
              <a:rPr lang="en-US" sz="2800" b="1" dirty="0">
                <a:solidFill>
                  <a:schemeClr val="tx1"/>
                </a:solidFill>
                <a:latin typeface="Times New Roman" panose="02020603050405020304" pitchFamily="18" charset="0"/>
                <a:cs typeface="Times New Roman" panose="02020603050405020304" pitchFamily="18" charset="0"/>
              </a:rPr>
              <a:t>-</a:t>
            </a:r>
            <a:r>
              <a:rPr lang="en-US" sz="2800" b="1" dirty="0" err="1">
                <a:solidFill>
                  <a:schemeClr val="tx1"/>
                </a:solidFill>
                <a:latin typeface="Times New Roman" panose="02020603050405020304" pitchFamily="18" charset="0"/>
                <a:cs typeface="Times New Roman" panose="02020603050405020304" pitchFamily="18" charset="0"/>
              </a:rPr>
              <a:t>lan</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06B5D1A4-7C7A-40D8-3EC2-1F1DF3F37ECA}"/>
              </a:ext>
            </a:extLst>
          </p:cNvPr>
          <p:cNvSpPr/>
          <p:nvPr/>
        </p:nvSpPr>
        <p:spPr>
          <a:xfrm>
            <a:off x="2423701" y="3692525"/>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B. </a:t>
            </a:r>
            <a:r>
              <a:rPr lang="en-US" sz="2800" b="1" dirty="0" err="1">
                <a:solidFill>
                  <a:schemeClr val="tx1"/>
                </a:solidFill>
                <a:latin typeface="Times New Roman" panose="02020603050405020304" pitchFamily="18" charset="0"/>
                <a:cs typeface="Times New Roman" panose="02020603050405020304" pitchFamily="18" charset="0"/>
              </a:rPr>
              <a:t>Vexpuchi</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C0CFEF1F-FD4B-1CD3-8879-1E0C99B517D4}"/>
              </a:ext>
            </a:extLst>
          </p:cNvPr>
          <p:cNvSpPr/>
          <p:nvPr/>
        </p:nvSpPr>
        <p:spPr>
          <a:xfrm>
            <a:off x="2433226" y="4187825"/>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dirty="0">
                <a:cs typeface="Times New Roman" panose="02020603050405020304" pitchFamily="18" charset="0"/>
              </a:rPr>
              <a:t> C. </a:t>
            </a:r>
            <a:r>
              <a:rPr lang="en-US" altLang="en-US" sz="2800" b="1" dirty="0" err="1">
                <a:cs typeface="Times New Roman" panose="02020603050405020304" pitchFamily="18" charset="0"/>
              </a:rPr>
              <a:t>Hoàng</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tử</a:t>
            </a:r>
            <a:r>
              <a:rPr lang="en-US" altLang="en-US" sz="2800" b="1" dirty="0">
                <a:cs typeface="Times New Roman" panose="02020603050405020304" pitchFamily="18" charset="0"/>
              </a:rPr>
              <a:t> Hen-</a:t>
            </a:r>
            <a:r>
              <a:rPr lang="en-US" altLang="en-US" sz="2800" b="1" dirty="0" err="1">
                <a:cs typeface="Times New Roman" panose="02020603050405020304" pitchFamily="18" charset="0"/>
              </a:rPr>
              <a:t>ri</a:t>
            </a:r>
            <a:endParaRPr lang="en-US" altLang="en-US" sz="2800" b="1" dirty="0">
              <a:cs typeface="Times New Roman" panose="02020603050405020304" pitchFamily="18" charset="0"/>
            </a:endParaRPr>
          </a:p>
        </p:txBody>
      </p:sp>
      <p:sp>
        <p:nvSpPr>
          <p:cNvPr id="12" name="Rectangle 11">
            <a:extLst>
              <a:ext uri="{FF2B5EF4-FFF2-40B4-BE49-F238E27FC236}">
                <a16:creationId xmlns:a16="http://schemas.microsoft.com/office/drawing/2014/main" id="{AC2CE237-49E5-1BDA-2BDA-2503811B0D77}"/>
              </a:ext>
            </a:extLst>
          </p:cNvPr>
          <p:cNvSpPr/>
          <p:nvPr/>
        </p:nvSpPr>
        <p:spPr>
          <a:xfrm>
            <a:off x="2423701" y="4694238"/>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a:cs typeface="Times New Roman" panose="02020603050405020304" pitchFamily="18" charset="0"/>
              </a:rPr>
              <a:t> D. Va-xcô đơ Ga-ma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20" presetClass="entr" presetSubtype="0" fill="hold" nodeType="withEffect">
                                  <p:stCondLst>
                                    <p:cond delay="0"/>
                                  </p:stCondLst>
                                  <p:childTnLst>
                                    <p:set>
                                      <p:cBhvr>
                                        <p:cTn id="15" dur="1" fill="hold">
                                          <p:stCondLst>
                                            <p:cond delay="0"/>
                                          </p:stCondLst>
                                        </p:cTn>
                                        <p:tgtEl>
                                          <p:spTgt spid="4099"/>
                                        </p:tgtEl>
                                        <p:attrNameLst>
                                          <p:attrName>style.visibility</p:attrName>
                                        </p:attrNameLst>
                                      </p:cBhvr>
                                      <p:to>
                                        <p:strVal val="visible"/>
                                      </p:to>
                                    </p:set>
                                    <p:animEffect transition="in" filter="wedge">
                                      <p:cBhvr>
                                        <p:cTn id="16" dur="2000"/>
                                        <p:tgtEl>
                                          <p:spTgt spid="4099"/>
                                        </p:tgtEl>
                                      </p:cBhvr>
                                    </p:animEffect>
                                  </p:childTnLst>
                                </p:cTn>
                              </p:par>
                              <p:par>
                                <p:cTn id="17" presetID="2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edge">
                                      <p:cBhvr>
                                        <p:cTn id="19" dur="2000"/>
                                        <p:tgtEl>
                                          <p:spTgt spid="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strVal val="#ppt_w*0.70"/>
                                          </p:val>
                                        </p:tav>
                                        <p:tav tm="100000">
                                          <p:val>
                                            <p:strVal val="#ppt_w"/>
                                          </p:val>
                                        </p:tav>
                                      </p:tavLst>
                                    </p:anim>
                                    <p:anim calcmode="lin" valueType="num">
                                      <p:cBhvr>
                                        <p:cTn id="25" dur="500" fill="hold"/>
                                        <p:tgtEl>
                                          <p:spTgt spid="8"/>
                                        </p:tgtEl>
                                        <p:attrNameLst>
                                          <p:attrName>ppt_h</p:attrName>
                                        </p:attrNameLst>
                                      </p:cBhvr>
                                      <p:tavLst>
                                        <p:tav tm="0">
                                          <p:val>
                                            <p:strVal val="#ppt_h"/>
                                          </p:val>
                                        </p:tav>
                                        <p:tav tm="100000">
                                          <p:val>
                                            <p:strVal val="#ppt_h"/>
                                          </p:val>
                                        </p:tav>
                                      </p:tavLst>
                                    </p:anim>
                                    <p:animEffect transition="in" filter="fade">
                                      <p:cBhvr>
                                        <p:cTn id="26" dur="500"/>
                                        <p:tgtEl>
                                          <p:spTgt spid="8"/>
                                        </p:tgtEl>
                                      </p:cBhvr>
                                    </p:animEffect>
                                  </p:childTnLst>
                                </p:cTn>
                              </p:par>
                              <p:par>
                                <p:cTn id="27" presetID="47"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nodeType="afterGroup">
                            <p:stCondLst>
                              <p:cond delay="1000"/>
                            </p:stCondLst>
                            <p:childTnLst>
                              <p:par>
                                <p:cTn id="33" presetID="47"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par>
                          <p:cTn id="38" fill="hold" nodeType="afterGroup">
                            <p:stCondLst>
                              <p:cond delay="2000"/>
                            </p:stCondLst>
                            <p:childTnLst>
                              <p:par>
                                <p:cTn id="39" presetID="47" presetClass="entr" presetSubtype="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P spid="9" grpId="0"/>
      <p:bldP spid="10"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ADMIN\Desktop\Lam tac\bg.jpg">
            <a:extLst>
              <a:ext uri="{FF2B5EF4-FFF2-40B4-BE49-F238E27FC236}">
                <a16:creationId xmlns:a16="http://schemas.microsoft.com/office/drawing/2014/main" id="{EDF7BF94-974D-7B8D-84C6-1C1F2E3578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 descr="C:\Users\ADMIN\Desktop\Giai cuu con vat\wooden-board-theme-image-1-vector-clip-art_csp9738361.jpg">
            <a:extLst>
              <a:ext uri="{FF2B5EF4-FFF2-40B4-BE49-F238E27FC236}">
                <a16:creationId xmlns:a16="http://schemas.microsoft.com/office/drawing/2014/main" id="{BD7B6A61-F945-9973-9580-ACF60A3A1F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15888"/>
            <a:ext cx="838200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a:extLst>
              <a:ext uri="{FF2B5EF4-FFF2-40B4-BE49-F238E27FC236}">
                <a16:creationId xmlns:a16="http://schemas.microsoft.com/office/drawing/2014/main" id="{D0A4AFB2-887E-ED9E-06C2-1BEDDCA218A1}"/>
              </a:ext>
            </a:extLst>
          </p:cNvPr>
          <p:cNvSpPr txBox="1">
            <a:spLocks noChangeArrowheads="1"/>
          </p:cNvSpPr>
          <p:nvPr/>
        </p:nvSpPr>
        <p:spPr bwMode="auto">
          <a:xfrm>
            <a:off x="1295400" y="646113"/>
            <a:ext cx="6378575" cy="954107"/>
          </a:xfrm>
          <a:prstGeom prst="rect">
            <a:avLst/>
          </a:prstGeom>
          <a:solidFill>
            <a:srgbClr val="FFCCFF"/>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it-IT" altLang="en-US" sz="2800" b="1" dirty="0">
                <a:solidFill>
                  <a:srgbClr val="0000FF"/>
                </a:solidFill>
                <a:latin typeface="Times New Roman" panose="02020603050405020304" pitchFamily="18" charset="0"/>
                <a:cs typeface="Arial" panose="020B0604020202020204" pitchFamily="34" charset="0"/>
              </a:rPr>
              <a:t>Điểm nào sau đây không phải là hệ quả tích cực của các cuộc phát kiến địa lí?</a:t>
            </a:r>
            <a:endParaRPr lang="en-US" altLang="en-US" sz="2800" dirty="0">
              <a:solidFill>
                <a:srgbClr val="0000FF"/>
              </a:solidFill>
              <a:latin typeface="Times New Roman" panose="02020603050405020304" pitchFamily="18" charset="0"/>
              <a:cs typeface="Arial" panose="020B0604020202020204" pitchFamily="34" charset="0"/>
            </a:endParaRPr>
          </a:p>
        </p:txBody>
      </p:sp>
      <p:pic>
        <p:nvPicPr>
          <p:cNvPr id="31749" name="Picture 2" descr="C:\Users\ADMIN\Desktop\Tai nguyen thiet ke tro choi\Bảng gỗ\Picture1 (2).png">
            <a:hlinkClick r:id="rId7" action="ppaction://hlinksldjump"/>
            <a:extLst>
              <a:ext uri="{FF2B5EF4-FFF2-40B4-BE49-F238E27FC236}">
                <a16:creationId xmlns:a16="http://schemas.microsoft.com/office/drawing/2014/main" id="{6FF9D689-86C0-2512-95D0-366008AB4D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54938" y="6073775"/>
            <a:ext cx="12684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6BEE1BEB-B0B0-8667-62E2-DCD2376E84C9}"/>
              </a:ext>
            </a:extLst>
          </p:cNvPr>
          <p:cNvSpPr/>
          <p:nvPr/>
        </p:nvSpPr>
        <p:spPr>
          <a:xfrm>
            <a:off x="1377950" y="2281238"/>
            <a:ext cx="6376988" cy="736600"/>
          </a:xfrm>
          <a:prstGeom prst="rect">
            <a:avLst/>
          </a:prstGeom>
          <a:solidFill>
            <a:srgbClr val="FFCC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14350" indent="-514350">
              <a:buAutoNum type="alphaUcPeriod"/>
              <a:defRPr/>
            </a:pPr>
            <a:r>
              <a:rPr lang="it-IT" sz="2600" b="1" dirty="0">
                <a:solidFill>
                  <a:srgbClr val="000099"/>
                </a:solidFill>
                <a:latin typeface="Times New Roman" panose="02020603050405020304" pitchFamily="18" charset="0"/>
                <a:cs typeface="Times New Roman" panose="02020603050405020304" pitchFamily="18" charset="0"/>
              </a:rPr>
              <a:t>A. </a:t>
            </a:r>
            <a:r>
              <a:rPr lang="en-US" sz="2600" b="1" dirty="0" err="1">
                <a:solidFill>
                  <a:srgbClr val="000099"/>
                </a:solidFill>
                <a:latin typeface="Times New Roman" panose="02020603050405020304" pitchFamily="18" charset="0"/>
                <a:cs typeface="Times New Roman" panose="02020603050405020304" pitchFamily="18" charset="0"/>
              </a:rPr>
              <a:t>Đem</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lại</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hiểu</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biết</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mới</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về</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Trái</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Đất</a:t>
            </a:r>
            <a:r>
              <a:rPr lang="en-US" sz="2600" b="1" dirty="0">
                <a:solidFill>
                  <a:srgbClr val="000099"/>
                </a:solidFill>
                <a:latin typeface="Times New Roman" panose="02020603050405020304" pitchFamily="18" charset="0"/>
                <a:cs typeface="Times New Roman" panose="02020603050405020304" pitchFamily="18" charset="0"/>
              </a:rPr>
              <a:t>,</a:t>
            </a:r>
          </a:p>
          <a:p>
            <a:pPr>
              <a:defRPr/>
            </a:pP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về</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những</a:t>
            </a:r>
            <a:r>
              <a:rPr lang="en-US" sz="2600" b="1" dirty="0">
                <a:solidFill>
                  <a:srgbClr val="000099"/>
                </a:solidFill>
                <a:latin typeface="Times New Roman" panose="02020603050405020304" pitchFamily="18" charset="0"/>
                <a:cs typeface="Times New Roman" panose="02020603050405020304" pitchFamily="18" charset="0"/>
              </a:rPr>
              <a:t> con </a:t>
            </a:r>
            <a:r>
              <a:rPr lang="en-US" sz="2600" b="1" dirty="0" err="1">
                <a:solidFill>
                  <a:srgbClr val="000099"/>
                </a:solidFill>
                <a:latin typeface="Times New Roman" panose="02020603050405020304" pitchFamily="18" charset="0"/>
                <a:cs typeface="Times New Roman" panose="02020603050405020304" pitchFamily="18" charset="0"/>
              </a:rPr>
              <a:t>đường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mới</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dân</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tộc</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mới</a:t>
            </a:r>
            <a:r>
              <a:rPr lang="en-US" sz="2600" b="1" dirty="0">
                <a:solidFill>
                  <a:srgbClr val="000099"/>
                </a:solidFill>
                <a:latin typeface="Times New Roman" panose="02020603050405020304" pitchFamily="18" charset="0"/>
                <a:cs typeface="Times New Roman" panose="02020603050405020304" pitchFamily="18" charset="0"/>
              </a:rPr>
              <a:t>.</a:t>
            </a:r>
          </a:p>
        </p:txBody>
      </p:sp>
      <p:pic>
        <p:nvPicPr>
          <p:cNvPr id="12" name="Picture 11">
            <a:extLst>
              <a:ext uri="{FF2B5EF4-FFF2-40B4-BE49-F238E27FC236}">
                <a16:creationId xmlns:a16="http://schemas.microsoft.com/office/drawing/2014/main" id="{D7E7FE86-2679-A101-C0E3-C87B5F3377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75488" y="2435225"/>
            <a:ext cx="6127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C95CC6DC-269E-3112-0B1A-CB6368D6CE2C}"/>
              </a:ext>
            </a:extLst>
          </p:cNvPr>
          <p:cNvSpPr/>
          <p:nvPr/>
        </p:nvSpPr>
        <p:spPr>
          <a:xfrm>
            <a:off x="1403350" y="3167063"/>
            <a:ext cx="6376988" cy="865187"/>
          </a:xfrm>
          <a:prstGeom prst="rect">
            <a:avLst/>
          </a:prstGeom>
          <a:solidFill>
            <a:srgbClr val="FFCC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2600" b="1" dirty="0">
                <a:solidFill>
                  <a:srgbClr val="000099"/>
                </a:solidFill>
                <a:latin typeface="+mj-lt"/>
                <a:cs typeface="Times New Roman" panose="02020603050405020304" pitchFamily="18" charset="0"/>
              </a:rPr>
              <a:t>B.</a:t>
            </a:r>
            <a:r>
              <a:rPr lang="en-US" sz="2600" b="1" dirty="0">
                <a:solidFill>
                  <a:srgbClr val="000099"/>
                </a:solidFill>
                <a:latin typeface="+mj-lt"/>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Thúc</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đẩy</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sự</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giao</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lưu</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quốc</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tế</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về</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kinh</a:t>
            </a:r>
            <a:r>
              <a:rPr lang="en-US" sz="2600" b="1" dirty="0">
                <a:solidFill>
                  <a:srgbClr val="000099"/>
                </a:solidFill>
                <a:latin typeface="Times New Roman" panose="02020603050405020304" pitchFamily="18" charset="0"/>
                <a:cs typeface="Times New Roman" panose="02020603050405020304" pitchFamily="18" charset="0"/>
              </a:rPr>
              <a:t> </a:t>
            </a:r>
          </a:p>
          <a:p>
            <a:pPr defTabSz="685800">
              <a:defRPr/>
            </a:pPr>
            <a:r>
              <a:rPr lang="en-US" sz="2600" b="1" dirty="0" err="1">
                <a:solidFill>
                  <a:srgbClr val="000099"/>
                </a:solidFill>
                <a:latin typeface="Times New Roman" panose="02020603050405020304" pitchFamily="18" charset="0"/>
                <a:cs typeface="Times New Roman" panose="02020603050405020304" pitchFamily="18" charset="0"/>
              </a:rPr>
              <a:t>tế</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văn</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hóa</a:t>
            </a:r>
            <a:r>
              <a:rPr lang="en-US" sz="2600" b="1" dirty="0">
                <a:solidFill>
                  <a:srgbClr val="000099"/>
                </a:solidFill>
                <a:latin typeface="Times New Roman" panose="02020603050405020304" pitchFamily="18" charset="0"/>
                <a:cs typeface="Times New Roman" panose="02020603050405020304" pitchFamily="18" charset="0"/>
              </a:rPr>
              <a:t>.</a:t>
            </a:r>
            <a:r>
              <a:rPr lang="vi-VN" sz="2600" b="1" dirty="0">
                <a:solidFill>
                  <a:srgbClr val="000099"/>
                </a:solidFill>
                <a:latin typeface="+mj-lt"/>
                <a:cs typeface="Times New Roman" panose="02020603050405020304" pitchFamily="18" charset="0"/>
              </a:rPr>
              <a:t> </a:t>
            </a:r>
            <a:endParaRPr lang="vi-VN" sz="2600" b="1" dirty="0">
              <a:solidFill>
                <a:srgbClr val="000099"/>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29EAD1E1-7201-2C6B-53CD-C631F459E0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29475" y="3332163"/>
            <a:ext cx="6032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6ADABC74-9165-B6E4-7C4F-85A087A28C99}"/>
              </a:ext>
            </a:extLst>
          </p:cNvPr>
          <p:cNvSpPr/>
          <p:nvPr/>
        </p:nvSpPr>
        <p:spPr>
          <a:xfrm>
            <a:off x="1390650" y="4114800"/>
            <a:ext cx="6351588" cy="841375"/>
          </a:xfrm>
          <a:prstGeom prst="rect">
            <a:avLst/>
          </a:prstGeom>
          <a:solidFill>
            <a:srgbClr val="FFCC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600" b="1" dirty="0">
                <a:solidFill>
                  <a:srgbClr val="000099"/>
                </a:solidFill>
                <a:latin typeface="Times New Roman" panose="02020603050405020304" pitchFamily="18" charset="0"/>
                <a:cs typeface="Times New Roman" panose="02020603050405020304" pitchFamily="18" charset="0"/>
              </a:rPr>
              <a:t>C</a:t>
            </a:r>
            <a:r>
              <a:rPr lang="vi-VN"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Thị</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trường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thế</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giới</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được</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mở</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rộng</a:t>
            </a:r>
            <a:r>
              <a:rPr lang="en-US" sz="2600" b="1" dirty="0">
                <a:solidFill>
                  <a:srgbClr val="000099"/>
                </a:solidFill>
                <a:latin typeface="Times New Roman" panose="02020603050405020304" pitchFamily="18" charset="0"/>
                <a:cs typeface="Times New Roman" panose="02020603050405020304" pitchFamily="18" charset="0"/>
              </a:rPr>
              <a:t>, </a:t>
            </a:r>
          </a:p>
          <a:p>
            <a:pPr>
              <a:defRPr/>
            </a:pPr>
            <a:r>
              <a:rPr lang="en-US" sz="2600" b="1" dirty="0" err="1">
                <a:solidFill>
                  <a:srgbClr val="000099"/>
                </a:solidFill>
                <a:latin typeface="Times New Roman" panose="02020603050405020304" pitchFamily="18" charset="0"/>
                <a:cs typeface="Times New Roman" panose="02020603050405020304" pitchFamily="18" charset="0"/>
              </a:rPr>
              <a:t>chủ</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nghĩa</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thực</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dân</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ra</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đời</a:t>
            </a:r>
            <a:r>
              <a:rPr lang="en-US" sz="2600" b="1" dirty="0">
                <a:solidFill>
                  <a:srgbClr val="000099"/>
                </a:solidFill>
                <a:latin typeface="Times New Roman" panose="02020603050405020304" pitchFamily="18" charset="0"/>
                <a:cs typeface="Times New Roman" panose="02020603050405020304" pitchFamily="18" charset="0"/>
              </a:rPr>
              <a:t>.</a:t>
            </a:r>
            <a:endParaRPr lang="en-US" sz="2600" dirty="0">
              <a:solidFill>
                <a:srgbClr val="000099"/>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BBAB8F41-CEA4-81EA-E2EC-40D01ACBAD77}"/>
              </a:ext>
            </a:extLst>
          </p:cNvPr>
          <p:cNvPicPr>
            <a:picLocks noChangeAspect="1"/>
          </p:cNvPicPr>
          <p:nvPr/>
        </p:nvPicPr>
        <p:blipFill rotWithShape="1">
          <a:blip r:embed="rId10" cstate="print">
            <a:duotone>
              <a:prstClr val="black"/>
              <a:schemeClr val="accent6">
                <a:tint val="45000"/>
                <a:satMod val="400000"/>
              </a:schemeClr>
            </a:duotone>
          </a:blip>
          <a:srcRect r="-5485"/>
          <a:stretch/>
        </p:blipFill>
        <p:spPr>
          <a:xfrm>
            <a:off x="7075711" y="4236941"/>
            <a:ext cx="597600" cy="531044"/>
          </a:xfrm>
          <a:prstGeom prst="rect">
            <a:avLst/>
          </a:prstGeom>
        </p:spPr>
      </p:pic>
      <p:sp>
        <p:nvSpPr>
          <p:cNvPr id="15" name="Rectangle 14">
            <a:extLst>
              <a:ext uri="{FF2B5EF4-FFF2-40B4-BE49-F238E27FC236}">
                <a16:creationId xmlns:a16="http://schemas.microsoft.com/office/drawing/2014/main" id="{7C9CFFC7-5B06-90BF-AC56-0B2BFF160B2F}"/>
              </a:ext>
            </a:extLst>
          </p:cNvPr>
          <p:cNvSpPr/>
          <p:nvPr/>
        </p:nvSpPr>
        <p:spPr>
          <a:xfrm>
            <a:off x="1403350" y="5105400"/>
            <a:ext cx="6376988" cy="841375"/>
          </a:xfrm>
          <a:prstGeom prst="rect">
            <a:avLst/>
          </a:prstGeom>
          <a:solidFill>
            <a:srgbClr val="FFCC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600" b="1" dirty="0">
                <a:solidFill>
                  <a:srgbClr val="000099"/>
                </a:solidFill>
                <a:latin typeface="Times New Roman" panose="02020603050405020304" pitchFamily="18" charset="0"/>
                <a:cs typeface="Times New Roman" panose="02020603050405020304" pitchFamily="18" charset="0"/>
              </a:rPr>
              <a:t>D</a:t>
            </a:r>
            <a:r>
              <a:rPr lang="vi-VN"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Thị</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trường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thế</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giới</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được</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mở</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rộng</a:t>
            </a:r>
            <a:r>
              <a:rPr lang="en-US" sz="2600" b="1" dirty="0">
                <a:solidFill>
                  <a:srgbClr val="000099"/>
                </a:solidFill>
                <a:latin typeface="Times New Roman" panose="02020603050405020304" pitchFamily="18" charset="0"/>
                <a:cs typeface="Times New Roman" panose="02020603050405020304" pitchFamily="18" charset="0"/>
              </a:rPr>
              <a:t>, </a:t>
            </a:r>
          </a:p>
          <a:p>
            <a:pPr>
              <a:defRPr/>
            </a:pPr>
            <a:r>
              <a:rPr lang="en-US" sz="2600" b="1" dirty="0" err="1">
                <a:solidFill>
                  <a:srgbClr val="000099"/>
                </a:solidFill>
                <a:latin typeface="Times New Roman" panose="02020603050405020304" pitchFamily="18" charset="0"/>
                <a:cs typeface="Times New Roman" panose="02020603050405020304" pitchFamily="18" charset="0"/>
              </a:rPr>
              <a:t>chủ</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nghĩa</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tư</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bản</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ra</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đời</a:t>
            </a:r>
            <a:r>
              <a:rPr lang="en-US" sz="2600" b="1" dirty="0">
                <a:solidFill>
                  <a:srgbClr val="000099"/>
                </a:solidFill>
                <a:latin typeface="Times New Roman" panose="02020603050405020304" pitchFamily="18" charset="0"/>
                <a:cs typeface="Times New Roman" panose="02020603050405020304" pitchFamily="18" charset="0"/>
              </a:rPr>
              <a:t>.</a:t>
            </a:r>
          </a:p>
        </p:txBody>
      </p:sp>
      <p:pic>
        <p:nvPicPr>
          <p:cNvPr id="16" name="Picture 15">
            <a:extLst>
              <a:ext uri="{FF2B5EF4-FFF2-40B4-BE49-F238E27FC236}">
                <a16:creationId xmlns:a16="http://schemas.microsoft.com/office/drawing/2014/main" id="{044407FE-924F-A51A-4229-A15CA66B6F4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37400" y="5260975"/>
            <a:ext cx="6032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1000"/>
                                        <p:tgtEl>
                                          <p:spTgt spid="42"/>
                                        </p:tgtEl>
                                      </p:cBhvr>
                                    </p:animEffect>
                                    <p:anim calcmode="lin" valueType="num">
                                      <p:cBhvr>
                                        <p:cTn id="14" dur="1000" fill="hold"/>
                                        <p:tgtEl>
                                          <p:spTgt spid="42"/>
                                        </p:tgtEl>
                                        <p:attrNameLst>
                                          <p:attrName>ppt_x</p:attrName>
                                        </p:attrNameLst>
                                      </p:cBhvr>
                                      <p:tavLst>
                                        <p:tav tm="0">
                                          <p:val>
                                            <p:strVal val="#ppt_x"/>
                                          </p:val>
                                        </p:tav>
                                        <p:tav tm="100000">
                                          <p:val>
                                            <p:strVal val="#ppt_x"/>
                                          </p:val>
                                        </p:tav>
                                      </p:tavLst>
                                    </p:anim>
                                    <p:anim calcmode="lin" valueType="num">
                                      <p:cBhvr>
                                        <p:cTn id="15" dur="1000" fill="hold"/>
                                        <p:tgtEl>
                                          <p:spTgt spid="42"/>
                                        </p:tgtEl>
                                        <p:attrNameLst>
                                          <p:attrName>ppt_y</p:attrName>
                                        </p:attrNameLst>
                                      </p:cBhvr>
                                      <p:tavLst>
                                        <p:tav tm="0">
                                          <p:val>
                                            <p:strVal val="#ppt_y+.1"/>
                                          </p:val>
                                        </p:tav>
                                        <p:tav tm="100000">
                                          <p:val>
                                            <p:strVal val="#ppt_y"/>
                                          </p:val>
                                        </p:tav>
                                      </p:tavLst>
                                    </p:anim>
                                  </p:childTnLst>
                                </p:cTn>
                              </p:par>
                              <p:par>
                                <p:cTn id="16" presetID="55"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strVal val="#ppt_w*0.70"/>
                                          </p:val>
                                        </p:tav>
                                        <p:tav tm="100000">
                                          <p:val>
                                            <p:strVal val="#ppt_w"/>
                                          </p:val>
                                        </p:tav>
                                      </p:tavLst>
                                    </p:anim>
                                    <p:anim calcmode="lin" valueType="num">
                                      <p:cBhvr>
                                        <p:cTn id="19" dur="1000" fill="hold"/>
                                        <p:tgtEl>
                                          <p:spTgt spid="9"/>
                                        </p:tgtEl>
                                        <p:attrNameLst>
                                          <p:attrName>ppt_h</p:attrName>
                                        </p:attrNameLst>
                                      </p:cBhvr>
                                      <p:tavLst>
                                        <p:tav tm="0">
                                          <p:val>
                                            <p:strVal val="#ppt_h"/>
                                          </p:val>
                                        </p:tav>
                                        <p:tav tm="100000">
                                          <p:val>
                                            <p:strVal val="#ppt_h"/>
                                          </p:val>
                                        </p:tav>
                                      </p:tavLst>
                                    </p:anim>
                                    <p:animEffect transition="in" filter="fade">
                                      <p:cBhvr>
                                        <p:cTn id="20" dur="1000"/>
                                        <p:tgtEl>
                                          <p:spTgt spid="9"/>
                                        </p:tgtEl>
                                      </p:cBhvr>
                                    </p:animEffect>
                                  </p:childTnLst>
                                </p:cTn>
                              </p:par>
                              <p:par>
                                <p:cTn id="21" presetID="55"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strVal val="#ppt_w*0.70"/>
                                          </p:val>
                                        </p:tav>
                                        <p:tav tm="100000">
                                          <p:val>
                                            <p:strVal val="#ppt_w"/>
                                          </p:val>
                                        </p:tav>
                                      </p:tavLst>
                                    </p:anim>
                                    <p:anim calcmode="lin" valueType="num">
                                      <p:cBhvr>
                                        <p:cTn id="24" dur="1000" fill="hold"/>
                                        <p:tgtEl>
                                          <p:spTgt spid="13"/>
                                        </p:tgtEl>
                                        <p:attrNameLst>
                                          <p:attrName>ppt_h</p:attrName>
                                        </p:attrNameLst>
                                      </p:cBhvr>
                                      <p:tavLst>
                                        <p:tav tm="0">
                                          <p:val>
                                            <p:strVal val="#ppt_h"/>
                                          </p:val>
                                        </p:tav>
                                        <p:tav tm="100000">
                                          <p:val>
                                            <p:strVal val="#ppt_h"/>
                                          </p:val>
                                        </p:tav>
                                      </p:tavLst>
                                    </p:anim>
                                    <p:animEffect transition="in" filter="fade">
                                      <p:cBhvr>
                                        <p:cTn id="25" dur="1000"/>
                                        <p:tgtEl>
                                          <p:spTgt spid="13"/>
                                        </p:tgtEl>
                                      </p:cBhvr>
                                    </p:animEffect>
                                  </p:childTnLst>
                                </p:cTn>
                              </p:par>
                              <p:par>
                                <p:cTn id="26" presetID="55"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1000" fill="hold"/>
                                        <p:tgtEl>
                                          <p:spTgt spid="17"/>
                                        </p:tgtEl>
                                        <p:attrNameLst>
                                          <p:attrName>ppt_w</p:attrName>
                                        </p:attrNameLst>
                                      </p:cBhvr>
                                      <p:tavLst>
                                        <p:tav tm="0">
                                          <p:val>
                                            <p:strVal val="#ppt_w*0.70"/>
                                          </p:val>
                                        </p:tav>
                                        <p:tav tm="100000">
                                          <p:val>
                                            <p:strVal val="#ppt_w"/>
                                          </p:val>
                                        </p:tav>
                                      </p:tavLst>
                                    </p:anim>
                                    <p:anim calcmode="lin" valueType="num">
                                      <p:cBhvr>
                                        <p:cTn id="29" dur="1000" fill="hold"/>
                                        <p:tgtEl>
                                          <p:spTgt spid="17"/>
                                        </p:tgtEl>
                                        <p:attrNameLst>
                                          <p:attrName>ppt_h</p:attrName>
                                        </p:attrNameLst>
                                      </p:cBhvr>
                                      <p:tavLst>
                                        <p:tav tm="0">
                                          <p:val>
                                            <p:strVal val="#ppt_h"/>
                                          </p:val>
                                        </p:tav>
                                        <p:tav tm="100000">
                                          <p:val>
                                            <p:strVal val="#ppt_h"/>
                                          </p:val>
                                        </p:tav>
                                      </p:tavLst>
                                    </p:anim>
                                    <p:animEffect transition="in" filter="fade">
                                      <p:cBhvr>
                                        <p:cTn id="30" dur="1000"/>
                                        <p:tgtEl>
                                          <p:spTgt spid="17"/>
                                        </p:tgtEl>
                                      </p:cBhvr>
                                    </p:animEffect>
                                  </p:childTnLst>
                                </p:cTn>
                              </p:par>
                              <p:par>
                                <p:cTn id="31" presetID="55"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1000" fill="hold"/>
                                        <p:tgtEl>
                                          <p:spTgt spid="15"/>
                                        </p:tgtEl>
                                        <p:attrNameLst>
                                          <p:attrName>ppt_w</p:attrName>
                                        </p:attrNameLst>
                                      </p:cBhvr>
                                      <p:tavLst>
                                        <p:tav tm="0">
                                          <p:val>
                                            <p:strVal val="#ppt_w*0.70"/>
                                          </p:val>
                                        </p:tav>
                                        <p:tav tm="100000">
                                          <p:val>
                                            <p:strVal val="#ppt_w"/>
                                          </p:val>
                                        </p:tav>
                                      </p:tavLst>
                                    </p:anim>
                                    <p:anim calcmode="lin" valueType="num">
                                      <p:cBhvr>
                                        <p:cTn id="34" dur="1000" fill="hold"/>
                                        <p:tgtEl>
                                          <p:spTgt spid="15"/>
                                        </p:tgtEl>
                                        <p:attrNameLst>
                                          <p:attrName>ppt_h</p:attrName>
                                        </p:attrNameLst>
                                      </p:cBhvr>
                                      <p:tavLst>
                                        <p:tav tm="0">
                                          <p:val>
                                            <p:strVal val="#ppt_h"/>
                                          </p:val>
                                        </p:tav>
                                        <p:tav tm="100000">
                                          <p:val>
                                            <p:strVal val="#ppt_h"/>
                                          </p:val>
                                        </p:tav>
                                      </p:tavLst>
                                    </p:anim>
                                    <p:animEffect transition="in" filter="fade">
                                      <p:cBhvr>
                                        <p:cTn id="3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 presetClass="emph" presetSubtype="2" fill="hold" nodeType="withEffect">
                                  <p:stCondLst>
                                    <p:cond delay="0"/>
                                  </p:stCondLst>
                                  <p:childTnLst>
                                    <p:animClr clrSpc="rgb" dir="cw">
                                      <p:cBhvr>
                                        <p:cTn id="40" dur="250" fill="hold"/>
                                        <p:tgtEl>
                                          <p:spTgt spid="9"/>
                                        </p:tgtEl>
                                        <p:attrNameLst>
                                          <p:attrName>fillcolor</p:attrName>
                                        </p:attrNameLst>
                                      </p:cBhvr>
                                      <p:to>
                                        <a:srgbClr val="FFF2CC"/>
                                      </p:to>
                                    </p:animClr>
                                    <p:set>
                                      <p:cBhvr>
                                        <p:cTn id="41" dur="250" fill="hold"/>
                                        <p:tgtEl>
                                          <p:spTgt spid="9"/>
                                        </p:tgtEl>
                                        <p:attrNameLst>
                                          <p:attrName>fill.type</p:attrName>
                                        </p:attrNameLst>
                                      </p:cBhvr>
                                      <p:to>
                                        <p:strVal val="solid"/>
                                      </p:to>
                                    </p:set>
                                    <p:set>
                                      <p:cBhvr>
                                        <p:cTn id="42" dur="250" fill="hold"/>
                                        <p:tgtEl>
                                          <p:spTgt spid="9"/>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12"/>
                                        </p:tgtEl>
                                        <p:attrNameLst>
                                          <p:attrName>style.visibility</p:attrName>
                                        </p:attrNameLst>
                                      </p:cBhvr>
                                      <p:to>
                                        <p:strVal val="visible"/>
                                      </p:to>
                                    </p:set>
                                    <p:anim calcmode="lin" valueType="num">
                                      <p:cBhvr>
                                        <p:cTn id="45" dur="250" fill="hold"/>
                                        <p:tgtEl>
                                          <p:spTgt spid="12"/>
                                        </p:tgtEl>
                                        <p:attrNameLst>
                                          <p:attrName>ppt_w</p:attrName>
                                        </p:attrNameLst>
                                      </p:cBhvr>
                                      <p:tavLst>
                                        <p:tav tm="0">
                                          <p:val>
                                            <p:strVal val="4*#ppt_w"/>
                                          </p:val>
                                        </p:tav>
                                        <p:tav tm="100000">
                                          <p:val>
                                            <p:strVal val="#ppt_w"/>
                                          </p:val>
                                        </p:tav>
                                      </p:tavLst>
                                    </p:anim>
                                    <p:anim calcmode="lin" valueType="num">
                                      <p:cBhvr>
                                        <p:cTn id="46"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par>
                                <p:cTn id="47" presetID="1" presetClass="emph" presetSubtype="2" fill="hold" nodeType="withEffect">
                                  <p:stCondLst>
                                    <p:cond delay="1000"/>
                                  </p:stCondLst>
                                  <p:childTnLst>
                                    <p:animClr clrSpc="rgb" dir="cw">
                                      <p:cBhvr>
                                        <p:cTn id="48" dur="250" fill="hold"/>
                                        <p:tgtEl>
                                          <p:spTgt spid="9"/>
                                        </p:tgtEl>
                                        <p:attrNameLst>
                                          <p:attrName>fillcolor</p:attrName>
                                        </p:attrNameLst>
                                      </p:cBhvr>
                                      <p:to>
                                        <a:srgbClr val="FFFF00"/>
                                      </p:to>
                                    </p:animClr>
                                    <p:set>
                                      <p:cBhvr>
                                        <p:cTn id="49" dur="250" fill="hold"/>
                                        <p:tgtEl>
                                          <p:spTgt spid="9"/>
                                        </p:tgtEl>
                                        <p:attrNameLst>
                                          <p:attrName>fill.type</p:attrName>
                                        </p:attrNameLst>
                                      </p:cBhvr>
                                      <p:to>
                                        <p:strVal val="solid"/>
                                      </p:to>
                                    </p:set>
                                    <p:set>
                                      <p:cBhvr>
                                        <p:cTn id="50"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51" restart="whenNotActive" fill="hold" evtFilter="cancelBubble" nodeType="interactiveSeq">
                <p:stCondLst>
                  <p:cond evt="onClick" delay="0">
                    <p:tgtEl>
                      <p:spTgt spid="13"/>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 presetClass="emph" presetSubtype="2" fill="hold" nodeType="withEffect">
                                  <p:stCondLst>
                                    <p:cond delay="0"/>
                                  </p:stCondLst>
                                  <p:childTnLst>
                                    <p:animClr clrSpc="rgb" dir="cw">
                                      <p:cBhvr>
                                        <p:cTn id="55" dur="250" fill="hold"/>
                                        <p:tgtEl>
                                          <p:spTgt spid="13"/>
                                        </p:tgtEl>
                                        <p:attrNameLst>
                                          <p:attrName>fillcolor</p:attrName>
                                        </p:attrNameLst>
                                      </p:cBhvr>
                                      <p:to>
                                        <a:srgbClr val="FFF2CC"/>
                                      </p:to>
                                    </p:animClr>
                                    <p:set>
                                      <p:cBhvr>
                                        <p:cTn id="56" dur="250" fill="hold"/>
                                        <p:tgtEl>
                                          <p:spTgt spid="13"/>
                                        </p:tgtEl>
                                        <p:attrNameLst>
                                          <p:attrName>fill.type</p:attrName>
                                        </p:attrNameLst>
                                      </p:cBhvr>
                                      <p:to>
                                        <p:strVal val="solid"/>
                                      </p:to>
                                    </p:set>
                                    <p:set>
                                      <p:cBhvr>
                                        <p:cTn id="57" dur="250" fill="hold"/>
                                        <p:tgtEl>
                                          <p:spTgt spid="13"/>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14"/>
                                        </p:tgtEl>
                                        <p:attrNameLst>
                                          <p:attrName>style.visibility</p:attrName>
                                        </p:attrNameLst>
                                      </p:cBhvr>
                                      <p:to>
                                        <p:strVal val="visible"/>
                                      </p:to>
                                    </p:set>
                                    <p:anim calcmode="lin" valueType="num">
                                      <p:cBhvr>
                                        <p:cTn id="60" dur="250" fill="hold"/>
                                        <p:tgtEl>
                                          <p:spTgt spid="14"/>
                                        </p:tgtEl>
                                        <p:attrNameLst>
                                          <p:attrName>ppt_w</p:attrName>
                                        </p:attrNameLst>
                                      </p:cBhvr>
                                      <p:tavLst>
                                        <p:tav tm="0">
                                          <p:val>
                                            <p:strVal val="4*#ppt_w"/>
                                          </p:val>
                                        </p:tav>
                                        <p:tav tm="100000">
                                          <p:val>
                                            <p:strVal val="#ppt_w"/>
                                          </p:val>
                                        </p:tav>
                                      </p:tavLst>
                                    </p:anim>
                                    <p:anim calcmode="lin" valueType="num">
                                      <p:cBhvr>
                                        <p:cTn id="61"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par>
                                <p:cTn id="62" presetID="1" presetClass="emph" presetSubtype="2" fill="hold" nodeType="withEffect">
                                  <p:stCondLst>
                                    <p:cond delay="1000"/>
                                  </p:stCondLst>
                                  <p:childTnLst>
                                    <p:animClr clrSpc="rgb" dir="cw">
                                      <p:cBhvr>
                                        <p:cTn id="63" dur="250" fill="hold"/>
                                        <p:tgtEl>
                                          <p:spTgt spid="13"/>
                                        </p:tgtEl>
                                        <p:attrNameLst>
                                          <p:attrName>fillcolor</p:attrName>
                                        </p:attrNameLst>
                                      </p:cBhvr>
                                      <p:to>
                                        <a:srgbClr val="FFFF00"/>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7"/>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1" presetClass="emph" presetSubtype="2" fill="hold" nodeType="withEffect">
                                  <p:stCondLst>
                                    <p:cond delay="0"/>
                                  </p:stCondLst>
                                  <p:childTnLst>
                                    <p:animClr clrSpc="rgb" dir="cw">
                                      <p:cBhvr>
                                        <p:cTn id="70" dur="250" fill="hold"/>
                                        <p:tgtEl>
                                          <p:spTgt spid="17"/>
                                        </p:tgtEl>
                                        <p:attrNameLst>
                                          <p:attrName>fillcolor</p:attrName>
                                        </p:attrNameLst>
                                      </p:cBhvr>
                                      <p:to>
                                        <a:srgbClr val="FFF2CC"/>
                                      </p:to>
                                    </p:animClr>
                                    <p:set>
                                      <p:cBhvr>
                                        <p:cTn id="71" dur="250" fill="hold"/>
                                        <p:tgtEl>
                                          <p:spTgt spid="17"/>
                                        </p:tgtEl>
                                        <p:attrNameLst>
                                          <p:attrName>fill.type</p:attrName>
                                        </p:attrNameLst>
                                      </p:cBhvr>
                                      <p:to>
                                        <p:strVal val="solid"/>
                                      </p:to>
                                    </p:set>
                                    <p:set>
                                      <p:cBhvr>
                                        <p:cTn id="72" dur="250" fill="hold"/>
                                        <p:tgtEl>
                                          <p:spTgt spid="17"/>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18"/>
                                        </p:tgtEl>
                                        <p:attrNameLst>
                                          <p:attrName>style.visibility</p:attrName>
                                        </p:attrNameLst>
                                      </p:cBhvr>
                                      <p:to>
                                        <p:strVal val="visible"/>
                                      </p:to>
                                    </p:set>
                                    <p:anim calcmode="lin" valueType="num">
                                      <p:cBhvr>
                                        <p:cTn id="75" dur="250" fill="hold"/>
                                        <p:tgtEl>
                                          <p:spTgt spid="18"/>
                                        </p:tgtEl>
                                        <p:attrNameLst>
                                          <p:attrName>ppt_w</p:attrName>
                                        </p:attrNameLst>
                                      </p:cBhvr>
                                      <p:tavLst>
                                        <p:tav tm="0">
                                          <p:val>
                                            <p:strVal val="4*#ppt_w"/>
                                          </p:val>
                                        </p:tav>
                                        <p:tav tm="100000">
                                          <p:val>
                                            <p:strVal val="#ppt_w"/>
                                          </p:val>
                                        </p:tav>
                                      </p:tavLst>
                                    </p:anim>
                                    <p:anim calcmode="lin" valueType="num">
                                      <p:cBhvr>
                                        <p:cTn id="76"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4" name="Check mark.wav"/>
                                        </p:tgtEl>
                                      </p:cMediaNode>
                                    </p:audio>
                                  </p:subTnLst>
                                </p:cTn>
                              </p:par>
                              <p:par>
                                <p:cTn id="77" presetID="1" presetClass="emph" presetSubtype="2" fill="hold" nodeType="withEffect">
                                  <p:stCondLst>
                                    <p:cond delay="1000"/>
                                  </p:stCondLst>
                                  <p:childTnLst>
                                    <p:animClr clrSpc="rgb" dir="cw">
                                      <p:cBhvr>
                                        <p:cTn id="78" dur="250" fill="hold"/>
                                        <p:tgtEl>
                                          <p:spTgt spid="17"/>
                                        </p:tgtEl>
                                        <p:attrNameLst>
                                          <p:attrName>fillcolor</p:attrName>
                                        </p:attrNameLst>
                                      </p:cBhvr>
                                      <p:to>
                                        <a:srgbClr val="00B050"/>
                                      </p:to>
                                    </p:animClr>
                                    <p:set>
                                      <p:cBhvr>
                                        <p:cTn id="79" dur="250" fill="hold"/>
                                        <p:tgtEl>
                                          <p:spTgt spid="17"/>
                                        </p:tgtEl>
                                        <p:attrNameLst>
                                          <p:attrName>fill.type</p:attrName>
                                        </p:attrNameLst>
                                      </p:cBhvr>
                                      <p:to>
                                        <p:strVal val="solid"/>
                                      </p:to>
                                    </p:set>
                                    <p:set>
                                      <p:cBhvr>
                                        <p:cTn id="80"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81" restart="whenNotActive" fill="hold" evtFilter="cancelBubble" nodeType="interactiveSeq">
                <p:stCondLst>
                  <p:cond evt="onClick" delay="0">
                    <p:tgtEl>
                      <p:spTgt spid="15"/>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1" presetClass="emph" presetSubtype="2" fill="hold" nodeType="withEffect">
                                  <p:stCondLst>
                                    <p:cond delay="0"/>
                                  </p:stCondLst>
                                  <p:childTnLst>
                                    <p:animClr clrSpc="rgb" dir="cw">
                                      <p:cBhvr>
                                        <p:cTn id="85" dur="250" fill="hold"/>
                                        <p:tgtEl>
                                          <p:spTgt spid="15"/>
                                        </p:tgtEl>
                                        <p:attrNameLst>
                                          <p:attrName>fillcolor</p:attrName>
                                        </p:attrNameLst>
                                      </p:cBhvr>
                                      <p:to>
                                        <a:srgbClr val="FFF2CC"/>
                                      </p:to>
                                    </p:animClr>
                                    <p:set>
                                      <p:cBhvr>
                                        <p:cTn id="86" dur="250" fill="hold"/>
                                        <p:tgtEl>
                                          <p:spTgt spid="15"/>
                                        </p:tgtEl>
                                        <p:attrNameLst>
                                          <p:attrName>fill.type</p:attrName>
                                        </p:attrNameLst>
                                      </p:cBhvr>
                                      <p:to>
                                        <p:strVal val="solid"/>
                                      </p:to>
                                    </p:set>
                                    <p:set>
                                      <p:cBhvr>
                                        <p:cTn id="87" dur="250" fill="hold"/>
                                        <p:tgtEl>
                                          <p:spTgt spid="15"/>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16"/>
                                        </p:tgtEl>
                                        <p:attrNameLst>
                                          <p:attrName>style.visibility</p:attrName>
                                        </p:attrNameLst>
                                      </p:cBhvr>
                                      <p:to>
                                        <p:strVal val="visible"/>
                                      </p:to>
                                    </p:set>
                                    <p:anim calcmode="lin" valueType="num">
                                      <p:cBhvr>
                                        <p:cTn id="90" dur="250" fill="hold"/>
                                        <p:tgtEl>
                                          <p:spTgt spid="16"/>
                                        </p:tgtEl>
                                        <p:attrNameLst>
                                          <p:attrName>ppt_w</p:attrName>
                                        </p:attrNameLst>
                                      </p:cBhvr>
                                      <p:tavLst>
                                        <p:tav tm="0">
                                          <p:val>
                                            <p:strVal val="4*#ppt_w"/>
                                          </p:val>
                                        </p:tav>
                                        <p:tav tm="100000">
                                          <p:val>
                                            <p:strVal val="#ppt_w"/>
                                          </p:val>
                                        </p:tav>
                                      </p:tavLst>
                                    </p:anim>
                                    <p:anim calcmode="lin" valueType="num">
                                      <p:cBhvr>
                                        <p:cTn id="91"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3" name="Wrong Buzzer.wav"/>
                                        </p:tgtEl>
                                      </p:cMediaNode>
                                    </p:audio>
                                  </p:subTnLst>
                                </p:cTn>
                              </p:par>
                              <p:par>
                                <p:cTn id="92" presetID="1" presetClass="emph" presetSubtype="2" fill="hold" nodeType="withEffect">
                                  <p:stCondLst>
                                    <p:cond delay="1000"/>
                                  </p:stCondLst>
                                  <p:childTnLst>
                                    <p:animClr clrSpc="rgb" dir="cw">
                                      <p:cBhvr>
                                        <p:cTn id="93" dur="250" fill="hold"/>
                                        <p:tgtEl>
                                          <p:spTgt spid="15"/>
                                        </p:tgtEl>
                                        <p:attrNameLst>
                                          <p:attrName>fillcolor</p:attrName>
                                        </p:attrNameLst>
                                      </p:cBhvr>
                                      <p:to>
                                        <a:srgbClr val="FFFF00"/>
                                      </p:to>
                                    </p:animClr>
                                    <p:set>
                                      <p:cBhvr>
                                        <p:cTn id="94" dur="250" fill="hold"/>
                                        <p:tgtEl>
                                          <p:spTgt spid="15"/>
                                        </p:tgtEl>
                                        <p:attrNameLst>
                                          <p:attrName>fill.type</p:attrName>
                                        </p:attrNameLst>
                                      </p:cBhvr>
                                      <p:to>
                                        <p:strVal val="solid"/>
                                      </p:to>
                                    </p:set>
                                    <p:set>
                                      <p:cBhvr>
                                        <p:cTn id="95"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42" grpId="0" animBg="1"/>
      <p:bldP spid="9" grpId="0" animBg="1"/>
      <p:bldP spid="13" grpId="0" animBg="1"/>
      <p:bldP spid="17"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D7A25475-24F5-273A-77BA-B7B8EC6500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950" t="3500" r="8337" b="778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croll: Horizontal 2">
            <a:extLst>
              <a:ext uri="{FF2B5EF4-FFF2-40B4-BE49-F238E27FC236}">
                <a16:creationId xmlns:a16="http://schemas.microsoft.com/office/drawing/2014/main" id="{7BAC5747-6295-EF4A-8E0C-89A3D0FB7832}"/>
              </a:ext>
            </a:extLst>
          </p:cNvPr>
          <p:cNvSpPr/>
          <p:nvPr/>
        </p:nvSpPr>
        <p:spPr>
          <a:xfrm>
            <a:off x="1587500" y="554771"/>
            <a:ext cx="6002338" cy="1695105"/>
          </a:xfrm>
          <a:prstGeom prst="horizontalScroll">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Tx/>
              <a:buNone/>
            </a:pPr>
            <a:r>
              <a:rPr lang="it-IT" altLang="en-US" sz="2800" b="1" dirty="0">
                <a:solidFill>
                  <a:srgbClr val="FFFF00"/>
                </a:solidFill>
                <a:latin typeface="Times New Roman" panose="02020603050405020304" pitchFamily="18" charset="0"/>
                <a:cs typeface="Arial" panose="020B0604020202020204" pitchFamily="34" charset="0"/>
              </a:rPr>
              <a:t>Các cuộc phát kiến địa lí thế kỉ XV-XVI được thực hiện bằng con đường nào?</a:t>
            </a:r>
            <a:endParaRPr lang="en-US" altLang="en-US" sz="2800" dirty="0">
              <a:solidFill>
                <a:srgbClr val="FFFF00"/>
              </a:solidFill>
              <a:latin typeface="Times New Roman" panose="02020603050405020304" pitchFamily="18" charset="0"/>
              <a:cs typeface="Arial" panose="020B0604020202020204" pitchFamily="34" charset="0"/>
            </a:endParaRPr>
          </a:p>
        </p:txBody>
      </p:sp>
      <p:sp>
        <p:nvSpPr>
          <p:cNvPr id="7" name="Rectangle 6">
            <a:extLst>
              <a:ext uri="{FF2B5EF4-FFF2-40B4-BE49-F238E27FC236}">
                <a16:creationId xmlns:a16="http://schemas.microsoft.com/office/drawing/2014/main" id="{E5264FCB-4BC9-6626-4469-31EA14951FA0}"/>
              </a:ext>
            </a:extLst>
          </p:cNvPr>
          <p:cNvSpPr/>
          <p:nvPr/>
        </p:nvSpPr>
        <p:spPr>
          <a:xfrm>
            <a:off x="2557669" y="2281238"/>
            <a:ext cx="4200939" cy="736600"/>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14350" indent="-514350">
              <a:buFontTx/>
              <a:buAutoNum type="alphaUcPeriod"/>
              <a:defRPr/>
            </a:pPr>
            <a:r>
              <a:rPr lang="en-US" sz="2600" b="1" dirty="0" err="1">
                <a:solidFill>
                  <a:srgbClr val="000099"/>
                </a:solidFill>
                <a:latin typeface="Times New Roman" panose="02020603050405020304" pitchFamily="18" charset="0"/>
                <a:cs typeface="Times New Roman" panose="02020603050405020304" pitchFamily="18" charset="0"/>
              </a:rPr>
              <a:t>Đường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bộ</a:t>
            </a:r>
            <a:r>
              <a:rPr lang="en-US" sz="2600" b="1" dirty="0">
                <a:solidFill>
                  <a:srgbClr val="000099"/>
                </a:solidFill>
                <a:latin typeface="Times New Roman" panose="02020603050405020304" pitchFamily="18" charset="0"/>
                <a:cs typeface="Times New Roman" panose="02020603050405020304" pitchFamily="18" charset="0"/>
              </a:rPr>
              <a:t>.</a:t>
            </a:r>
            <a:r>
              <a:rPr lang="en-US" dirty="0"/>
              <a:t>.</a:t>
            </a:r>
            <a:endParaRPr lang="en-US" sz="2600" b="1" dirty="0">
              <a:solidFill>
                <a:srgbClr val="00206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573EEA1E-20AD-B1D7-6530-C4FF1B3B4C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4377" y="2460625"/>
            <a:ext cx="6127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4BB362BB-6460-FB38-FB39-257292C1A47B}"/>
              </a:ext>
            </a:extLst>
          </p:cNvPr>
          <p:cNvSpPr/>
          <p:nvPr/>
        </p:nvSpPr>
        <p:spPr>
          <a:xfrm>
            <a:off x="2557669" y="3121025"/>
            <a:ext cx="4200939" cy="84137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600" b="1" dirty="0">
                <a:solidFill>
                  <a:srgbClr val="002060"/>
                </a:solidFill>
                <a:latin typeface="Times New Roman" panose="02020603050405020304" pitchFamily="18" charset="0"/>
                <a:cs typeface="Times New Roman" panose="02020603050405020304" pitchFamily="18" charset="0"/>
              </a:rPr>
              <a:t>B</a:t>
            </a:r>
            <a:r>
              <a:rPr lang="vi-VN"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biển</a:t>
            </a:r>
            <a:r>
              <a:rPr lang="en-US" sz="2600" b="1" dirty="0">
                <a:solidFill>
                  <a:srgbClr val="000099"/>
                </a:solidFill>
                <a:latin typeface="Times New Roman" panose="02020603050405020304" pitchFamily="18" charset="0"/>
                <a:cs typeface="Times New Roman" panose="02020603050405020304" pitchFamily="18" charset="0"/>
              </a:rPr>
              <a:t>.</a:t>
            </a:r>
            <a:endParaRPr lang="en-US" sz="2600" dirty="0">
              <a:solidFill>
                <a:srgbClr val="000099"/>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185A51F9-2785-AF4C-CE99-2AC5942EB497}"/>
              </a:ext>
            </a:extLst>
          </p:cNvPr>
          <p:cNvPicPr>
            <a:picLocks noChangeAspect="1"/>
          </p:cNvPicPr>
          <p:nvPr/>
        </p:nvPicPr>
        <p:blipFill rotWithShape="1">
          <a:blip r:embed="rId7" cstate="print">
            <a:duotone>
              <a:prstClr val="black"/>
              <a:schemeClr val="accent6">
                <a:tint val="45000"/>
                <a:satMod val="400000"/>
              </a:schemeClr>
            </a:duotone>
          </a:blip>
          <a:srcRect r="-5485"/>
          <a:stretch/>
        </p:blipFill>
        <p:spPr>
          <a:xfrm>
            <a:off x="5975478" y="3276190"/>
            <a:ext cx="597600" cy="531044"/>
          </a:xfrm>
          <a:prstGeom prst="rect">
            <a:avLst/>
          </a:prstGeom>
        </p:spPr>
      </p:pic>
      <p:sp>
        <p:nvSpPr>
          <p:cNvPr id="11" name="Rectangle 10">
            <a:extLst>
              <a:ext uri="{FF2B5EF4-FFF2-40B4-BE49-F238E27FC236}">
                <a16:creationId xmlns:a16="http://schemas.microsoft.com/office/drawing/2014/main" id="{5E424A27-4631-C53A-03EE-3A0CAAE731FD}"/>
              </a:ext>
            </a:extLst>
          </p:cNvPr>
          <p:cNvSpPr/>
          <p:nvPr/>
        </p:nvSpPr>
        <p:spPr>
          <a:xfrm>
            <a:off x="2557669" y="4060825"/>
            <a:ext cx="4200939" cy="738188"/>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sz="2600" b="1" dirty="0">
                <a:solidFill>
                  <a:srgbClr val="002060"/>
                </a:solidFill>
                <a:latin typeface="Times New Roman" panose="02020603050405020304" pitchFamily="18" charset="0"/>
                <a:cs typeface="Times New Roman" panose="02020603050405020304" pitchFamily="18" charset="0"/>
              </a:rPr>
              <a:t>C. </a:t>
            </a:r>
            <a:r>
              <a:rPr lang="en-US" sz="2600" b="1" dirty="0" err="1">
                <a:solidFill>
                  <a:srgbClr val="000099"/>
                </a:solidFill>
                <a:latin typeface="Times New Roman" panose="02020603050405020304" pitchFamily="18" charset="0"/>
                <a:cs typeface="Times New Roman" panose="02020603050405020304" pitchFamily="18" charset="0"/>
              </a:rPr>
              <a:t>Đường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sắt</a:t>
            </a:r>
            <a:r>
              <a:rPr lang="en-US" sz="2600" b="1" dirty="0">
                <a:solidFill>
                  <a:srgbClr val="000099"/>
                </a:solidFill>
                <a:latin typeface="Times New Roman" panose="02020603050405020304" pitchFamily="18" charset="0"/>
                <a:cs typeface="Times New Roman" panose="02020603050405020304" pitchFamily="18" charset="0"/>
              </a:rPr>
              <a:t>.</a:t>
            </a:r>
          </a:p>
        </p:txBody>
      </p:sp>
      <p:pic>
        <p:nvPicPr>
          <p:cNvPr id="12" name="Picture 11">
            <a:extLst>
              <a:ext uri="{FF2B5EF4-FFF2-40B4-BE49-F238E27FC236}">
                <a16:creationId xmlns:a16="http://schemas.microsoft.com/office/drawing/2014/main" id="{6C1BF0F2-955A-C51B-B9E3-D88E07A283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0303" y="4229106"/>
            <a:ext cx="6127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CEADA893-7521-654E-38F4-18B7402DA47E}"/>
              </a:ext>
            </a:extLst>
          </p:cNvPr>
          <p:cNvSpPr/>
          <p:nvPr/>
        </p:nvSpPr>
        <p:spPr>
          <a:xfrm>
            <a:off x="2557669" y="4929188"/>
            <a:ext cx="4200939" cy="738187"/>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sz="2600" b="1" dirty="0">
                <a:solidFill>
                  <a:srgbClr val="002060"/>
                </a:solidFill>
                <a:latin typeface="Times New Roman" panose="02020603050405020304" pitchFamily="18" charset="0"/>
                <a:cs typeface="Times New Roman" panose="02020603050405020304" pitchFamily="18" charset="0"/>
              </a:rPr>
              <a:t>D. </a:t>
            </a:r>
            <a:r>
              <a:rPr lang="en-US" sz="2600" b="1" dirty="0" err="1">
                <a:solidFill>
                  <a:srgbClr val="000099"/>
                </a:solidFill>
                <a:latin typeface="Times New Roman" panose="02020603050405020304" pitchFamily="18" charset="0"/>
                <a:cs typeface="Times New Roman" panose="02020603050405020304" pitchFamily="18" charset="0"/>
              </a:rPr>
              <a:t>Đường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hàng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không</a:t>
            </a:r>
            <a:r>
              <a:rPr lang="en-US" sz="2600" b="1" dirty="0">
                <a:solidFill>
                  <a:srgbClr val="000099"/>
                </a:solidFill>
                <a:latin typeface="Times New Roman" panose="02020603050405020304" pitchFamily="18" charset="0"/>
                <a:cs typeface="Times New Roman" panose="02020603050405020304" pitchFamily="18" charset="0"/>
              </a:rPr>
              <a:t>.</a:t>
            </a:r>
          </a:p>
        </p:txBody>
      </p:sp>
      <p:pic>
        <p:nvPicPr>
          <p:cNvPr id="14" name="Picture 13">
            <a:extLst>
              <a:ext uri="{FF2B5EF4-FFF2-40B4-BE49-F238E27FC236}">
                <a16:creationId xmlns:a16="http://schemas.microsoft.com/office/drawing/2014/main" id="{DA72A426-3BDB-7DEB-73F4-F1E21B00F0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5478" y="5089531"/>
            <a:ext cx="6127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C:\Users\ADMIN\Desktop\Tai nguyen thiet ke tro choi\Bảng gỗ\Picture1 (2).png">
            <a:hlinkClick r:id="rId8" action="ppaction://hlinksldjump"/>
            <a:extLst>
              <a:ext uri="{FF2B5EF4-FFF2-40B4-BE49-F238E27FC236}">
                <a16:creationId xmlns:a16="http://schemas.microsoft.com/office/drawing/2014/main" id="{30BE551F-78A9-24B7-286B-E2B8E039EF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1443" y="6318250"/>
            <a:ext cx="12684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0.70"/>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strVal val="#ppt_w*0.70"/>
                                          </p:val>
                                        </p:tav>
                                        <p:tav tm="100000">
                                          <p:val>
                                            <p:strVal val="#ppt_w"/>
                                          </p:val>
                                        </p:tav>
                                      </p:tavLst>
                                    </p:anim>
                                    <p:anim calcmode="lin" valueType="num">
                                      <p:cBhvr>
                                        <p:cTn id="28" dur="1000" fill="hold"/>
                                        <p:tgtEl>
                                          <p:spTgt spid="13"/>
                                        </p:tgtEl>
                                        <p:attrNameLst>
                                          <p:attrName>ppt_h</p:attrName>
                                        </p:attrNameLst>
                                      </p:cBhvr>
                                      <p:tavLst>
                                        <p:tav tm="0">
                                          <p:val>
                                            <p:strVal val="#ppt_h"/>
                                          </p:val>
                                        </p:tav>
                                        <p:tav tm="100000">
                                          <p:val>
                                            <p:strVal val="#ppt_h"/>
                                          </p:val>
                                        </p:tav>
                                      </p:tavLst>
                                    </p:anim>
                                    <p:animEffect transition="in" filter="fade">
                                      <p:cBhvr>
                                        <p:cTn id="2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emph" presetSubtype="2" fill="hold" nodeType="withEffect">
                                  <p:stCondLst>
                                    <p:cond delay="0"/>
                                  </p:stCondLst>
                                  <p:childTnLst>
                                    <p:animClr clrSpc="rgb" dir="cw">
                                      <p:cBhvr>
                                        <p:cTn id="34" dur="250" fill="hold"/>
                                        <p:tgtEl>
                                          <p:spTgt spid="7"/>
                                        </p:tgtEl>
                                        <p:attrNameLst>
                                          <p:attrName>fillcolor</p:attrName>
                                        </p:attrNameLst>
                                      </p:cBhvr>
                                      <p:to>
                                        <a:srgbClr val="FFF2CC"/>
                                      </p:to>
                                    </p:animClr>
                                    <p:set>
                                      <p:cBhvr>
                                        <p:cTn id="35" dur="250" fill="hold"/>
                                        <p:tgtEl>
                                          <p:spTgt spid="7"/>
                                        </p:tgtEl>
                                        <p:attrNameLst>
                                          <p:attrName>fill.type</p:attrName>
                                        </p:attrNameLst>
                                      </p:cBhvr>
                                      <p:to>
                                        <p:strVal val="solid"/>
                                      </p:to>
                                    </p:set>
                                    <p:set>
                                      <p:cBhvr>
                                        <p:cTn id="36" dur="250" fill="hold"/>
                                        <p:tgtEl>
                                          <p:spTgt spid="7"/>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7"/>
                                        </p:tgtEl>
                                        <p:attrNameLst>
                                          <p:attrName>fillcolor</p:attrName>
                                        </p:attrNameLst>
                                      </p:cBhvr>
                                      <p:to>
                                        <a:srgbClr val="FFFF00"/>
                                      </p:to>
                                    </p:animClr>
                                    <p:set>
                                      <p:cBhvr>
                                        <p:cTn id="43" dur="250" fill="hold"/>
                                        <p:tgtEl>
                                          <p:spTgt spid="7"/>
                                        </p:tgtEl>
                                        <p:attrNameLst>
                                          <p:attrName>fill.type</p:attrName>
                                        </p:attrNameLst>
                                      </p:cBhvr>
                                      <p:to>
                                        <p:strVal val="solid"/>
                                      </p:to>
                                    </p:set>
                                    <p:set>
                                      <p:cBhvr>
                                        <p:cTn id="4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1" presetClass="emph" presetSubtype="2" fill="hold" nodeType="with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0"/>
                                        </p:tgtEl>
                                        <p:attrNameLst>
                                          <p:attrName>style.visibility</p:attrName>
                                        </p:attrNameLst>
                                      </p:cBhvr>
                                      <p:to>
                                        <p:strVal val="visible"/>
                                      </p:to>
                                    </p:set>
                                    <p:anim calcmode="lin" valueType="num">
                                      <p:cBhvr>
                                        <p:cTn id="54" dur="250" fill="hold"/>
                                        <p:tgtEl>
                                          <p:spTgt spid="10"/>
                                        </p:tgtEl>
                                        <p:attrNameLst>
                                          <p:attrName>ppt_w</p:attrName>
                                        </p:attrNameLst>
                                      </p:cBhvr>
                                      <p:tavLst>
                                        <p:tav tm="0">
                                          <p:val>
                                            <p:strVal val="4*#ppt_w"/>
                                          </p:val>
                                        </p:tav>
                                        <p:tav tm="100000">
                                          <p:val>
                                            <p:strVal val="#ppt_w"/>
                                          </p:val>
                                        </p:tav>
                                      </p:tavLst>
                                    </p:anim>
                                    <p:anim calcmode="lin" valueType="num">
                                      <p:cBhvr>
                                        <p:cTn id="5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00B05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1"/>
                    </p:tgtEl>
                  </p:cond>
                </p:stCondLst>
                <p:endSync evt="end" delay="0">
                  <p:rtn val="all"/>
                </p:endSync>
                <p:childTnLst>
                  <p:par>
                    <p:cTn id="61" fill="hold" nodeType="clickPar">
                      <p:stCondLst>
                        <p:cond delay="0"/>
                      </p:stCondLst>
                      <p:childTnLst>
                        <p:par>
                          <p:cTn id="62" fill="hold" nodeType="withGroup">
                            <p:stCondLst>
                              <p:cond delay="0"/>
                            </p:stCondLst>
                            <p:childTnLst>
                              <p:par>
                                <p:cTn id="63" presetID="1" presetClass="emph" presetSubtype="2" fill="hold" nodeType="withEffect">
                                  <p:stCondLst>
                                    <p:cond delay="0"/>
                                  </p:stCondLst>
                                  <p:childTnLst>
                                    <p:animClr clrSpc="rgb" dir="cw">
                                      <p:cBhvr>
                                        <p:cTn id="64" dur="250" fill="hold"/>
                                        <p:tgtEl>
                                          <p:spTgt spid="11"/>
                                        </p:tgtEl>
                                        <p:attrNameLst>
                                          <p:attrName>fillcolor</p:attrName>
                                        </p:attrNameLst>
                                      </p:cBhvr>
                                      <p:to>
                                        <a:srgbClr val="FFF2CC"/>
                                      </p:to>
                                    </p:animClr>
                                    <p:set>
                                      <p:cBhvr>
                                        <p:cTn id="65" dur="250" fill="hold"/>
                                        <p:tgtEl>
                                          <p:spTgt spid="11"/>
                                        </p:tgtEl>
                                        <p:attrNameLst>
                                          <p:attrName>fill.type</p:attrName>
                                        </p:attrNameLst>
                                      </p:cBhvr>
                                      <p:to>
                                        <p:strVal val="solid"/>
                                      </p:to>
                                    </p:set>
                                    <p:set>
                                      <p:cBhvr>
                                        <p:cTn id="66" dur="250" fill="hold"/>
                                        <p:tgtEl>
                                          <p:spTgt spid="11"/>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2"/>
                                        </p:tgtEl>
                                        <p:attrNameLst>
                                          <p:attrName>style.visibility</p:attrName>
                                        </p:attrNameLst>
                                      </p:cBhvr>
                                      <p:to>
                                        <p:strVal val="visible"/>
                                      </p:to>
                                    </p:set>
                                    <p:anim calcmode="lin" valueType="num">
                                      <p:cBhvr>
                                        <p:cTn id="69" dur="250" fill="hold"/>
                                        <p:tgtEl>
                                          <p:spTgt spid="12"/>
                                        </p:tgtEl>
                                        <p:attrNameLst>
                                          <p:attrName>ppt_w</p:attrName>
                                        </p:attrNameLst>
                                      </p:cBhvr>
                                      <p:tavLst>
                                        <p:tav tm="0">
                                          <p:val>
                                            <p:strVal val="4*#ppt_w"/>
                                          </p:val>
                                        </p:tav>
                                        <p:tav tm="100000">
                                          <p:val>
                                            <p:strVal val="#ppt_w"/>
                                          </p:val>
                                        </p:tav>
                                      </p:tavLst>
                                    </p:anim>
                                    <p:anim calcmode="lin" valueType="num">
                                      <p:cBhvr>
                                        <p:cTn id="7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1"/>
                                        </p:tgtEl>
                                        <p:attrNameLst>
                                          <p:attrName>fillcolor</p:attrName>
                                        </p:attrNameLst>
                                      </p:cBhvr>
                                      <p:to>
                                        <a:srgbClr val="FFFF00"/>
                                      </p:to>
                                    </p:animClr>
                                    <p:set>
                                      <p:cBhvr>
                                        <p:cTn id="73" dur="250" fill="hold"/>
                                        <p:tgtEl>
                                          <p:spTgt spid="11"/>
                                        </p:tgtEl>
                                        <p:attrNameLst>
                                          <p:attrName>fill.type</p:attrName>
                                        </p:attrNameLst>
                                      </p:cBhvr>
                                      <p:to>
                                        <p:strVal val="solid"/>
                                      </p:to>
                                    </p:set>
                                    <p:set>
                                      <p:cBhvr>
                                        <p:cTn id="74"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1" presetClass="emph" presetSubtype="2" fill="hold" nodeType="withEffect">
                                  <p:stCondLst>
                                    <p:cond delay="0"/>
                                  </p:stCondLst>
                                  <p:childTnLst>
                                    <p:animClr clrSpc="rgb" dir="cw">
                                      <p:cBhvr>
                                        <p:cTn id="79" dur="250" fill="hold"/>
                                        <p:tgtEl>
                                          <p:spTgt spid="13"/>
                                        </p:tgtEl>
                                        <p:attrNameLst>
                                          <p:attrName>fillcolor</p:attrName>
                                        </p:attrNameLst>
                                      </p:cBhvr>
                                      <p:to>
                                        <a:srgbClr val="FFF2CC"/>
                                      </p:to>
                                    </p:animClr>
                                    <p:set>
                                      <p:cBhvr>
                                        <p:cTn id="80" dur="250" fill="hold"/>
                                        <p:tgtEl>
                                          <p:spTgt spid="13"/>
                                        </p:tgtEl>
                                        <p:attrNameLst>
                                          <p:attrName>fill.type</p:attrName>
                                        </p:attrNameLst>
                                      </p:cBhvr>
                                      <p:to>
                                        <p:strVal val="solid"/>
                                      </p:to>
                                    </p:set>
                                    <p:set>
                                      <p:cBhvr>
                                        <p:cTn id="81" dur="25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4"/>
                                        </p:tgtEl>
                                        <p:attrNameLst>
                                          <p:attrName>style.visibility</p:attrName>
                                        </p:attrNameLst>
                                      </p:cBhvr>
                                      <p:to>
                                        <p:strVal val="visible"/>
                                      </p:to>
                                    </p:set>
                                    <p:anim calcmode="lin" valueType="num">
                                      <p:cBhvr>
                                        <p:cTn id="84" dur="250" fill="hold"/>
                                        <p:tgtEl>
                                          <p:spTgt spid="14"/>
                                        </p:tgtEl>
                                        <p:attrNameLst>
                                          <p:attrName>ppt_w</p:attrName>
                                        </p:attrNameLst>
                                      </p:cBhvr>
                                      <p:tavLst>
                                        <p:tav tm="0">
                                          <p:val>
                                            <p:strVal val="4*#ppt_w"/>
                                          </p:val>
                                        </p:tav>
                                        <p:tav tm="100000">
                                          <p:val>
                                            <p:strVal val="#ppt_w"/>
                                          </p:val>
                                        </p:tav>
                                      </p:tavLst>
                                    </p:anim>
                                    <p:anim calcmode="lin" valueType="num">
                                      <p:cBhvr>
                                        <p:cTn id="8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3"/>
                                        </p:tgtEl>
                                        <p:attrNameLst>
                                          <p:attrName>fillcolor</p:attrName>
                                        </p:attrNameLst>
                                      </p:cBhvr>
                                      <p:to>
                                        <a:srgbClr val="FFFF00"/>
                                      </p:to>
                                    </p:animClr>
                                    <p:set>
                                      <p:cBhvr>
                                        <p:cTn id="88" dur="250" fill="hold"/>
                                        <p:tgtEl>
                                          <p:spTgt spid="13"/>
                                        </p:tgtEl>
                                        <p:attrNameLst>
                                          <p:attrName>fill.type</p:attrName>
                                        </p:attrNameLst>
                                      </p:cBhvr>
                                      <p:to>
                                        <p:strVal val="solid"/>
                                      </p:to>
                                    </p:set>
                                    <p:set>
                                      <p:cBhvr>
                                        <p:cTn id="8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3" grpId="0" animBg="1"/>
      <p:bldP spid="7" grpId="0" animBg="1"/>
      <p:bldP spid="9" grpId="0" animBg="1"/>
      <p:bldP spid="11"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1" descr="Teacher in front of chalkboard with copy space for your text Premium Vector Kỹ Thuật Giáo Dục, Tin Nhắn, Phát Họa, Ý Tưởng, Khung, Địa Lý">
            <a:extLst>
              <a:ext uri="{FF2B5EF4-FFF2-40B4-BE49-F238E27FC236}">
                <a16:creationId xmlns:a16="http://schemas.microsoft.com/office/drawing/2014/main" id="{1734DF8D-70C5-2608-F1BB-36EE551507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 t="4738" r="2824" b="3990"/>
          <a:stretch>
            <a:fillRect/>
          </a:stretch>
        </p:blipFill>
        <p:spPr bwMode="auto">
          <a:xfrm>
            <a:off x="1588" y="2063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descr="RED, APPLE, FOOD, FRUIT, MENU, APPLES, CARTOON, FREE - Public ">
            <a:hlinkClick r:id="rId4" action="ppaction://hlinksldjump"/>
            <a:extLst>
              <a:ext uri="{FF2B5EF4-FFF2-40B4-BE49-F238E27FC236}">
                <a16:creationId xmlns:a16="http://schemas.microsoft.com/office/drawing/2014/main" id="{1B067667-A5E1-FB3A-7025-BCEDC7AFCE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8200" y="6097588"/>
            <a:ext cx="68580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loud Callout 7">
            <a:extLst>
              <a:ext uri="{FF2B5EF4-FFF2-40B4-BE49-F238E27FC236}">
                <a16:creationId xmlns:a16="http://schemas.microsoft.com/office/drawing/2014/main" id="{01B2196D-B56B-ADF3-9BE2-E06687E73AA2}"/>
              </a:ext>
            </a:extLst>
          </p:cNvPr>
          <p:cNvSpPr/>
          <p:nvPr/>
        </p:nvSpPr>
        <p:spPr>
          <a:xfrm>
            <a:off x="2254250" y="762000"/>
            <a:ext cx="2281238" cy="2120900"/>
          </a:xfrm>
          <a:prstGeom prst="cloudCallout">
            <a:avLst>
              <a:gd name="adj1" fmla="val -42516"/>
              <a:gd name="adj2" fmla="val 97221"/>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itchFamily="18" charset="0"/>
                <a:cs typeface="Times New Roman" pitchFamily="18" charset="0"/>
              </a:rPr>
              <a:t>Đây</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là</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quốc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kì</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của</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nước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nào</a:t>
            </a:r>
            <a:r>
              <a:rPr lang="en-US" sz="2400" b="1" dirty="0">
                <a:solidFill>
                  <a:schemeClr val="tx1"/>
                </a:solidFill>
                <a:latin typeface="Times New Roman" pitchFamily="18" charset="0"/>
                <a:cs typeface="Times New Roman" pitchFamily="18" charset="0"/>
              </a:rPr>
              <a:t>?</a:t>
            </a:r>
            <a:endParaRPr lang="vi-VN" sz="2400" b="1" dirty="0">
              <a:solidFill>
                <a:schemeClr val="tx1"/>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B0C66926-7C54-9227-8719-6977ED9ADA54}"/>
              </a:ext>
            </a:extLst>
          </p:cNvPr>
          <p:cNvSpPr/>
          <p:nvPr/>
        </p:nvSpPr>
        <p:spPr>
          <a:xfrm>
            <a:off x="5016500" y="609600"/>
            <a:ext cx="2971800" cy="528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3000" b="1" dirty="0">
                <a:solidFill>
                  <a:srgbClr val="FFFF00"/>
                </a:solidFill>
                <a:latin typeface="Times New Roman" pitchFamily="18" charset="0"/>
                <a:cs typeface="Times New Roman" pitchFamily="18" charset="0"/>
              </a:rPr>
              <a:t>TÂY BAN NHA</a:t>
            </a:r>
            <a:endParaRPr lang="vi-VN" sz="3000" b="1" dirty="0">
              <a:solidFill>
                <a:srgbClr val="FFFF00"/>
              </a:solidFill>
              <a:latin typeface="Times New Roman" pitchFamily="18" charset="0"/>
              <a:cs typeface="Times New Roman" pitchFamily="18" charset="0"/>
            </a:endParaRPr>
          </a:p>
        </p:txBody>
      </p:sp>
      <p:pic>
        <p:nvPicPr>
          <p:cNvPr id="8200" name="Picture 8" descr="Ý nghĩa của lá cờ Tây Ban Nha và các biểu tượng">
            <a:extLst>
              <a:ext uri="{FF2B5EF4-FFF2-40B4-BE49-F238E27FC236}">
                <a16:creationId xmlns:a16="http://schemas.microsoft.com/office/drawing/2014/main" id="{3A40AF02-01C6-F197-7129-4AE5225385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8513" y="1422400"/>
            <a:ext cx="41910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14" presetClass="entr" presetSubtype="10" fill="hold" nodeType="withEffect">
                                  <p:stCondLst>
                                    <p:cond delay="0"/>
                                  </p:stCondLst>
                                  <p:childTnLst>
                                    <p:set>
                                      <p:cBhvr>
                                        <p:cTn id="11" dur="1" fill="hold">
                                          <p:stCondLst>
                                            <p:cond delay="0"/>
                                          </p:stCondLst>
                                        </p:cTn>
                                        <p:tgtEl>
                                          <p:spTgt spid="8200"/>
                                        </p:tgtEl>
                                        <p:attrNameLst>
                                          <p:attrName>style.visibility</p:attrName>
                                        </p:attrNameLst>
                                      </p:cBhvr>
                                      <p:to>
                                        <p:strVal val="visible"/>
                                      </p:to>
                                    </p:set>
                                    <p:animEffect transition="in" filter="randombar(horizontal)">
                                      <p:cBhvr>
                                        <p:cTn id="12" dur="500"/>
                                        <p:tgtEl>
                                          <p:spTgt spid="82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xit" presetSubtype="0" fill="hold" grpId="1" nodeType="clickEffect">
                                  <p:stCondLst>
                                    <p:cond delay="0"/>
                                  </p:stCondLst>
                                  <p:childTnLst>
                                    <p:animEffect transition="out" filter="dissolv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par>
                          <p:cTn id="18" fill="hold" nodeType="afterGroup">
                            <p:stCondLst>
                              <p:cond delay="500"/>
                            </p:stCondLst>
                            <p:childTnLst>
                              <p:par>
                                <p:cTn id="19" presetID="21"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4)">
                                      <p:cBhvr>
                                        <p:cTn id="2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Line 4"/>
          <p:cNvSpPr>
            <a:spLocks noChangeShapeType="1"/>
          </p:cNvSpPr>
          <p:nvPr/>
        </p:nvSpPr>
        <p:spPr bwMode="auto">
          <a:xfrm>
            <a:off x="0" y="838200"/>
            <a:ext cx="9144000" cy="0"/>
          </a:xfrm>
          <a:prstGeom prst="line">
            <a:avLst/>
          </a:prstGeom>
          <a:noFill/>
          <a:ln w="952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67" name="Text Box 7"/>
          <p:cNvSpPr txBox="1">
            <a:spLocks noChangeArrowheads="1"/>
          </p:cNvSpPr>
          <p:nvPr/>
        </p:nvSpPr>
        <p:spPr bwMode="auto">
          <a:xfrm>
            <a:off x="899592" y="1343948"/>
            <a:ext cx="7568547"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a:defRPr sz="2400">
                <a:solidFill>
                  <a:schemeClr val="tx1"/>
                </a:solidFill>
                <a:latin typeface="Times New Roman" panose="02020603050405020304" pitchFamily="18" charset="0"/>
              </a:defRPr>
            </a:lvl1pPr>
            <a:lvl2pPr marL="800100" indent="-342900" algn="l">
              <a:defRPr sz="2400">
                <a:solidFill>
                  <a:schemeClr val="tx1"/>
                </a:solidFill>
                <a:latin typeface="Times New Roman" panose="02020603050405020304" pitchFamily="18" charset="0"/>
              </a:defRPr>
            </a:lvl2pPr>
            <a:lvl3pPr marL="1257300" indent="-342900" algn="l">
              <a:defRPr sz="2400">
                <a:solidFill>
                  <a:schemeClr val="tx1"/>
                </a:solidFill>
                <a:latin typeface="Times New Roman" panose="02020603050405020304" pitchFamily="18" charset="0"/>
              </a:defRPr>
            </a:lvl3pPr>
            <a:lvl4pPr marL="1714500" indent="-342900" algn="l">
              <a:defRPr sz="2400">
                <a:solidFill>
                  <a:schemeClr val="tx1"/>
                </a:solidFill>
                <a:latin typeface="Times New Roman" panose="02020603050405020304" pitchFamily="18" charset="0"/>
              </a:defRPr>
            </a:lvl4pPr>
            <a:lvl5pPr marL="2171700" indent="-342900" algn="l">
              <a:defRPr sz="2400">
                <a:solidFill>
                  <a:schemeClr val="tx1"/>
                </a:solidFill>
                <a:latin typeface="Times New Roman" panose="02020603050405020304" pitchFamily="18" charset="0"/>
              </a:defRPr>
            </a:lvl5pPr>
            <a:lvl6pPr marL="2628900" indent="-342900" fontAlgn="base">
              <a:spcBef>
                <a:spcPct val="0"/>
              </a:spcBef>
              <a:spcAft>
                <a:spcPct val="0"/>
              </a:spcAft>
              <a:defRPr sz="2400">
                <a:solidFill>
                  <a:schemeClr val="tx1"/>
                </a:solidFill>
                <a:latin typeface="Times New Roman" panose="02020603050405020304" pitchFamily="18" charset="0"/>
              </a:defRPr>
            </a:lvl6pPr>
            <a:lvl7pPr marL="3086100" indent="-342900" fontAlgn="base">
              <a:spcBef>
                <a:spcPct val="0"/>
              </a:spcBef>
              <a:spcAft>
                <a:spcPct val="0"/>
              </a:spcAft>
              <a:defRPr sz="2400">
                <a:solidFill>
                  <a:schemeClr val="tx1"/>
                </a:solidFill>
                <a:latin typeface="Times New Roman" panose="02020603050405020304" pitchFamily="18" charset="0"/>
              </a:defRPr>
            </a:lvl7pPr>
            <a:lvl8pPr marL="3543300" indent="-342900" fontAlgn="base">
              <a:spcBef>
                <a:spcPct val="0"/>
              </a:spcBef>
              <a:spcAft>
                <a:spcPct val="0"/>
              </a:spcAft>
              <a:defRPr sz="2400">
                <a:solidFill>
                  <a:schemeClr val="tx1"/>
                </a:solidFill>
                <a:latin typeface="Times New Roman" panose="02020603050405020304" pitchFamily="18" charset="0"/>
              </a:defRPr>
            </a:lvl8pPr>
            <a:lvl9pPr marL="4000500" indent="-342900" fontAlgn="base">
              <a:spcBef>
                <a:spcPct val="0"/>
              </a:spcBef>
              <a:spcAft>
                <a:spcPct val="0"/>
              </a:spcAft>
              <a:defRPr sz="2400">
                <a:solidFill>
                  <a:schemeClr val="tx1"/>
                </a:solidFill>
                <a:latin typeface="Times New Roman" panose="02020603050405020304" pitchFamily="18" charset="0"/>
              </a:defRPr>
            </a:lvl9pPr>
          </a:lstStyle>
          <a:p>
            <a:pPr marL="0" indent="0" algn="just"/>
            <a:r>
              <a:rPr lang="en-US" sz="2600" b="1" dirty="0" err="1"/>
              <a:t>Đóng</a:t>
            </a:r>
            <a:r>
              <a:rPr lang="en-US" sz="2600" b="1" dirty="0"/>
              <a:t> </a:t>
            </a:r>
            <a:r>
              <a:rPr lang="en-US" sz="2600" b="1" dirty="0" err="1"/>
              <a:t>vai</a:t>
            </a:r>
            <a:r>
              <a:rPr lang="en-US" sz="2600" b="1" dirty="0"/>
              <a:t> </a:t>
            </a:r>
            <a:r>
              <a:rPr lang="en-US" sz="2600" b="1" dirty="0" err="1"/>
              <a:t>là</a:t>
            </a:r>
            <a:r>
              <a:rPr lang="en-US" sz="2600" b="1" dirty="0"/>
              <a:t> </a:t>
            </a:r>
            <a:r>
              <a:rPr lang="en-US" sz="2600" b="1" dirty="0" err="1"/>
              <a:t>một</a:t>
            </a:r>
            <a:r>
              <a:rPr lang="en-US" sz="2600" b="1" dirty="0"/>
              <a:t> </a:t>
            </a:r>
            <a:r>
              <a:rPr lang="en-US" sz="2600" b="1" dirty="0" err="1"/>
              <a:t>thành</a:t>
            </a:r>
            <a:r>
              <a:rPr lang="en-US" sz="2600" b="1" dirty="0"/>
              <a:t> </a:t>
            </a:r>
            <a:r>
              <a:rPr lang="en-US" sz="2600" b="1" dirty="0" err="1"/>
              <a:t>viên</a:t>
            </a:r>
            <a:r>
              <a:rPr lang="en-US" sz="2600" b="1" dirty="0"/>
              <a:t> </a:t>
            </a:r>
            <a:r>
              <a:rPr lang="en-US" sz="2600" b="1" dirty="0" err="1"/>
              <a:t>trong</a:t>
            </a:r>
            <a:r>
              <a:rPr lang="en-US" sz="2600" b="1" dirty="0"/>
              <a:t> </a:t>
            </a:r>
            <a:r>
              <a:rPr lang="en-US" sz="2600" b="1" dirty="0" err="1"/>
              <a:t>đoàn</a:t>
            </a:r>
            <a:r>
              <a:rPr lang="en-US" sz="2600" b="1" dirty="0"/>
              <a:t> </a:t>
            </a:r>
            <a:r>
              <a:rPr lang="en-US" sz="2600" b="1" dirty="0" err="1"/>
              <a:t>thám</a:t>
            </a:r>
            <a:r>
              <a:rPr lang="en-US" sz="2600" b="1" dirty="0"/>
              <a:t> </a:t>
            </a:r>
            <a:r>
              <a:rPr lang="en-US" sz="2600" b="1" dirty="0" err="1"/>
              <a:t>hiểm</a:t>
            </a:r>
            <a:r>
              <a:rPr lang="en-US" sz="2600" b="1" dirty="0"/>
              <a:t> </a:t>
            </a:r>
            <a:r>
              <a:rPr lang="en-US" sz="2600" b="1" dirty="0" err="1"/>
              <a:t>của</a:t>
            </a:r>
            <a:r>
              <a:rPr lang="en-US" sz="2600" b="1" dirty="0"/>
              <a:t> Ma-</a:t>
            </a:r>
            <a:r>
              <a:rPr lang="en-US" sz="2600" b="1" dirty="0" err="1"/>
              <a:t>gien</a:t>
            </a:r>
            <a:r>
              <a:rPr lang="en-US" sz="2600" b="1" dirty="0"/>
              <a:t>-</a:t>
            </a:r>
            <a:r>
              <a:rPr lang="en-US" sz="2600" b="1" dirty="0" err="1"/>
              <a:t>lan</a:t>
            </a:r>
            <a:r>
              <a:rPr lang="en-US" sz="2600" b="1" dirty="0"/>
              <a:t>, </a:t>
            </a:r>
            <a:r>
              <a:rPr lang="en-US" sz="2600" b="1" dirty="0" err="1"/>
              <a:t>em</a:t>
            </a:r>
            <a:r>
              <a:rPr lang="en-US" sz="2600" b="1" dirty="0"/>
              <a:t> </a:t>
            </a:r>
            <a:r>
              <a:rPr lang="en-US" sz="2600" b="1" dirty="0" err="1"/>
              <a:t>hãy</a:t>
            </a:r>
            <a:r>
              <a:rPr lang="en-US" sz="2600" b="1" dirty="0"/>
              <a:t> </a:t>
            </a:r>
            <a:r>
              <a:rPr lang="en-US" sz="2600" b="1" dirty="0" err="1"/>
              <a:t>thiệu</a:t>
            </a:r>
            <a:r>
              <a:rPr lang="en-US" sz="2600" b="1" dirty="0"/>
              <a:t> </a:t>
            </a:r>
            <a:r>
              <a:rPr lang="en-US" sz="2600" b="1" dirty="0" err="1"/>
              <a:t>với</a:t>
            </a:r>
            <a:r>
              <a:rPr lang="en-US" sz="2600" b="1" dirty="0"/>
              <a:t> </a:t>
            </a:r>
            <a:r>
              <a:rPr lang="en-US" sz="2600" b="1" dirty="0" err="1"/>
              <a:t>bạn</a:t>
            </a:r>
            <a:r>
              <a:rPr lang="en-US" sz="2600" b="1" dirty="0"/>
              <a:t> </a:t>
            </a:r>
            <a:r>
              <a:rPr lang="en-US" sz="2600" b="1" dirty="0" err="1"/>
              <a:t>bè</a:t>
            </a:r>
            <a:r>
              <a:rPr lang="en-US" sz="2600" b="1" dirty="0"/>
              <a:t> </a:t>
            </a:r>
            <a:r>
              <a:rPr lang="en-US" sz="2600" b="1" dirty="0" err="1"/>
              <a:t>về</a:t>
            </a:r>
            <a:r>
              <a:rPr lang="en-US" sz="2600" b="1" dirty="0"/>
              <a:t> </a:t>
            </a:r>
            <a:r>
              <a:rPr lang="en-US" sz="2600" b="1" dirty="0" err="1"/>
              <a:t>hành</a:t>
            </a:r>
            <a:r>
              <a:rPr lang="en-US" sz="2600" b="1" dirty="0"/>
              <a:t> </a:t>
            </a:r>
            <a:r>
              <a:rPr lang="en-US" sz="2600" b="1" dirty="0" err="1"/>
              <a:t>trình</a:t>
            </a:r>
            <a:r>
              <a:rPr lang="en-US" sz="2600" b="1" dirty="0"/>
              <a:t> </a:t>
            </a:r>
            <a:r>
              <a:rPr lang="en-US" sz="2600" b="1" dirty="0" err="1"/>
              <a:t>mà</a:t>
            </a:r>
            <a:r>
              <a:rPr lang="en-US" sz="2600" b="1" dirty="0"/>
              <a:t> </a:t>
            </a:r>
            <a:r>
              <a:rPr lang="en-US" sz="2600" b="1" dirty="0" err="1"/>
              <a:t>đoàn</a:t>
            </a:r>
            <a:r>
              <a:rPr lang="en-US" sz="2600" b="1" dirty="0"/>
              <a:t> </a:t>
            </a:r>
            <a:r>
              <a:rPr lang="en-US" sz="2600" b="1" dirty="0" err="1"/>
              <a:t>đã</a:t>
            </a:r>
            <a:r>
              <a:rPr lang="en-US" sz="2600" b="1" dirty="0"/>
              <a:t> </a:t>
            </a:r>
            <a:r>
              <a:rPr lang="en-US" sz="2600" b="1" dirty="0" err="1"/>
              <a:t>đi</a:t>
            </a:r>
            <a:r>
              <a:rPr lang="en-US" sz="2600" b="1" dirty="0"/>
              <a:t> qua </a:t>
            </a:r>
            <a:r>
              <a:rPr lang="en-US" sz="2600" b="1" dirty="0" err="1"/>
              <a:t>và</a:t>
            </a:r>
            <a:r>
              <a:rPr lang="en-US" sz="2600" b="1" dirty="0"/>
              <a:t> </a:t>
            </a:r>
            <a:r>
              <a:rPr lang="en-US" sz="2600" b="1" dirty="0" err="1"/>
              <a:t>liên</a:t>
            </a:r>
            <a:r>
              <a:rPr lang="en-US" sz="2600" b="1" dirty="0"/>
              <a:t> </a:t>
            </a:r>
            <a:r>
              <a:rPr lang="en-US" sz="2600" b="1" dirty="0" err="1"/>
              <a:t>hệ</a:t>
            </a:r>
            <a:r>
              <a:rPr lang="en-US" sz="2600" b="1" dirty="0"/>
              <a:t> </a:t>
            </a:r>
            <a:r>
              <a:rPr lang="en-US" sz="2600" b="1" dirty="0" err="1"/>
              <a:t>những</a:t>
            </a:r>
            <a:r>
              <a:rPr lang="en-US" sz="2600" b="1" dirty="0"/>
              <a:t> </a:t>
            </a:r>
            <a:r>
              <a:rPr lang="en-US" sz="2600" b="1" dirty="0" err="1"/>
              <a:t>điều</a:t>
            </a:r>
            <a:r>
              <a:rPr lang="en-US" sz="2600" b="1" dirty="0"/>
              <a:t> </a:t>
            </a:r>
            <a:r>
              <a:rPr lang="en-US" sz="2600" b="1" dirty="0" err="1"/>
              <a:t>em</a:t>
            </a:r>
            <a:r>
              <a:rPr lang="en-US" sz="2600" b="1" dirty="0"/>
              <a:t> </a:t>
            </a:r>
            <a:r>
              <a:rPr lang="en-US" sz="2600" b="1" dirty="0" err="1"/>
              <a:t>biết</a:t>
            </a:r>
            <a:r>
              <a:rPr lang="en-US" sz="2600" b="1" dirty="0"/>
              <a:t> ở </a:t>
            </a:r>
            <a:r>
              <a:rPr lang="en-US" sz="2600" b="1" dirty="0" err="1"/>
              <a:t>hiện</a:t>
            </a:r>
            <a:r>
              <a:rPr lang="en-US" sz="2600" b="1" dirty="0"/>
              <a:t> </a:t>
            </a:r>
            <a:r>
              <a:rPr lang="en-US" sz="2600" b="1" dirty="0" err="1"/>
              <a:t>tại</a:t>
            </a:r>
            <a:r>
              <a:rPr lang="en-US" sz="2600" b="1" dirty="0"/>
              <a:t>. </a:t>
            </a:r>
            <a:r>
              <a:rPr lang="en-US" sz="2600" b="1" dirty="0">
                <a:solidFill>
                  <a:srgbClr val="0000FF"/>
                </a:solidFill>
              </a:rPr>
              <a:t>(</a:t>
            </a:r>
            <a:r>
              <a:rPr lang="en-US" sz="2600" b="1" dirty="0" err="1">
                <a:solidFill>
                  <a:srgbClr val="0000FF"/>
                </a:solidFill>
              </a:rPr>
              <a:t>Tư</a:t>
            </a:r>
            <a:r>
              <a:rPr lang="en-US" sz="2600" b="1" dirty="0">
                <a:solidFill>
                  <a:srgbClr val="0000FF"/>
                </a:solidFill>
              </a:rPr>
              <a:t> </a:t>
            </a:r>
            <a:r>
              <a:rPr lang="en-US" sz="2600" b="1" dirty="0" err="1">
                <a:solidFill>
                  <a:srgbClr val="0000FF"/>
                </a:solidFill>
              </a:rPr>
              <a:t>liệu</a:t>
            </a:r>
            <a:r>
              <a:rPr lang="en-US" sz="2600" b="1" dirty="0">
                <a:solidFill>
                  <a:srgbClr val="0000FF"/>
                </a:solidFill>
              </a:rPr>
              <a:t> </a:t>
            </a:r>
            <a:r>
              <a:rPr lang="en-US" sz="2600" b="1" dirty="0" err="1">
                <a:solidFill>
                  <a:srgbClr val="0000FF"/>
                </a:solidFill>
              </a:rPr>
              <a:t>tham</a:t>
            </a:r>
            <a:r>
              <a:rPr lang="en-US" sz="2600" b="1" dirty="0">
                <a:solidFill>
                  <a:srgbClr val="0000FF"/>
                </a:solidFill>
              </a:rPr>
              <a:t> </a:t>
            </a:r>
            <a:r>
              <a:rPr lang="en-US" sz="2600" b="1" dirty="0" err="1">
                <a:solidFill>
                  <a:srgbClr val="0000FF"/>
                </a:solidFill>
              </a:rPr>
              <a:t>khảo</a:t>
            </a:r>
            <a:r>
              <a:rPr lang="en-US" sz="2600" b="1" dirty="0">
                <a:solidFill>
                  <a:srgbClr val="0000FF"/>
                </a:solidFill>
              </a:rPr>
              <a:t> https://youtu.be/0_4OtXvj358 - Ferdinand Magellan – </a:t>
            </a:r>
            <a:r>
              <a:rPr lang="en-US" sz="2600" b="1" dirty="0" err="1">
                <a:solidFill>
                  <a:srgbClr val="0000FF"/>
                </a:solidFill>
              </a:rPr>
              <a:t>Người</a:t>
            </a:r>
            <a:r>
              <a:rPr lang="en-US" sz="2600" b="1" dirty="0">
                <a:solidFill>
                  <a:srgbClr val="0000FF"/>
                </a:solidFill>
              </a:rPr>
              <a:t> </a:t>
            </a:r>
            <a:r>
              <a:rPr lang="en-US" sz="2600" b="1" dirty="0" err="1">
                <a:solidFill>
                  <a:srgbClr val="0000FF"/>
                </a:solidFill>
              </a:rPr>
              <a:t>Đầu</a:t>
            </a:r>
            <a:r>
              <a:rPr lang="en-US" sz="2600" b="1" dirty="0">
                <a:solidFill>
                  <a:srgbClr val="0000FF"/>
                </a:solidFill>
              </a:rPr>
              <a:t> </a:t>
            </a:r>
            <a:r>
              <a:rPr lang="en-US" sz="2600" b="1" dirty="0" err="1">
                <a:solidFill>
                  <a:srgbClr val="0000FF"/>
                </a:solidFill>
              </a:rPr>
              <a:t>Tiên</a:t>
            </a:r>
            <a:r>
              <a:rPr lang="en-US" sz="2600" b="1" dirty="0">
                <a:solidFill>
                  <a:srgbClr val="0000FF"/>
                </a:solidFill>
              </a:rPr>
              <a:t> </a:t>
            </a:r>
            <a:r>
              <a:rPr lang="en-US" sz="2600" b="1" dirty="0" err="1">
                <a:solidFill>
                  <a:srgbClr val="0000FF"/>
                </a:solidFill>
              </a:rPr>
              <a:t>Đi</a:t>
            </a:r>
            <a:r>
              <a:rPr lang="en-US" sz="2600" b="1" dirty="0">
                <a:solidFill>
                  <a:srgbClr val="0000FF"/>
                </a:solidFill>
              </a:rPr>
              <a:t> </a:t>
            </a:r>
            <a:r>
              <a:rPr lang="en-US" sz="2600" b="1" dirty="0" err="1">
                <a:solidFill>
                  <a:srgbClr val="0000FF"/>
                </a:solidFill>
              </a:rPr>
              <a:t>Vòng</a:t>
            </a:r>
            <a:r>
              <a:rPr lang="en-US" sz="2600" b="1" dirty="0">
                <a:solidFill>
                  <a:srgbClr val="0000FF"/>
                </a:solidFill>
              </a:rPr>
              <a:t> </a:t>
            </a:r>
            <a:r>
              <a:rPr lang="en-US" sz="2600" b="1" dirty="0" err="1">
                <a:solidFill>
                  <a:srgbClr val="0000FF"/>
                </a:solidFill>
              </a:rPr>
              <a:t>Quanh</a:t>
            </a:r>
            <a:r>
              <a:rPr lang="en-US" sz="2600" b="1" dirty="0">
                <a:solidFill>
                  <a:srgbClr val="0000FF"/>
                </a:solidFill>
              </a:rPr>
              <a:t> </a:t>
            </a:r>
            <a:r>
              <a:rPr lang="en-US" sz="2600" b="1" dirty="0" err="1">
                <a:solidFill>
                  <a:srgbClr val="0000FF"/>
                </a:solidFill>
              </a:rPr>
              <a:t>Thế</a:t>
            </a:r>
            <a:r>
              <a:rPr lang="en-US" sz="2600" b="1" dirty="0">
                <a:solidFill>
                  <a:srgbClr val="0000FF"/>
                </a:solidFill>
              </a:rPr>
              <a:t> </a:t>
            </a:r>
            <a:r>
              <a:rPr lang="en-US" sz="2600" b="1" dirty="0" err="1">
                <a:solidFill>
                  <a:srgbClr val="0000FF"/>
                </a:solidFill>
              </a:rPr>
              <a:t>Giới</a:t>
            </a:r>
            <a:r>
              <a:rPr lang="en-US" sz="2600" b="1" dirty="0">
                <a:solidFill>
                  <a:srgbClr val="0000FF"/>
                </a:solidFill>
              </a:rPr>
              <a:t>).</a:t>
            </a:r>
          </a:p>
        </p:txBody>
      </p:sp>
      <p:pic>
        <p:nvPicPr>
          <p:cNvPr id="66569" name="Picture 9" descr="Book-09-june"/>
          <p:cNvPicPr>
            <a:picLocks noChangeAspect="1" noChangeArrowheads="1" noCrop="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7823174" y="6019800"/>
            <a:ext cx="1317176" cy="838199"/>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6">
            <a:extLst>
              <a:ext uri="{FF2B5EF4-FFF2-40B4-BE49-F238E27FC236}">
                <a16:creationId xmlns:a16="http://schemas.microsoft.com/office/drawing/2014/main" id="{C43CD56B-3A92-4635-A2AA-0A3CF42747DF}"/>
              </a:ext>
            </a:extLst>
          </p:cNvPr>
          <p:cNvSpPr>
            <a:spLocks noChangeArrowheads="1"/>
          </p:cNvSpPr>
          <p:nvPr/>
        </p:nvSpPr>
        <p:spPr bwMode="auto">
          <a:xfrm>
            <a:off x="3114260" y="114940"/>
            <a:ext cx="3833191" cy="723260"/>
          </a:xfrm>
          <a:prstGeom prst="horizontalScroll">
            <a:avLst>
              <a:gd name="adj" fmla="val 12500"/>
            </a:avLst>
          </a:prstGeom>
          <a:solidFill>
            <a:srgbClr val="00B0F0"/>
          </a:solidFill>
          <a:ln w="9525">
            <a:solidFill>
              <a:schemeClr val="tx1"/>
            </a:solidFill>
            <a:round/>
            <a:headEnd/>
            <a:tailEnd/>
          </a:ln>
          <a:effectLst/>
        </p:spPr>
        <p:txBody>
          <a:bodyPr wrap="none" anchor="ctr"/>
          <a:lstStyle/>
          <a:p>
            <a:pPr algn="ctr">
              <a:defRPr/>
            </a:pPr>
            <a:r>
              <a:rPr lang="en-US" sz="2800" b="1" dirty="0">
                <a:solidFill>
                  <a:srgbClr val="FFFF00"/>
                </a:solidFill>
                <a:effectLst>
                  <a:outerShdw blurRad="38100" dist="38100" dir="2700000" algn="tl">
                    <a:srgbClr val="000000"/>
                  </a:outerShdw>
                </a:effectLst>
                <a:latin typeface="Times New Roman" pitchFamily="18" charset="0"/>
              </a:rPr>
              <a:t>VẬN DỤNG</a:t>
            </a:r>
          </a:p>
        </p:txBody>
      </p:sp>
      <p:pic>
        <p:nvPicPr>
          <p:cNvPr id="8" name="Picture 5" descr="MMj02836790000[1]">
            <a:extLst>
              <a:ext uri="{FF2B5EF4-FFF2-40B4-BE49-F238E27FC236}">
                <a16:creationId xmlns:a16="http://schemas.microsoft.com/office/drawing/2014/main" id="{D521C793-1CED-4751-97E3-16118449363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47664" cy="126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2"/>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66567"/>
                                        </p:tgtEl>
                                        <p:attrNameLst>
                                          <p:attrName>style.visibility</p:attrName>
                                        </p:attrNameLst>
                                      </p:cBhvr>
                                      <p:to>
                                        <p:strVal val="visible"/>
                                      </p:to>
                                    </p:set>
                                    <p:animEffect transition="in" filter="checkerboard(across)">
                                      <p:cBhvr>
                                        <p:cTn id="14" dur="500"/>
                                        <p:tgtEl>
                                          <p:spTgt spid="66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7" grpId="0"/>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FE20FE48-DECF-4369-EE4B-B78C5291A204}"/>
              </a:ext>
            </a:extLst>
          </p:cNvPr>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vi-VN" altLang="en-US" sz="2800">
              <a:latin typeface=".VnTime" panose="020B7200000000000000" pitchFamily="34" charset="0"/>
            </a:endParaRPr>
          </a:p>
        </p:txBody>
      </p:sp>
      <p:pic>
        <p:nvPicPr>
          <p:cNvPr id="33795" name="Picture 3" descr="BHOMES1">
            <a:extLst>
              <a:ext uri="{FF2B5EF4-FFF2-40B4-BE49-F238E27FC236}">
                <a16:creationId xmlns:a16="http://schemas.microsoft.com/office/drawing/2014/main" id="{9F58758A-932A-52E6-60DC-1F13FC54D818}"/>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762000"/>
            <a:ext cx="1898650" cy="1295400"/>
          </a:xfrm>
        </p:spPr>
      </p:pic>
      <p:sp>
        <p:nvSpPr>
          <p:cNvPr id="33796" name="AutoShape 7">
            <a:extLst>
              <a:ext uri="{FF2B5EF4-FFF2-40B4-BE49-F238E27FC236}">
                <a16:creationId xmlns:a16="http://schemas.microsoft.com/office/drawing/2014/main" id="{0131CE5C-5E3F-6889-270F-B035E5B6BAFB}"/>
              </a:ext>
            </a:extLst>
          </p:cNvPr>
          <p:cNvSpPr>
            <a:spLocks noChangeArrowheads="1"/>
          </p:cNvSpPr>
          <p:nvPr/>
        </p:nvSpPr>
        <p:spPr bwMode="auto">
          <a:xfrm>
            <a:off x="990600" y="76200"/>
            <a:ext cx="1447800" cy="457200"/>
          </a:xfrm>
          <a:prstGeom prst="cloudCallout">
            <a:avLst>
              <a:gd name="adj1" fmla="val -25056"/>
              <a:gd name="adj2" fmla="val 116148"/>
            </a:avLst>
          </a:prstGeom>
          <a:solidFill>
            <a:schemeClr val="accent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vi-VN" altLang="en-US" sz="2400">
              <a:latin typeface="Times New Roman" panose="02020603050405020304" pitchFamily="18" charset="0"/>
            </a:endParaRPr>
          </a:p>
        </p:txBody>
      </p:sp>
      <p:pic>
        <p:nvPicPr>
          <p:cNvPr id="33797" name="Picture 11" descr="sun14[1]">
            <a:extLst>
              <a:ext uri="{FF2B5EF4-FFF2-40B4-BE49-F238E27FC236}">
                <a16:creationId xmlns:a16="http://schemas.microsoft.com/office/drawing/2014/main" id="{1F00AF9F-613C-D7E4-A973-48EE844C041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3825" y="0"/>
            <a:ext cx="11144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57" descr="viet2">
            <a:extLst>
              <a:ext uri="{FF2B5EF4-FFF2-40B4-BE49-F238E27FC236}">
                <a16:creationId xmlns:a16="http://schemas.microsoft.com/office/drawing/2014/main" id="{CD16BC22-5E5B-3582-FDA0-53866F320D4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65225" y="938213"/>
            <a:ext cx="7334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60" name="AutoShape 16">
            <a:extLst>
              <a:ext uri="{FF2B5EF4-FFF2-40B4-BE49-F238E27FC236}">
                <a16:creationId xmlns:a16="http://schemas.microsoft.com/office/drawing/2014/main" id="{1750A8DC-0D79-C333-A552-A15F6D840A6C}"/>
              </a:ext>
            </a:extLst>
          </p:cNvPr>
          <p:cNvSpPr>
            <a:spLocks noChangeArrowheads="1"/>
          </p:cNvSpPr>
          <p:nvPr/>
        </p:nvSpPr>
        <p:spPr bwMode="auto">
          <a:xfrm>
            <a:off x="2895600" y="66260"/>
            <a:ext cx="4876800" cy="762000"/>
          </a:xfrm>
          <a:prstGeom prst="horizontalScroll">
            <a:avLst>
              <a:gd name="adj" fmla="val 12500"/>
            </a:avLst>
          </a:prstGeom>
          <a:solidFill>
            <a:srgbClr val="00B050"/>
          </a:solidFill>
          <a:ln w="9525">
            <a:solidFill>
              <a:schemeClr val="tx1"/>
            </a:solidFill>
            <a:round/>
            <a:headEnd/>
            <a:tailEnd/>
          </a:ln>
          <a:effectLst/>
        </p:spPr>
        <p:txBody>
          <a:bodyPr wrap="none" anchor="ctr"/>
          <a:lstStyle/>
          <a:p>
            <a:pPr algn="ctr">
              <a:defRPr/>
            </a:pPr>
            <a:r>
              <a:rPr lang="en-US" sz="2800" b="1" dirty="0">
                <a:solidFill>
                  <a:srgbClr val="FFFF00"/>
                </a:solidFill>
                <a:effectLst>
                  <a:outerShdw blurRad="38100" dist="38100" dir="2700000" algn="tl">
                    <a:srgbClr val="000000"/>
                  </a:outerShdw>
                </a:effectLst>
              </a:rPr>
              <a:t>HƯỚNG DẪN HỌC TẬP</a:t>
            </a:r>
          </a:p>
        </p:txBody>
      </p:sp>
      <p:sp>
        <p:nvSpPr>
          <p:cNvPr id="21" name="Text Box 10">
            <a:extLst>
              <a:ext uri="{FF2B5EF4-FFF2-40B4-BE49-F238E27FC236}">
                <a16:creationId xmlns:a16="http://schemas.microsoft.com/office/drawing/2014/main" id="{9E18D7E5-3626-0F19-392B-C787F439039A}"/>
              </a:ext>
            </a:extLst>
          </p:cNvPr>
          <p:cNvSpPr txBox="1">
            <a:spLocks noChangeArrowheads="1"/>
          </p:cNvSpPr>
          <p:nvPr/>
        </p:nvSpPr>
        <p:spPr bwMode="auto">
          <a:xfrm>
            <a:off x="1898650" y="1192262"/>
            <a:ext cx="7245350" cy="185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Arial" panose="020B0604020202020204" pitchFamily="34" charset="0"/>
              <a:buNone/>
            </a:pP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Đối</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với</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bài</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học</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tiết</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này</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H</a:t>
            </a:r>
            <a:r>
              <a:rPr lang="nl-NL" altLang="en-US" sz="2600" b="1" dirty="0">
                <a:latin typeface="Times New Roman" panose="02020603050405020304" pitchFamily="18" charset="0"/>
                <a:cs typeface="Times New Roman" panose="02020603050405020304" pitchFamily="18" charset="0"/>
              </a:rPr>
              <a:t>ọc thuộc bài, chú ý: </a:t>
            </a:r>
          </a:p>
          <a:p>
            <a:pPr>
              <a:buFont typeface="Arial" panose="020B0604020202020204" pitchFamily="34" charset="0"/>
              <a:buNone/>
            </a:pPr>
            <a:r>
              <a:rPr lang="vi-VN" altLang="en-US" sz="2600" b="1" dirty="0">
                <a:latin typeface="Times New Roman" panose="02020603050405020304" pitchFamily="18" charset="0"/>
                <a:cs typeface="Times New Roman" panose="02020603050405020304" pitchFamily="18" charset="0"/>
              </a:rPr>
              <a:t>1/ </a:t>
            </a:r>
            <a:r>
              <a:rPr lang="en-US" altLang="en-US" sz="2600" b="1" dirty="0" err="1">
                <a:latin typeface="Times New Roman" panose="02020603050405020304" pitchFamily="18" charset="0"/>
                <a:cs typeface="Times New Roman" panose="02020603050405020304" pitchFamily="18" charset="0"/>
              </a:rPr>
              <a:t>Giới</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thiệu</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đường</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đi</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của</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các</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cuộc</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phát</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kiến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địa</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lí</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trên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lược</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đồ</a:t>
            </a:r>
            <a:r>
              <a:rPr lang="vi-VN" altLang="en-US" sz="2600" b="1" dirty="0">
                <a:latin typeface="Times New Roman" panose="02020603050405020304" pitchFamily="18" charset="0"/>
                <a:cs typeface="Times New Roman" panose="02020603050405020304" pitchFamily="18" charset="0"/>
              </a:rPr>
              <a:t>.</a:t>
            </a:r>
            <a:endParaRPr lang="en-US" altLang="en-US" sz="2600" b="1" dirty="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en-US" altLang="en-US" sz="2600" b="1" dirty="0">
                <a:latin typeface="Times New Roman" panose="02020603050405020304" pitchFamily="18" charset="0"/>
                <a:cs typeface="Times New Roman" panose="02020603050405020304" pitchFamily="18" charset="0"/>
              </a:rPr>
              <a:t>2</a:t>
            </a:r>
            <a:r>
              <a:rPr lang="vi-VN"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Nêu</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hệ</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quả</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của</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các</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cuộc</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phát</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kiến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địa</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lí</a:t>
            </a:r>
            <a:r>
              <a:rPr lang="en-US" altLang="en-US" sz="2600" b="1" dirty="0">
                <a:latin typeface="Times New Roman" panose="02020603050405020304" pitchFamily="18" charset="0"/>
                <a:cs typeface="Times New Roman" panose="02020603050405020304" pitchFamily="18" charset="0"/>
              </a:rPr>
              <a:t>.</a:t>
            </a:r>
          </a:p>
        </p:txBody>
      </p:sp>
      <p:pic>
        <p:nvPicPr>
          <p:cNvPr id="33801" name="Picture 15" descr="blumen-pflanzen042">
            <a:extLst>
              <a:ext uri="{FF2B5EF4-FFF2-40B4-BE49-F238E27FC236}">
                <a16:creationId xmlns:a16="http://schemas.microsoft.com/office/drawing/2014/main" id="{C960415F-A228-2DD7-4019-79613C090B1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5867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4" descr="blumen-pflanzen042">
            <a:extLst>
              <a:ext uri="{FF2B5EF4-FFF2-40B4-BE49-F238E27FC236}">
                <a16:creationId xmlns:a16="http://schemas.microsoft.com/office/drawing/2014/main" id="{B783E6DF-E481-CEDF-5390-5D97AD4EEE3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0">
            <a:extLst>
              <a:ext uri="{FF2B5EF4-FFF2-40B4-BE49-F238E27FC236}">
                <a16:creationId xmlns:a16="http://schemas.microsoft.com/office/drawing/2014/main" id="{EEEB3AAE-3F76-C7B9-CB86-E86E8BE6A970}"/>
              </a:ext>
            </a:extLst>
          </p:cNvPr>
          <p:cNvSpPr txBox="1">
            <a:spLocks noChangeArrowheads="1"/>
          </p:cNvSpPr>
          <p:nvPr/>
        </p:nvSpPr>
        <p:spPr bwMode="auto">
          <a:xfrm>
            <a:off x="161925" y="3106617"/>
            <a:ext cx="8820150" cy="2622256"/>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buFont typeface="Arial" panose="020B0604020202020204" pitchFamily="34" charset="0"/>
              <a:buNone/>
              <a:defRPr/>
            </a:pP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Đối</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với</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bài</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học</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tiếp</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theo</a:t>
            </a:r>
            <a:r>
              <a:rPr lang="en-US" altLang="en-US" sz="2600" b="1" dirty="0">
                <a:solidFill>
                  <a:srgbClr val="FF0000"/>
                </a:solidFill>
                <a:latin typeface="Times New Roman" panose="02020603050405020304" pitchFamily="18" charset="0"/>
                <a:cs typeface="Times New Roman" panose="02020603050405020304" pitchFamily="18" charset="0"/>
              </a:rPr>
              <a:t>: </a:t>
            </a:r>
            <a:r>
              <a:rPr lang="nl-NL" sz="2600" b="1" dirty="0">
                <a:latin typeface="Times New Roman" panose="02020603050405020304" pitchFamily="18" charset="0"/>
                <a:cs typeface="Times New Roman" panose="02020603050405020304" pitchFamily="18" charset="0"/>
              </a:rPr>
              <a:t>Chuẩn bị</a:t>
            </a:r>
            <a:r>
              <a:rPr lang="nl-NL" sz="2600" dirty="0">
                <a:latin typeface="Times New Roman" panose="02020603050405020304" pitchFamily="18" charset="0"/>
                <a:cs typeface="Times New Roman" panose="02020603050405020304" pitchFamily="18" charset="0"/>
              </a:rPr>
              <a:t> </a:t>
            </a:r>
            <a:r>
              <a:rPr lang="nl-NL" sz="2600" b="1" dirty="0">
                <a:latin typeface="Times New Roman" panose="02020603050405020304" pitchFamily="18" charset="0"/>
                <a:cs typeface="Times New Roman" panose="02020603050405020304" pitchFamily="18" charset="0"/>
              </a:rPr>
              <a:t>bài 3 – </a:t>
            </a:r>
            <a:r>
              <a:rPr lang="en-US" sz="2400" b="1" dirty="0">
                <a:latin typeface="Times New Roman" panose="02020603050405020304" pitchFamily="18" charset="0"/>
                <a:cs typeface="Times New Roman" panose="02020603050405020304" pitchFamily="18" charset="0"/>
              </a:rPr>
              <a:t>SỰ HÌNH THÀNH QUAN HỆ SẢN XUẤT TƯ BẢN CHỦ NGHĨA Ở TÂY ÂU TRUNG ĐẠI</a:t>
            </a:r>
            <a:r>
              <a:rPr lang="vi-VN" sz="2400" dirty="0">
                <a:latin typeface="Times New Roman" panose="02020603050405020304" pitchFamily="18" charset="0"/>
                <a:cs typeface="Times New Roman" panose="02020603050405020304" pitchFamily="18" charset="0"/>
              </a:rPr>
              <a:t>, </a:t>
            </a:r>
            <a:r>
              <a:rPr lang="vi-VN" sz="2600" b="1" dirty="0">
                <a:latin typeface="Times New Roman" panose="02020603050405020304" pitchFamily="18" charset="0"/>
                <a:cs typeface="Times New Roman" panose="02020603050405020304" pitchFamily="18" charset="0"/>
              </a:rPr>
              <a:t>chú ý: </a:t>
            </a:r>
            <a:endParaRPr lang="en-US" sz="2600" b="1" dirty="0">
              <a:latin typeface="Times New Roman" panose="02020603050405020304" pitchFamily="18" charset="0"/>
              <a:cs typeface="Times New Roman" panose="02020603050405020304" pitchFamily="18" charset="0"/>
            </a:endParaRPr>
          </a:p>
          <a:p>
            <a:pPr>
              <a:buFont typeface="Arial" panose="020B0604020202020204" pitchFamily="34" charset="0"/>
              <a:buNone/>
              <a:defRPr/>
            </a:pPr>
            <a:r>
              <a:rPr lang="vi-VN" sz="2600" b="1" dirty="0">
                <a:latin typeface="Times New Roman" panose="02020603050405020304" pitchFamily="18" charset="0"/>
                <a:cs typeface="Times New Roman" panose="02020603050405020304" pitchFamily="18" charset="0"/>
              </a:rPr>
              <a:t>1/ </a:t>
            </a:r>
            <a:r>
              <a:rPr lang="en-US" sz="2600" b="1" dirty="0" err="1">
                <a:latin typeface="Times New Roman" panose="02020603050405020304" pitchFamily="18" charset="0"/>
                <a:cs typeface="Times New Roman" panose="02020603050405020304" pitchFamily="18" charset="0"/>
              </a:rPr>
              <a:t>Nêu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những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biến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đổi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trong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xã</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hội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Tây</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Âu</a:t>
            </a:r>
            <a:r>
              <a:rPr lang="en-US" sz="2600" b="1" dirty="0">
                <a:latin typeface="Times New Roman" panose="02020603050405020304" pitchFamily="18" charset="0"/>
                <a:cs typeface="Times New Roman" panose="02020603050405020304" pitchFamily="18" charset="0"/>
              </a:rPr>
              <a:t>.</a:t>
            </a:r>
          </a:p>
          <a:p>
            <a:pPr>
              <a:buFont typeface="Arial" panose="020B0604020202020204" pitchFamily="34" charset="0"/>
              <a:buNone/>
              <a:defRPr/>
            </a:pPr>
            <a:r>
              <a:rPr lang="en-US" sz="2600" b="1" dirty="0">
                <a:latin typeface="Times New Roman" panose="02020603050405020304" pitchFamily="18" charset="0"/>
                <a:cs typeface="Times New Roman" panose="02020603050405020304" pitchFamily="18" charset="0"/>
              </a:rPr>
              <a:t>2/ Quan </a:t>
            </a:r>
            <a:r>
              <a:rPr lang="en-US" sz="2600" b="1" dirty="0" err="1">
                <a:latin typeface="Times New Roman" panose="02020603050405020304" pitchFamily="18" charset="0"/>
                <a:cs typeface="Times New Roman" panose="02020603050405020304" pitchFamily="18" charset="0"/>
              </a:rPr>
              <a:t>hệ</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sản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xuất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tư</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bản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chủ</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nghĩa</a:t>
            </a:r>
            <a:r>
              <a:rPr lang="en-US" sz="2600" b="1" dirty="0">
                <a:latin typeface="Times New Roman" panose="02020603050405020304" pitchFamily="18" charset="0"/>
                <a:cs typeface="Times New Roman" panose="02020603050405020304" pitchFamily="18" charset="0"/>
              </a:rPr>
              <a:t> ở </a:t>
            </a:r>
            <a:r>
              <a:rPr lang="en-US" sz="2600" b="1" dirty="0" err="1">
                <a:latin typeface="Times New Roman" panose="02020603050405020304" pitchFamily="18" charset="0"/>
                <a:cs typeface="Times New Roman" panose="02020603050405020304" pitchFamily="18" charset="0"/>
              </a:rPr>
              <a:t>Tây</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Âu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đã</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nảy</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sinh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như</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thế</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nào</a:t>
            </a:r>
            <a:r>
              <a:rPr lang="en-US" sz="2600" b="1" dirty="0">
                <a:latin typeface="Times New Roman" panose="02020603050405020304" pitchFamily="18" charset="0"/>
                <a:cs typeface="Times New Roman" panose="02020603050405020304" pitchFamily="18" charset="0"/>
              </a:rPr>
              <a:t>?</a:t>
            </a:r>
          </a:p>
        </p:txBody>
      </p:sp>
      <p:pic>
        <p:nvPicPr>
          <p:cNvPr id="33804" name="Picture 5" descr="hinh-nen-dong-day-ngang-dep-1-112_104237260">
            <a:extLst>
              <a:ext uri="{FF2B5EF4-FFF2-40B4-BE49-F238E27FC236}">
                <a16:creationId xmlns:a16="http://schemas.microsoft.com/office/drawing/2014/main" id="{C3657DB6-7061-90E6-8D0B-FB92BB4CCD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6324600"/>
            <a:ext cx="4457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38960"/>
                                        </p:tgtEl>
                                        <p:attrNameLst>
                                          <p:attrName>style.visibility</p:attrName>
                                        </p:attrNameLst>
                                      </p:cBhvr>
                                      <p:to>
                                        <p:strVal val="visible"/>
                                      </p:to>
                                    </p:set>
                                    <p:anim calcmode="lin" valueType="num">
                                      <p:cBhvr>
                                        <p:cTn id="7" dur="1000" fill="hold"/>
                                        <p:tgtEl>
                                          <p:spTgt spid="338960"/>
                                        </p:tgtEl>
                                        <p:attrNameLst>
                                          <p:attrName>ppt_x</p:attrName>
                                        </p:attrNameLst>
                                      </p:cBhvr>
                                      <p:tavLst>
                                        <p:tav tm="0">
                                          <p:val>
                                            <p:strVal val="#ppt_x-.2"/>
                                          </p:val>
                                        </p:tav>
                                        <p:tav tm="100000">
                                          <p:val>
                                            <p:strVal val="#ppt_x"/>
                                          </p:val>
                                        </p:tav>
                                      </p:tavLst>
                                    </p:anim>
                                    <p:anim calcmode="lin" valueType="num">
                                      <p:cBhvr>
                                        <p:cTn id="8" dur="1000" fill="hold"/>
                                        <p:tgtEl>
                                          <p:spTgt spid="338960"/>
                                        </p:tgtEl>
                                        <p:attrNameLst>
                                          <p:attrName>ppt_y</p:attrName>
                                        </p:attrNameLst>
                                      </p:cBhvr>
                                      <p:tavLst>
                                        <p:tav tm="0">
                                          <p:val>
                                            <p:strVal val="#ppt_y"/>
                                          </p:val>
                                        </p:tav>
                                        <p:tav tm="100000">
                                          <p:val>
                                            <p:strVal val="#ppt_y"/>
                                          </p:val>
                                        </p:tav>
                                      </p:tavLst>
                                    </p:anim>
                                    <p:animEffect transition="in" filter="wipe(right)" prLst="gradientSize: 0.1">
                                      <p:cBhvr>
                                        <p:cTn id="9" dur="1000"/>
                                        <p:tgtEl>
                                          <p:spTgt spid="33896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ox(in)">
                                      <p:cBhvr>
                                        <p:cTn id="14" dur="500"/>
                                        <p:tgtEl>
                                          <p:spTgt spid="2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ox(i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60" grpId="0" animBg="1"/>
      <p:bldP spid="21" grpId="0" autoUpdateAnimBg="0"/>
      <p:bldP spid="12"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1" descr="Teacher in front of chalkboard with copy space for your text Premium Vector Kỹ Thuật Giáo Dục, Tin Nhắn, Phát Họa, Ý Tưởng, Khung, Địa Lý">
            <a:extLst>
              <a:ext uri="{FF2B5EF4-FFF2-40B4-BE49-F238E27FC236}">
                <a16:creationId xmlns:a16="http://schemas.microsoft.com/office/drawing/2014/main" id="{0C007BF1-27AB-744A-9EB0-74FCAC130A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 t="4738" r="2824" b="399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2" descr="RED, APPLE, FOOD, FRUIT, MENU, APPLES, CARTOON, FREE - Public ">
            <a:hlinkClick r:id="rId4" action="ppaction://hlinksldjump"/>
            <a:extLst>
              <a:ext uri="{FF2B5EF4-FFF2-40B4-BE49-F238E27FC236}">
                <a16:creationId xmlns:a16="http://schemas.microsoft.com/office/drawing/2014/main" id="{18378145-9C27-A0C8-CD03-4E3A82ECCE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8200" y="6097588"/>
            <a:ext cx="68580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2">
            <a:extLst>
              <a:ext uri="{FF2B5EF4-FFF2-40B4-BE49-F238E27FC236}">
                <a16:creationId xmlns:a16="http://schemas.microsoft.com/office/drawing/2014/main" id="{DE03E3F0-44C6-6FA3-F03F-04194C4493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7038" y="1219200"/>
            <a:ext cx="47117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loud Callout 5">
            <a:extLst>
              <a:ext uri="{FF2B5EF4-FFF2-40B4-BE49-F238E27FC236}">
                <a16:creationId xmlns:a16="http://schemas.microsoft.com/office/drawing/2014/main" id="{CE2E271C-1C58-DDB1-A66F-D3AD56447FFB}"/>
              </a:ext>
            </a:extLst>
          </p:cNvPr>
          <p:cNvSpPr/>
          <p:nvPr/>
        </p:nvSpPr>
        <p:spPr>
          <a:xfrm>
            <a:off x="2380561" y="398463"/>
            <a:ext cx="2531165" cy="2497137"/>
          </a:xfrm>
          <a:prstGeom prst="cloudCallout">
            <a:avLst>
              <a:gd name="adj1" fmla="val -43554"/>
              <a:gd name="adj2" fmla="val 76718"/>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itchFamily="18" charset="0"/>
                <a:cs typeface="Times New Roman" pitchFamily="18" charset="0"/>
              </a:rPr>
              <a:t>Em</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hãy</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cho</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biết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tên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của</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châu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lục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trong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hình</a:t>
            </a:r>
            <a:endParaRPr lang="vi-VN" sz="2400" b="1" dirty="0">
              <a:solidFill>
                <a:schemeClr val="tx1"/>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19D0FBFF-32A8-E7B2-10A6-46509FD90C17}"/>
              </a:ext>
            </a:extLst>
          </p:cNvPr>
          <p:cNvSpPr/>
          <p:nvPr/>
        </p:nvSpPr>
        <p:spPr>
          <a:xfrm>
            <a:off x="5106988" y="398463"/>
            <a:ext cx="2971800" cy="528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3000" b="1" dirty="0">
                <a:solidFill>
                  <a:srgbClr val="FFFF00"/>
                </a:solidFill>
                <a:latin typeface="Times New Roman" pitchFamily="18" charset="0"/>
                <a:cs typeface="Times New Roman" pitchFamily="18" charset="0"/>
              </a:rPr>
              <a:t>CHÂU Á</a:t>
            </a:r>
            <a:endParaRPr lang="vi-VN" sz="3000" b="1" dirty="0">
              <a:solidFill>
                <a:srgbClr val="FFFF00"/>
              </a:solidFill>
              <a:latin typeface="Times New Roman" pitchFamily="18" charset="0"/>
              <a:cs typeface="Times New Roman" pitchFamily="18" charset="0"/>
            </a:endParaRP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6" presetClass="entr" presetSubtype="16" fill="hold" nodeType="with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circle(in)">
                                      <p:cBhvr>
                                        <p:cTn id="12" dur="1000"/>
                                        <p:tgtEl>
                                          <p:spTgt spid="819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xit" presetSubtype="0" fill="hold" grpId="1" nodeType="clickEffect">
                                  <p:stCondLst>
                                    <p:cond delay="0"/>
                                  </p:stCondLst>
                                  <p:childTnLst>
                                    <p:animEffect transition="out" filter="dissolv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par>
                          <p:cTn id="18" fill="hold" nodeType="afterGroup">
                            <p:stCondLst>
                              <p:cond delay="500"/>
                            </p:stCondLst>
                            <p:childTnLst>
                              <p:par>
                                <p:cTn id="19" presetID="21"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4)">
                                      <p:cBhvr>
                                        <p:cTn id="2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arth - 84589">
            <a:hlinkClick r:id="" action="ppaction://media"/>
            <a:extLst>
              <a:ext uri="{FF2B5EF4-FFF2-40B4-BE49-F238E27FC236}">
                <a16:creationId xmlns:a16="http://schemas.microsoft.com/office/drawing/2014/main" id="{E000FFF8-FF0F-3280-8799-0736449B9D36}"/>
              </a:ext>
            </a:extLst>
          </p:cNvPr>
          <p:cNvPicPr>
            <a:picLocks noChangeAspect="1"/>
          </p:cNvPicPr>
          <p:nvPr>
            <a:videoFile r:link="rId3"/>
            <p:extLst>
              <p:ext uri="{DAA4B4D4-6D71-4841-9C94-3DE7FCFB9230}">
                <p14:media xmlns:p14="http://schemas.microsoft.com/office/powerpoint/2010/main" r:link="rId2"/>
              </p:ext>
            </p:extLst>
          </p:nvPr>
        </p:nvPicPr>
        <p:blipFill rotWithShape="1">
          <a:blip r:embed="rId5"/>
          <a:srcRect l="9384" b="2806"/>
          <a:stretch/>
        </p:blipFill>
        <p:spPr>
          <a:xfrm>
            <a:off x="533400" y="990600"/>
            <a:ext cx="7924800" cy="5334000"/>
          </a:xfrm>
          <a:prstGeom prst="rect">
            <a:avLst/>
          </a:prstGeom>
        </p:spPr>
      </p:pic>
      <p:pic>
        <p:nvPicPr>
          <p:cNvPr id="10" name="Picture 2" descr="RED, APPLE, FOOD, FRUIT, MENU, APPLES, CARTOON, FREE - Public ">
            <a:hlinkClick r:id="rId6" action="ppaction://hlinksldjump"/>
            <a:extLst>
              <a:ext uri="{FF2B5EF4-FFF2-40B4-BE49-F238E27FC236}">
                <a16:creationId xmlns:a16="http://schemas.microsoft.com/office/drawing/2014/main" id="{140DDAF4-037C-2E3E-B336-78789C80E2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8200" y="6097588"/>
            <a:ext cx="68580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22B9411-895B-F93F-6CE5-4DB1464B8A17}"/>
              </a:ext>
            </a:extLst>
          </p:cNvPr>
          <p:cNvSpPr/>
          <p:nvPr/>
        </p:nvSpPr>
        <p:spPr>
          <a:xfrm>
            <a:off x="543339" y="38100"/>
            <a:ext cx="81534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FF0000"/>
                </a:solidFill>
                <a:latin typeface="Times New Roman" panose="02020603050405020304" pitchFamily="18" charset="0"/>
                <a:cs typeface="Times New Roman" panose="02020603050405020304" pitchFamily="18" charset="0"/>
              </a:rPr>
              <a:t>Quan </a:t>
            </a:r>
            <a:r>
              <a:rPr lang="en-US" sz="2600" b="1" dirty="0" err="1">
                <a:solidFill>
                  <a:srgbClr val="FF0000"/>
                </a:solidFill>
                <a:latin typeface="Times New Roman" panose="02020603050405020304" pitchFamily="18" charset="0"/>
                <a:cs typeface="Times New Roman" panose="02020603050405020304" pitchFamily="18" charset="0"/>
              </a:rPr>
              <a:t>sát</a:t>
            </a:r>
            <a:r>
              <a:rPr lang="en-US" sz="2600" b="1" dirty="0">
                <a:solidFill>
                  <a:srgbClr val="FF0000"/>
                </a:solidFill>
                <a:latin typeface="Times New Roman" panose="02020603050405020304" pitchFamily="18" charset="0"/>
                <a:cs typeface="Times New Roman" panose="02020603050405020304" pitchFamily="18" charset="0"/>
              </a:rPr>
              <a:t> video </a:t>
            </a:r>
            <a:r>
              <a:rPr lang="en-US" sz="2600" b="1" dirty="0" err="1">
                <a:solidFill>
                  <a:srgbClr val="FF0000"/>
                </a:solidFill>
                <a:latin typeface="Times New Roman" panose="02020603050405020304" pitchFamily="18" charset="0"/>
                <a:cs typeface="Times New Roman" panose="02020603050405020304" pitchFamily="18" charset="0"/>
              </a:rPr>
              <a:t>và</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cho</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biết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nhận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xét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của</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em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về</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Trái</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Đất</a:t>
            </a:r>
            <a:r>
              <a:rPr lang="en-US" sz="2600" b="1" dirty="0">
                <a:solidFill>
                  <a:srgbClr val="FF0000"/>
                </a:solidFill>
                <a:latin typeface="Times New Roman" panose="02020603050405020304" pitchFamily="18" charset="0"/>
                <a:cs typeface="Times New Roman" panose="02020603050405020304" pitchFamily="18" charset="0"/>
              </a:rPr>
              <a:t>.</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Kinh nghiệm du lịch Châu Âu tự túc: nên đi nước nào?">
            <a:extLst>
              <a:ext uri="{FF2B5EF4-FFF2-40B4-BE49-F238E27FC236}">
                <a16:creationId xmlns:a16="http://schemas.microsoft.com/office/drawing/2014/main" id="{A94554BA-1E8E-8B8E-2126-F78F65A769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167" b="15556"/>
          <a:stretch/>
        </p:blipFill>
        <p:spPr bwMode="auto">
          <a:xfrm>
            <a:off x="876300" y="381000"/>
            <a:ext cx="7391400" cy="5791200"/>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Shape 3">
            <a:extLst>
              <a:ext uri="{FF2B5EF4-FFF2-40B4-BE49-F238E27FC236}">
                <a16:creationId xmlns:a16="http://schemas.microsoft.com/office/drawing/2014/main" id="{289208E0-C782-BA97-17B1-045D41F3F20E}"/>
              </a:ext>
            </a:extLst>
          </p:cNvPr>
          <p:cNvSpPr/>
          <p:nvPr/>
        </p:nvSpPr>
        <p:spPr>
          <a:xfrm>
            <a:off x="1484243" y="4517028"/>
            <a:ext cx="1622809" cy="1260920"/>
          </a:xfrm>
          <a:custGeom>
            <a:avLst/>
            <a:gdLst>
              <a:gd name="connsiteX0" fmla="*/ 0 w 1622809"/>
              <a:gd name="connsiteY0" fmla="*/ 1221163 h 1260920"/>
              <a:gd name="connsiteX1" fmla="*/ 53009 w 1622809"/>
              <a:gd name="connsiteY1" fmla="*/ 1181407 h 1260920"/>
              <a:gd name="connsiteX2" fmla="*/ 106018 w 1622809"/>
              <a:gd name="connsiteY2" fmla="*/ 1181407 h 1260920"/>
              <a:gd name="connsiteX3" fmla="*/ 159027 w 1622809"/>
              <a:gd name="connsiteY3" fmla="*/ 1181407 h 1260920"/>
              <a:gd name="connsiteX4" fmla="*/ 212035 w 1622809"/>
              <a:gd name="connsiteY4" fmla="*/ 1154902 h 1260920"/>
              <a:gd name="connsiteX5" fmla="*/ 225287 w 1622809"/>
              <a:gd name="connsiteY5" fmla="*/ 1168155 h 1260920"/>
              <a:gd name="connsiteX6" fmla="*/ 291548 w 1622809"/>
              <a:gd name="connsiteY6" fmla="*/ 1194659 h 1260920"/>
              <a:gd name="connsiteX7" fmla="*/ 357809 w 1622809"/>
              <a:gd name="connsiteY7" fmla="*/ 1194659 h 1260920"/>
              <a:gd name="connsiteX8" fmla="*/ 397566 w 1622809"/>
              <a:gd name="connsiteY8" fmla="*/ 1207911 h 1260920"/>
              <a:gd name="connsiteX9" fmla="*/ 424070 w 1622809"/>
              <a:gd name="connsiteY9" fmla="*/ 1234415 h 1260920"/>
              <a:gd name="connsiteX10" fmla="*/ 450574 w 1622809"/>
              <a:gd name="connsiteY10" fmla="*/ 1221163 h 1260920"/>
              <a:gd name="connsiteX11" fmla="*/ 516835 w 1622809"/>
              <a:gd name="connsiteY11" fmla="*/ 1247668 h 1260920"/>
              <a:gd name="connsiteX12" fmla="*/ 530087 w 1622809"/>
              <a:gd name="connsiteY12" fmla="*/ 1260920 h 1260920"/>
              <a:gd name="connsiteX13" fmla="*/ 556592 w 1622809"/>
              <a:gd name="connsiteY13" fmla="*/ 1247668 h 1260920"/>
              <a:gd name="connsiteX14" fmla="*/ 556592 w 1622809"/>
              <a:gd name="connsiteY14" fmla="*/ 1207911 h 1260920"/>
              <a:gd name="connsiteX15" fmla="*/ 583096 w 1622809"/>
              <a:gd name="connsiteY15" fmla="*/ 1194659 h 1260920"/>
              <a:gd name="connsiteX16" fmla="*/ 609600 w 1622809"/>
              <a:gd name="connsiteY16" fmla="*/ 1207911 h 1260920"/>
              <a:gd name="connsiteX17" fmla="*/ 636105 w 1622809"/>
              <a:gd name="connsiteY17" fmla="*/ 1194659 h 1260920"/>
              <a:gd name="connsiteX18" fmla="*/ 662609 w 1622809"/>
              <a:gd name="connsiteY18" fmla="*/ 1168155 h 1260920"/>
              <a:gd name="connsiteX19" fmla="*/ 675861 w 1622809"/>
              <a:gd name="connsiteY19" fmla="*/ 1141650 h 1260920"/>
              <a:gd name="connsiteX20" fmla="*/ 728870 w 1622809"/>
              <a:gd name="connsiteY20" fmla="*/ 1168155 h 1260920"/>
              <a:gd name="connsiteX21" fmla="*/ 768627 w 1622809"/>
              <a:gd name="connsiteY21" fmla="*/ 1168155 h 1260920"/>
              <a:gd name="connsiteX22" fmla="*/ 781879 w 1622809"/>
              <a:gd name="connsiteY22" fmla="*/ 1168155 h 1260920"/>
              <a:gd name="connsiteX23" fmla="*/ 808383 w 1622809"/>
              <a:gd name="connsiteY23" fmla="*/ 1168155 h 1260920"/>
              <a:gd name="connsiteX24" fmla="*/ 821635 w 1622809"/>
              <a:gd name="connsiteY24" fmla="*/ 1141650 h 1260920"/>
              <a:gd name="connsiteX25" fmla="*/ 834887 w 1622809"/>
              <a:gd name="connsiteY25" fmla="*/ 1115146 h 1260920"/>
              <a:gd name="connsiteX26" fmla="*/ 861392 w 1622809"/>
              <a:gd name="connsiteY26" fmla="*/ 1062137 h 1260920"/>
              <a:gd name="connsiteX27" fmla="*/ 887896 w 1622809"/>
              <a:gd name="connsiteY27" fmla="*/ 1048885 h 1260920"/>
              <a:gd name="connsiteX28" fmla="*/ 940905 w 1622809"/>
              <a:gd name="connsiteY28" fmla="*/ 1022381 h 1260920"/>
              <a:gd name="connsiteX29" fmla="*/ 967409 w 1622809"/>
              <a:gd name="connsiteY29" fmla="*/ 1022381 h 1260920"/>
              <a:gd name="connsiteX30" fmla="*/ 1020418 w 1622809"/>
              <a:gd name="connsiteY30" fmla="*/ 1022381 h 1260920"/>
              <a:gd name="connsiteX31" fmla="*/ 1007166 w 1622809"/>
              <a:gd name="connsiteY31" fmla="*/ 982624 h 1260920"/>
              <a:gd name="connsiteX32" fmla="*/ 1007166 w 1622809"/>
              <a:gd name="connsiteY32" fmla="*/ 942868 h 1260920"/>
              <a:gd name="connsiteX33" fmla="*/ 980661 w 1622809"/>
              <a:gd name="connsiteY33" fmla="*/ 863355 h 1260920"/>
              <a:gd name="connsiteX34" fmla="*/ 993914 w 1622809"/>
              <a:gd name="connsiteY34" fmla="*/ 863355 h 1260920"/>
              <a:gd name="connsiteX35" fmla="*/ 1007166 w 1622809"/>
              <a:gd name="connsiteY35" fmla="*/ 863355 h 1260920"/>
              <a:gd name="connsiteX36" fmla="*/ 1033670 w 1622809"/>
              <a:gd name="connsiteY36" fmla="*/ 810346 h 1260920"/>
              <a:gd name="connsiteX37" fmla="*/ 1046922 w 1622809"/>
              <a:gd name="connsiteY37" fmla="*/ 797094 h 1260920"/>
              <a:gd name="connsiteX38" fmla="*/ 1060174 w 1622809"/>
              <a:gd name="connsiteY38" fmla="*/ 783842 h 1260920"/>
              <a:gd name="connsiteX39" fmla="*/ 1086679 w 1622809"/>
              <a:gd name="connsiteY39" fmla="*/ 757337 h 1260920"/>
              <a:gd name="connsiteX40" fmla="*/ 1113183 w 1622809"/>
              <a:gd name="connsiteY40" fmla="*/ 757337 h 1260920"/>
              <a:gd name="connsiteX41" fmla="*/ 1139687 w 1622809"/>
              <a:gd name="connsiteY41" fmla="*/ 744085 h 1260920"/>
              <a:gd name="connsiteX42" fmla="*/ 1152940 w 1622809"/>
              <a:gd name="connsiteY42" fmla="*/ 744085 h 1260920"/>
              <a:gd name="connsiteX43" fmla="*/ 1192696 w 1622809"/>
              <a:gd name="connsiteY43" fmla="*/ 744085 h 1260920"/>
              <a:gd name="connsiteX44" fmla="*/ 1179444 w 1622809"/>
              <a:gd name="connsiteY44" fmla="*/ 704329 h 1260920"/>
              <a:gd name="connsiteX45" fmla="*/ 1205948 w 1622809"/>
              <a:gd name="connsiteY45" fmla="*/ 691076 h 1260920"/>
              <a:gd name="connsiteX46" fmla="*/ 1219200 w 1622809"/>
              <a:gd name="connsiteY46" fmla="*/ 677824 h 1260920"/>
              <a:gd name="connsiteX47" fmla="*/ 1258957 w 1622809"/>
              <a:gd name="connsiteY47" fmla="*/ 677824 h 1260920"/>
              <a:gd name="connsiteX48" fmla="*/ 1298714 w 1622809"/>
              <a:gd name="connsiteY48" fmla="*/ 677824 h 1260920"/>
              <a:gd name="connsiteX49" fmla="*/ 1311966 w 1622809"/>
              <a:gd name="connsiteY49" fmla="*/ 664572 h 1260920"/>
              <a:gd name="connsiteX50" fmla="*/ 1351722 w 1622809"/>
              <a:gd name="connsiteY50" fmla="*/ 664572 h 1260920"/>
              <a:gd name="connsiteX51" fmla="*/ 1378227 w 1622809"/>
              <a:gd name="connsiteY51" fmla="*/ 664572 h 1260920"/>
              <a:gd name="connsiteX52" fmla="*/ 1417983 w 1622809"/>
              <a:gd name="connsiteY52" fmla="*/ 638068 h 1260920"/>
              <a:gd name="connsiteX53" fmla="*/ 1497496 w 1622809"/>
              <a:gd name="connsiteY53" fmla="*/ 611563 h 1260920"/>
              <a:gd name="connsiteX54" fmla="*/ 1550505 w 1622809"/>
              <a:gd name="connsiteY54" fmla="*/ 598311 h 1260920"/>
              <a:gd name="connsiteX55" fmla="*/ 1577009 w 1622809"/>
              <a:gd name="connsiteY55" fmla="*/ 598311 h 1260920"/>
              <a:gd name="connsiteX56" fmla="*/ 1590261 w 1622809"/>
              <a:gd name="connsiteY56" fmla="*/ 598311 h 1260920"/>
              <a:gd name="connsiteX57" fmla="*/ 1590261 w 1622809"/>
              <a:gd name="connsiteY57" fmla="*/ 585059 h 1260920"/>
              <a:gd name="connsiteX58" fmla="*/ 1616766 w 1622809"/>
              <a:gd name="connsiteY58" fmla="*/ 532050 h 1260920"/>
              <a:gd name="connsiteX59" fmla="*/ 1616766 w 1622809"/>
              <a:gd name="connsiteY59" fmla="*/ 505546 h 1260920"/>
              <a:gd name="connsiteX60" fmla="*/ 1550505 w 1622809"/>
              <a:gd name="connsiteY60" fmla="*/ 492294 h 1260920"/>
              <a:gd name="connsiteX61" fmla="*/ 1497496 w 1622809"/>
              <a:gd name="connsiteY61" fmla="*/ 492294 h 1260920"/>
              <a:gd name="connsiteX62" fmla="*/ 1431235 w 1622809"/>
              <a:gd name="connsiteY62" fmla="*/ 492294 h 1260920"/>
              <a:gd name="connsiteX63" fmla="*/ 1404731 w 1622809"/>
              <a:gd name="connsiteY63" fmla="*/ 465789 h 1260920"/>
              <a:gd name="connsiteX64" fmla="*/ 1364974 w 1622809"/>
              <a:gd name="connsiteY64" fmla="*/ 412781 h 1260920"/>
              <a:gd name="connsiteX65" fmla="*/ 1325218 w 1622809"/>
              <a:gd name="connsiteY65" fmla="*/ 412781 h 1260920"/>
              <a:gd name="connsiteX66" fmla="*/ 1272209 w 1622809"/>
              <a:gd name="connsiteY66" fmla="*/ 399529 h 1260920"/>
              <a:gd name="connsiteX67" fmla="*/ 1232453 w 1622809"/>
              <a:gd name="connsiteY67" fmla="*/ 399529 h 1260920"/>
              <a:gd name="connsiteX68" fmla="*/ 1192696 w 1622809"/>
              <a:gd name="connsiteY68" fmla="*/ 373024 h 1260920"/>
              <a:gd name="connsiteX69" fmla="*/ 1166192 w 1622809"/>
              <a:gd name="connsiteY69" fmla="*/ 373024 h 1260920"/>
              <a:gd name="connsiteX70" fmla="*/ 1126435 w 1622809"/>
              <a:gd name="connsiteY70" fmla="*/ 346520 h 1260920"/>
              <a:gd name="connsiteX71" fmla="*/ 1086679 w 1622809"/>
              <a:gd name="connsiteY71" fmla="*/ 333268 h 1260920"/>
              <a:gd name="connsiteX72" fmla="*/ 1060174 w 1622809"/>
              <a:gd name="connsiteY72" fmla="*/ 306763 h 1260920"/>
              <a:gd name="connsiteX73" fmla="*/ 1020418 w 1622809"/>
              <a:gd name="connsiteY73" fmla="*/ 267007 h 1260920"/>
              <a:gd name="connsiteX74" fmla="*/ 967409 w 1622809"/>
              <a:gd name="connsiteY74" fmla="*/ 240502 h 1260920"/>
              <a:gd name="connsiteX75" fmla="*/ 940905 w 1622809"/>
              <a:gd name="connsiteY75" fmla="*/ 227250 h 1260920"/>
              <a:gd name="connsiteX76" fmla="*/ 887896 w 1622809"/>
              <a:gd name="connsiteY76" fmla="*/ 200746 h 1260920"/>
              <a:gd name="connsiteX77" fmla="*/ 834887 w 1622809"/>
              <a:gd name="connsiteY77" fmla="*/ 147737 h 1260920"/>
              <a:gd name="connsiteX78" fmla="*/ 768627 w 1622809"/>
              <a:gd name="connsiteY78" fmla="*/ 147737 h 1260920"/>
              <a:gd name="connsiteX79" fmla="*/ 715618 w 1622809"/>
              <a:gd name="connsiteY79" fmla="*/ 147737 h 1260920"/>
              <a:gd name="connsiteX80" fmla="*/ 689114 w 1622809"/>
              <a:gd name="connsiteY80" fmla="*/ 121233 h 1260920"/>
              <a:gd name="connsiteX81" fmla="*/ 675861 w 1622809"/>
              <a:gd name="connsiteY81" fmla="*/ 107981 h 1260920"/>
              <a:gd name="connsiteX82" fmla="*/ 622853 w 1622809"/>
              <a:gd name="connsiteY82" fmla="*/ 107981 h 1260920"/>
              <a:gd name="connsiteX83" fmla="*/ 596348 w 1622809"/>
              <a:gd name="connsiteY83" fmla="*/ 107981 h 1260920"/>
              <a:gd name="connsiteX84" fmla="*/ 543340 w 1622809"/>
              <a:gd name="connsiteY84" fmla="*/ 81476 h 1260920"/>
              <a:gd name="connsiteX85" fmla="*/ 490331 w 1622809"/>
              <a:gd name="connsiteY85" fmla="*/ 41720 h 1260920"/>
              <a:gd name="connsiteX86" fmla="*/ 463827 w 1622809"/>
              <a:gd name="connsiteY86" fmla="*/ 28468 h 1260920"/>
              <a:gd name="connsiteX87" fmla="*/ 410818 w 1622809"/>
              <a:gd name="connsiteY87" fmla="*/ 1963 h 1260920"/>
              <a:gd name="connsiteX88" fmla="*/ 397566 w 1622809"/>
              <a:gd name="connsiteY88" fmla="*/ 1963 h 1260920"/>
              <a:gd name="connsiteX89" fmla="*/ 357809 w 1622809"/>
              <a:gd name="connsiteY89" fmla="*/ 1963 h 1260920"/>
              <a:gd name="connsiteX90" fmla="*/ 331305 w 1622809"/>
              <a:gd name="connsiteY90" fmla="*/ 1963 h 1260920"/>
              <a:gd name="connsiteX91" fmla="*/ 291548 w 1622809"/>
              <a:gd name="connsiteY91" fmla="*/ 1963 h 12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22809" h="1260920">
                <a:moveTo>
                  <a:pt x="0" y="1221163"/>
                </a:moveTo>
                <a:lnTo>
                  <a:pt x="53009" y="1181407"/>
                </a:lnTo>
                <a:cubicBezTo>
                  <a:pt x="70679" y="1174781"/>
                  <a:pt x="106018" y="1181407"/>
                  <a:pt x="106018" y="1181407"/>
                </a:cubicBezTo>
                <a:cubicBezTo>
                  <a:pt x="123688" y="1181407"/>
                  <a:pt x="141358" y="1185824"/>
                  <a:pt x="159027" y="1181407"/>
                </a:cubicBezTo>
                <a:cubicBezTo>
                  <a:pt x="176696" y="1176990"/>
                  <a:pt x="212035" y="1154902"/>
                  <a:pt x="212035" y="1154902"/>
                </a:cubicBezTo>
                <a:cubicBezTo>
                  <a:pt x="223078" y="1152693"/>
                  <a:pt x="212035" y="1161529"/>
                  <a:pt x="225287" y="1168155"/>
                </a:cubicBezTo>
                <a:cubicBezTo>
                  <a:pt x="238539" y="1174781"/>
                  <a:pt x="291548" y="1194659"/>
                  <a:pt x="291548" y="1194659"/>
                </a:cubicBezTo>
                <a:cubicBezTo>
                  <a:pt x="313635" y="1199076"/>
                  <a:pt x="357809" y="1194659"/>
                  <a:pt x="357809" y="1194659"/>
                </a:cubicBezTo>
                <a:cubicBezTo>
                  <a:pt x="375479" y="1196868"/>
                  <a:pt x="386523" y="1201285"/>
                  <a:pt x="397566" y="1207911"/>
                </a:cubicBezTo>
                <a:cubicBezTo>
                  <a:pt x="408610" y="1214537"/>
                  <a:pt x="424070" y="1234415"/>
                  <a:pt x="424070" y="1234415"/>
                </a:cubicBezTo>
                <a:cubicBezTo>
                  <a:pt x="432905" y="1236624"/>
                  <a:pt x="435113" y="1218954"/>
                  <a:pt x="450574" y="1221163"/>
                </a:cubicBezTo>
                <a:cubicBezTo>
                  <a:pt x="466035" y="1223372"/>
                  <a:pt x="516835" y="1247668"/>
                  <a:pt x="516835" y="1247668"/>
                </a:cubicBezTo>
                <a:cubicBezTo>
                  <a:pt x="530087" y="1254294"/>
                  <a:pt x="530087" y="1260920"/>
                  <a:pt x="530087" y="1260920"/>
                </a:cubicBezTo>
                <a:cubicBezTo>
                  <a:pt x="536713" y="1260920"/>
                  <a:pt x="556592" y="1247668"/>
                  <a:pt x="556592" y="1247668"/>
                </a:cubicBezTo>
                <a:cubicBezTo>
                  <a:pt x="561010" y="1238833"/>
                  <a:pt x="552175" y="1216746"/>
                  <a:pt x="556592" y="1207911"/>
                </a:cubicBezTo>
                <a:cubicBezTo>
                  <a:pt x="561009" y="1199076"/>
                  <a:pt x="583096" y="1194659"/>
                  <a:pt x="583096" y="1194659"/>
                </a:cubicBezTo>
                <a:cubicBezTo>
                  <a:pt x="591931" y="1194659"/>
                  <a:pt x="609600" y="1207911"/>
                  <a:pt x="609600" y="1207911"/>
                </a:cubicBezTo>
                <a:cubicBezTo>
                  <a:pt x="618435" y="1207911"/>
                  <a:pt x="636105" y="1194659"/>
                  <a:pt x="636105" y="1194659"/>
                </a:cubicBezTo>
                <a:cubicBezTo>
                  <a:pt x="644940" y="1188033"/>
                  <a:pt x="662609" y="1168155"/>
                  <a:pt x="662609" y="1168155"/>
                </a:cubicBezTo>
                <a:cubicBezTo>
                  <a:pt x="669235" y="1159320"/>
                  <a:pt x="664818" y="1141650"/>
                  <a:pt x="675861" y="1141650"/>
                </a:cubicBezTo>
                <a:cubicBezTo>
                  <a:pt x="686904" y="1141650"/>
                  <a:pt x="728870" y="1168155"/>
                  <a:pt x="728870" y="1168155"/>
                </a:cubicBezTo>
                <a:cubicBezTo>
                  <a:pt x="744331" y="1172572"/>
                  <a:pt x="768627" y="1168155"/>
                  <a:pt x="768627" y="1168155"/>
                </a:cubicBezTo>
                <a:lnTo>
                  <a:pt x="781879" y="1168155"/>
                </a:lnTo>
                <a:lnTo>
                  <a:pt x="808383" y="1168155"/>
                </a:lnTo>
                <a:cubicBezTo>
                  <a:pt x="815009" y="1163738"/>
                  <a:pt x="821635" y="1141650"/>
                  <a:pt x="821635" y="1141650"/>
                </a:cubicBezTo>
                <a:lnTo>
                  <a:pt x="834887" y="1115146"/>
                </a:lnTo>
                <a:lnTo>
                  <a:pt x="861392" y="1062137"/>
                </a:lnTo>
                <a:cubicBezTo>
                  <a:pt x="870227" y="1051094"/>
                  <a:pt x="887896" y="1048885"/>
                  <a:pt x="887896" y="1048885"/>
                </a:cubicBezTo>
                <a:lnTo>
                  <a:pt x="940905" y="1022381"/>
                </a:lnTo>
                <a:cubicBezTo>
                  <a:pt x="954157" y="1017964"/>
                  <a:pt x="954157" y="1022381"/>
                  <a:pt x="967409" y="1022381"/>
                </a:cubicBezTo>
                <a:cubicBezTo>
                  <a:pt x="980661" y="1022381"/>
                  <a:pt x="1013792" y="1029007"/>
                  <a:pt x="1020418" y="1022381"/>
                </a:cubicBezTo>
                <a:cubicBezTo>
                  <a:pt x="1027044" y="1015755"/>
                  <a:pt x="1007166" y="982624"/>
                  <a:pt x="1007166" y="982624"/>
                </a:cubicBezTo>
                <a:cubicBezTo>
                  <a:pt x="1004957" y="969372"/>
                  <a:pt x="1011583" y="962746"/>
                  <a:pt x="1007166" y="942868"/>
                </a:cubicBezTo>
                <a:cubicBezTo>
                  <a:pt x="1002749" y="922990"/>
                  <a:pt x="980661" y="863355"/>
                  <a:pt x="980661" y="863355"/>
                </a:cubicBezTo>
                <a:cubicBezTo>
                  <a:pt x="978452" y="850103"/>
                  <a:pt x="993914" y="863355"/>
                  <a:pt x="993914" y="863355"/>
                </a:cubicBezTo>
                <a:lnTo>
                  <a:pt x="1007166" y="863355"/>
                </a:lnTo>
                <a:cubicBezTo>
                  <a:pt x="1013792" y="854520"/>
                  <a:pt x="1033670" y="810346"/>
                  <a:pt x="1033670" y="810346"/>
                </a:cubicBezTo>
                <a:cubicBezTo>
                  <a:pt x="1040296" y="799302"/>
                  <a:pt x="1046922" y="797094"/>
                  <a:pt x="1046922" y="797094"/>
                </a:cubicBezTo>
                <a:lnTo>
                  <a:pt x="1060174" y="783842"/>
                </a:lnTo>
                <a:lnTo>
                  <a:pt x="1086679" y="757337"/>
                </a:lnTo>
                <a:cubicBezTo>
                  <a:pt x="1095514" y="752919"/>
                  <a:pt x="1113183" y="757337"/>
                  <a:pt x="1113183" y="757337"/>
                </a:cubicBezTo>
                <a:cubicBezTo>
                  <a:pt x="1122018" y="755128"/>
                  <a:pt x="1139687" y="744085"/>
                  <a:pt x="1139687" y="744085"/>
                </a:cubicBezTo>
                <a:cubicBezTo>
                  <a:pt x="1146313" y="741876"/>
                  <a:pt x="1152940" y="744085"/>
                  <a:pt x="1152940" y="744085"/>
                </a:cubicBezTo>
                <a:lnTo>
                  <a:pt x="1192696" y="744085"/>
                </a:lnTo>
                <a:cubicBezTo>
                  <a:pt x="1197113" y="737459"/>
                  <a:pt x="1179444" y="704329"/>
                  <a:pt x="1179444" y="704329"/>
                </a:cubicBezTo>
                <a:cubicBezTo>
                  <a:pt x="1181653" y="695494"/>
                  <a:pt x="1205948" y="691076"/>
                  <a:pt x="1205948" y="691076"/>
                </a:cubicBezTo>
                <a:cubicBezTo>
                  <a:pt x="1212574" y="686659"/>
                  <a:pt x="1219200" y="677824"/>
                  <a:pt x="1219200" y="677824"/>
                </a:cubicBezTo>
                <a:cubicBezTo>
                  <a:pt x="1228035" y="675615"/>
                  <a:pt x="1258957" y="677824"/>
                  <a:pt x="1258957" y="677824"/>
                </a:cubicBezTo>
                <a:lnTo>
                  <a:pt x="1298714" y="677824"/>
                </a:lnTo>
                <a:cubicBezTo>
                  <a:pt x="1307549" y="675615"/>
                  <a:pt x="1311966" y="664572"/>
                  <a:pt x="1311966" y="664572"/>
                </a:cubicBezTo>
                <a:cubicBezTo>
                  <a:pt x="1320801" y="662363"/>
                  <a:pt x="1351722" y="664572"/>
                  <a:pt x="1351722" y="664572"/>
                </a:cubicBezTo>
                <a:cubicBezTo>
                  <a:pt x="1362765" y="664572"/>
                  <a:pt x="1367184" y="668989"/>
                  <a:pt x="1378227" y="664572"/>
                </a:cubicBezTo>
                <a:cubicBezTo>
                  <a:pt x="1389271" y="660155"/>
                  <a:pt x="1398105" y="646903"/>
                  <a:pt x="1417983" y="638068"/>
                </a:cubicBezTo>
                <a:cubicBezTo>
                  <a:pt x="1437861" y="629233"/>
                  <a:pt x="1475409" y="618189"/>
                  <a:pt x="1497496" y="611563"/>
                </a:cubicBezTo>
                <a:cubicBezTo>
                  <a:pt x="1519583" y="604937"/>
                  <a:pt x="1550505" y="598311"/>
                  <a:pt x="1550505" y="598311"/>
                </a:cubicBezTo>
                <a:cubicBezTo>
                  <a:pt x="1563757" y="596102"/>
                  <a:pt x="1577009" y="598311"/>
                  <a:pt x="1577009" y="598311"/>
                </a:cubicBezTo>
                <a:lnTo>
                  <a:pt x="1590261" y="598311"/>
                </a:lnTo>
                <a:cubicBezTo>
                  <a:pt x="1592470" y="596102"/>
                  <a:pt x="1585844" y="596102"/>
                  <a:pt x="1590261" y="585059"/>
                </a:cubicBezTo>
                <a:cubicBezTo>
                  <a:pt x="1594678" y="574016"/>
                  <a:pt x="1616766" y="532050"/>
                  <a:pt x="1616766" y="532050"/>
                </a:cubicBezTo>
                <a:cubicBezTo>
                  <a:pt x="1621183" y="518798"/>
                  <a:pt x="1627810" y="512172"/>
                  <a:pt x="1616766" y="505546"/>
                </a:cubicBezTo>
                <a:cubicBezTo>
                  <a:pt x="1605723" y="498920"/>
                  <a:pt x="1570383" y="494503"/>
                  <a:pt x="1550505" y="492294"/>
                </a:cubicBezTo>
                <a:cubicBezTo>
                  <a:pt x="1530627" y="490085"/>
                  <a:pt x="1497496" y="492294"/>
                  <a:pt x="1497496" y="492294"/>
                </a:cubicBezTo>
                <a:cubicBezTo>
                  <a:pt x="1477618" y="492294"/>
                  <a:pt x="1446696" y="496711"/>
                  <a:pt x="1431235" y="492294"/>
                </a:cubicBezTo>
                <a:cubicBezTo>
                  <a:pt x="1415774" y="487876"/>
                  <a:pt x="1404731" y="465789"/>
                  <a:pt x="1404731" y="465789"/>
                </a:cubicBezTo>
                <a:cubicBezTo>
                  <a:pt x="1393688" y="452537"/>
                  <a:pt x="1364974" y="412781"/>
                  <a:pt x="1364974" y="412781"/>
                </a:cubicBezTo>
                <a:cubicBezTo>
                  <a:pt x="1351722" y="403946"/>
                  <a:pt x="1325218" y="412781"/>
                  <a:pt x="1325218" y="412781"/>
                </a:cubicBezTo>
                <a:cubicBezTo>
                  <a:pt x="1309757" y="410572"/>
                  <a:pt x="1272209" y="399529"/>
                  <a:pt x="1272209" y="399529"/>
                </a:cubicBezTo>
                <a:cubicBezTo>
                  <a:pt x="1256748" y="397320"/>
                  <a:pt x="1232453" y="399529"/>
                  <a:pt x="1232453" y="399529"/>
                </a:cubicBezTo>
                <a:cubicBezTo>
                  <a:pt x="1219201" y="395112"/>
                  <a:pt x="1192696" y="373024"/>
                  <a:pt x="1192696" y="373024"/>
                </a:cubicBezTo>
                <a:cubicBezTo>
                  <a:pt x="1181653" y="368607"/>
                  <a:pt x="1166192" y="373024"/>
                  <a:pt x="1166192" y="373024"/>
                </a:cubicBezTo>
                <a:cubicBezTo>
                  <a:pt x="1155149" y="368607"/>
                  <a:pt x="1126435" y="346520"/>
                  <a:pt x="1126435" y="346520"/>
                </a:cubicBezTo>
                <a:cubicBezTo>
                  <a:pt x="1113183" y="339894"/>
                  <a:pt x="1086679" y="333268"/>
                  <a:pt x="1086679" y="333268"/>
                </a:cubicBezTo>
                <a:cubicBezTo>
                  <a:pt x="1075636" y="326642"/>
                  <a:pt x="1060174" y="306763"/>
                  <a:pt x="1060174" y="306763"/>
                </a:cubicBezTo>
                <a:lnTo>
                  <a:pt x="1020418" y="267007"/>
                </a:lnTo>
                <a:cubicBezTo>
                  <a:pt x="1004957" y="255963"/>
                  <a:pt x="967409" y="240502"/>
                  <a:pt x="967409" y="240502"/>
                </a:cubicBezTo>
                <a:lnTo>
                  <a:pt x="940905" y="227250"/>
                </a:lnTo>
                <a:lnTo>
                  <a:pt x="887896" y="200746"/>
                </a:lnTo>
                <a:cubicBezTo>
                  <a:pt x="870226" y="187494"/>
                  <a:pt x="854765" y="156572"/>
                  <a:pt x="834887" y="147737"/>
                </a:cubicBezTo>
                <a:cubicBezTo>
                  <a:pt x="815009" y="138902"/>
                  <a:pt x="768627" y="147737"/>
                  <a:pt x="768627" y="147737"/>
                </a:cubicBezTo>
                <a:lnTo>
                  <a:pt x="715618" y="147737"/>
                </a:lnTo>
                <a:cubicBezTo>
                  <a:pt x="702366" y="143320"/>
                  <a:pt x="689114" y="121233"/>
                  <a:pt x="689114" y="121233"/>
                </a:cubicBezTo>
                <a:lnTo>
                  <a:pt x="675861" y="107981"/>
                </a:lnTo>
                <a:cubicBezTo>
                  <a:pt x="664818" y="105772"/>
                  <a:pt x="622853" y="107981"/>
                  <a:pt x="622853" y="107981"/>
                </a:cubicBezTo>
                <a:lnTo>
                  <a:pt x="596348" y="107981"/>
                </a:lnTo>
                <a:cubicBezTo>
                  <a:pt x="583096" y="103564"/>
                  <a:pt x="543340" y="81476"/>
                  <a:pt x="543340" y="81476"/>
                </a:cubicBezTo>
                <a:cubicBezTo>
                  <a:pt x="525671" y="70433"/>
                  <a:pt x="490331" y="41720"/>
                  <a:pt x="490331" y="41720"/>
                </a:cubicBezTo>
                <a:cubicBezTo>
                  <a:pt x="477079" y="32885"/>
                  <a:pt x="463827" y="28468"/>
                  <a:pt x="463827" y="28468"/>
                </a:cubicBezTo>
                <a:lnTo>
                  <a:pt x="410818" y="1963"/>
                </a:lnTo>
                <a:cubicBezTo>
                  <a:pt x="399775" y="-2454"/>
                  <a:pt x="397566" y="1963"/>
                  <a:pt x="397566" y="1963"/>
                </a:cubicBezTo>
                <a:lnTo>
                  <a:pt x="357809" y="1963"/>
                </a:lnTo>
                <a:lnTo>
                  <a:pt x="331305" y="1963"/>
                </a:lnTo>
                <a:lnTo>
                  <a:pt x="291548" y="1963"/>
                </a:ln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6D6ADEB1-CE06-925A-2040-8A112F6FD4AD}"/>
              </a:ext>
            </a:extLst>
          </p:cNvPr>
          <p:cNvSpPr/>
          <p:nvPr/>
        </p:nvSpPr>
        <p:spPr>
          <a:xfrm>
            <a:off x="1271195" y="4412974"/>
            <a:ext cx="531101" cy="1179443"/>
          </a:xfrm>
          <a:custGeom>
            <a:avLst/>
            <a:gdLst>
              <a:gd name="connsiteX0" fmla="*/ 531101 w 531101"/>
              <a:gd name="connsiteY0" fmla="*/ 119269 h 1179443"/>
              <a:gd name="connsiteX1" fmla="*/ 451588 w 531101"/>
              <a:gd name="connsiteY1" fmla="*/ 66261 h 1179443"/>
              <a:gd name="connsiteX2" fmla="*/ 398579 w 531101"/>
              <a:gd name="connsiteY2" fmla="*/ 26504 h 1179443"/>
              <a:gd name="connsiteX3" fmla="*/ 372075 w 531101"/>
              <a:gd name="connsiteY3" fmla="*/ 13252 h 1179443"/>
              <a:gd name="connsiteX4" fmla="*/ 319066 w 531101"/>
              <a:gd name="connsiteY4" fmla="*/ 0 h 1179443"/>
              <a:gd name="connsiteX5" fmla="*/ 305814 w 531101"/>
              <a:gd name="connsiteY5" fmla="*/ 13252 h 1179443"/>
              <a:gd name="connsiteX6" fmla="*/ 292562 w 531101"/>
              <a:gd name="connsiteY6" fmla="*/ 26504 h 1179443"/>
              <a:gd name="connsiteX7" fmla="*/ 252805 w 531101"/>
              <a:gd name="connsiteY7" fmla="*/ 26504 h 1179443"/>
              <a:gd name="connsiteX8" fmla="*/ 226301 w 531101"/>
              <a:gd name="connsiteY8" fmla="*/ 0 h 1179443"/>
              <a:gd name="connsiteX9" fmla="*/ 186544 w 531101"/>
              <a:gd name="connsiteY9" fmla="*/ 26504 h 1179443"/>
              <a:gd name="connsiteX10" fmla="*/ 133535 w 531101"/>
              <a:gd name="connsiteY10" fmla="*/ 26504 h 1179443"/>
              <a:gd name="connsiteX11" fmla="*/ 146788 w 531101"/>
              <a:gd name="connsiteY11" fmla="*/ 79513 h 1179443"/>
              <a:gd name="connsiteX12" fmla="*/ 146788 w 531101"/>
              <a:gd name="connsiteY12" fmla="*/ 132522 h 1179443"/>
              <a:gd name="connsiteX13" fmla="*/ 120283 w 531101"/>
              <a:gd name="connsiteY13" fmla="*/ 198783 h 1179443"/>
              <a:gd name="connsiteX14" fmla="*/ 120283 w 531101"/>
              <a:gd name="connsiteY14" fmla="*/ 212035 h 1179443"/>
              <a:gd name="connsiteX15" fmla="*/ 199796 w 531101"/>
              <a:gd name="connsiteY15" fmla="*/ 238539 h 1179443"/>
              <a:gd name="connsiteX16" fmla="*/ 252805 w 531101"/>
              <a:gd name="connsiteY16" fmla="*/ 238539 h 1179443"/>
              <a:gd name="connsiteX17" fmla="*/ 226301 w 531101"/>
              <a:gd name="connsiteY17" fmla="*/ 265043 h 1179443"/>
              <a:gd name="connsiteX18" fmla="*/ 239553 w 531101"/>
              <a:gd name="connsiteY18" fmla="*/ 265043 h 1179443"/>
              <a:gd name="connsiteX19" fmla="*/ 292562 w 531101"/>
              <a:gd name="connsiteY19" fmla="*/ 304800 h 1179443"/>
              <a:gd name="connsiteX20" fmla="*/ 279309 w 531101"/>
              <a:gd name="connsiteY20" fmla="*/ 331304 h 1179443"/>
              <a:gd name="connsiteX21" fmla="*/ 332318 w 531101"/>
              <a:gd name="connsiteY21" fmla="*/ 331304 h 1179443"/>
              <a:gd name="connsiteX22" fmla="*/ 385327 w 531101"/>
              <a:gd name="connsiteY22" fmla="*/ 344556 h 1179443"/>
              <a:gd name="connsiteX23" fmla="*/ 411831 w 531101"/>
              <a:gd name="connsiteY23" fmla="*/ 384313 h 1179443"/>
              <a:gd name="connsiteX24" fmla="*/ 411831 w 531101"/>
              <a:gd name="connsiteY24" fmla="*/ 410817 h 1179443"/>
              <a:gd name="connsiteX25" fmla="*/ 372075 w 531101"/>
              <a:gd name="connsiteY25" fmla="*/ 437322 h 1179443"/>
              <a:gd name="connsiteX26" fmla="*/ 319066 w 531101"/>
              <a:gd name="connsiteY26" fmla="*/ 463826 h 1179443"/>
              <a:gd name="connsiteX27" fmla="*/ 319066 w 531101"/>
              <a:gd name="connsiteY27" fmla="*/ 490330 h 1179443"/>
              <a:gd name="connsiteX28" fmla="*/ 305814 w 531101"/>
              <a:gd name="connsiteY28" fmla="*/ 530087 h 1179443"/>
              <a:gd name="connsiteX29" fmla="*/ 279309 w 531101"/>
              <a:gd name="connsiteY29" fmla="*/ 569843 h 1179443"/>
              <a:gd name="connsiteX30" fmla="*/ 266057 w 531101"/>
              <a:gd name="connsiteY30" fmla="*/ 583096 h 1179443"/>
              <a:gd name="connsiteX31" fmla="*/ 266057 w 531101"/>
              <a:gd name="connsiteY31" fmla="*/ 596348 h 1179443"/>
              <a:gd name="connsiteX32" fmla="*/ 239553 w 531101"/>
              <a:gd name="connsiteY32" fmla="*/ 636104 h 1179443"/>
              <a:gd name="connsiteX33" fmla="*/ 199796 w 531101"/>
              <a:gd name="connsiteY33" fmla="*/ 636104 h 1179443"/>
              <a:gd name="connsiteX34" fmla="*/ 186544 w 531101"/>
              <a:gd name="connsiteY34" fmla="*/ 636104 h 1179443"/>
              <a:gd name="connsiteX35" fmla="*/ 186544 w 531101"/>
              <a:gd name="connsiteY35" fmla="*/ 675861 h 1179443"/>
              <a:gd name="connsiteX36" fmla="*/ 186544 w 531101"/>
              <a:gd name="connsiteY36" fmla="*/ 675861 h 1179443"/>
              <a:gd name="connsiteX37" fmla="*/ 173292 w 531101"/>
              <a:gd name="connsiteY37" fmla="*/ 689113 h 1179443"/>
              <a:gd name="connsiteX38" fmla="*/ 173292 w 531101"/>
              <a:gd name="connsiteY38" fmla="*/ 728869 h 1179443"/>
              <a:gd name="connsiteX39" fmla="*/ 173292 w 531101"/>
              <a:gd name="connsiteY39" fmla="*/ 755374 h 1179443"/>
              <a:gd name="connsiteX40" fmla="*/ 173292 w 531101"/>
              <a:gd name="connsiteY40" fmla="*/ 795130 h 1179443"/>
              <a:gd name="connsiteX41" fmla="*/ 146788 w 531101"/>
              <a:gd name="connsiteY41" fmla="*/ 781878 h 1179443"/>
              <a:gd name="connsiteX42" fmla="*/ 120283 w 531101"/>
              <a:gd name="connsiteY42" fmla="*/ 821635 h 1179443"/>
              <a:gd name="connsiteX43" fmla="*/ 120283 w 531101"/>
              <a:gd name="connsiteY43" fmla="*/ 821635 h 1179443"/>
              <a:gd name="connsiteX44" fmla="*/ 120283 w 531101"/>
              <a:gd name="connsiteY44" fmla="*/ 861391 h 1179443"/>
              <a:gd name="connsiteX45" fmla="*/ 120283 w 531101"/>
              <a:gd name="connsiteY45" fmla="*/ 861391 h 1179443"/>
              <a:gd name="connsiteX46" fmla="*/ 120283 w 531101"/>
              <a:gd name="connsiteY46" fmla="*/ 901148 h 1179443"/>
              <a:gd name="connsiteX47" fmla="*/ 93779 w 531101"/>
              <a:gd name="connsiteY47" fmla="*/ 914400 h 1179443"/>
              <a:gd name="connsiteX48" fmla="*/ 67275 w 531101"/>
              <a:gd name="connsiteY48" fmla="*/ 914400 h 1179443"/>
              <a:gd name="connsiteX49" fmla="*/ 40770 w 531101"/>
              <a:gd name="connsiteY49" fmla="*/ 954156 h 1179443"/>
              <a:gd name="connsiteX50" fmla="*/ 14266 w 531101"/>
              <a:gd name="connsiteY50" fmla="*/ 980661 h 1179443"/>
              <a:gd name="connsiteX51" fmla="*/ 1014 w 531101"/>
              <a:gd name="connsiteY51" fmla="*/ 1020417 h 1179443"/>
              <a:gd name="connsiteX52" fmla="*/ 40770 w 531101"/>
              <a:gd name="connsiteY52" fmla="*/ 1086678 h 1179443"/>
              <a:gd name="connsiteX53" fmla="*/ 120283 w 531101"/>
              <a:gd name="connsiteY53" fmla="*/ 1126435 h 1179443"/>
              <a:gd name="connsiteX54" fmla="*/ 107031 w 531101"/>
              <a:gd name="connsiteY54" fmla="*/ 1179443 h 117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31101" h="1179443">
                <a:moveTo>
                  <a:pt x="531101" y="119269"/>
                </a:moveTo>
                <a:lnTo>
                  <a:pt x="451588" y="66261"/>
                </a:lnTo>
                <a:cubicBezTo>
                  <a:pt x="429501" y="50800"/>
                  <a:pt x="398579" y="26504"/>
                  <a:pt x="398579" y="26504"/>
                </a:cubicBezTo>
                <a:cubicBezTo>
                  <a:pt x="385327" y="17669"/>
                  <a:pt x="372075" y="13252"/>
                  <a:pt x="372075" y="13252"/>
                </a:cubicBezTo>
                <a:cubicBezTo>
                  <a:pt x="358823" y="8835"/>
                  <a:pt x="330109" y="0"/>
                  <a:pt x="319066" y="0"/>
                </a:cubicBezTo>
                <a:cubicBezTo>
                  <a:pt x="308023" y="0"/>
                  <a:pt x="305814" y="13252"/>
                  <a:pt x="305814" y="13252"/>
                </a:cubicBezTo>
                <a:lnTo>
                  <a:pt x="292562" y="26504"/>
                </a:lnTo>
                <a:cubicBezTo>
                  <a:pt x="283727" y="28713"/>
                  <a:pt x="263848" y="30921"/>
                  <a:pt x="252805" y="26504"/>
                </a:cubicBezTo>
                <a:cubicBezTo>
                  <a:pt x="241761" y="22087"/>
                  <a:pt x="226301" y="0"/>
                  <a:pt x="226301" y="0"/>
                </a:cubicBezTo>
                <a:cubicBezTo>
                  <a:pt x="215258" y="0"/>
                  <a:pt x="186544" y="26504"/>
                  <a:pt x="186544" y="26504"/>
                </a:cubicBezTo>
                <a:cubicBezTo>
                  <a:pt x="171083" y="30921"/>
                  <a:pt x="133535" y="26504"/>
                  <a:pt x="133535" y="26504"/>
                </a:cubicBezTo>
                <a:cubicBezTo>
                  <a:pt x="126909" y="35339"/>
                  <a:pt x="146788" y="79513"/>
                  <a:pt x="146788" y="79513"/>
                </a:cubicBezTo>
                <a:cubicBezTo>
                  <a:pt x="148997" y="97183"/>
                  <a:pt x="151205" y="112644"/>
                  <a:pt x="146788" y="132522"/>
                </a:cubicBezTo>
                <a:cubicBezTo>
                  <a:pt x="142371" y="152400"/>
                  <a:pt x="120283" y="198783"/>
                  <a:pt x="120283" y="198783"/>
                </a:cubicBezTo>
                <a:cubicBezTo>
                  <a:pt x="115866" y="212035"/>
                  <a:pt x="107031" y="205409"/>
                  <a:pt x="120283" y="212035"/>
                </a:cubicBezTo>
                <a:cubicBezTo>
                  <a:pt x="133535" y="218661"/>
                  <a:pt x="177709" y="234122"/>
                  <a:pt x="199796" y="238539"/>
                </a:cubicBezTo>
                <a:cubicBezTo>
                  <a:pt x="221883" y="242956"/>
                  <a:pt x="252805" y="238539"/>
                  <a:pt x="252805" y="238539"/>
                </a:cubicBezTo>
                <a:lnTo>
                  <a:pt x="226301" y="265043"/>
                </a:lnTo>
                <a:cubicBezTo>
                  <a:pt x="224092" y="269460"/>
                  <a:pt x="228509" y="258417"/>
                  <a:pt x="239553" y="265043"/>
                </a:cubicBezTo>
                <a:cubicBezTo>
                  <a:pt x="250596" y="271669"/>
                  <a:pt x="285936" y="293757"/>
                  <a:pt x="292562" y="304800"/>
                </a:cubicBezTo>
                <a:cubicBezTo>
                  <a:pt x="299188" y="315844"/>
                  <a:pt x="279309" y="331304"/>
                  <a:pt x="279309" y="331304"/>
                </a:cubicBezTo>
                <a:cubicBezTo>
                  <a:pt x="285935" y="335721"/>
                  <a:pt x="332318" y="331304"/>
                  <a:pt x="332318" y="331304"/>
                </a:cubicBezTo>
                <a:cubicBezTo>
                  <a:pt x="349988" y="333513"/>
                  <a:pt x="385327" y="344556"/>
                  <a:pt x="385327" y="344556"/>
                </a:cubicBezTo>
                <a:cubicBezTo>
                  <a:pt x="398579" y="353391"/>
                  <a:pt x="411831" y="384313"/>
                  <a:pt x="411831" y="384313"/>
                </a:cubicBezTo>
                <a:cubicBezTo>
                  <a:pt x="416248" y="395357"/>
                  <a:pt x="411831" y="410817"/>
                  <a:pt x="411831" y="410817"/>
                </a:cubicBezTo>
                <a:cubicBezTo>
                  <a:pt x="405205" y="419652"/>
                  <a:pt x="372075" y="437322"/>
                  <a:pt x="372075" y="437322"/>
                </a:cubicBezTo>
                <a:cubicBezTo>
                  <a:pt x="356614" y="446157"/>
                  <a:pt x="319066" y="463826"/>
                  <a:pt x="319066" y="463826"/>
                </a:cubicBezTo>
                <a:cubicBezTo>
                  <a:pt x="310231" y="472661"/>
                  <a:pt x="321275" y="479287"/>
                  <a:pt x="319066" y="490330"/>
                </a:cubicBezTo>
                <a:cubicBezTo>
                  <a:pt x="316857" y="501373"/>
                  <a:pt x="305814" y="530087"/>
                  <a:pt x="305814" y="530087"/>
                </a:cubicBezTo>
                <a:cubicBezTo>
                  <a:pt x="299188" y="543339"/>
                  <a:pt x="279309" y="569843"/>
                  <a:pt x="279309" y="569843"/>
                </a:cubicBezTo>
                <a:cubicBezTo>
                  <a:pt x="272683" y="578678"/>
                  <a:pt x="266057" y="583096"/>
                  <a:pt x="266057" y="583096"/>
                </a:cubicBezTo>
                <a:cubicBezTo>
                  <a:pt x="263848" y="587513"/>
                  <a:pt x="266057" y="596348"/>
                  <a:pt x="266057" y="596348"/>
                </a:cubicBezTo>
                <a:cubicBezTo>
                  <a:pt x="261640" y="605183"/>
                  <a:pt x="239553" y="636104"/>
                  <a:pt x="239553" y="636104"/>
                </a:cubicBezTo>
                <a:cubicBezTo>
                  <a:pt x="228509" y="642730"/>
                  <a:pt x="199796" y="636104"/>
                  <a:pt x="199796" y="636104"/>
                </a:cubicBezTo>
                <a:lnTo>
                  <a:pt x="186544" y="636104"/>
                </a:lnTo>
                <a:cubicBezTo>
                  <a:pt x="184335" y="642730"/>
                  <a:pt x="186544" y="675861"/>
                  <a:pt x="186544" y="675861"/>
                </a:cubicBezTo>
                <a:lnTo>
                  <a:pt x="186544" y="675861"/>
                </a:lnTo>
                <a:lnTo>
                  <a:pt x="173292" y="689113"/>
                </a:lnTo>
                <a:cubicBezTo>
                  <a:pt x="171083" y="697948"/>
                  <a:pt x="173292" y="728869"/>
                  <a:pt x="173292" y="728869"/>
                </a:cubicBezTo>
                <a:lnTo>
                  <a:pt x="173292" y="755374"/>
                </a:lnTo>
                <a:lnTo>
                  <a:pt x="173292" y="795130"/>
                </a:lnTo>
                <a:cubicBezTo>
                  <a:pt x="168875" y="799547"/>
                  <a:pt x="146788" y="781878"/>
                  <a:pt x="146788" y="781878"/>
                </a:cubicBezTo>
                <a:cubicBezTo>
                  <a:pt x="137953" y="786296"/>
                  <a:pt x="120283" y="821635"/>
                  <a:pt x="120283" y="821635"/>
                </a:cubicBezTo>
                <a:lnTo>
                  <a:pt x="120283" y="821635"/>
                </a:lnTo>
                <a:lnTo>
                  <a:pt x="120283" y="861391"/>
                </a:lnTo>
                <a:lnTo>
                  <a:pt x="120283" y="861391"/>
                </a:lnTo>
                <a:lnTo>
                  <a:pt x="120283" y="901148"/>
                </a:lnTo>
                <a:cubicBezTo>
                  <a:pt x="115866" y="909983"/>
                  <a:pt x="93779" y="914400"/>
                  <a:pt x="93779" y="914400"/>
                </a:cubicBezTo>
                <a:cubicBezTo>
                  <a:pt x="84944" y="916609"/>
                  <a:pt x="67275" y="914400"/>
                  <a:pt x="67275" y="914400"/>
                </a:cubicBezTo>
                <a:cubicBezTo>
                  <a:pt x="58440" y="921026"/>
                  <a:pt x="40770" y="954156"/>
                  <a:pt x="40770" y="954156"/>
                </a:cubicBezTo>
                <a:cubicBezTo>
                  <a:pt x="31935" y="965199"/>
                  <a:pt x="14266" y="980661"/>
                  <a:pt x="14266" y="980661"/>
                </a:cubicBezTo>
                <a:cubicBezTo>
                  <a:pt x="7640" y="991705"/>
                  <a:pt x="-3403" y="1002748"/>
                  <a:pt x="1014" y="1020417"/>
                </a:cubicBezTo>
                <a:cubicBezTo>
                  <a:pt x="5431" y="1038086"/>
                  <a:pt x="20892" y="1069008"/>
                  <a:pt x="40770" y="1086678"/>
                </a:cubicBezTo>
                <a:cubicBezTo>
                  <a:pt x="60648" y="1104348"/>
                  <a:pt x="120283" y="1126435"/>
                  <a:pt x="120283" y="1126435"/>
                </a:cubicBezTo>
                <a:cubicBezTo>
                  <a:pt x="131326" y="1141896"/>
                  <a:pt x="119178" y="1160669"/>
                  <a:pt x="107031" y="1179443"/>
                </a:cubicBez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Shape 6">
            <a:extLst>
              <a:ext uri="{FF2B5EF4-FFF2-40B4-BE49-F238E27FC236}">
                <a16:creationId xmlns:a16="http://schemas.microsoft.com/office/drawing/2014/main" id="{75E56A02-05AB-1A9C-5771-5136A2CCB99C}"/>
              </a:ext>
            </a:extLst>
          </p:cNvPr>
          <p:cNvSpPr/>
          <p:nvPr/>
        </p:nvSpPr>
        <p:spPr>
          <a:xfrm>
            <a:off x="1245704" y="5465497"/>
            <a:ext cx="238539" cy="272694"/>
          </a:xfrm>
          <a:custGeom>
            <a:avLst/>
            <a:gdLst>
              <a:gd name="connsiteX0" fmla="*/ 238539 w 238539"/>
              <a:gd name="connsiteY0" fmla="*/ 272694 h 272694"/>
              <a:gd name="connsiteX1" fmla="*/ 145774 w 238539"/>
              <a:gd name="connsiteY1" fmla="*/ 166677 h 272694"/>
              <a:gd name="connsiteX2" fmla="*/ 145774 w 238539"/>
              <a:gd name="connsiteY2" fmla="*/ 87164 h 272694"/>
              <a:gd name="connsiteX3" fmla="*/ 26505 w 238539"/>
              <a:gd name="connsiteY3" fmla="*/ 7651 h 272694"/>
              <a:gd name="connsiteX4" fmla="*/ 0 w 238539"/>
              <a:gd name="connsiteY4" fmla="*/ 7651 h 272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539" h="272694">
                <a:moveTo>
                  <a:pt x="238539" y="272694"/>
                </a:moveTo>
                <a:cubicBezTo>
                  <a:pt x="199887" y="235146"/>
                  <a:pt x="161235" y="197599"/>
                  <a:pt x="145774" y="166677"/>
                </a:cubicBezTo>
                <a:cubicBezTo>
                  <a:pt x="130313" y="135755"/>
                  <a:pt x="165652" y="113668"/>
                  <a:pt x="145774" y="87164"/>
                </a:cubicBezTo>
                <a:cubicBezTo>
                  <a:pt x="125896" y="60660"/>
                  <a:pt x="26505" y="7651"/>
                  <a:pt x="26505" y="7651"/>
                </a:cubicBezTo>
                <a:cubicBezTo>
                  <a:pt x="2209" y="-5601"/>
                  <a:pt x="1104" y="1025"/>
                  <a:pt x="0" y="7651"/>
                </a:cubicBez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2C29ABED-36BC-03DB-AFC7-6C9317A4171A}"/>
              </a:ext>
            </a:extLst>
          </p:cNvPr>
          <p:cNvSpPr/>
          <p:nvPr/>
        </p:nvSpPr>
        <p:spPr>
          <a:xfrm>
            <a:off x="1056541" y="4666541"/>
            <a:ext cx="331304" cy="798956"/>
          </a:xfrm>
          <a:custGeom>
            <a:avLst/>
            <a:gdLst>
              <a:gd name="connsiteX0" fmla="*/ 331304 w 331304"/>
              <a:gd name="connsiteY0" fmla="*/ 0 h 798956"/>
              <a:gd name="connsiteX1" fmla="*/ 251791 w 331304"/>
              <a:gd name="connsiteY1" fmla="*/ 145774 h 798956"/>
              <a:gd name="connsiteX2" fmla="*/ 212035 w 331304"/>
              <a:gd name="connsiteY2" fmla="*/ 225287 h 798956"/>
              <a:gd name="connsiteX3" fmla="*/ 159026 w 331304"/>
              <a:gd name="connsiteY3" fmla="*/ 278296 h 798956"/>
              <a:gd name="connsiteX4" fmla="*/ 159026 w 331304"/>
              <a:gd name="connsiteY4" fmla="*/ 304800 h 798956"/>
              <a:gd name="connsiteX5" fmla="*/ 92765 w 331304"/>
              <a:gd name="connsiteY5" fmla="*/ 331305 h 798956"/>
              <a:gd name="connsiteX6" fmla="*/ 66261 w 331304"/>
              <a:gd name="connsiteY6" fmla="*/ 344557 h 798956"/>
              <a:gd name="connsiteX7" fmla="*/ 0 w 331304"/>
              <a:gd name="connsiteY7" fmla="*/ 397566 h 798956"/>
              <a:gd name="connsiteX8" fmla="*/ 66261 w 331304"/>
              <a:gd name="connsiteY8" fmla="*/ 424070 h 798956"/>
              <a:gd name="connsiteX9" fmla="*/ 66261 w 331304"/>
              <a:gd name="connsiteY9" fmla="*/ 477079 h 798956"/>
              <a:gd name="connsiteX10" fmla="*/ 66261 w 331304"/>
              <a:gd name="connsiteY10" fmla="*/ 530087 h 798956"/>
              <a:gd name="connsiteX11" fmla="*/ 66261 w 331304"/>
              <a:gd name="connsiteY11" fmla="*/ 543340 h 798956"/>
              <a:gd name="connsiteX12" fmla="*/ 26504 w 331304"/>
              <a:gd name="connsiteY12" fmla="*/ 543340 h 798956"/>
              <a:gd name="connsiteX13" fmla="*/ 26504 w 331304"/>
              <a:gd name="connsiteY13" fmla="*/ 596348 h 798956"/>
              <a:gd name="connsiteX14" fmla="*/ 39756 w 331304"/>
              <a:gd name="connsiteY14" fmla="*/ 609600 h 798956"/>
              <a:gd name="connsiteX15" fmla="*/ 13252 w 331304"/>
              <a:gd name="connsiteY15" fmla="*/ 675861 h 798956"/>
              <a:gd name="connsiteX16" fmla="*/ 26504 w 331304"/>
              <a:gd name="connsiteY16" fmla="*/ 702366 h 798956"/>
              <a:gd name="connsiteX17" fmla="*/ 26504 w 331304"/>
              <a:gd name="connsiteY17" fmla="*/ 715618 h 798956"/>
              <a:gd name="connsiteX18" fmla="*/ 0 w 331304"/>
              <a:gd name="connsiteY18" fmla="*/ 728870 h 798956"/>
              <a:gd name="connsiteX19" fmla="*/ 26504 w 331304"/>
              <a:gd name="connsiteY19" fmla="*/ 742122 h 798956"/>
              <a:gd name="connsiteX20" fmla="*/ 79513 w 331304"/>
              <a:gd name="connsiteY20" fmla="*/ 755374 h 798956"/>
              <a:gd name="connsiteX21" fmla="*/ 172278 w 331304"/>
              <a:gd name="connsiteY21" fmla="*/ 795131 h 798956"/>
              <a:gd name="connsiteX22" fmla="*/ 225287 w 331304"/>
              <a:gd name="connsiteY22" fmla="*/ 795131 h 79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1304" h="798956">
                <a:moveTo>
                  <a:pt x="331304" y="0"/>
                </a:moveTo>
                <a:cubicBezTo>
                  <a:pt x="304800" y="48591"/>
                  <a:pt x="271669" y="108226"/>
                  <a:pt x="251791" y="145774"/>
                </a:cubicBezTo>
                <a:cubicBezTo>
                  <a:pt x="231913" y="183322"/>
                  <a:pt x="212035" y="225287"/>
                  <a:pt x="212035" y="225287"/>
                </a:cubicBezTo>
                <a:cubicBezTo>
                  <a:pt x="196574" y="247374"/>
                  <a:pt x="159026" y="278296"/>
                  <a:pt x="159026" y="278296"/>
                </a:cubicBezTo>
                <a:cubicBezTo>
                  <a:pt x="150191" y="291548"/>
                  <a:pt x="170069" y="295965"/>
                  <a:pt x="159026" y="304800"/>
                </a:cubicBezTo>
                <a:cubicBezTo>
                  <a:pt x="147983" y="313635"/>
                  <a:pt x="92765" y="331305"/>
                  <a:pt x="92765" y="331305"/>
                </a:cubicBezTo>
                <a:cubicBezTo>
                  <a:pt x="77304" y="337931"/>
                  <a:pt x="81722" y="333514"/>
                  <a:pt x="66261" y="344557"/>
                </a:cubicBezTo>
                <a:cubicBezTo>
                  <a:pt x="50800" y="355601"/>
                  <a:pt x="0" y="384314"/>
                  <a:pt x="0" y="397566"/>
                </a:cubicBezTo>
                <a:cubicBezTo>
                  <a:pt x="0" y="410818"/>
                  <a:pt x="66261" y="424070"/>
                  <a:pt x="66261" y="424070"/>
                </a:cubicBezTo>
                <a:cubicBezTo>
                  <a:pt x="77304" y="437322"/>
                  <a:pt x="66261" y="477079"/>
                  <a:pt x="66261" y="477079"/>
                </a:cubicBezTo>
                <a:lnTo>
                  <a:pt x="66261" y="530087"/>
                </a:lnTo>
                <a:lnTo>
                  <a:pt x="66261" y="543340"/>
                </a:lnTo>
                <a:cubicBezTo>
                  <a:pt x="59635" y="545549"/>
                  <a:pt x="26504" y="543340"/>
                  <a:pt x="26504" y="543340"/>
                </a:cubicBezTo>
                <a:cubicBezTo>
                  <a:pt x="19878" y="552175"/>
                  <a:pt x="26504" y="596348"/>
                  <a:pt x="26504" y="596348"/>
                </a:cubicBezTo>
                <a:cubicBezTo>
                  <a:pt x="28713" y="607391"/>
                  <a:pt x="41965" y="596348"/>
                  <a:pt x="39756" y="609600"/>
                </a:cubicBezTo>
                <a:cubicBezTo>
                  <a:pt x="37547" y="622852"/>
                  <a:pt x="13252" y="675861"/>
                  <a:pt x="13252" y="675861"/>
                </a:cubicBezTo>
                <a:cubicBezTo>
                  <a:pt x="11043" y="691322"/>
                  <a:pt x="26504" y="702366"/>
                  <a:pt x="26504" y="702366"/>
                </a:cubicBezTo>
                <a:cubicBezTo>
                  <a:pt x="28713" y="708992"/>
                  <a:pt x="26504" y="715618"/>
                  <a:pt x="26504" y="715618"/>
                </a:cubicBezTo>
                <a:cubicBezTo>
                  <a:pt x="22087" y="720035"/>
                  <a:pt x="0" y="728870"/>
                  <a:pt x="0" y="728870"/>
                </a:cubicBezTo>
                <a:cubicBezTo>
                  <a:pt x="0" y="733287"/>
                  <a:pt x="26504" y="742122"/>
                  <a:pt x="26504" y="742122"/>
                </a:cubicBezTo>
                <a:cubicBezTo>
                  <a:pt x="39756" y="746539"/>
                  <a:pt x="55217" y="746539"/>
                  <a:pt x="79513" y="755374"/>
                </a:cubicBezTo>
                <a:cubicBezTo>
                  <a:pt x="103809" y="764209"/>
                  <a:pt x="147982" y="788505"/>
                  <a:pt x="172278" y="795131"/>
                </a:cubicBezTo>
                <a:cubicBezTo>
                  <a:pt x="196574" y="801757"/>
                  <a:pt x="210930" y="798444"/>
                  <a:pt x="225287" y="795131"/>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5749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2000"/>
                                        <p:tgtEl>
                                          <p:spTgt spid="5"/>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amond(in)">
                                      <p:cBhvr>
                                        <p:cTn id="13" dur="2000"/>
                                        <p:tgtEl>
                                          <p:spTgt spid="7"/>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amond(in)">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a:extLst>
              <a:ext uri="{FF2B5EF4-FFF2-40B4-BE49-F238E27FC236}">
                <a16:creationId xmlns:a16="http://schemas.microsoft.com/office/drawing/2014/main" id="{4EA5CF45-B260-4D33-2DED-0735C947C3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575" y="2490788"/>
            <a:ext cx="7210425" cy="4014787"/>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id="{478B5FC0-C9F2-06D4-956A-BB0DEBF386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575" y="304800"/>
            <a:ext cx="7199313" cy="283845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749EC4BF-1DEB-B10A-E1B6-4B6F338E1A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46125"/>
            <a:ext cx="4424363" cy="4171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3</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8283" y="545066"/>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1. Hành trình của một số cuộc phát kiến địa lí</a:t>
            </a:r>
            <a:endParaRPr lang="vi-VN" sz="2700" dirty="0">
              <a:solidFill>
                <a:srgbClr val="FF0000"/>
              </a:solidFill>
              <a:latin typeface="Times New Roman" pitchFamily="18" charset="0"/>
              <a:cs typeface="Times New Roman" pitchFamily="18" charset="0"/>
            </a:endParaRP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childTnLst>
                          </p:cTn>
                        </p:par>
                        <p:par>
                          <p:cTn id="20" fill="hold">
                            <p:stCondLst>
                              <p:cond delay="500"/>
                            </p:stCondLst>
                            <p:childTnLst>
                              <p:par>
                                <p:cTn id="21" presetID="6" presetClass="entr" presetSubtype="16"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8DBA2D-AB57-E18B-D777-15B2F060F008}"/>
              </a:ext>
            </a:extLst>
          </p:cNvPr>
          <p:cNvSpPr/>
          <p:nvPr/>
        </p:nvSpPr>
        <p:spPr>
          <a:xfrm>
            <a:off x="1" y="98918"/>
            <a:ext cx="4412974" cy="1875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2000" b="1" dirty="0">
                <a:solidFill>
                  <a:srgbClr val="FF0000"/>
                </a:solidFill>
                <a:latin typeface="Times New Roman" pitchFamily="18" charset="0"/>
                <a:cs typeface="Times New Roman" pitchFamily="18" charset="0"/>
              </a:rPr>
              <a:t>THẢO LUẬN NHÓM (5’)</a:t>
            </a:r>
          </a:p>
          <a:p>
            <a:pPr algn="just">
              <a:defRPr/>
            </a:pPr>
            <a:r>
              <a:rPr lang="nl-NL" sz="2000" b="1" dirty="0">
                <a:solidFill>
                  <a:schemeClr val="tx1"/>
                </a:solidFill>
                <a:latin typeface="Times New Roman" pitchFamily="18" charset="0"/>
                <a:cs typeface="Times New Roman" pitchFamily="18" charset="0"/>
              </a:rPr>
              <a:t> Quan sát lược đồ hình 2.1, đọc thông tin </a:t>
            </a:r>
            <a:r>
              <a:rPr lang="en-US" sz="2000" b="1" dirty="0" err="1">
                <a:solidFill>
                  <a:schemeClr val="tx1"/>
                </a:solidFill>
                <a:latin typeface="Times New Roman" panose="02020603050405020304" pitchFamily="18" charset="0"/>
                <a:cs typeface="Times New Roman" panose="02020603050405020304" pitchFamily="18" charset="0"/>
              </a:rPr>
              <a:t>mục</a:t>
            </a:r>
            <a:r>
              <a:rPr lang="en-US" sz="2000" b="1" dirty="0">
                <a:solidFill>
                  <a:schemeClr val="tx1"/>
                </a:solidFill>
                <a:latin typeface="Times New Roman" panose="02020603050405020304" pitchFamily="18" charset="0"/>
                <a:cs typeface="Times New Roman" panose="02020603050405020304" pitchFamily="18" charset="0"/>
              </a:rPr>
              <a:t> 1 </a:t>
            </a:r>
            <a:r>
              <a:rPr lang="en-US" sz="2000" b="1" dirty="0" err="1">
                <a:solidFill>
                  <a:schemeClr val="tx1"/>
                </a:solidFill>
                <a:latin typeface="Times New Roman" panose="02020603050405020304" pitchFamily="18" charset="0"/>
                <a:cs typeface="Times New Roman" panose="02020603050405020304" pitchFamily="18" charset="0"/>
              </a:rPr>
              <a:t>trang</a:t>
            </a:r>
            <a:r>
              <a:rPr lang="en-US" sz="2000" b="1" dirty="0">
                <a:solidFill>
                  <a:schemeClr val="tx1"/>
                </a:solidFill>
                <a:latin typeface="Times New Roman" panose="02020603050405020304" pitchFamily="18" charset="0"/>
                <a:cs typeface="Times New Roman" panose="02020603050405020304" pitchFamily="18" charset="0"/>
              </a:rPr>
              <a:t> 14-15/SGK</a:t>
            </a:r>
            <a:r>
              <a:rPr lang="nl-NL"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miêu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tả</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trên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lược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đồ</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đường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của</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các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cuộc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phát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kiến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địa</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lí</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và</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hoàn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thành</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phiếu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học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tập</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sau</a:t>
            </a:r>
            <a:r>
              <a:rPr lang="en-US" sz="2000" b="1" dirty="0">
                <a:solidFill>
                  <a:schemeClr val="tx1"/>
                </a:solidFill>
                <a:latin typeface="Times New Roman" panose="02020603050405020304" pitchFamily="18" charset="0"/>
                <a:cs typeface="Times New Roman" panose="02020603050405020304" pitchFamily="18" charset="0"/>
              </a:rPr>
              <a:t>:</a:t>
            </a:r>
            <a:endParaRPr lang="vi-VN" sz="2000" dirty="0">
              <a:solidFill>
                <a:schemeClr val="tx1"/>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12A76C9C-6F80-A72F-9925-FCAB831C4D29}"/>
              </a:ext>
            </a:extLst>
          </p:cNvPr>
          <p:cNvPicPr>
            <a:picLocks noChangeAspect="1"/>
          </p:cNvPicPr>
          <p:nvPr/>
        </p:nvPicPr>
        <p:blipFill>
          <a:blip r:embed="rId2"/>
          <a:stretch>
            <a:fillRect/>
          </a:stretch>
        </p:blipFill>
        <p:spPr>
          <a:xfrm>
            <a:off x="4452730" y="138674"/>
            <a:ext cx="4532243" cy="2896641"/>
          </a:xfrm>
          <a:prstGeom prst="rect">
            <a:avLst/>
          </a:prstGeom>
        </p:spPr>
      </p:pic>
      <p:sp>
        <p:nvSpPr>
          <p:cNvPr id="4" name="Rectangle 3">
            <a:extLst>
              <a:ext uri="{FF2B5EF4-FFF2-40B4-BE49-F238E27FC236}">
                <a16:creationId xmlns:a16="http://schemas.microsoft.com/office/drawing/2014/main" id="{B1020F56-D477-4126-D980-534879416DAA}"/>
              </a:ext>
            </a:extLst>
          </p:cNvPr>
          <p:cNvSpPr>
            <a:spLocks noChangeArrowheads="1"/>
          </p:cNvSpPr>
          <p:nvPr/>
        </p:nvSpPr>
        <p:spPr bwMode="auto">
          <a:xfrm>
            <a:off x="0" y="2065820"/>
            <a:ext cx="5022573" cy="969496"/>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a:t>
            </a:r>
            <a:endParaRPr kumimoji="0" lang="en-US" altLang="en-US" sz="19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kumimoji="0" lang="en-US" altLang="en-US" sz="19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9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kumimoji="0" lang="en-US" altLang="en-US" sz="19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9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C6D70B62-DE7E-2A2C-7E6A-B6A2916B83B3}"/>
              </a:ext>
            </a:extLst>
          </p:cNvPr>
          <p:cNvGraphicFramePr>
            <a:graphicFrameLocks noGrp="1"/>
          </p:cNvGraphicFramePr>
          <p:nvPr>
            <p:extLst>
              <p:ext uri="{D42A27DB-BD31-4B8C-83A1-F6EECF244321}">
                <p14:modId xmlns:p14="http://schemas.microsoft.com/office/powerpoint/2010/main" val="1200981745"/>
              </p:ext>
            </p:extLst>
          </p:nvPr>
        </p:nvGraphicFramePr>
        <p:xfrm>
          <a:off x="96983" y="3079096"/>
          <a:ext cx="8887990" cy="3680842"/>
        </p:xfrm>
        <a:graphic>
          <a:graphicData uri="http://schemas.openxmlformats.org/drawingml/2006/table">
            <a:tbl>
              <a:tblPr firstRow="1" firstCol="1" bandRow="1">
                <a:tableStyleId>{5C22544A-7EE6-4342-B048-85BDC9FD1C3A}</a:tableStyleId>
              </a:tblPr>
              <a:tblGrid>
                <a:gridCol w="1995053">
                  <a:extLst>
                    <a:ext uri="{9D8B030D-6E8A-4147-A177-3AD203B41FA5}">
                      <a16:colId xmlns:a16="http://schemas.microsoft.com/office/drawing/2014/main" val="3700626752"/>
                    </a:ext>
                  </a:extLst>
                </a:gridCol>
                <a:gridCol w="1250885">
                  <a:extLst>
                    <a:ext uri="{9D8B030D-6E8A-4147-A177-3AD203B41FA5}">
                      <a16:colId xmlns:a16="http://schemas.microsoft.com/office/drawing/2014/main" val="2332408862"/>
                    </a:ext>
                  </a:extLst>
                </a:gridCol>
                <a:gridCol w="2129624">
                  <a:extLst>
                    <a:ext uri="{9D8B030D-6E8A-4147-A177-3AD203B41FA5}">
                      <a16:colId xmlns:a16="http://schemas.microsoft.com/office/drawing/2014/main" val="3688630838"/>
                    </a:ext>
                  </a:extLst>
                </a:gridCol>
                <a:gridCol w="2147455">
                  <a:extLst>
                    <a:ext uri="{9D8B030D-6E8A-4147-A177-3AD203B41FA5}">
                      <a16:colId xmlns:a16="http://schemas.microsoft.com/office/drawing/2014/main" val="990669492"/>
                    </a:ext>
                  </a:extLst>
                </a:gridCol>
                <a:gridCol w="1364973">
                  <a:extLst>
                    <a:ext uri="{9D8B030D-6E8A-4147-A177-3AD203B41FA5}">
                      <a16:colId xmlns:a16="http://schemas.microsoft.com/office/drawing/2014/main" val="2148185597"/>
                    </a:ext>
                  </a:extLst>
                </a:gridCol>
              </a:tblGrid>
              <a:tr h="1188109">
                <a:tc>
                  <a:txBody>
                    <a:bodyPr/>
                    <a:lstStyle/>
                    <a:p>
                      <a:pPr marL="0" marR="0" algn="ctr">
                        <a:lnSpc>
                          <a:spcPct val="107000"/>
                        </a:lnSpc>
                        <a:spcBef>
                          <a:spcPts val="0"/>
                        </a:spcBef>
                        <a:spcAft>
                          <a:spcPts val="0"/>
                        </a:spcAft>
                      </a:pPr>
                      <a:r>
                        <a:rPr lang="en-US" sz="1900" dirty="0" err="1">
                          <a:solidFill>
                            <a:schemeClr val="tx1"/>
                          </a:solidFill>
                          <a:effectLst/>
                          <a:latin typeface="Times New Roman" panose="02020603050405020304" pitchFamily="18" charset="0"/>
                          <a:cs typeface="Times New Roman" panose="02020603050405020304" pitchFamily="18" charset="0"/>
                        </a:rPr>
                        <a:t>Các</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cuộc</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phát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kiến</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địa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lí</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err="1">
                          <a:solidFill>
                            <a:schemeClr val="tx1"/>
                          </a:solidFill>
                          <a:effectLst/>
                          <a:latin typeface="Times New Roman" panose="02020603050405020304" pitchFamily="18" charset="0"/>
                          <a:cs typeface="Times New Roman" panose="02020603050405020304" pitchFamily="18" charset="0"/>
                        </a:rPr>
                        <a:t>Địa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danh</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được</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nhà</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thám</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hiểm</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đặt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tên</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err="1">
                          <a:solidFill>
                            <a:schemeClr val="tx1"/>
                          </a:solidFill>
                          <a:effectLst/>
                          <a:latin typeface="Times New Roman" panose="02020603050405020304" pitchFamily="18" charset="0"/>
                          <a:cs typeface="Times New Roman" panose="02020603050405020304" pitchFamily="18" charset="0"/>
                        </a:rPr>
                        <a:t>Cuộc</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phát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kiến</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địa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lí</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kết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nối</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đường</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biển</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giữa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châu</a:t>
                      </a:r>
                      <a:r>
                        <a:rPr lang="en-US" sz="1900" dirty="0">
                          <a:solidFill>
                            <a:schemeClr val="tx1"/>
                          </a:solidFill>
                          <a:effectLst/>
                          <a:latin typeface="Times New Roman" panose="02020603050405020304" pitchFamily="18" charset="0"/>
                          <a:cs typeface="Times New Roman" panose="02020603050405020304" pitchFamily="18" charset="0"/>
                        </a:rPr>
                        <a:t> Á </a:t>
                      </a:r>
                      <a:r>
                        <a:rPr lang="en-US" sz="1900" dirty="0" err="1">
                          <a:solidFill>
                            <a:schemeClr val="tx1"/>
                          </a:solidFill>
                          <a:effectLst/>
                          <a:latin typeface="Times New Roman" panose="02020603050405020304" pitchFamily="18" charset="0"/>
                          <a:cs typeface="Times New Roman" panose="02020603050405020304" pitchFamily="18" charset="0"/>
                        </a:rPr>
                        <a:t>và</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châu</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Âu</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err="1">
                          <a:solidFill>
                            <a:schemeClr val="tx1"/>
                          </a:solidFill>
                          <a:effectLst/>
                          <a:latin typeface="Times New Roman" panose="02020603050405020304" pitchFamily="18" charset="0"/>
                          <a:cs typeface="Times New Roman" panose="02020603050405020304" pitchFamily="18" charset="0"/>
                        </a:rPr>
                        <a:t>Cuộc</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phát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kiến</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địa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lí</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kết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nối</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đường</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biển</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giữa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châu</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Âu</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và</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châu</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Mĩ</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err="1">
                          <a:solidFill>
                            <a:schemeClr val="tx1"/>
                          </a:solidFill>
                          <a:effectLst/>
                          <a:latin typeface="Times New Roman" panose="02020603050405020304" pitchFamily="18" charset="0"/>
                          <a:cs typeface="Times New Roman" panose="02020603050405020304" pitchFamily="18" charset="0"/>
                        </a:rPr>
                        <a:t>Cuộc</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phát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kiến</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địa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lí</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kết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nối</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các</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châu</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lục</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933064766"/>
                  </a:ext>
                </a:extLst>
              </a:tr>
              <a:tr h="558048">
                <a:tc>
                  <a:txBody>
                    <a:bodyPr/>
                    <a:lstStyle/>
                    <a:p>
                      <a:pPr marL="0" marR="0">
                        <a:lnSpc>
                          <a:spcPct val="107000"/>
                        </a:lnSpc>
                        <a:spcBef>
                          <a:spcPts val="0"/>
                        </a:spcBef>
                        <a:spcAft>
                          <a:spcPts val="0"/>
                        </a:spcAft>
                      </a:pPr>
                      <a:r>
                        <a:rPr lang="en-US" sz="1900">
                          <a:solidFill>
                            <a:schemeClr val="tx1"/>
                          </a:solidFill>
                          <a:effectLst/>
                          <a:latin typeface="Times New Roman" panose="02020603050405020304" pitchFamily="18" charset="0"/>
                          <a:cs typeface="Times New Roman" panose="02020603050405020304" pitchFamily="18" charset="0"/>
                        </a:rPr>
                        <a:t>Hành trình của Đi-a-xơ</a:t>
                      </a:r>
                      <a:endPar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900">
                          <a:solidFill>
                            <a:schemeClr val="tx1"/>
                          </a:solidFill>
                          <a:effectLst/>
                          <a:latin typeface="Times New Roman" panose="02020603050405020304" pitchFamily="18" charset="0"/>
                          <a:cs typeface="Times New Roman" panose="02020603050405020304" pitchFamily="18" charset="0"/>
                        </a:rPr>
                        <a:t> </a:t>
                      </a:r>
                      <a:endPar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4138383594"/>
                  </a:ext>
                </a:extLst>
              </a:tr>
              <a:tr h="558048">
                <a:tc>
                  <a:txBody>
                    <a:bodyPr/>
                    <a:lstStyle/>
                    <a:p>
                      <a:pPr marL="0" marR="0">
                        <a:lnSpc>
                          <a:spcPct val="107000"/>
                        </a:lnSpc>
                        <a:spcBef>
                          <a:spcPts val="0"/>
                        </a:spcBef>
                        <a:spcAft>
                          <a:spcPts val="0"/>
                        </a:spcAft>
                      </a:pPr>
                      <a:r>
                        <a:rPr lang="en-US" sz="1900" dirty="0" err="1">
                          <a:solidFill>
                            <a:schemeClr val="tx1"/>
                          </a:solidFill>
                          <a:effectLst/>
                          <a:latin typeface="Times New Roman" panose="02020603050405020304" pitchFamily="18" charset="0"/>
                          <a:cs typeface="Times New Roman" panose="02020603050405020304" pitchFamily="18" charset="0"/>
                        </a:rPr>
                        <a:t>Hành</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trình</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của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C.Cô-lôm-bô</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3554830145"/>
                  </a:ext>
                </a:extLst>
              </a:tr>
              <a:tr h="665989">
                <a:tc>
                  <a:txBody>
                    <a:bodyPr/>
                    <a:lstStyle/>
                    <a:p>
                      <a:pPr marL="0" marR="0">
                        <a:lnSpc>
                          <a:spcPct val="107000"/>
                        </a:lnSpc>
                        <a:spcBef>
                          <a:spcPts val="0"/>
                        </a:spcBef>
                        <a:spcAft>
                          <a:spcPts val="0"/>
                        </a:spcAft>
                      </a:pPr>
                      <a:r>
                        <a:rPr lang="en-US" sz="1900" dirty="0" err="1">
                          <a:solidFill>
                            <a:schemeClr val="tx1"/>
                          </a:solidFill>
                          <a:effectLst/>
                          <a:latin typeface="Times New Roman" panose="02020603050405020304" pitchFamily="18" charset="0"/>
                          <a:cs typeface="Times New Roman" panose="02020603050405020304" pitchFamily="18" charset="0"/>
                        </a:rPr>
                        <a:t>Hành</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trình</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của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Va-xcô</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đơ</a:t>
                      </a:r>
                      <a:r>
                        <a:rPr lang="en-US" sz="1900" dirty="0">
                          <a:solidFill>
                            <a:schemeClr val="tx1"/>
                          </a:solidFill>
                          <a:effectLst/>
                          <a:latin typeface="Times New Roman" panose="02020603050405020304" pitchFamily="18" charset="0"/>
                          <a:cs typeface="Times New Roman" panose="02020603050405020304" pitchFamily="18" charset="0"/>
                        </a:rPr>
                        <a:t> Ga-ma</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1971446015"/>
                  </a:ext>
                </a:extLst>
              </a:tr>
              <a:tr h="558048">
                <a:tc>
                  <a:txBody>
                    <a:bodyPr/>
                    <a:lstStyle/>
                    <a:p>
                      <a:pPr marL="0" marR="0">
                        <a:lnSpc>
                          <a:spcPct val="107000"/>
                        </a:lnSpc>
                        <a:spcBef>
                          <a:spcPts val="0"/>
                        </a:spcBef>
                        <a:spcAft>
                          <a:spcPts val="0"/>
                        </a:spcAft>
                      </a:pPr>
                      <a:r>
                        <a:rPr lang="en-US" sz="1900">
                          <a:solidFill>
                            <a:schemeClr val="tx1"/>
                          </a:solidFill>
                          <a:effectLst/>
                          <a:latin typeface="Times New Roman" panose="02020603050405020304" pitchFamily="18" charset="0"/>
                          <a:cs typeface="Times New Roman" panose="02020603050405020304" pitchFamily="18" charset="0"/>
                        </a:rPr>
                        <a:t>Hành trình của Ph.Ma-gien-lan</a:t>
                      </a:r>
                      <a:endPar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225440767"/>
                  </a:ext>
                </a:extLst>
              </a:tr>
            </a:tbl>
          </a:graphicData>
        </a:graphic>
      </p:graphicFrame>
    </p:spTree>
    <p:extLst>
      <p:ext uri="{BB962C8B-B14F-4D97-AF65-F5344CB8AC3E}">
        <p14:creationId xmlns:p14="http://schemas.microsoft.com/office/powerpoint/2010/main" val="150419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par>
                          <p:cTn id="8" fill="hold">
                            <p:stCondLst>
                              <p:cond delay="1000"/>
                            </p:stCondLst>
                            <p:childTnLst>
                              <p:par>
                                <p:cTn id="9" presetID="55"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0.70"/>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childTnLst>
                          </p:cTn>
                        </p:par>
                        <p:par>
                          <p:cTn id="14" fill="hold">
                            <p:stCondLst>
                              <p:cond delay="2000"/>
                            </p:stCondLst>
                            <p:childTnLst>
                              <p:par>
                                <p:cTn id="15" presetID="3" presetClass="entr" presetSubtype="1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par>
                          <p:cTn id="18" fill="hold">
                            <p:stCondLst>
                              <p:cond delay="2500"/>
                            </p:stCondLst>
                            <p:childTnLst>
                              <p:par>
                                <p:cTn id="19" presetID="9"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10.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11.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12.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13.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14.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15.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5.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7.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8.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9.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1281</TotalTime>
  <Words>1620</Words>
  <Application>Microsoft Office PowerPoint</Application>
  <PresentationFormat>On-screen Show (4:3)</PresentationFormat>
  <Paragraphs>214</Paragraphs>
  <Slides>31</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.VnTime</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GOODLUCK</dc:creator>
  <cp:lastModifiedBy>Nguyễn Thị Thuý Hoà</cp:lastModifiedBy>
  <cp:revision>95</cp:revision>
  <dcterms:created xsi:type="dcterms:W3CDTF">2022-06-17T13:18:04Z</dcterms:created>
  <dcterms:modified xsi:type="dcterms:W3CDTF">2022-09-18T11:45:05Z</dcterms:modified>
</cp:coreProperties>
</file>