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34"/>
  </p:notesMasterIdLst>
  <p:sldIdLst>
    <p:sldId id="407" r:id="rId5"/>
    <p:sldId id="256" r:id="rId6"/>
    <p:sldId id="257" r:id="rId7"/>
    <p:sldId id="383" r:id="rId8"/>
    <p:sldId id="366" r:id="rId9"/>
    <p:sldId id="389" r:id="rId10"/>
    <p:sldId id="387" r:id="rId11"/>
    <p:sldId id="390" r:id="rId12"/>
    <p:sldId id="391" r:id="rId13"/>
    <p:sldId id="368" r:id="rId14"/>
    <p:sldId id="392" r:id="rId15"/>
    <p:sldId id="369" r:id="rId16"/>
    <p:sldId id="393" r:id="rId17"/>
    <p:sldId id="401" r:id="rId18"/>
    <p:sldId id="402" r:id="rId19"/>
    <p:sldId id="403" r:id="rId20"/>
    <p:sldId id="408" r:id="rId21"/>
    <p:sldId id="404" r:id="rId22"/>
    <p:sldId id="405" r:id="rId23"/>
    <p:sldId id="406" r:id="rId24"/>
    <p:sldId id="409" r:id="rId25"/>
    <p:sldId id="410" r:id="rId26"/>
    <p:sldId id="411" r:id="rId27"/>
    <p:sldId id="412" r:id="rId28"/>
    <p:sldId id="413" r:id="rId29"/>
    <p:sldId id="414" r:id="rId30"/>
    <p:sldId id="415" r:id="rId31"/>
    <p:sldId id="416" r:id="rId32"/>
    <p:sldId id="417" r:id="rId33"/>
  </p:sldIdLst>
  <p:sldSz cx="18288000" cy="10287000"/>
  <p:notesSz cx="6858000" cy="9144000"/>
  <p:embeddedFontLst>
    <p:embeddedFont>
      <p:font typeface="#9Slide03 Reso" pitchFamily="2" charset="0"/>
      <p:regular r:id="rId35"/>
    </p:embeddedFont>
    <p:embeddedFont>
      <p:font typeface="#9Slide05 FS Blonde Script" panose="03000503000000000000" pitchFamily="65" charset="0"/>
      <p:italic r:id="rId36"/>
    </p:embeddedFont>
    <p:embeddedFont>
      <p:font typeface="#9Slide07 IcielCadena" panose="02000503000000020004" pitchFamily="2" charset="0"/>
      <p:bold r:id="rId37"/>
    </p:embeddedFont>
    <p:embeddedFont>
      <p:font typeface="#9Slide07 SFU Rhythm" panose="00000400000000000000" pitchFamily="2" charset="0"/>
      <p:regular r:id="rId38"/>
    </p:embeddedFont>
    <p:embeddedFont>
      <p:font typeface="#9Slide07 SVNBango" panose="02000000000000000000" pitchFamily="2" charset="0"/>
      <p:regular r:id="rId39"/>
    </p:embeddedFont>
    <p:embeddedFont>
      <p:font typeface="#9Slide07 SVNGuerrilla" panose="00000500000000000000"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364" autoAdjust="0"/>
  </p:normalViewPr>
  <p:slideViewPr>
    <p:cSldViewPr>
      <p:cViewPr varScale="1">
        <p:scale>
          <a:sx n="46" d="100"/>
          <a:sy n="46" d="100"/>
        </p:scale>
        <p:origin x="41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D3D07-65A9-49E9-B524-FEEE3BED8F64}"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E8D8-F5DD-43BE-9FD2-9534E56251D2}" type="slidenum">
              <a:rPr lang="en-US" smtClean="0"/>
              <a:t>‹#›</a:t>
            </a:fld>
            <a:endParaRPr lang="en-US"/>
          </a:p>
        </p:txBody>
      </p:sp>
    </p:spTree>
    <p:extLst>
      <p:ext uri="{BB962C8B-B14F-4D97-AF65-F5344CB8AC3E}">
        <p14:creationId xmlns:p14="http://schemas.microsoft.com/office/powerpoint/2010/main" val="64302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a:t>
            </a:fld>
            <a:endParaRPr lang="en-US"/>
          </a:p>
        </p:txBody>
      </p:sp>
    </p:spTree>
    <p:extLst>
      <p:ext uri="{BB962C8B-B14F-4D97-AF65-F5344CB8AC3E}">
        <p14:creationId xmlns:p14="http://schemas.microsoft.com/office/powerpoint/2010/main" val="203273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10</a:t>
            </a:fld>
            <a:endParaRPr lang="en-US"/>
          </a:p>
        </p:txBody>
      </p:sp>
    </p:spTree>
    <p:extLst>
      <p:ext uri="{BB962C8B-B14F-4D97-AF65-F5344CB8AC3E}">
        <p14:creationId xmlns:p14="http://schemas.microsoft.com/office/powerpoint/2010/main" val="119958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11</a:t>
            </a:fld>
            <a:endParaRPr lang="en-US"/>
          </a:p>
        </p:txBody>
      </p:sp>
    </p:spTree>
    <p:extLst>
      <p:ext uri="{BB962C8B-B14F-4D97-AF65-F5344CB8AC3E}">
        <p14:creationId xmlns:p14="http://schemas.microsoft.com/office/powerpoint/2010/main" val="47377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51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13</a:t>
            </a:fld>
            <a:endParaRPr lang="en-US"/>
          </a:p>
        </p:txBody>
      </p:sp>
    </p:spTree>
    <p:extLst>
      <p:ext uri="{BB962C8B-B14F-4D97-AF65-F5344CB8AC3E}">
        <p14:creationId xmlns:p14="http://schemas.microsoft.com/office/powerpoint/2010/main" val="108714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14</a:t>
            </a:fld>
            <a:endParaRPr lang="en-US"/>
          </a:p>
        </p:txBody>
      </p:sp>
    </p:spTree>
    <p:extLst>
      <p:ext uri="{BB962C8B-B14F-4D97-AF65-F5344CB8AC3E}">
        <p14:creationId xmlns:p14="http://schemas.microsoft.com/office/powerpoint/2010/main" val="223948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15</a:t>
            </a:fld>
            <a:endParaRPr lang="en-US"/>
          </a:p>
        </p:txBody>
      </p:sp>
    </p:spTree>
    <p:extLst>
      <p:ext uri="{BB962C8B-B14F-4D97-AF65-F5344CB8AC3E}">
        <p14:creationId xmlns:p14="http://schemas.microsoft.com/office/powerpoint/2010/main" val="259828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16</a:t>
            </a:fld>
            <a:endParaRPr lang="en-US"/>
          </a:p>
        </p:txBody>
      </p:sp>
    </p:spTree>
    <p:extLst>
      <p:ext uri="{BB962C8B-B14F-4D97-AF65-F5344CB8AC3E}">
        <p14:creationId xmlns:p14="http://schemas.microsoft.com/office/powerpoint/2010/main" val="284277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17</a:t>
            </a:fld>
            <a:endParaRPr lang="en-US"/>
          </a:p>
        </p:txBody>
      </p:sp>
    </p:spTree>
    <p:extLst>
      <p:ext uri="{BB962C8B-B14F-4D97-AF65-F5344CB8AC3E}">
        <p14:creationId xmlns:p14="http://schemas.microsoft.com/office/powerpoint/2010/main" val="1881611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18</a:t>
            </a:fld>
            <a:endParaRPr lang="en-US"/>
          </a:p>
        </p:txBody>
      </p:sp>
    </p:spTree>
    <p:extLst>
      <p:ext uri="{BB962C8B-B14F-4D97-AF65-F5344CB8AC3E}">
        <p14:creationId xmlns:p14="http://schemas.microsoft.com/office/powerpoint/2010/main" val="13980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19</a:t>
            </a:fld>
            <a:endParaRPr lang="en-US"/>
          </a:p>
        </p:txBody>
      </p:sp>
    </p:spTree>
    <p:extLst>
      <p:ext uri="{BB962C8B-B14F-4D97-AF65-F5344CB8AC3E}">
        <p14:creationId xmlns:p14="http://schemas.microsoft.com/office/powerpoint/2010/main" val="145390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2</a:t>
            </a:fld>
            <a:endParaRPr lang="en-US"/>
          </a:p>
        </p:txBody>
      </p:sp>
    </p:spTree>
    <p:extLst>
      <p:ext uri="{BB962C8B-B14F-4D97-AF65-F5344CB8AC3E}">
        <p14:creationId xmlns:p14="http://schemas.microsoft.com/office/powerpoint/2010/main" val="240788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20</a:t>
            </a:fld>
            <a:endParaRPr lang="en-US"/>
          </a:p>
        </p:txBody>
      </p:sp>
    </p:spTree>
    <p:extLst>
      <p:ext uri="{BB962C8B-B14F-4D97-AF65-F5344CB8AC3E}">
        <p14:creationId xmlns:p14="http://schemas.microsoft.com/office/powerpoint/2010/main" val="1613568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21</a:t>
            </a:fld>
            <a:endParaRPr lang="en-US"/>
          </a:p>
        </p:txBody>
      </p:sp>
    </p:spTree>
    <p:extLst>
      <p:ext uri="{BB962C8B-B14F-4D97-AF65-F5344CB8AC3E}">
        <p14:creationId xmlns:p14="http://schemas.microsoft.com/office/powerpoint/2010/main" val="2887726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22</a:t>
            </a:fld>
            <a:endParaRPr lang="en-US"/>
          </a:p>
        </p:txBody>
      </p:sp>
    </p:spTree>
    <p:extLst>
      <p:ext uri="{BB962C8B-B14F-4D97-AF65-F5344CB8AC3E}">
        <p14:creationId xmlns:p14="http://schemas.microsoft.com/office/powerpoint/2010/main" val="1510288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9607E8D8-F5DD-43BE-9FD2-9534E56251D2}" type="slidenum">
              <a:rPr lang="en-US" smtClean="0"/>
              <a:t>23</a:t>
            </a:fld>
            <a:endParaRPr lang="en-US"/>
          </a:p>
        </p:txBody>
      </p:sp>
    </p:spTree>
    <p:extLst>
      <p:ext uri="{BB962C8B-B14F-4D97-AF65-F5344CB8AC3E}">
        <p14:creationId xmlns:p14="http://schemas.microsoft.com/office/powerpoint/2010/main" val="349449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A07D4-5845-4225-831C-2B65DFEF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98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A07D4-5845-4225-831C-2B65DFEF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50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A07D4-5845-4225-831C-2B65DFEF5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66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3</a:t>
            </a:fld>
            <a:endParaRPr lang="en-US"/>
          </a:p>
        </p:txBody>
      </p:sp>
    </p:spTree>
    <p:extLst>
      <p:ext uri="{BB962C8B-B14F-4D97-AF65-F5344CB8AC3E}">
        <p14:creationId xmlns:p14="http://schemas.microsoft.com/office/powerpoint/2010/main" val="10471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4</a:t>
            </a:fld>
            <a:endParaRPr lang="en-US"/>
          </a:p>
        </p:txBody>
      </p:sp>
    </p:spTree>
    <p:extLst>
      <p:ext uri="{BB962C8B-B14F-4D97-AF65-F5344CB8AC3E}">
        <p14:creationId xmlns:p14="http://schemas.microsoft.com/office/powerpoint/2010/main" val="160361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A9DC-0487-476D-A273-0FC5FF699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1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A9DC-0487-476D-A273-0FC5FF699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64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7</a:t>
            </a:fld>
            <a:endParaRPr lang="en-US"/>
          </a:p>
        </p:txBody>
      </p:sp>
    </p:spTree>
    <p:extLst>
      <p:ext uri="{BB962C8B-B14F-4D97-AF65-F5344CB8AC3E}">
        <p14:creationId xmlns:p14="http://schemas.microsoft.com/office/powerpoint/2010/main" val="418652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A9DC-0487-476D-A273-0FC5FF699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69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9</a:t>
            </a:fld>
            <a:endParaRPr lang="en-US"/>
          </a:p>
        </p:txBody>
      </p:sp>
    </p:spTree>
    <p:extLst>
      <p:ext uri="{BB962C8B-B14F-4D97-AF65-F5344CB8AC3E}">
        <p14:creationId xmlns:p14="http://schemas.microsoft.com/office/powerpoint/2010/main" val="212541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965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363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1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941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326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198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460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89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313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53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047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8500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94869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152206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0657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992760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6324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27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3127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0324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6662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65961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3185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3215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77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4038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2658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227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4941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1763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3336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3138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16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59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10/31/2024</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213770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10/31/2024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4335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2.xml"/><Relationship Id="rId7"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slide" Target="slide27.xml"/><Relationship Id="rId11" Type="http://schemas.openxmlformats.org/officeDocument/2006/relationships/image" Target="../media/image26.gif"/><Relationship Id="rId5" Type="http://schemas.openxmlformats.org/officeDocument/2006/relationships/slide" Target="slide26.xml"/><Relationship Id="rId10"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slide" Target="slide21.xml"/><Relationship Id="rId5" Type="http://schemas.openxmlformats.org/officeDocument/2006/relationships/image" Target="../media/image29.gif"/><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slide" Target="slide21.xml"/><Relationship Id="rId5" Type="http://schemas.openxmlformats.org/officeDocument/2006/relationships/image" Target="../media/image29.gif"/><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slide" Target="slide21.xml"/><Relationship Id="rId5" Type="http://schemas.openxmlformats.org/officeDocument/2006/relationships/image" Target="../media/image29.gif"/><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1.xml"/><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1.xml"/><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EAEA9C-4BE5-E5AD-D8A6-6829ED563154}"/>
              </a:ext>
            </a:extLst>
          </p:cNvPr>
          <p:cNvPicPr>
            <a:picLocks noChangeAspect="1"/>
          </p:cNvPicPr>
          <p:nvPr/>
        </p:nvPicPr>
        <p:blipFill>
          <a:blip r:embed="rId3"/>
          <a:stretch>
            <a:fillRect/>
          </a:stretch>
        </p:blipFill>
        <p:spPr>
          <a:xfrm>
            <a:off x="5593389" y="0"/>
            <a:ext cx="7101222" cy="10287000"/>
          </a:xfrm>
          <a:prstGeom prst="rect">
            <a:avLst/>
          </a:prstGeom>
        </p:spPr>
      </p:pic>
    </p:spTree>
    <p:extLst>
      <p:ext uri="{BB962C8B-B14F-4D97-AF65-F5344CB8AC3E}">
        <p14:creationId xmlns:p14="http://schemas.microsoft.com/office/powerpoint/2010/main" val="30540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F1967-54B5-B8C8-E607-3B9AA0D55188}"/>
              </a:ext>
            </a:extLst>
          </p:cNvPr>
          <p:cNvPicPr>
            <a:picLocks noChangeAspect="1"/>
          </p:cNvPicPr>
          <p:nvPr/>
        </p:nvPicPr>
        <p:blipFill>
          <a:blip r:embed="rId3">
            <a:duotone>
              <a:schemeClr val="bg2">
                <a:shade val="45000"/>
                <a:satMod val="135000"/>
              </a:schemeClr>
              <a:prstClr val="white"/>
            </a:duotone>
          </a:blip>
          <a:stretch>
            <a:fillRect/>
          </a:stretch>
        </p:blipFill>
        <p:spPr>
          <a:xfrm>
            <a:off x="-228600" y="300124"/>
            <a:ext cx="17983200" cy="4614776"/>
          </a:xfrm>
          <a:prstGeom prst="rect">
            <a:avLst/>
          </a:prstGeom>
        </p:spPr>
      </p:pic>
      <p:sp>
        <p:nvSpPr>
          <p:cNvPr id="6" name="Rectangle 5">
            <a:extLst>
              <a:ext uri="{FF2B5EF4-FFF2-40B4-BE49-F238E27FC236}">
                <a16:creationId xmlns:a16="http://schemas.microsoft.com/office/drawing/2014/main" id="{3BE30566-675B-D19C-C483-259E32952A0A}"/>
              </a:ext>
            </a:extLst>
          </p:cNvPr>
          <p:cNvSpPr/>
          <p:nvPr/>
        </p:nvSpPr>
        <p:spPr>
          <a:xfrm>
            <a:off x="762000" y="647700"/>
            <a:ext cx="16383000" cy="4154984"/>
          </a:xfrm>
          <a:prstGeom prst="rect">
            <a:avLst/>
          </a:prstGeom>
        </p:spPr>
        <p:txBody>
          <a:bodyPr wrap="square">
            <a:spAutoFit/>
          </a:bodyPr>
          <a:lstStyle/>
          <a:p>
            <a:pPr algn="just">
              <a:lnSpc>
                <a:spcPct val="150000"/>
              </a:lnSpc>
              <a:defRPr/>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ghép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endParaRPr lang="en-US" sz="4400" b="1" dirty="0">
              <a:latin typeface="Times New Roman" panose="02020603050405020304" pitchFamily="18" charset="0"/>
              <a:cs typeface="Times New Roman" panose="02020603050405020304" pitchFamily="18" charset="0"/>
            </a:endParaRPr>
          </a:p>
          <a:p>
            <a:pPr algn="just">
              <a:lnSpc>
                <a:spcPct val="150000"/>
              </a:lnSpc>
              <a:defRPr/>
            </a:pPr>
            <a:r>
              <a:rPr lang="en-US" sz="4400" dirty="0" err="1">
                <a:latin typeface="Times New Roman" panose="02020603050405020304" pitchFamily="18" charset="0"/>
                <a:cs typeface="Times New Roman" panose="02020603050405020304" pitchFamily="18" charset="0"/>
              </a:rPr>
              <a:t>Ví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mưa</a:t>
            </a:r>
            <a:r>
              <a:rPr lang="en-US" sz="4400" dirty="0">
                <a:latin typeface="Times New Roman" panose="02020603050405020304" pitchFamily="18" charset="0"/>
                <a:cs typeface="Times New Roman" panose="02020603050405020304" pitchFamily="18" charset="0"/>
              </a:rPr>
              <a:t> to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ngập</a:t>
            </a:r>
            <a:r>
              <a:rPr lang="en-US" sz="4400" dirty="0">
                <a:latin typeface="Times New Roman" panose="02020603050405020304" pitchFamily="18" charset="0"/>
                <a:cs typeface="Times New Roman" panose="02020603050405020304" pitchFamily="18" charset="0"/>
              </a:rPr>
              <a:t>.</a:t>
            </a:r>
          </a:p>
          <a:p>
            <a:pPr algn="just">
              <a:lnSpc>
                <a:spcPct val="150000"/>
              </a:lnSpc>
              <a:defRPr/>
            </a:pP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nên</a:t>
            </a:r>
            <a:endParaRPr lang="en-US" sz="4400" dirty="0">
              <a:latin typeface="Times New Roman" panose="02020603050405020304" pitchFamily="18" charset="0"/>
              <a:cs typeface="Times New Roman" panose="02020603050405020304" pitchFamily="18" charset="0"/>
            </a:endParaRPr>
          </a:p>
          <a:p>
            <a:pPr algn="just">
              <a:lnSpc>
                <a:spcPct val="150000"/>
              </a:lnSpc>
              <a:defRPr/>
            </a:pP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ghép</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hệ</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nguyên</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quả</a:t>
            </a:r>
            <a:endParaRPr lang="en-US" sz="4400" b="1" dirty="0"/>
          </a:p>
        </p:txBody>
      </p:sp>
      <p:pic>
        <p:nvPicPr>
          <p:cNvPr id="7" name="Picture 6">
            <a:extLst>
              <a:ext uri="{FF2B5EF4-FFF2-40B4-BE49-F238E27FC236}">
                <a16:creationId xmlns:a16="http://schemas.microsoft.com/office/drawing/2014/main" id="{B63F1967-54B5-B8C8-E607-3B9AA0D55188}"/>
              </a:ext>
            </a:extLst>
          </p:cNvPr>
          <p:cNvPicPr>
            <a:picLocks noChangeAspect="1"/>
          </p:cNvPicPr>
          <p:nvPr/>
        </p:nvPicPr>
        <p:blipFill>
          <a:blip r:embed="rId3">
            <a:duotone>
              <a:schemeClr val="accent3">
                <a:shade val="45000"/>
                <a:satMod val="135000"/>
              </a:schemeClr>
              <a:prstClr val="white"/>
            </a:duotone>
          </a:blip>
          <a:stretch>
            <a:fillRect/>
          </a:stretch>
        </p:blipFill>
        <p:spPr>
          <a:xfrm flipH="1">
            <a:off x="533400" y="5448300"/>
            <a:ext cx="18135600" cy="4614776"/>
          </a:xfrm>
          <a:prstGeom prst="rect">
            <a:avLst/>
          </a:prstGeom>
        </p:spPr>
      </p:pic>
      <p:sp>
        <p:nvSpPr>
          <p:cNvPr id="8" name="Rectangle 7">
            <a:extLst>
              <a:ext uri="{FF2B5EF4-FFF2-40B4-BE49-F238E27FC236}">
                <a16:creationId xmlns:a16="http://schemas.microsoft.com/office/drawing/2014/main" id="{3BE30566-675B-D19C-C483-259E32952A0A}"/>
              </a:ext>
            </a:extLst>
          </p:cNvPr>
          <p:cNvSpPr/>
          <p:nvPr/>
        </p:nvSpPr>
        <p:spPr>
          <a:xfrm>
            <a:off x="762000" y="5450840"/>
            <a:ext cx="16383000" cy="4154984"/>
          </a:xfrm>
          <a:prstGeom prst="rect">
            <a:avLst/>
          </a:prstGeom>
        </p:spPr>
        <p:txBody>
          <a:bodyPr wrap="square">
            <a:spAutoFit/>
          </a:bodyPr>
          <a:lstStyle/>
          <a:p>
            <a:pPr algn="just">
              <a:lnSpc>
                <a:spcPct val="150000"/>
              </a:lnSpc>
              <a:defRPr/>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ghép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endParaRPr lang="en-US" sz="4400" b="1" dirty="0">
              <a:latin typeface="Times New Roman" panose="02020603050405020304" pitchFamily="18" charset="0"/>
              <a:cs typeface="Times New Roman" panose="02020603050405020304" pitchFamily="18" charset="0"/>
            </a:endParaRPr>
          </a:p>
          <a:p>
            <a:pPr algn="just">
              <a:lnSpc>
                <a:spcPct val="150000"/>
              </a:lnSpc>
              <a:defRPr/>
            </a:pPr>
            <a:r>
              <a:rPr lang="en-US" sz="4400" dirty="0" err="1">
                <a:latin typeface="Times New Roman" panose="02020603050405020304" pitchFamily="18" charset="0"/>
                <a:cs typeface="Times New Roman" panose="02020603050405020304" pitchFamily="18" charset="0"/>
              </a:rPr>
              <a:t>Ví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a:t>
            </a:r>
          </a:p>
          <a:p>
            <a:pPr algn="just">
              <a:lnSpc>
                <a:spcPct val="150000"/>
              </a:lnSpc>
              <a:defRPr/>
            </a:pPr>
            <a:r>
              <a:rPr lang="en-US" sz="4400" b="1" dirty="0" err="1">
                <a:latin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vế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bởi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phẩy</a:t>
            </a:r>
            <a:endParaRPr lang="en-US" sz="4400" dirty="0">
              <a:latin typeface="Times New Roman" panose="02020603050405020304" pitchFamily="18" charset="0"/>
              <a:cs typeface="Times New Roman" panose="02020603050405020304" pitchFamily="18" charset="0"/>
            </a:endParaRPr>
          </a:p>
          <a:p>
            <a:pPr algn="just">
              <a:lnSpc>
                <a:spcPct val="150000"/>
              </a:lnSpc>
              <a:defRPr/>
            </a:pP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ghép</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hệ</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liệt</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kê</a:t>
            </a:r>
            <a:r>
              <a:rPr lang="en-US" sz="4400" b="1"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1" dirty="0"/>
          </a:p>
        </p:txBody>
      </p:sp>
      <p:sp>
        <p:nvSpPr>
          <p:cNvPr id="2" name="Freeform 4">
            <a:extLst>
              <a:ext uri="{FF2B5EF4-FFF2-40B4-BE49-F238E27FC236}">
                <a16:creationId xmlns:a16="http://schemas.microsoft.com/office/drawing/2014/main" id="{FD413116-EDE0-11B3-9906-11D090300AA2}"/>
              </a:ext>
            </a:extLst>
          </p:cNvPr>
          <p:cNvSpPr/>
          <p:nvPr/>
        </p:nvSpPr>
        <p:spPr>
          <a:xfrm>
            <a:off x="12649200" y="419100"/>
            <a:ext cx="4689231" cy="4114800"/>
          </a:xfrm>
          <a:custGeom>
            <a:avLst/>
            <a:gdLst/>
            <a:ahLst/>
            <a:cxnLst/>
            <a:rect l="l" t="t" r="r" b="b"/>
            <a:pathLst>
              <a:path w="4689231" h="4114800">
                <a:moveTo>
                  <a:pt x="0" y="0"/>
                </a:moveTo>
                <a:lnTo>
                  <a:pt x="4689231" y="0"/>
                </a:lnTo>
                <a:lnTo>
                  <a:pt x="468923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33AF6345-6BCE-0522-C160-DF744188870D}"/>
              </a:ext>
            </a:extLst>
          </p:cNvPr>
          <p:cNvSpPr/>
          <p:nvPr/>
        </p:nvSpPr>
        <p:spPr>
          <a:xfrm>
            <a:off x="13802832" y="5829300"/>
            <a:ext cx="2736112" cy="4334435"/>
          </a:xfrm>
          <a:custGeom>
            <a:avLst/>
            <a:gdLst/>
            <a:ahLst/>
            <a:cxnLst/>
            <a:rect l="l" t="t" r="r" b="b"/>
            <a:pathLst>
              <a:path w="5194935" h="8229600">
                <a:moveTo>
                  <a:pt x="0" y="0"/>
                </a:moveTo>
                <a:lnTo>
                  <a:pt x="5194935" y="0"/>
                </a:lnTo>
                <a:lnTo>
                  <a:pt x="5194935" y="8229600"/>
                </a:lnTo>
                <a:lnTo>
                  <a:pt x="0" y="8229600"/>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2555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4991100"/>
            <a:ext cx="12928676" cy="1446550"/>
          </a:xfrm>
          <a:prstGeom prst="rect">
            <a:avLst/>
          </a:prstGeom>
        </p:spPr>
        <p:txBody>
          <a:bodyPr wrap="square">
            <a:spAutoFit/>
          </a:bodyPr>
          <a:lstStyle/>
          <a:p>
            <a:pPr marL="0" marR="0" lvl="0" indent="0" algn="just" defTabSz="1828800" rtl="0" eaLnBrk="1" fontAlgn="auto" latinLnBrk="0" hangingPunct="1">
              <a:lnSpc>
                <a:spcPct val="100000"/>
              </a:lnSpc>
              <a:spcBef>
                <a:spcPts val="0"/>
              </a:spcBef>
              <a:spcAft>
                <a:spcPts val="0"/>
              </a:spcAft>
              <a:buClr>
                <a:srgbClr val="000000"/>
              </a:buClr>
              <a:buSzTx/>
              <a:buFontTx/>
              <a:buNone/>
              <a:tabLst/>
              <a:defRPr/>
            </a:pPr>
            <a:r>
              <a:rPr kumimoji="0" lang="en-US" sz="440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Nên</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lựa</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kiểu</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câu</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ghép</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trước</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đó</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lựa</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phương</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tiện</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nối</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giữa</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vế</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câu</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cho</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phù</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40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hợp</a:t>
            </a:r>
            <a:r>
              <a:rPr kumimoji="0" lang="en-US" sz="4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4400" i="0" u="none" strike="noStrike" kern="0" cap="none" spc="0" normalizeH="0" baseline="0" noProof="0" dirty="0">
              <a:ln>
                <a:noFill/>
              </a:ln>
              <a:solidFill>
                <a:prstClr val="black"/>
              </a:solidFill>
              <a:effectLst/>
              <a:uLnTx/>
              <a:uFillTx/>
              <a:latin typeface="Calibri"/>
              <a:ea typeface="+mn-ea"/>
              <a:cs typeface="Arial"/>
              <a:sym typeface="Arial"/>
            </a:endParaRPr>
          </a:p>
        </p:txBody>
      </p:sp>
      <p:grpSp>
        <p:nvGrpSpPr>
          <p:cNvPr id="5" name="Group 4">
            <a:extLst>
              <a:ext uri="{FF2B5EF4-FFF2-40B4-BE49-F238E27FC236}">
                <a16:creationId xmlns:a16="http://schemas.microsoft.com/office/drawing/2014/main" id="{0F732E08-FFDC-F00A-8504-CD737E71959C}"/>
              </a:ext>
            </a:extLst>
          </p:cNvPr>
          <p:cNvGrpSpPr/>
          <p:nvPr/>
        </p:nvGrpSpPr>
        <p:grpSpPr>
          <a:xfrm>
            <a:off x="685800" y="569937"/>
            <a:ext cx="14907494" cy="3155814"/>
            <a:chOff x="685800" y="569937"/>
            <a:chExt cx="14907494" cy="3155814"/>
          </a:xfrm>
        </p:grpSpPr>
        <p:sp>
          <p:nvSpPr>
            <p:cNvPr id="3" name="Freeform 6">
              <a:extLst>
                <a:ext uri="{FF2B5EF4-FFF2-40B4-BE49-F238E27FC236}">
                  <a16:creationId xmlns:a16="http://schemas.microsoft.com/office/drawing/2014/main" id="{A640E9BB-5A90-C6FC-746C-B026BD786B7C}"/>
                </a:ext>
              </a:extLst>
            </p:cNvPr>
            <p:cNvSpPr/>
            <p:nvPr/>
          </p:nvSpPr>
          <p:spPr>
            <a:xfrm>
              <a:off x="4191000" y="569937"/>
              <a:ext cx="7315200" cy="3155814"/>
            </a:xfrm>
            <a:custGeom>
              <a:avLst/>
              <a:gdLst/>
              <a:ahLst/>
              <a:cxnLst/>
              <a:rect l="l" t="t" r="r" b="b"/>
              <a:pathLst>
                <a:path w="7315200" h="3155814">
                  <a:moveTo>
                    <a:pt x="0" y="0"/>
                  </a:moveTo>
                  <a:lnTo>
                    <a:pt x="7315200" y="0"/>
                  </a:lnTo>
                  <a:lnTo>
                    <a:pt x="7315200" y="3155813"/>
                  </a:lnTo>
                  <a:lnTo>
                    <a:pt x="0" y="3155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Rectangle 3"/>
            <p:cNvSpPr/>
            <p:nvPr/>
          </p:nvSpPr>
          <p:spPr>
            <a:xfrm>
              <a:off x="685800" y="1866900"/>
              <a:ext cx="14907494" cy="1200329"/>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err="1">
                  <a:ln>
                    <a:noFill/>
                  </a:ln>
                  <a:solidFill>
                    <a:srgbClr val="FF0000"/>
                  </a:solidFill>
                  <a:effectLst/>
                  <a:uLnTx/>
                  <a:uFillTx/>
                  <a:latin typeface="#9Slide07 IcielCadena" panose="02000503000000020004" pitchFamily="2" charset="0"/>
                  <a:ea typeface="+mn-ea"/>
                  <a:cs typeface="Times New Roman" panose="02020603050405020304" pitchFamily="18" charset="0"/>
                  <a:sym typeface="Arial"/>
                </a:rPr>
                <a:t>Lưu</a:t>
              </a:r>
              <a:r>
                <a:rPr kumimoji="0" lang="en-US" sz="7200" b="1" i="0" u="none" strike="noStrike" kern="0" cap="none" spc="0" normalizeH="0" noProof="0" dirty="0">
                  <a:ln>
                    <a:noFill/>
                  </a:ln>
                  <a:solidFill>
                    <a:srgbClr val="FF0000"/>
                  </a:solidFill>
                  <a:effectLst/>
                  <a:uLnTx/>
                  <a:uFillTx/>
                  <a:latin typeface="#9Slide07 IcielCadena" panose="02000503000000020004" pitchFamily="2" charset="0"/>
                  <a:ea typeface="+mn-ea"/>
                  <a:cs typeface="Times New Roman" panose="02020603050405020304" pitchFamily="18" charset="0"/>
                  <a:sym typeface="Arial"/>
                </a:rPr>
                <a:t> ý</a:t>
              </a:r>
              <a:endParaRPr kumimoji="0" lang="en-US" sz="7200" b="1" i="0" u="none" strike="noStrike" kern="0" cap="none" spc="0" normalizeH="0" baseline="0" noProof="0" dirty="0">
                <a:ln>
                  <a:noFill/>
                </a:ln>
                <a:solidFill>
                  <a:srgbClr val="FF0000"/>
                </a:solidFill>
                <a:effectLst/>
                <a:uLnTx/>
                <a:uFillTx/>
                <a:latin typeface="#9Slide07 IcielCadena" panose="02000503000000020004" pitchFamily="2" charset="0"/>
                <a:ea typeface="+mn-ea"/>
                <a:cs typeface="Times New Roman" panose="02020603050405020304" pitchFamily="18" charset="0"/>
                <a:sym typeface="Arial"/>
              </a:endParaRPr>
            </a:p>
          </p:txBody>
        </p:sp>
      </p:grpSp>
    </p:spTree>
    <p:extLst>
      <p:ext uri="{BB962C8B-B14F-4D97-AF65-F5344CB8AC3E}">
        <p14:creationId xmlns:p14="http://schemas.microsoft.com/office/powerpoint/2010/main" val="15410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3" name="TextBox 13"/>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6" name="TextBox 16"/>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TextBox 40"/>
          <p:cNvSpPr txBox="1"/>
          <p:nvPr/>
        </p:nvSpPr>
        <p:spPr>
          <a:xfrm>
            <a:off x="5486400" y="2684075"/>
            <a:ext cx="13148261"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rPr>
              <a:t>ii.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err="1">
                <a:solidFill>
                  <a:srgbClr val="605A35"/>
                </a:solidFill>
                <a:latin typeface="#9Slide07 SVNBango" panose="02000000000000000000" pitchFamily="2" charset="0"/>
              </a:rPr>
              <a:t>Thực</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hành</a:t>
            </a:r>
            <a:endPar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endParaRPr>
          </a:p>
        </p:txBody>
      </p:sp>
      <p:sp>
        <p:nvSpPr>
          <p:cNvPr id="3" name="Freeform 4">
            <a:extLst>
              <a:ext uri="{FF2B5EF4-FFF2-40B4-BE49-F238E27FC236}">
                <a16:creationId xmlns:a16="http://schemas.microsoft.com/office/drawing/2014/main" id="{10587D7C-6F0E-556A-C10F-6E0B7F6A9CB6}"/>
              </a:ext>
            </a:extLst>
          </p:cNvPr>
          <p:cNvSpPr/>
          <p:nvPr/>
        </p:nvSpPr>
        <p:spPr>
          <a:xfrm>
            <a:off x="99703" y="5129645"/>
            <a:ext cx="9016588" cy="4992935"/>
          </a:xfrm>
          <a:custGeom>
            <a:avLst/>
            <a:gdLst/>
            <a:ahLst/>
            <a:cxnLst/>
            <a:rect l="l" t="t" r="r" b="b"/>
            <a:pathLst>
              <a:path w="6166493" h="3414695">
                <a:moveTo>
                  <a:pt x="0" y="0"/>
                </a:moveTo>
                <a:lnTo>
                  <a:pt x="6166493" y="0"/>
                </a:lnTo>
                <a:lnTo>
                  <a:pt x="6166493" y="3414696"/>
                </a:lnTo>
                <a:lnTo>
                  <a:pt x="0" y="3414696"/>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06762280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51634"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402934" y="571500"/>
            <a:ext cx="17504066" cy="9325630"/>
          </a:xfrm>
          <a:prstGeom prst="rect">
            <a:avLst/>
          </a:prstGeom>
        </p:spPr>
        <p:txBody>
          <a:bodyPr wrap="square">
            <a:spAutoFit/>
          </a:bodyPr>
          <a:lstStyle/>
          <a:p>
            <a:pPr lvl="0" algn="just" eaLnBrk="0" fontAlgn="base" hangingPunct="0">
              <a:spcBef>
                <a:spcPct val="0"/>
              </a:spcBef>
              <a:spcAft>
                <a:spcPct val="0"/>
              </a:spcAft>
            </a:pPr>
            <a:r>
              <a:rPr lang="en-US" alt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 1.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trích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trưng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toàn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đại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đón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hòa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ca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(2) Ở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ta chia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sẻ</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trị</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cái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bức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sắc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màu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vẫn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quán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phẳng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giao</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thoa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dần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hoà</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lẫn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hệt</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mất</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trưng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(4)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bởi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mảnh</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ghép</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vặn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bức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vẫn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sắc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màu</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trưng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lgn="r" eaLnBrk="0" fontAlgn="base" hangingPunct="0">
              <a:spcBef>
                <a:spcPct val="0"/>
              </a:spcBef>
              <a:spcAft>
                <a:spcPct val="0"/>
              </a:spcAft>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(Nam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Lê</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sắc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cái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gốc</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mọi</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toàn</a:t>
            </a:r>
            <a:r>
              <a:rPr lang="en-US" altLang="en-US" sz="4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i="1"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https://giaoducthoidai.vn/,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03/11/2019)</a:t>
            </a:r>
          </a:p>
          <a:p>
            <a:pPr lvl="0" algn="just" eaLnBrk="0" fontAlgn="base" hangingPunct="0">
              <a:spcBef>
                <a:spcPct val="0"/>
              </a:spcBef>
              <a:spcAft>
                <a:spcPct val="0"/>
              </a:spcAft>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trúc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trích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đơn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ghép</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kiểu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đơn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ghép</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trích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9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B5BD9-4BFE-04DA-2C31-14949A404559}"/>
              </a:ext>
            </a:extLst>
          </p:cNvPr>
          <p:cNvGraphicFramePr>
            <a:graphicFrameLocks noGrp="1"/>
          </p:cNvGraphicFramePr>
          <p:nvPr>
            <p:extLst>
              <p:ext uri="{D42A27DB-BD31-4B8C-83A1-F6EECF244321}">
                <p14:modId xmlns:p14="http://schemas.microsoft.com/office/powerpoint/2010/main" val="2113565206"/>
              </p:ext>
            </p:extLst>
          </p:nvPr>
        </p:nvGraphicFramePr>
        <p:xfrm>
          <a:off x="214418" y="295806"/>
          <a:ext cx="17844982" cy="9800694"/>
        </p:xfrm>
        <a:graphic>
          <a:graphicData uri="http://schemas.openxmlformats.org/drawingml/2006/table">
            <a:tbl>
              <a:tblPr firstRow="1" firstCol="1" bandRow="1">
                <a:tableStyleId>{5C22544A-7EE6-4342-B048-85BDC9FD1C3A}</a:tableStyleId>
              </a:tblPr>
              <a:tblGrid>
                <a:gridCol w="9223226">
                  <a:extLst>
                    <a:ext uri="{9D8B030D-6E8A-4147-A177-3AD203B41FA5}">
                      <a16:colId xmlns:a16="http://schemas.microsoft.com/office/drawing/2014/main" val="3925898425"/>
                    </a:ext>
                  </a:extLst>
                </a:gridCol>
                <a:gridCol w="2166991">
                  <a:extLst>
                    <a:ext uri="{9D8B030D-6E8A-4147-A177-3AD203B41FA5}">
                      <a16:colId xmlns:a16="http://schemas.microsoft.com/office/drawing/2014/main" val="538481259"/>
                    </a:ext>
                  </a:extLst>
                </a:gridCol>
                <a:gridCol w="6454765">
                  <a:extLst>
                    <a:ext uri="{9D8B030D-6E8A-4147-A177-3AD203B41FA5}">
                      <a16:colId xmlns:a16="http://schemas.microsoft.com/office/drawing/2014/main" val="32527312"/>
                    </a:ext>
                  </a:extLst>
                </a:gridCol>
              </a:tblGrid>
              <a:tr h="814080">
                <a:tc>
                  <a:txBody>
                    <a:bodyPr/>
                    <a:lstStyle/>
                    <a:p>
                      <a:pPr algn="ctr">
                        <a:lnSpc>
                          <a:spcPct val="100000"/>
                        </a:lnSpc>
                        <a:spcAft>
                          <a:spcPts val="800"/>
                        </a:spcAft>
                      </a:pPr>
                      <a:r>
                        <a:rPr lang="en-US" sz="3600" b="1" kern="100" dirty="0" err="1">
                          <a:solidFill>
                            <a:srgbClr val="002060"/>
                          </a:solidFill>
                          <a:effectLst/>
                          <a:latin typeface="Times New Roman" panose="02020603050405020304" pitchFamily="18" charset="0"/>
                          <a:cs typeface="Times New Roman" panose="02020603050405020304" pitchFamily="18" charset="0"/>
                        </a:rPr>
                        <a:t>Câu</a:t>
                      </a:r>
                      <a:r>
                        <a:rPr lang="en-US" sz="3600" b="1" kern="100" dirty="0">
                          <a:solidFill>
                            <a:srgbClr val="002060"/>
                          </a:solidFill>
                          <a:effectLst/>
                          <a:latin typeface="Times New Roman" panose="02020603050405020304" pitchFamily="18" charset="0"/>
                          <a:cs typeface="Times New Roman" panose="02020603050405020304" pitchFamily="18" charset="0"/>
                        </a:rPr>
                        <a:t> </a:t>
                      </a:r>
                      <a:r>
                        <a:rPr lang="en-US" sz="3600" b="1" kern="100" dirty="0" err="1">
                          <a:solidFill>
                            <a:srgbClr val="002060"/>
                          </a:solidFill>
                          <a:effectLst/>
                          <a:latin typeface="Times New Roman" panose="02020603050405020304" pitchFamily="18" charset="0"/>
                          <a:cs typeface="Times New Roman" panose="02020603050405020304" pitchFamily="18" charset="0"/>
                        </a:rPr>
                        <a:t>văn</a:t>
                      </a:r>
                      <a:endParaRPr lang="en-US" sz="36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3600" b="1" kern="100" dirty="0" err="1">
                          <a:solidFill>
                            <a:srgbClr val="002060"/>
                          </a:solidFill>
                          <a:effectLst/>
                          <a:latin typeface="Times New Roman" panose="02020603050405020304" pitchFamily="18" charset="0"/>
                          <a:cs typeface="Times New Roman" panose="02020603050405020304" pitchFamily="18" charset="0"/>
                        </a:rPr>
                        <a:t>Kiểu</a:t>
                      </a:r>
                      <a:r>
                        <a:rPr lang="en-US" sz="3600" b="1" kern="100" dirty="0">
                          <a:solidFill>
                            <a:srgbClr val="002060"/>
                          </a:solidFill>
                          <a:effectLst/>
                          <a:latin typeface="Times New Roman" panose="02020603050405020304" pitchFamily="18" charset="0"/>
                          <a:cs typeface="Times New Roman" panose="02020603050405020304" pitchFamily="18" charset="0"/>
                        </a:rPr>
                        <a:t> </a:t>
                      </a:r>
                      <a:r>
                        <a:rPr lang="en-US" sz="3600" b="1" kern="100" dirty="0" err="1">
                          <a:solidFill>
                            <a:srgbClr val="002060"/>
                          </a:solidFill>
                          <a:effectLst/>
                          <a:latin typeface="Times New Roman" panose="02020603050405020304" pitchFamily="18" charset="0"/>
                          <a:cs typeface="Times New Roman" panose="02020603050405020304" pitchFamily="18" charset="0"/>
                        </a:rPr>
                        <a:t>câu</a:t>
                      </a:r>
                      <a:endParaRPr lang="en-US" sz="36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36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Tác</a:t>
                      </a:r>
                      <a:r>
                        <a:rPr lang="en-US" sz="36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600" b="1" kern="100" dirty="0" err="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dụng</a:t>
                      </a:r>
                      <a:endParaRPr lang="en-US" sz="36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63264073"/>
                  </a:ext>
                </a:extLst>
              </a:tr>
              <a:tr h="1854294">
                <a:tc>
                  <a:txBody>
                    <a:bodyPr/>
                    <a:lstStyle/>
                    <a:p>
                      <a:pPr marL="0" marR="0" indent="0" algn="just" defTabSz="1371600" rtl="0" eaLnBrk="1" fontAlgn="auto" latinLnBrk="0" hangingPunct="1">
                        <a:lnSpc>
                          <a:spcPct val="100000"/>
                        </a:lnSpc>
                        <a:spcBef>
                          <a:spcPts val="0"/>
                        </a:spcBef>
                        <a:spcAft>
                          <a:spcPts val="800"/>
                        </a:spcAft>
                        <a:buClrTx/>
                        <a:buSzTx/>
                        <a:buFontTx/>
                        <a:buNone/>
                        <a:tabLst/>
                        <a:defRPr/>
                      </a:pPr>
                      <a:r>
                        <a:rPr lang="en-US" sz="3600" b="0" i="1" kern="0" dirty="0">
                          <a:solidFill>
                            <a:prstClr val="black"/>
                          </a:solidFill>
                          <a:latin typeface="Times New Roman" panose="02020603050405020304" pitchFamily="18" charset="0"/>
                          <a:ea typeface="Calibri" panose="020F0502020204030204" pitchFamily="34" charset="0"/>
                        </a:rPr>
                        <a:t>(1). </a:t>
                      </a:r>
                      <a:r>
                        <a:rPr lang="vi-VN" sz="3600" b="0" i="1" kern="0" dirty="0">
                          <a:solidFill>
                            <a:prstClr val="black"/>
                          </a:solidFill>
                          <a:latin typeface="Times New Roman" panose="02020603050405020304" pitchFamily="18" charset="0"/>
                          <a:ea typeface="Calibri" panose="020F0502020204030204" pitchFamily="34" charset="0"/>
                        </a:rPr>
                        <a:t>Đặc trưng của toàn cầu hoá</a:t>
                      </a:r>
                      <a:r>
                        <a:rPr lang="vi-VN" sz="3600" b="0" kern="0" dirty="0">
                          <a:solidFill>
                            <a:prstClr val="black"/>
                          </a:solidFill>
                          <a:latin typeface="Times New Roman" panose="02020603050405020304" pitchFamily="18" charset="0"/>
                          <a:ea typeface="Calibri" panose="020F0502020204030204" pitchFamily="34" charset="0"/>
                        </a:rPr>
                        <a:t> </a:t>
                      </a:r>
                      <a:r>
                        <a:rPr lang="vi-VN" sz="3600" b="0" kern="0" dirty="0">
                          <a:solidFill>
                            <a:srgbClr val="FF0000"/>
                          </a:solidFill>
                          <a:latin typeface="Times New Roman" panose="02020603050405020304" pitchFamily="18" charset="0"/>
                          <a:ea typeface="Calibri" panose="020F0502020204030204" pitchFamily="34" charset="0"/>
                        </a:rPr>
                        <a:t>(CN) </a:t>
                      </a:r>
                      <a:r>
                        <a:rPr lang="vi-VN" sz="3600" b="0" kern="0" dirty="0">
                          <a:solidFill>
                            <a:prstClr val="black"/>
                          </a:solidFill>
                          <a:latin typeface="Times New Roman" panose="02020603050405020304" pitchFamily="18" charset="0"/>
                          <a:ea typeface="Calibri" panose="020F0502020204030204" pitchFamily="34" charset="0"/>
                        </a:rPr>
                        <a:t>/ </a:t>
                      </a:r>
                      <a:r>
                        <a:rPr lang="vi-VN" sz="3600" b="0" i="1" kern="0" dirty="0">
                          <a:solidFill>
                            <a:prstClr val="black"/>
                          </a:solidFill>
                          <a:latin typeface="Times New Roman" panose="02020603050405020304" pitchFamily="18" charset="0"/>
                          <a:ea typeface="Calibri" panose="020F0502020204030204" pitchFamily="34" charset="0"/>
                        </a:rPr>
                        <a:t>là sự đón nhận và trân trọng đóng góp của tất cả các dân tộc trong bản hoà ca của nhân loại</a:t>
                      </a:r>
                      <a:r>
                        <a:rPr lang="vi-VN" sz="3600" b="0" kern="0" dirty="0">
                          <a:solidFill>
                            <a:prstClr val="black"/>
                          </a:solidFill>
                          <a:latin typeface="Times New Roman" panose="02020603050405020304" pitchFamily="18" charset="0"/>
                          <a:ea typeface="Calibri" panose="020F0502020204030204" pitchFamily="34" charset="0"/>
                        </a:rPr>
                        <a:t> </a:t>
                      </a:r>
                      <a:r>
                        <a:rPr lang="vi-VN" sz="3600" b="0" kern="0" dirty="0">
                          <a:solidFill>
                            <a:srgbClr val="FF0000"/>
                          </a:solidFill>
                          <a:latin typeface="Times New Roman" panose="02020603050405020304" pitchFamily="18" charset="0"/>
                          <a:ea typeface="Calibri" panose="020F0502020204030204" pitchFamily="34" charset="0"/>
                        </a:rPr>
                        <a:t>(VN)</a:t>
                      </a:r>
                      <a:endParaRPr lang="en-US" sz="3600" b="0" kern="100" dirty="0">
                        <a:solidFill>
                          <a:srgbClr val="FF0000"/>
                        </a:solidFill>
                        <a:latin typeface="#9Slide03 Reso" pitchFamily="2"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371600" rtl="0" eaLnBrk="1" fontAlgn="auto" latinLnBrk="0" hangingPunct="1">
                        <a:lnSpc>
                          <a:spcPct val="100000"/>
                        </a:lnSpc>
                        <a:spcBef>
                          <a:spcPts val="0"/>
                        </a:spcBef>
                        <a:spcAft>
                          <a:spcPts val="800"/>
                        </a:spcAft>
                        <a:buClrTx/>
                        <a:buSzTx/>
                        <a:buFontTx/>
                        <a:buNone/>
                        <a:tabLst/>
                        <a:defRPr/>
                      </a:pPr>
                      <a:r>
                        <a:rPr lang="en-US" sz="3600" b="1" kern="100" dirty="0" err="1">
                          <a:solidFill>
                            <a:schemeClr val="tx1"/>
                          </a:solidFill>
                          <a:latin typeface="Times New Roman" panose="02020603050405020304" pitchFamily="18" charset="0"/>
                          <a:cs typeface="Times New Roman" panose="02020603050405020304" pitchFamily="18" charset="0"/>
                        </a:rPr>
                        <a:t>Câu</a:t>
                      </a:r>
                      <a:r>
                        <a:rPr lang="en-US" sz="3600" b="1" kern="100" dirty="0">
                          <a:solidFill>
                            <a:schemeClr val="tx1"/>
                          </a:solidFill>
                          <a:latin typeface="Times New Roman" panose="02020603050405020304" pitchFamily="18" charset="0"/>
                          <a:cs typeface="Times New Roman" panose="02020603050405020304" pitchFamily="18" charset="0"/>
                        </a:rPr>
                        <a:t> </a:t>
                      </a:r>
                      <a:r>
                        <a:rPr lang="en-US" sz="3600" b="1" kern="100" dirty="0" err="1">
                          <a:solidFill>
                            <a:schemeClr val="tx1"/>
                          </a:solidFill>
                          <a:latin typeface="Times New Roman" panose="02020603050405020304" pitchFamily="18" charset="0"/>
                          <a:cs typeface="Times New Roman" panose="02020603050405020304" pitchFamily="18" charset="0"/>
                        </a:rPr>
                        <a:t>đơn</a:t>
                      </a:r>
                      <a:endParaRPr lang="en-US" sz="3600" b="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algn="ctr">
                        <a:lnSpc>
                          <a:spcPct val="100000"/>
                        </a:lnSpc>
                        <a:spcAft>
                          <a:spcPts val="800"/>
                        </a:spcAft>
                      </a:pPr>
                      <a:endParaRPr lang="en-US" sz="36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indent="0" algn="just" defTabSz="1371600" rtl="0" eaLnBrk="1" fontAlgn="auto" latinLnBrk="0" hangingPunct="1">
                        <a:lnSpc>
                          <a:spcPct val="100000"/>
                        </a:lnSpc>
                        <a:spcBef>
                          <a:spcPts val="0"/>
                        </a:spcBef>
                        <a:spcAft>
                          <a:spcPts val="800"/>
                        </a:spcAft>
                        <a:buClrTx/>
                        <a:buSzTx/>
                        <a:buFontTx/>
                        <a:buNone/>
                        <a:tabLst/>
                        <a:defRPr/>
                      </a:pPr>
                      <a:r>
                        <a:rPr lang="fr-FR" sz="3600" kern="0" dirty="0" err="1">
                          <a:solidFill>
                            <a:prstClr val="black"/>
                          </a:solidFill>
                          <a:latin typeface="Times New Roman" panose="02020603050405020304" pitchFamily="18" charset="0"/>
                          <a:ea typeface="Calibri" panose="020F0502020204030204" pitchFamily="34" charset="0"/>
                        </a:rPr>
                        <a:t>Câu</a:t>
                      </a:r>
                      <a:r>
                        <a:rPr lang="fr-FR" sz="3600" kern="0" dirty="0">
                          <a:solidFill>
                            <a:prstClr val="black"/>
                          </a:solidFill>
                          <a:latin typeface="Times New Roman" panose="02020603050405020304" pitchFamily="18" charset="0"/>
                          <a:ea typeface="Calibri" panose="020F0502020204030204" pitchFamily="34" charset="0"/>
                        </a:rPr>
                        <a:t> (1), (2) </a:t>
                      </a:r>
                      <a:r>
                        <a:rPr lang="fr-FR" sz="3600" kern="0" dirty="0" err="1">
                          <a:solidFill>
                            <a:prstClr val="black"/>
                          </a:solidFill>
                          <a:latin typeface="Times New Roman" panose="02020603050405020304" pitchFamily="18" charset="0"/>
                          <a:ea typeface="Calibri" panose="020F0502020204030204" pitchFamily="34" charset="0"/>
                        </a:rPr>
                        <a:t>và</a:t>
                      </a:r>
                      <a:r>
                        <a:rPr lang="fr-FR" sz="3600" kern="0" dirty="0">
                          <a:solidFill>
                            <a:prstClr val="black"/>
                          </a:solidFill>
                          <a:latin typeface="Times New Roman" panose="02020603050405020304" pitchFamily="18" charset="0"/>
                          <a:ea typeface="Calibri" panose="020F0502020204030204" pitchFamily="34" charset="0"/>
                        </a:rPr>
                        <a:t> (3) </a:t>
                      </a:r>
                      <a:r>
                        <a:rPr lang="fr-FR" sz="3600" kern="0" dirty="0" err="1">
                          <a:solidFill>
                            <a:prstClr val="black"/>
                          </a:solidFill>
                          <a:latin typeface="Times New Roman" panose="02020603050405020304" pitchFamily="18" charset="0"/>
                          <a:ea typeface="Calibri" panose="020F0502020204030204" pitchFamily="34" charset="0"/>
                        </a:rPr>
                        <a:t>biểu</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thị</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một</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phán</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đoán</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đơn</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giản</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nên</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người</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viết</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lựa</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chọn</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câu</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đơn</a:t>
                      </a:r>
                      <a:r>
                        <a:rPr lang="fr-FR" sz="3600" kern="0" dirty="0">
                          <a:solidFill>
                            <a:prstClr val="black"/>
                          </a:solidFill>
                          <a:latin typeface="Times New Roman" panose="02020603050405020304" pitchFamily="18" charset="0"/>
                          <a:ea typeface="Calibri" panose="020F0502020204030204" pitchFamily="34" charset="0"/>
                        </a:rPr>
                        <a:t> là </a:t>
                      </a:r>
                      <a:r>
                        <a:rPr lang="fr-FR" sz="3600" kern="0" dirty="0" err="1">
                          <a:solidFill>
                            <a:prstClr val="black"/>
                          </a:solidFill>
                          <a:latin typeface="Times New Roman" panose="02020603050405020304" pitchFamily="18" charset="0"/>
                          <a:ea typeface="Calibri" panose="020F0502020204030204" pitchFamily="34" charset="0"/>
                        </a:rPr>
                        <a:t>phù</a:t>
                      </a:r>
                      <a:r>
                        <a:rPr lang="fr-FR" sz="3600" kern="0" dirty="0">
                          <a:solidFill>
                            <a:prstClr val="black"/>
                          </a:solidFill>
                          <a:latin typeface="Times New Roman" panose="02020603050405020304" pitchFamily="18" charset="0"/>
                          <a:ea typeface="Calibri" panose="020F0502020204030204" pitchFamily="34" charset="0"/>
                        </a:rPr>
                        <a:t> </a:t>
                      </a:r>
                      <a:r>
                        <a:rPr lang="fr-FR" sz="3600" kern="0" dirty="0" err="1">
                          <a:solidFill>
                            <a:prstClr val="black"/>
                          </a:solidFill>
                          <a:latin typeface="Times New Roman" panose="02020603050405020304" pitchFamily="18" charset="0"/>
                          <a:ea typeface="Calibri" panose="020F0502020204030204" pitchFamily="34" charset="0"/>
                        </a:rPr>
                        <a:t>hợp</a:t>
                      </a:r>
                      <a:r>
                        <a:rPr lang="fr-FR" sz="3600" kern="0" dirty="0">
                          <a:solidFill>
                            <a:prstClr val="black"/>
                          </a:solidFill>
                          <a:latin typeface="Times New Roman" panose="02020603050405020304" pitchFamily="18" charset="0"/>
                          <a:ea typeface="Calibri" panose="020F0502020204030204" pitchFamily="34" charset="0"/>
                        </a:rPr>
                        <a:t>. </a:t>
                      </a:r>
                      <a:endParaRPr lang="en-US" sz="3600" kern="100" dirty="0">
                        <a:solidFill>
                          <a:srgbClr val="7030A0"/>
                        </a:solidFill>
                        <a:latin typeface="#9Slide03 Reso" pitchFamily="2" charset="0"/>
                        <a:ea typeface="Aptos" panose="020B0004020202020204" pitchFamily="34" charset="0"/>
                        <a:cs typeface="Times New Roman" panose="02020603050405020304" pitchFamily="18" charset="0"/>
                      </a:endParaRPr>
                    </a:p>
                    <a:p>
                      <a:pPr>
                        <a:lnSpc>
                          <a:spcPct val="100000"/>
                        </a:lnSpc>
                        <a:spcAft>
                          <a:spcPts val="800"/>
                        </a:spcAft>
                      </a:pPr>
                      <a:endParaRPr lang="en-US" sz="36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5155525"/>
                  </a:ext>
                </a:extLst>
              </a:tr>
              <a:tr h="1854294">
                <a:tc>
                  <a:txBody>
                    <a:bodyPr/>
                    <a:lstStyle/>
                    <a:p>
                      <a:pPr algn="just">
                        <a:lnSpc>
                          <a:spcPct val="100000"/>
                        </a:lnSpc>
                        <a:spcAft>
                          <a:spcPts val="800"/>
                        </a:spcAft>
                      </a:pPr>
                      <a:r>
                        <a:rPr lang="en-US" sz="3600" b="0" i="1" kern="0" dirty="0">
                          <a:solidFill>
                            <a:prstClr val="black"/>
                          </a:solidFill>
                          <a:latin typeface="Times New Roman" panose="02020603050405020304" pitchFamily="18" charset="0"/>
                          <a:ea typeface="Calibri" panose="020F0502020204030204" pitchFamily="34" charset="0"/>
                        </a:rPr>
                        <a:t>(2). </a:t>
                      </a:r>
                      <a:r>
                        <a:rPr lang="vi-VN" sz="3600" b="0" i="1" kern="0" dirty="0">
                          <a:solidFill>
                            <a:prstClr val="black"/>
                          </a:solidFill>
                          <a:latin typeface="Times New Roman" panose="02020603050405020304" pitchFamily="18" charset="0"/>
                          <a:ea typeface="Calibri" panose="020F0502020204030204" pitchFamily="34" charset="0"/>
                        </a:rPr>
                        <a:t>Ở đó</a:t>
                      </a:r>
                      <a:r>
                        <a:rPr lang="vi-VN" sz="3600" b="0" kern="0" dirty="0">
                          <a:solidFill>
                            <a:prstClr val="black"/>
                          </a:solidFill>
                          <a:latin typeface="Times New Roman" panose="02020603050405020304" pitchFamily="18" charset="0"/>
                          <a:ea typeface="Calibri" panose="020F0502020204030204" pitchFamily="34" charset="0"/>
                        </a:rPr>
                        <a:t> </a:t>
                      </a:r>
                      <a:r>
                        <a:rPr lang="vi-VN" sz="3600" b="0" kern="0" dirty="0">
                          <a:solidFill>
                            <a:srgbClr val="FF0000"/>
                          </a:solidFill>
                          <a:latin typeface="Times New Roman" panose="02020603050405020304" pitchFamily="18" charset="0"/>
                          <a:ea typeface="Calibri" panose="020F0502020204030204" pitchFamily="34" charset="0"/>
                        </a:rPr>
                        <a:t>(trạng ngữ), </a:t>
                      </a:r>
                      <a:r>
                        <a:rPr lang="vi-VN" sz="3600" b="0" i="1" kern="0" dirty="0">
                          <a:solidFill>
                            <a:prstClr val="black"/>
                          </a:solidFill>
                          <a:latin typeface="Times New Roman" panose="02020603050405020304" pitchFamily="18" charset="0"/>
                          <a:ea typeface="Calibri" panose="020F0502020204030204" pitchFamily="34" charset="0"/>
                        </a:rPr>
                        <a:t>người ta</a:t>
                      </a:r>
                      <a:r>
                        <a:rPr lang="vi-VN" sz="3600" b="0" kern="0" dirty="0">
                          <a:solidFill>
                            <a:prstClr val="black"/>
                          </a:solidFill>
                          <a:latin typeface="Times New Roman" panose="02020603050405020304" pitchFamily="18" charset="0"/>
                          <a:ea typeface="Calibri" panose="020F0502020204030204" pitchFamily="34" charset="0"/>
                        </a:rPr>
                        <a:t> </a:t>
                      </a:r>
                      <a:r>
                        <a:rPr lang="vi-VN" sz="3600" b="0" kern="0" dirty="0">
                          <a:solidFill>
                            <a:srgbClr val="FF0000"/>
                          </a:solidFill>
                          <a:latin typeface="Times New Roman" panose="02020603050405020304" pitchFamily="18" charset="0"/>
                          <a:ea typeface="Calibri" panose="020F0502020204030204" pitchFamily="34" charset="0"/>
                        </a:rPr>
                        <a:t>(CN) </a:t>
                      </a:r>
                      <a:r>
                        <a:rPr lang="vi-VN" sz="3600" b="0" kern="0" dirty="0">
                          <a:solidFill>
                            <a:prstClr val="black"/>
                          </a:solidFill>
                          <a:latin typeface="Times New Roman" panose="02020603050405020304" pitchFamily="18" charset="0"/>
                          <a:ea typeface="Calibri" panose="020F0502020204030204" pitchFamily="34" charset="0"/>
                        </a:rPr>
                        <a:t>/ </a:t>
                      </a:r>
                      <a:r>
                        <a:rPr lang="vi-VN" sz="3600" b="0" i="1" kern="0" dirty="0">
                          <a:solidFill>
                            <a:prstClr val="black"/>
                          </a:solidFill>
                          <a:latin typeface="Times New Roman" panose="02020603050405020304" pitchFamily="18" charset="0"/>
                          <a:ea typeface="Calibri" panose="020F0502020204030204" pitchFamily="34" charset="0"/>
                        </a:rPr>
                        <a:t>chia sẻ giá trị của mình vào cái chung, tạo nên một bức tranh lớn đa sắc màu nhưng vẫn nhất quán và đầy tính nhân bản</a:t>
                      </a:r>
                      <a:r>
                        <a:rPr lang="vi-VN" sz="3600" b="0" kern="0" dirty="0">
                          <a:solidFill>
                            <a:prstClr val="black"/>
                          </a:solidFill>
                          <a:latin typeface="Times New Roman" panose="02020603050405020304" pitchFamily="18" charset="0"/>
                          <a:ea typeface="Calibri" panose="020F0502020204030204" pitchFamily="34" charset="0"/>
                        </a:rPr>
                        <a:t> </a:t>
                      </a:r>
                      <a:r>
                        <a:rPr lang="vi-VN" sz="3600" b="0" kern="0" dirty="0">
                          <a:solidFill>
                            <a:srgbClr val="FF0000"/>
                          </a:solidFill>
                          <a:latin typeface="Times New Roman" panose="02020603050405020304" pitchFamily="18" charset="0"/>
                          <a:ea typeface="Calibri" panose="020F0502020204030204" pitchFamily="34" charset="0"/>
                        </a:rPr>
                        <a:t>(VN). </a:t>
                      </a:r>
                      <a:endParaRPr lang="en-US" sz="3600" b="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371600" rtl="0" eaLnBrk="1" fontAlgn="auto" latinLnBrk="0" hangingPunct="1">
                        <a:lnSpc>
                          <a:spcPct val="100000"/>
                        </a:lnSpc>
                        <a:spcBef>
                          <a:spcPts val="0"/>
                        </a:spcBef>
                        <a:spcAft>
                          <a:spcPts val="800"/>
                        </a:spcAft>
                        <a:buClrTx/>
                        <a:buSzTx/>
                        <a:buFontTx/>
                        <a:buNone/>
                        <a:tabLst/>
                        <a:defRPr/>
                      </a:pPr>
                      <a:r>
                        <a:rPr lang="en-US" sz="3600" b="1" kern="100" dirty="0" err="1">
                          <a:solidFill>
                            <a:schemeClr val="tx1"/>
                          </a:solidFill>
                          <a:latin typeface="Times New Roman" panose="02020603050405020304" pitchFamily="18" charset="0"/>
                          <a:cs typeface="Times New Roman" panose="02020603050405020304" pitchFamily="18" charset="0"/>
                        </a:rPr>
                        <a:t>Câu</a:t>
                      </a:r>
                      <a:r>
                        <a:rPr lang="en-US" sz="3600" b="1" kern="100" dirty="0">
                          <a:solidFill>
                            <a:schemeClr val="tx1"/>
                          </a:solidFill>
                          <a:latin typeface="Times New Roman" panose="02020603050405020304" pitchFamily="18" charset="0"/>
                          <a:cs typeface="Times New Roman" panose="02020603050405020304" pitchFamily="18" charset="0"/>
                        </a:rPr>
                        <a:t> </a:t>
                      </a:r>
                      <a:r>
                        <a:rPr lang="en-US" sz="3600" b="1" kern="100" dirty="0" err="1">
                          <a:solidFill>
                            <a:schemeClr val="tx1"/>
                          </a:solidFill>
                          <a:latin typeface="Times New Roman" panose="02020603050405020304" pitchFamily="18" charset="0"/>
                          <a:cs typeface="Times New Roman" panose="02020603050405020304" pitchFamily="18" charset="0"/>
                        </a:rPr>
                        <a:t>đơn</a:t>
                      </a:r>
                      <a:endParaRPr lang="en-US" sz="3600" b="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algn="ctr">
                        <a:lnSpc>
                          <a:spcPct val="100000"/>
                        </a:lnSpc>
                        <a:spcAft>
                          <a:spcPts val="800"/>
                        </a:spcAft>
                      </a:pPr>
                      <a:endParaRPr lang="en-US" sz="36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4170550"/>
                  </a:ext>
                </a:extLst>
              </a:tr>
              <a:tr h="2154998">
                <a:tc>
                  <a:txBody>
                    <a:bodyPr/>
                    <a:lstStyle/>
                    <a:p>
                      <a:pPr marL="0" marR="0" indent="0" algn="just" defTabSz="1371600" rtl="0" eaLnBrk="1" fontAlgn="auto" latinLnBrk="0" hangingPunct="1">
                        <a:lnSpc>
                          <a:spcPct val="100000"/>
                        </a:lnSpc>
                        <a:spcBef>
                          <a:spcPts val="0"/>
                        </a:spcBef>
                        <a:spcAft>
                          <a:spcPts val="800"/>
                        </a:spcAft>
                        <a:buClrTx/>
                        <a:buSzTx/>
                        <a:buFontTx/>
                        <a:buNone/>
                        <a:tabLst/>
                        <a:defRPr/>
                      </a:pPr>
                      <a:r>
                        <a:rPr lang="en-US" sz="3600" b="0"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a:t>
                      </a:r>
                      <a:r>
                        <a:rPr lang="vi-VN" sz="3600" b="0"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 ý kiến</a:t>
                      </a:r>
                      <a:r>
                        <a:rPr lang="vi-VN" sz="3600" b="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(CN) </a:t>
                      </a:r>
                      <a:r>
                        <a:rPr lang="vi-VN" sz="3600" b="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0"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 rằng khi “thế giới phẳng”, các nền văn hoá giao thoa sẽ dần hoà lẫn với nhau, mỗi người đều giống hệt nhau và mất đi đặc trưng của dân tộc mình</a:t>
                      </a:r>
                      <a:r>
                        <a:rPr lang="vi-VN" sz="3600" b="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(VN). </a:t>
                      </a:r>
                      <a:endParaRPr lang="en-US" sz="3600" b="0" kern="100" dirty="0">
                        <a:solidFill>
                          <a:srgbClr val="FF0000"/>
                        </a:solidFill>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371600" rtl="0" eaLnBrk="1" fontAlgn="auto" latinLnBrk="0" hangingPunct="1">
                        <a:lnSpc>
                          <a:spcPct val="100000"/>
                        </a:lnSpc>
                        <a:spcBef>
                          <a:spcPts val="0"/>
                        </a:spcBef>
                        <a:spcAft>
                          <a:spcPts val="800"/>
                        </a:spcAft>
                        <a:buClrTx/>
                        <a:buSzTx/>
                        <a:buFontTx/>
                        <a:buNone/>
                        <a:tabLst/>
                        <a:defRPr/>
                      </a:pPr>
                      <a:r>
                        <a:rPr lang="en-US" sz="3600" b="1" kern="100" dirty="0" err="1">
                          <a:solidFill>
                            <a:schemeClr val="tx1"/>
                          </a:solidFill>
                          <a:latin typeface="Times New Roman" panose="02020603050405020304" pitchFamily="18" charset="0"/>
                          <a:cs typeface="Times New Roman" panose="02020603050405020304" pitchFamily="18" charset="0"/>
                        </a:rPr>
                        <a:t>Câu</a:t>
                      </a:r>
                      <a:r>
                        <a:rPr lang="en-US" sz="3600" b="1" kern="100" dirty="0">
                          <a:solidFill>
                            <a:schemeClr val="tx1"/>
                          </a:solidFill>
                          <a:latin typeface="Times New Roman" panose="02020603050405020304" pitchFamily="18" charset="0"/>
                          <a:cs typeface="Times New Roman" panose="02020603050405020304" pitchFamily="18" charset="0"/>
                        </a:rPr>
                        <a:t> </a:t>
                      </a:r>
                      <a:r>
                        <a:rPr lang="en-US" sz="3600" b="1" kern="100" dirty="0" err="1">
                          <a:solidFill>
                            <a:schemeClr val="tx1"/>
                          </a:solidFill>
                          <a:latin typeface="Times New Roman" panose="02020603050405020304" pitchFamily="18" charset="0"/>
                          <a:cs typeface="Times New Roman" panose="02020603050405020304" pitchFamily="18" charset="0"/>
                        </a:rPr>
                        <a:t>đơn</a:t>
                      </a:r>
                      <a:endParaRPr lang="en-US" sz="3600" b="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algn="ctr">
                        <a:lnSpc>
                          <a:spcPct val="100000"/>
                        </a:lnSpc>
                        <a:spcAft>
                          <a:spcPts val="800"/>
                        </a:spcAft>
                      </a:pPr>
                      <a:endParaRPr lang="en-US" sz="36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00000"/>
                        </a:lnSpc>
                        <a:spcAft>
                          <a:spcPts val="800"/>
                        </a:spcAft>
                      </a:pPr>
                      <a:endParaRPr lang="en-US" sz="2400" b="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1979" marR="619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4229208"/>
                  </a:ext>
                </a:extLst>
              </a:tr>
              <a:tr h="2442242">
                <a:tc>
                  <a:txBody>
                    <a:bodyPr/>
                    <a:lstStyle/>
                    <a:p>
                      <a:pPr marL="0" marR="0" indent="0" algn="just" defTabSz="1371600" rtl="0" eaLnBrk="1" fontAlgn="auto" latinLnBrk="0" hangingPunct="1">
                        <a:lnSpc>
                          <a:spcPct val="100000"/>
                        </a:lnSpc>
                        <a:spcBef>
                          <a:spcPts val="0"/>
                        </a:spcBef>
                        <a:spcAft>
                          <a:spcPts val="800"/>
                        </a:spcAft>
                        <a:buClrTx/>
                        <a:buSzTx/>
                        <a:buFontTx/>
                        <a:buNone/>
                        <a:tabLst/>
                        <a:defRPr/>
                      </a:pPr>
                      <a:r>
                        <a:rPr lang="en-US" sz="3600" b="0" i="1" kern="0" dirty="0">
                          <a:solidFill>
                            <a:prstClr val="black"/>
                          </a:solidFill>
                          <a:latin typeface="Times New Roman" panose="02020603050405020304" pitchFamily="18" charset="0"/>
                          <a:ea typeface="Calibri" panose="020F0502020204030204" pitchFamily="34" charset="0"/>
                        </a:rPr>
                        <a:t>(4). </a:t>
                      </a:r>
                      <a:r>
                        <a:rPr lang="vi-VN" sz="3600" b="0"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 đó</a:t>
                      </a:r>
                      <a:r>
                        <a:rPr lang="vi-VN" sz="3600" b="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(CN1) </a:t>
                      </a:r>
                      <a:r>
                        <a:rPr lang="vi-VN" sz="3600" b="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0"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 không đúng </a:t>
                      </a:r>
                      <a:r>
                        <a:rPr lang="vi-VN" sz="3600" b="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0" kern="0" cap="small"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VN1</a:t>
                      </a:r>
                      <a:r>
                        <a:rPr lang="vi-VN" sz="3600" b="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0" i="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0"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bởi mỗi công dân, mỗi dân tộc</a:t>
                      </a:r>
                      <a:r>
                        <a:rPr lang="vi-VN" sz="3600" b="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(CN2) / </a:t>
                      </a:r>
                      <a:r>
                        <a:rPr lang="vi-VN" sz="3600" b="0"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 một mảnh ghép vừa vặn trong bức tranh chung của nhân loại nhưng vẫn mang trong mình một sắc màu đặc trưng của dân tộc</a:t>
                      </a:r>
                      <a:r>
                        <a:rPr lang="vi-VN" sz="3600" b="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(VN2).</a:t>
                      </a:r>
                      <a:endParaRPr lang="en-US" sz="3600" b="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371600" rtl="0" eaLnBrk="1" fontAlgn="auto" latinLnBrk="0" hangingPunct="1">
                        <a:lnSpc>
                          <a:spcPct val="100000"/>
                        </a:lnSpc>
                        <a:spcBef>
                          <a:spcPts val="0"/>
                        </a:spcBef>
                        <a:spcAft>
                          <a:spcPts val="800"/>
                        </a:spcAft>
                        <a:buClrTx/>
                        <a:buSzTx/>
                        <a:buFontTx/>
                        <a:buNone/>
                        <a:tabLst/>
                        <a:defRPr/>
                      </a:pPr>
                      <a:r>
                        <a:rPr lang="en-US" sz="3600" b="1" kern="100" dirty="0" err="1">
                          <a:solidFill>
                            <a:schemeClr val="tx1"/>
                          </a:solidFill>
                          <a:latin typeface="Times New Roman" panose="02020603050405020304" pitchFamily="18" charset="0"/>
                          <a:cs typeface="Times New Roman" panose="02020603050405020304" pitchFamily="18" charset="0"/>
                        </a:rPr>
                        <a:t>Câu</a:t>
                      </a:r>
                      <a:r>
                        <a:rPr lang="en-US" sz="3600" b="1" kern="100" dirty="0">
                          <a:solidFill>
                            <a:schemeClr val="tx1"/>
                          </a:solidFill>
                          <a:latin typeface="Times New Roman" panose="02020603050405020304" pitchFamily="18" charset="0"/>
                          <a:cs typeface="Times New Roman" panose="02020603050405020304" pitchFamily="18" charset="0"/>
                        </a:rPr>
                        <a:t> </a:t>
                      </a:r>
                      <a:r>
                        <a:rPr lang="en-US" sz="3600" b="1" kern="100" dirty="0" err="1">
                          <a:solidFill>
                            <a:schemeClr val="tx1"/>
                          </a:solidFill>
                          <a:latin typeface="Times New Roman" panose="02020603050405020304" pitchFamily="18" charset="0"/>
                          <a:cs typeface="Times New Roman" panose="02020603050405020304" pitchFamily="18" charset="0"/>
                        </a:rPr>
                        <a:t>ghép</a:t>
                      </a:r>
                      <a:endParaRPr lang="en-US" sz="3600" b="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algn="ctr">
                        <a:lnSpc>
                          <a:spcPct val="100000"/>
                        </a:lnSpc>
                        <a:spcAft>
                          <a:spcPts val="800"/>
                        </a:spcAft>
                      </a:pPr>
                      <a:endParaRPr lang="en-US" sz="36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800"/>
                        </a:spcAft>
                        <a:buClrTx/>
                        <a:buSzTx/>
                        <a:buFontTx/>
                        <a:buNone/>
                        <a:tabLst/>
                        <a:defRPr/>
                      </a:pP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đạt</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tính</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chất</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phức</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vừa</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ra ý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kiến</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 là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vừa</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lí</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do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viết</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ghép</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là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phù</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36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fr-FR" sz="36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txBody>
                  <a:tcPr marL="92969" marR="92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92004"/>
                  </a:ext>
                </a:extLst>
              </a:tr>
            </a:tbl>
          </a:graphicData>
        </a:graphic>
      </p:graphicFrame>
    </p:spTree>
    <p:extLst>
      <p:ext uri="{BB962C8B-B14F-4D97-AF65-F5344CB8AC3E}">
        <p14:creationId xmlns:p14="http://schemas.microsoft.com/office/powerpoint/2010/main" val="22421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19100"/>
            <a:ext cx="17068800" cy="6647974"/>
          </a:xfrm>
          <a:prstGeom prst="rect">
            <a:avLst/>
          </a:prstGeom>
        </p:spPr>
        <p:txBody>
          <a:bodyPr wrap="square">
            <a:spAutoFit/>
          </a:bodyPr>
          <a:lstStyle/>
          <a:p>
            <a:pPr algn="just" defTabSz="685800">
              <a:spcBef>
                <a:spcPts val="900"/>
              </a:spcBef>
              <a:defRPr/>
            </a:pPr>
            <a:r>
              <a:rPr lang="en-US" altLang="en-US" sz="4400" b="1" dirty="0" err="1">
                <a:latin typeface="Times New Roman" panose="02020603050405020304" pitchFamily="18" charset="0"/>
                <a:cs typeface="Times New Roman" panose="02020603050405020304" pitchFamily="18" charset="0"/>
              </a:rPr>
              <a:t>Bài</a:t>
            </a:r>
            <a:r>
              <a:rPr lang="en-US" altLang="en-US" sz="4400" b="1" dirty="0">
                <a:latin typeface="Times New Roman" panose="02020603050405020304" pitchFamily="18" charset="0"/>
                <a:cs typeface="Times New Roman" panose="02020603050405020304" pitchFamily="18" charset="0"/>
              </a:rPr>
              <a:t> 2: Cho </a:t>
            </a:r>
            <a:r>
              <a:rPr lang="en-US" altLang="en-US" sz="4400" b="1" dirty="0" err="1">
                <a:latin typeface="Times New Roman" panose="02020603050405020304" pitchFamily="18" charset="0"/>
                <a:cs typeface="Times New Roman" panose="02020603050405020304" pitchFamily="18" charset="0"/>
              </a:rPr>
              <a:t>đoạn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trích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sau</a:t>
            </a:r>
            <a:r>
              <a:rPr lang="en-US" altLang="en-US" sz="4400" b="1" dirty="0">
                <a:latin typeface="Times New Roman" panose="02020603050405020304" pitchFamily="18" charset="0"/>
                <a:cs typeface="Times New Roman" panose="02020603050405020304" pitchFamily="18" charset="0"/>
              </a:rPr>
              <a:t>:</a:t>
            </a:r>
          </a:p>
          <a:p>
            <a:pPr algn="just" defTabSz="685800">
              <a:spcBef>
                <a:spcPts val="900"/>
              </a:spcBef>
              <a:defRPr/>
            </a:pP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Nhan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đề</a:t>
            </a:r>
            <a:r>
              <a:rPr lang="en-US" altLang="en-US" sz="4400" i="1" dirty="0">
                <a:latin typeface="Times New Roman" panose="02020603050405020304" pitchFamily="18" charset="0"/>
                <a:cs typeface="Times New Roman" panose="02020603050405020304" pitchFamily="18" charset="0"/>
              </a:rPr>
              <a:t>  “Sang </a:t>
            </a:r>
            <a:r>
              <a:rPr lang="en-US" altLang="en-US" sz="4400" i="1" dirty="0" err="1">
                <a:latin typeface="Times New Roman" panose="02020603050405020304" pitchFamily="18" charset="0"/>
                <a:cs typeface="Times New Roman" panose="02020603050405020304" pitchFamily="18" charset="0"/>
              </a:rPr>
              <a:t>thu”vừa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bao</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trùm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lại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vừa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thấm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vào</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từng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từ</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ngữ</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cảnh</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vật</a:t>
            </a:r>
            <a:r>
              <a:rPr lang="en-US" altLang="en-US" sz="4400"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Hương</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quả</a:t>
            </a:r>
            <a:r>
              <a:rPr lang="en-US" altLang="en-US" sz="4400" b="1" i="1" dirty="0">
                <a:latin typeface="Times New Roman" panose="02020603050405020304" pitchFamily="18" charset="0"/>
                <a:cs typeface="Times New Roman" panose="02020603050405020304" pitchFamily="18" charset="0"/>
              </a:rPr>
              <a:t> sang </a:t>
            </a:r>
            <a:r>
              <a:rPr lang="en-US" altLang="en-US" sz="4400" b="1" i="1" dirty="0" err="1">
                <a:latin typeface="Times New Roman" panose="02020603050405020304" pitchFamily="18" charset="0"/>
                <a:cs typeface="Times New Roman" panose="02020603050405020304" pitchFamily="18" charset="0"/>
              </a:rPr>
              <a:t>thu</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Ngọn</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gió</a:t>
            </a:r>
            <a:r>
              <a:rPr lang="en-US" altLang="en-US" sz="4400" b="1" i="1" dirty="0">
                <a:latin typeface="Times New Roman" panose="02020603050405020304" pitchFamily="18" charset="0"/>
                <a:cs typeface="Times New Roman" panose="02020603050405020304" pitchFamily="18" charset="0"/>
              </a:rPr>
              <a:t> sang </a:t>
            </a:r>
            <a:r>
              <a:rPr lang="en-US" altLang="en-US" sz="4400" b="1" i="1" dirty="0" err="1">
                <a:latin typeface="Times New Roman" panose="02020603050405020304" pitchFamily="18" charset="0"/>
                <a:cs typeface="Times New Roman" panose="02020603050405020304" pitchFamily="18" charset="0"/>
              </a:rPr>
              <a:t>thu</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Dòng</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sông</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bầy</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chim</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đám</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mây</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bầu</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trời</a:t>
            </a:r>
            <a:r>
              <a:rPr lang="en-US" altLang="en-US" sz="4400" b="1" i="1" dirty="0">
                <a:latin typeface="Times New Roman" panose="02020603050405020304" pitchFamily="18" charset="0"/>
                <a:cs typeface="Times New Roman" panose="02020603050405020304" pitchFamily="18" charset="0"/>
              </a:rPr>
              <a:t> sang </a:t>
            </a:r>
            <a:r>
              <a:rPr lang="en-US" altLang="en-US" sz="4400" b="1" i="1" dirty="0" err="1">
                <a:latin typeface="Times New Roman" panose="02020603050405020304" pitchFamily="18" charset="0"/>
                <a:cs typeface="Times New Roman" panose="02020603050405020304" pitchFamily="18" charset="0"/>
              </a:rPr>
              <a:t>thu</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Nắng</a:t>
            </a:r>
            <a:r>
              <a:rPr lang="en-US" altLang="en-US" sz="4400" b="1" i="1" dirty="0">
                <a:latin typeface="Times New Roman" panose="02020603050405020304" pitchFamily="18" charset="0"/>
                <a:cs typeface="Times New Roman" panose="02020603050405020304" pitchFamily="18" charset="0"/>
              </a:rPr>
              <a:t> sang </a:t>
            </a:r>
            <a:r>
              <a:rPr lang="en-US" altLang="en-US" sz="4400" b="1" i="1" dirty="0" err="1">
                <a:latin typeface="Times New Roman" panose="02020603050405020304" pitchFamily="18" charset="0"/>
                <a:cs typeface="Times New Roman" panose="02020603050405020304" pitchFamily="18" charset="0"/>
              </a:rPr>
              <a:t>thu</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Mưa</a:t>
            </a:r>
            <a:r>
              <a:rPr lang="en-US" altLang="en-US" sz="4400" b="1" i="1" dirty="0">
                <a:latin typeface="Times New Roman" panose="02020603050405020304" pitchFamily="18" charset="0"/>
                <a:cs typeface="Times New Roman" panose="02020603050405020304" pitchFamily="18" charset="0"/>
              </a:rPr>
              <a:t> sang </a:t>
            </a:r>
            <a:r>
              <a:rPr lang="en-US" altLang="en-US" sz="4400" b="1" i="1" dirty="0" err="1">
                <a:latin typeface="Times New Roman" panose="02020603050405020304" pitchFamily="18" charset="0"/>
                <a:cs typeface="Times New Roman" panose="02020603050405020304" pitchFamily="18" charset="0"/>
              </a:rPr>
              <a:t>thu</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Sấm</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chớp</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dông</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bão</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cây</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cối</a:t>
            </a:r>
            <a:r>
              <a:rPr lang="en-US" altLang="en-US" sz="4400" b="1" i="1" dirty="0">
                <a:latin typeface="Times New Roman" panose="02020603050405020304" pitchFamily="18" charset="0"/>
                <a:cs typeface="Times New Roman" panose="02020603050405020304" pitchFamily="18" charset="0"/>
              </a:rPr>
              <a:t> sang </a:t>
            </a:r>
            <a:r>
              <a:rPr lang="en-US" altLang="en-US" sz="4400" b="1" i="1" dirty="0" err="1">
                <a:latin typeface="Times New Roman" panose="02020603050405020304" pitchFamily="18" charset="0"/>
                <a:cs typeface="Times New Roman" panose="02020603050405020304" pitchFamily="18" charset="0"/>
              </a:rPr>
              <a:t>thu</a:t>
            </a:r>
            <a:r>
              <a:rPr lang="en-US" altLang="en-US" sz="4400" b="1"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Nhưng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trong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từng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cảnh</a:t>
            </a:r>
            <a:r>
              <a:rPr lang="en-US" altLang="en-US" sz="4400" i="1" dirty="0">
                <a:latin typeface="Times New Roman" panose="02020603050405020304" pitchFamily="18" charset="0"/>
                <a:cs typeface="Times New Roman" panose="02020603050405020304" pitchFamily="18" charset="0"/>
              </a:rPr>
              <a:t> sang </a:t>
            </a:r>
            <a:r>
              <a:rPr lang="en-US" altLang="en-US" sz="4400" i="1" dirty="0" err="1">
                <a:latin typeface="Times New Roman" panose="02020603050405020304" pitchFamily="18" charset="0"/>
                <a:cs typeface="Times New Roman" panose="02020603050405020304" pitchFamily="18" charset="0"/>
              </a:rPr>
              <a:t>thu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của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thiên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nhiên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đất</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trời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tạo</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vật</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là</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lồng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lộng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hồn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người</a:t>
            </a:r>
            <a:r>
              <a:rPr lang="en-US" altLang="en-US" sz="4400" i="1" dirty="0">
                <a:latin typeface="Times New Roman" panose="02020603050405020304" pitchFamily="18" charset="0"/>
                <a:cs typeface="Times New Roman" panose="02020603050405020304" pitchFamily="18" charset="0"/>
              </a:rPr>
              <a:t> sang </a:t>
            </a:r>
            <a:r>
              <a:rPr lang="en-US" altLang="en-US" sz="4400" i="1" dirty="0" err="1">
                <a:latin typeface="Times New Roman" panose="02020603050405020304" pitchFamily="18" charset="0"/>
                <a:cs typeface="Times New Roman" panose="02020603050405020304" pitchFamily="18" charset="0"/>
              </a:rPr>
              <a:t>thu</a:t>
            </a:r>
            <a:r>
              <a:rPr lang="en-US" altLang="en-US" sz="4400" i="1" dirty="0">
                <a:latin typeface="Times New Roman" panose="02020603050405020304" pitchFamily="18" charset="0"/>
                <a:cs typeface="Times New Roman" panose="02020603050405020304" pitchFamily="18" charset="0"/>
              </a:rPr>
              <a:t>.</a:t>
            </a:r>
          </a:p>
          <a:p>
            <a:pPr algn="r" defTabSz="685800">
              <a:spcBef>
                <a:spcPts val="900"/>
              </a:spcBef>
              <a:defRPr/>
            </a:pPr>
            <a:r>
              <a:rPr lang="en-US" altLang="en-US" sz="4400" i="1" dirty="0">
                <a:latin typeface="Times New Roman" panose="02020603050405020304" pitchFamily="18" charset="0"/>
                <a:cs typeface="Times New Roman" panose="02020603050405020304" pitchFamily="18" charset="0"/>
              </a:rPr>
              <a:t>                                                                   (Theo </a:t>
            </a:r>
            <a:r>
              <a:rPr lang="en-US" altLang="en-US" sz="4400" dirty="0">
                <a:latin typeface="Times New Roman" panose="02020603050405020304" pitchFamily="18" charset="0"/>
                <a:cs typeface="Times New Roman" panose="02020603050405020304" pitchFamily="18" charset="0"/>
              </a:rPr>
              <a:t>Vũ </a:t>
            </a:r>
            <a:r>
              <a:rPr lang="en-US" altLang="en-US" sz="4400" dirty="0" err="1">
                <a:latin typeface="Times New Roman" panose="02020603050405020304" pitchFamily="18" charset="0"/>
                <a:cs typeface="Times New Roman" panose="02020603050405020304" pitchFamily="18" charset="0"/>
              </a:rPr>
              <a:t>Nho</a:t>
            </a:r>
            <a:r>
              <a:rPr lang="en-US" altLang="en-US" sz="4400" dirty="0">
                <a:latin typeface="Times New Roman" panose="02020603050405020304" pitchFamily="18" charset="0"/>
                <a:cs typeface="Times New Roman" panose="02020603050405020304" pitchFamily="18" charset="0"/>
              </a:rPr>
              <a:t>,</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giữa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miền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thơ</a:t>
            </a:r>
            <a:r>
              <a:rPr lang="en-US" altLang="en-US" sz="4400" i="1" dirty="0">
                <a:latin typeface="Times New Roman" panose="02020603050405020304" pitchFamily="18" charset="0"/>
                <a:cs typeface="Times New Roman" panose="02020603050405020304" pitchFamily="18" charset="0"/>
              </a:rPr>
              <a:t>)</a:t>
            </a:r>
          </a:p>
          <a:p>
            <a:pPr marL="742950" indent="-742950" algn="just" defTabSz="685800">
              <a:spcBef>
                <a:spcPts val="900"/>
              </a:spcBef>
              <a:buAutoNum type="alphaLcPeriod"/>
              <a:defRPr/>
            </a:pPr>
            <a:r>
              <a:rPr lang="en-US" altLang="en-US" sz="4400" dirty="0" err="1">
                <a:latin typeface="Times New Roman" panose="02020603050405020304" pitchFamily="18" charset="0"/>
                <a:cs typeface="Times New Roman" panose="02020603050405020304" pitchFamily="18" charset="0"/>
              </a:rPr>
              <a:t>Nhận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xét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về</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cấu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trúc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của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các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câu</a:t>
            </a:r>
            <a:r>
              <a:rPr lang="en-US" altLang="en-US" sz="4400" dirty="0">
                <a:latin typeface="Times New Roman" panose="02020603050405020304" pitchFamily="18" charset="0"/>
                <a:cs typeface="Times New Roman" panose="02020603050405020304" pitchFamily="18" charset="0"/>
              </a:rPr>
              <a:t> in </a:t>
            </a:r>
            <a:r>
              <a:rPr lang="en-US" altLang="en-US" sz="4400" dirty="0" err="1">
                <a:latin typeface="Times New Roman" panose="02020603050405020304" pitchFamily="18" charset="0"/>
                <a:cs typeface="Times New Roman" panose="02020603050405020304" pitchFamily="18" charset="0"/>
              </a:rPr>
              <a:t>đậm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trong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đoạn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trích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trên</a:t>
            </a:r>
            <a:r>
              <a:rPr lang="en-US" altLang="en-US" sz="4400" dirty="0">
                <a:latin typeface="Times New Roman" panose="02020603050405020304" pitchFamily="18" charset="0"/>
                <a:cs typeface="Times New Roman" panose="02020603050405020304" pitchFamily="18" charset="0"/>
              </a:rPr>
              <a:t>.</a:t>
            </a:r>
          </a:p>
          <a:p>
            <a:pPr marL="742950" indent="-742950" algn="just" defTabSz="685800">
              <a:spcBef>
                <a:spcPts val="900"/>
              </a:spcBef>
              <a:buAutoNum type="alphaLcPeriod"/>
              <a:defRPr/>
            </a:pPr>
            <a:r>
              <a:rPr lang="en-US" altLang="en-US" sz="4400" dirty="0" err="1">
                <a:latin typeface="Times New Roman" panose="02020603050405020304" pitchFamily="18" charset="0"/>
                <a:cs typeface="Times New Roman" panose="02020603050405020304" pitchFamily="18" charset="0"/>
              </a:rPr>
              <a:t>Nêu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tác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dụng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của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việc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lựa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chọn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cấu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trúc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như</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vậy</a:t>
            </a:r>
            <a:r>
              <a:rPr lang="en-US" altLang="en-US" sz="4400" dirty="0">
                <a:latin typeface="Times New Roman" panose="02020603050405020304" pitchFamily="18" charset="0"/>
                <a:cs typeface="Times New Roman" panose="02020603050405020304" pitchFamily="18" charset="0"/>
              </a:rPr>
              <a:t>?</a:t>
            </a:r>
          </a:p>
        </p:txBody>
      </p:sp>
      <p:sp>
        <p:nvSpPr>
          <p:cNvPr id="3" name="Freeform 4">
            <a:extLst>
              <a:ext uri="{FF2B5EF4-FFF2-40B4-BE49-F238E27FC236}">
                <a16:creationId xmlns:a16="http://schemas.microsoft.com/office/drawing/2014/main" id="{3D4A2A3C-3ADD-8C5E-168F-8D9D559FE2C1}"/>
              </a:ext>
            </a:extLst>
          </p:cNvPr>
          <p:cNvSpPr/>
          <p:nvPr/>
        </p:nvSpPr>
        <p:spPr>
          <a:xfrm>
            <a:off x="16289915" y="-1714500"/>
            <a:ext cx="2624570" cy="2999509"/>
          </a:xfrm>
          <a:custGeom>
            <a:avLst/>
            <a:gdLst/>
            <a:ahLst/>
            <a:cxnLst/>
            <a:rect l="l" t="t" r="r" b="b"/>
            <a:pathLst>
              <a:path w="7200900" h="8229600">
                <a:moveTo>
                  <a:pt x="0" y="0"/>
                </a:moveTo>
                <a:lnTo>
                  <a:pt x="7200900" y="0"/>
                </a:lnTo>
                <a:lnTo>
                  <a:pt x="7200900" y="8229600"/>
                </a:lnTo>
                <a:lnTo>
                  <a:pt x="0" y="8229600"/>
                </a:lnTo>
                <a:lnTo>
                  <a:pt x="0" y="0"/>
                </a:lnTo>
                <a:close/>
              </a:path>
            </a:pathLst>
          </a:custGeom>
          <a:blipFill>
            <a:blip r:embed="rId3"/>
            <a:stretch>
              <a:fillRect/>
            </a:stretch>
          </a:blipFill>
        </p:spPr>
        <p:txBody>
          <a:bodyPr/>
          <a:lstStyle/>
          <a:p>
            <a:endParaRPr lang="en-US"/>
          </a:p>
        </p:txBody>
      </p:sp>
      <p:sp>
        <p:nvSpPr>
          <p:cNvPr id="4" name="Freeform 2">
            <a:extLst>
              <a:ext uri="{FF2B5EF4-FFF2-40B4-BE49-F238E27FC236}">
                <a16:creationId xmlns:a16="http://schemas.microsoft.com/office/drawing/2014/main" id="{43D2888E-7DBE-977A-95AC-4C2D51AE217D}"/>
              </a:ext>
            </a:extLst>
          </p:cNvPr>
          <p:cNvSpPr/>
          <p:nvPr/>
        </p:nvSpPr>
        <p:spPr>
          <a:xfrm>
            <a:off x="-138785" y="7505700"/>
            <a:ext cx="18717969" cy="2954560"/>
          </a:xfrm>
          <a:custGeom>
            <a:avLst/>
            <a:gdLst/>
            <a:ahLst/>
            <a:cxnLst/>
            <a:rect l="l" t="t" r="r" b="b"/>
            <a:pathLst>
              <a:path w="10942816" h="2954560">
                <a:moveTo>
                  <a:pt x="0" y="0"/>
                </a:moveTo>
                <a:lnTo>
                  <a:pt x="10942817" y="0"/>
                </a:lnTo>
                <a:lnTo>
                  <a:pt x="10942817" y="2954560"/>
                </a:lnTo>
                <a:lnTo>
                  <a:pt x="0" y="295456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2662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42900"/>
            <a:ext cx="17373600" cy="9256380"/>
          </a:xfrm>
          <a:prstGeom prst="rect">
            <a:avLst/>
          </a:prstGeom>
        </p:spPr>
        <p:txBody>
          <a:bodyPr wrap="square">
            <a:spAutoFit/>
          </a:bodyPr>
          <a:lstStyle/>
          <a:p>
            <a:pPr algn="just" defTabSz="685800">
              <a:spcBef>
                <a:spcPts val="900"/>
              </a:spcBef>
              <a:defRPr/>
            </a:pPr>
            <a:r>
              <a:rPr lang="en-US" altLang="en-US" sz="4400" b="1" dirty="0">
                <a:latin typeface="Times New Roman" panose="02020603050405020304" pitchFamily="18" charset="0"/>
                <a:cs typeface="Times New Roman" panose="02020603050405020304" pitchFamily="18" charset="0"/>
              </a:rPr>
              <a:t>a. </a:t>
            </a:r>
            <a:r>
              <a:rPr lang="en-US" altLang="en-US" sz="4400" b="1" dirty="0" err="1">
                <a:latin typeface="Times New Roman" panose="02020603050405020304" pitchFamily="18" charset="0"/>
                <a:cs typeface="Times New Roman" panose="02020603050405020304" pitchFamily="18" charset="0"/>
              </a:rPr>
              <a:t>Nhận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xét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về</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cấu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trúc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của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câu</a:t>
            </a:r>
            <a:r>
              <a:rPr lang="en-US" altLang="en-US" sz="4400" b="1" dirty="0">
                <a:latin typeface="Times New Roman" panose="02020603050405020304" pitchFamily="18" charset="0"/>
                <a:cs typeface="Times New Roman" panose="02020603050405020304" pitchFamily="18" charset="0"/>
              </a:rPr>
              <a:t> in </a:t>
            </a:r>
            <a:r>
              <a:rPr lang="en-US" altLang="en-US" sz="4400" b="1" dirty="0" err="1">
                <a:latin typeface="Times New Roman" panose="02020603050405020304" pitchFamily="18" charset="0"/>
                <a:cs typeface="Times New Roman" panose="02020603050405020304" pitchFamily="18" charset="0"/>
              </a:rPr>
              <a:t>đậm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trong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đoạn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trích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trên</a:t>
            </a:r>
            <a:r>
              <a:rPr lang="en-US" altLang="en-US" sz="4400" b="1" dirty="0">
                <a:latin typeface="Times New Roman" panose="02020603050405020304" pitchFamily="18" charset="0"/>
                <a:cs typeface="Times New Roman" panose="02020603050405020304" pitchFamily="18" charset="0"/>
              </a:rPr>
              <a:t>.</a:t>
            </a:r>
          </a:p>
          <a:p>
            <a:pPr algn="just" defTabSz="685800">
              <a:spcBef>
                <a:spcPts val="900"/>
              </a:spcBef>
              <a:defRPr/>
            </a:pP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đậm</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trích</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là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đơn</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cấu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trúc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tương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lặp</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cấu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trúc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p>
            <a:pPr algn="ctr" defTabSz="685800">
              <a:spcBef>
                <a:spcPts val="900"/>
              </a:spcBef>
              <a:defRPr/>
            </a:pPr>
            <a:r>
              <a:rPr lang="en-US" altLang="en-US" sz="4400" dirty="0" err="1">
                <a:solidFill>
                  <a:srgbClr val="FF0000"/>
                </a:solidFill>
                <a:latin typeface="Times New Roman" panose="02020603050405020304" pitchFamily="18" charset="0"/>
                <a:cs typeface="Times New Roman" panose="02020603050405020304" pitchFamily="18" charset="0"/>
              </a:rPr>
              <a:t>Hương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quả</a:t>
            </a:r>
            <a:r>
              <a:rPr lang="en-US" altLang="en-US" sz="4400" dirty="0">
                <a:solidFill>
                  <a:srgbClr val="FF0000"/>
                </a:solidFill>
                <a:latin typeface="Times New Roman" panose="02020603050405020304" pitchFamily="18" charset="0"/>
                <a:cs typeface="Times New Roman" panose="02020603050405020304" pitchFamily="18" charset="0"/>
              </a:rPr>
              <a:t> (CN) / sang </a:t>
            </a:r>
            <a:r>
              <a:rPr lang="en-US" altLang="en-US" sz="4400" dirty="0" err="1">
                <a:solidFill>
                  <a:srgbClr val="FF0000"/>
                </a:solidFill>
                <a:latin typeface="Times New Roman" panose="02020603050405020304" pitchFamily="18" charset="0"/>
                <a:cs typeface="Times New Roman" panose="02020603050405020304" pitchFamily="18" charset="0"/>
              </a:rPr>
              <a:t>thu</a:t>
            </a:r>
            <a:r>
              <a:rPr lang="en-US" altLang="en-US" sz="4400" dirty="0">
                <a:solidFill>
                  <a:srgbClr val="FF0000"/>
                </a:solidFill>
                <a:latin typeface="Times New Roman" panose="02020603050405020304" pitchFamily="18" charset="0"/>
                <a:cs typeface="Times New Roman" panose="02020603050405020304" pitchFamily="18" charset="0"/>
              </a:rPr>
              <a:t> (VN)</a:t>
            </a:r>
          </a:p>
          <a:p>
            <a:pPr algn="ctr" defTabSz="685800">
              <a:spcBef>
                <a:spcPts val="900"/>
              </a:spcBef>
              <a:defRPr/>
            </a:pPr>
            <a:r>
              <a:rPr lang="en-US" altLang="en-US" sz="4400" dirty="0" err="1">
                <a:solidFill>
                  <a:srgbClr val="FF0000"/>
                </a:solidFill>
                <a:latin typeface="Times New Roman" panose="02020603050405020304" pitchFamily="18" charset="0"/>
                <a:cs typeface="Times New Roman" panose="02020603050405020304" pitchFamily="18" charset="0"/>
              </a:rPr>
              <a:t>Ngọn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gió</a:t>
            </a:r>
            <a:r>
              <a:rPr lang="en-US" altLang="en-US" sz="4400" dirty="0">
                <a:solidFill>
                  <a:srgbClr val="FF0000"/>
                </a:solidFill>
                <a:latin typeface="Times New Roman" panose="02020603050405020304" pitchFamily="18" charset="0"/>
                <a:cs typeface="Times New Roman" panose="02020603050405020304" pitchFamily="18" charset="0"/>
              </a:rPr>
              <a:t> (CN) / sang </a:t>
            </a:r>
            <a:r>
              <a:rPr lang="en-US" altLang="en-US" sz="4400" dirty="0" err="1">
                <a:solidFill>
                  <a:srgbClr val="FF0000"/>
                </a:solidFill>
                <a:latin typeface="Times New Roman" panose="02020603050405020304" pitchFamily="18" charset="0"/>
                <a:cs typeface="Times New Roman" panose="02020603050405020304" pitchFamily="18" charset="0"/>
              </a:rPr>
              <a:t>thu</a:t>
            </a:r>
            <a:r>
              <a:rPr lang="en-US" altLang="en-US" sz="4400" dirty="0">
                <a:solidFill>
                  <a:srgbClr val="FF0000"/>
                </a:solidFill>
                <a:latin typeface="Times New Roman" panose="02020603050405020304" pitchFamily="18" charset="0"/>
                <a:cs typeface="Times New Roman" panose="02020603050405020304" pitchFamily="18" charset="0"/>
              </a:rPr>
              <a:t> (VN)</a:t>
            </a:r>
          </a:p>
          <a:p>
            <a:pPr algn="ctr" defTabSz="685800">
              <a:spcBef>
                <a:spcPts val="900"/>
              </a:spcBef>
              <a:defRPr/>
            </a:pPr>
            <a:r>
              <a:rPr lang="en-US" altLang="en-US" sz="4400" b="1" dirty="0">
                <a:solidFill>
                  <a:srgbClr val="FF0000"/>
                </a:solidFill>
                <a:latin typeface="Times New Roman" panose="02020603050405020304" pitchFamily="18" charset="0"/>
                <a:cs typeface="Times New Roman" panose="02020603050405020304" pitchFamily="18" charset="0"/>
              </a:rPr>
              <a:t>…</a:t>
            </a:r>
          </a:p>
          <a:p>
            <a:pPr algn="just" defTabSz="685800">
              <a:spcBef>
                <a:spcPts val="900"/>
              </a:spcBef>
              <a:defRPr/>
            </a:pPr>
            <a:r>
              <a:rPr lang="en-US" altLang="en-US" sz="4400" b="1" dirty="0">
                <a:latin typeface="Times New Roman" panose="02020603050405020304" pitchFamily="18" charset="0"/>
                <a:cs typeface="Times New Roman" panose="02020603050405020304" pitchFamily="18" charset="0"/>
              </a:rPr>
              <a:t>b. </a:t>
            </a:r>
            <a:r>
              <a:rPr lang="en-US" altLang="en-US" sz="4400" b="1" dirty="0" err="1">
                <a:latin typeface="Times New Roman" panose="02020603050405020304" pitchFamily="18" charset="0"/>
                <a:cs typeface="Times New Roman" panose="02020603050405020304" pitchFamily="18" charset="0"/>
              </a:rPr>
              <a:t>Nêu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tác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dụng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của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việc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lựa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chọn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cấu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trúc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vậy</a:t>
            </a:r>
            <a:r>
              <a:rPr lang="en-US" altLang="en-US" sz="4400" b="1" dirty="0">
                <a:latin typeface="Times New Roman" panose="02020603050405020304" pitchFamily="18" charset="0"/>
                <a:cs typeface="Times New Roman" panose="02020603050405020304" pitchFamily="18" charset="0"/>
              </a:rPr>
              <a:t>?</a:t>
            </a:r>
          </a:p>
          <a:p>
            <a:pPr algn="just" defTabSz="685800">
              <a:spcBef>
                <a:spcPts val="900"/>
              </a:spcBef>
              <a:defRPr/>
            </a:pP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lựa</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chọn</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cấu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trúc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vậy</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nhằm</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685800">
              <a:spcBef>
                <a:spcPts val="900"/>
              </a:spcBef>
              <a:defRPr/>
            </a:pP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Nhấn</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đất</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trời</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vật</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“sang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gn="just" defTabSz="685800">
              <a:spcBef>
                <a:spcPts val="900"/>
              </a:spcBef>
              <a:defRPr/>
            </a:pP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gây</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khí</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“sang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685800">
              <a:spcBef>
                <a:spcPts val="900"/>
              </a:spcBef>
              <a:defRPr/>
            </a:pP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liên</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chặt</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chẽ</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mặt</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dung</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400" kern="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trích</a:t>
            </a:r>
            <a:r>
              <a:rPr lang="fr-FR" sz="44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44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Freeform 6">
            <a:extLst>
              <a:ext uri="{FF2B5EF4-FFF2-40B4-BE49-F238E27FC236}">
                <a16:creationId xmlns:a16="http://schemas.microsoft.com/office/drawing/2014/main" id="{5E7A154D-6AE4-A734-E828-310B204A2E68}"/>
              </a:ext>
            </a:extLst>
          </p:cNvPr>
          <p:cNvSpPr/>
          <p:nvPr/>
        </p:nvSpPr>
        <p:spPr>
          <a:xfrm>
            <a:off x="13182600" y="2552700"/>
            <a:ext cx="7315200" cy="2947737"/>
          </a:xfrm>
          <a:custGeom>
            <a:avLst/>
            <a:gdLst/>
            <a:ahLst/>
            <a:cxnLst/>
            <a:rect l="l" t="t" r="r" b="b"/>
            <a:pathLst>
              <a:path w="7315200" h="2947737">
                <a:moveTo>
                  <a:pt x="0" y="0"/>
                </a:moveTo>
                <a:lnTo>
                  <a:pt x="7315200" y="0"/>
                </a:lnTo>
                <a:lnTo>
                  <a:pt x="7315200" y="2947736"/>
                </a:lnTo>
                <a:lnTo>
                  <a:pt x="0" y="29477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623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arn(inVertic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barn(inVertical)">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3">
            <a:extLst>
              <a:ext uri="{FF2B5EF4-FFF2-40B4-BE49-F238E27FC236}">
                <a16:creationId xmlns:a16="http://schemas.microsoft.com/office/drawing/2014/main" id="{93218F81-3C90-43D8-980F-0EE18C90BD88}"/>
              </a:ext>
            </a:extLst>
          </p:cNvPr>
          <p:cNvGraphicFramePr>
            <a:graphicFrameLocks noGrp="1"/>
          </p:cNvGraphicFramePr>
          <p:nvPr>
            <p:extLst>
              <p:ext uri="{D42A27DB-BD31-4B8C-83A1-F6EECF244321}">
                <p14:modId xmlns:p14="http://schemas.microsoft.com/office/powerpoint/2010/main" val="1039078016"/>
              </p:ext>
            </p:extLst>
          </p:nvPr>
        </p:nvGraphicFramePr>
        <p:xfrm>
          <a:off x="384464" y="2318526"/>
          <a:ext cx="17751135" cy="7770771"/>
        </p:xfrm>
        <a:graphic>
          <a:graphicData uri="http://schemas.openxmlformats.org/drawingml/2006/table">
            <a:tbl>
              <a:tblPr/>
              <a:tblGrid>
                <a:gridCol w="10128037">
                  <a:extLst>
                    <a:ext uri="{9D8B030D-6E8A-4147-A177-3AD203B41FA5}">
                      <a16:colId xmlns:a16="http://schemas.microsoft.com/office/drawing/2014/main" val="20000"/>
                    </a:ext>
                  </a:extLst>
                </a:gridCol>
                <a:gridCol w="2746299">
                  <a:extLst>
                    <a:ext uri="{9D8B030D-6E8A-4147-A177-3AD203B41FA5}">
                      <a16:colId xmlns:a16="http://schemas.microsoft.com/office/drawing/2014/main" val="20001"/>
                    </a:ext>
                  </a:extLst>
                </a:gridCol>
                <a:gridCol w="4876799">
                  <a:extLst>
                    <a:ext uri="{9D8B030D-6E8A-4147-A177-3AD203B41FA5}">
                      <a16:colId xmlns:a16="http://schemas.microsoft.com/office/drawing/2014/main" val="20002"/>
                    </a:ext>
                  </a:extLst>
                </a:gridCol>
              </a:tblGrid>
              <a:tr h="151034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ghép</a:t>
                      </a: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Loại</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ghép</a:t>
                      </a: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Phương</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tiện</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nối</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dụng</a:t>
                      </a: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87222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defRPr/>
                      </a:pPr>
                      <a:r>
                        <a:rPr lang="en-US" altLang="en-US" sz="3200" dirty="0">
                          <a:solidFill>
                            <a:schemeClr val="tx1"/>
                          </a:solidFill>
                          <a:latin typeface="Times New Roman" panose="02020603050405020304" pitchFamily="18" charset="0"/>
                          <a:cs typeface="Times New Roman" panose="02020603050405020304" pitchFamily="18" charset="0"/>
                        </a:rPr>
                        <a:t>a. </a:t>
                      </a:r>
                      <a:r>
                        <a:rPr lang="en-US" altLang="en-US" sz="3200" dirty="0" err="1">
                          <a:solidFill>
                            <a:schemeClr val="tx1"/>
                          </a:solidFill>
                          <a:latin typeface="Times New Roman" panose="02020603050405020304" pitchFamily="18" charset="0"/>
                          <a:cs typeface="Times New Roman" panose="02020603050405020304" pitchFamily="18" charset="0"/>
                        </a:rPr>
                        <a:t>Ngọn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lửa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mùa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hè</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mang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bao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căm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phẫn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chính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người</a:t>
                      </a:r>
                      <a:r>
                        <a:rPr lang="en-US" altLang="en-US" sz="3200" dirty="0">
                          <a:solidFill>
                            <a:schemeClr val="tx1"/>
                          </a:solidFill>
                          <a:latin typeface="Times New Roman" panose="02020603050405020304" pitchFamily="18" charset="0"/>
                          <a:cs typeface="Times New Roman" panose="02020603050405020304" pitchFamily="18" charset="0"/>
                        </a:rPr>
                        <a:t> da </a:t>
                      </a:r>
                      <a:r>
                        <a:rPr lang="en-US" altLang="en-US" sz="3200" dirty="0" err="1">
                          <a:solidFill>
                            <a:schemeClr val="tx1"/>
                          </a:solidFill>
                          <a:latin typeface="Times New Roman" panose="02020603050405020304" pitchFamily="18" charset="0"/>
                          <a:cs typeface="Times New Roman" panose="02020603050405020304" pitchFamily="18" charset="0"/>
                        </a:rPr>
                        <a:t>đen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sẽ</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bao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giờ</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tắt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nguội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nếu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như</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làn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gió</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mùa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tự</a:t>
                      </a:r>
                      <a:r>
                        <a:rPr lang="en-US" altLang="en-US" sz="3200" dirty="0">
                          <a:solidFill>
                            <a:schemeClr val="tx1"/>
                          </a:solidFill>
                          <a:latin typeface="Times New Roman" panose="02020603050405020304" pitchFamily="18" charset="0"/>
                          <a:cs typeface="Times New Roman" panose="02020603050405020304" pitchFamily="18" charset="0"/>
                        </a:rPr>
                        <a:t> do </a:t>
                      </a:r>
                      <a:r>
                        <a:rPr lang="en-US" altLang="en-US" sz="3200" dirty="0" err="1">
                          <a:solidFill>
                            <a:schemeClr val="tx1"/>
                          </a:solidFill>
                          <a:latin typeface="Times New Roman" panose="02020603050405020304" pitchFamily="18" charset="0"/>
                          <a:cs typeface="Times New Roman" panose="02020603050405020304" pitchFamily="18" charset="0"/>
                        </a:rPr>
                        <a:t>và</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công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bằng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thổi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tới</a:t>
                      </a:r>
                      <a:r>
                        <a:rPr lang="en-US" altLang="en-US" sz="3200" dirty="0">
                          <a:solidFill>
                            <a:schemeClr val="tx1"/>
                          </a:solidFill>
                          <a:latin typeface="Times New Roman" panose="02020603050405020304" pitchFamily="18" charset="0"/>
                          <a:cs typeface="Times New Roman" panose="02020603050405020304" pitchFamily="18" charset="0"/>
                        </a:rPr>
                        <a:t>.</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ctr" defTabSz="685800" fontAlgn="base">
                        <a:lnSpc>
                          <a:spcPct val="100000"/>
                        </a:lnSpc>
                        <a:spcBef>
                          <a:spcPct val="50000"/>
                        </a:spcBef>
                        <a:spcAft>
                          <a:spcPct val="0"/>
                        </a:spcAft>
                        <a:buNone/>
                        <a:defRPr/>
                      </a:pPr>
                      <a:endParaRPr lang="en-US" altLang="en-US" sz="3200" b="1" i="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just" defTabSz="914400" rtl="0" eaLnBrk="0" fontAlgn="base" latinLnBrk="0" hangingPunct="0">
                        <a:lnSpc>
                          <a:spcPct val="100000"/>
                        </a:lnSpc>
                        <a:spcBef>
                          <a:spcPts val="600"/>
                        </a:spcBef>
                        <a:spcAft>
                          <a:spcPct val="0"/>
                        </a:spcAft>
                        <a:buClr>
                          <a:schemeClr val="accent1"/>
                        </a:buClr>
                        <a:buSzPct val="70000"/>
                        <a:buFontTx/>
                        <a:buNone/>
                        <a:tabLst/>
                        <a:defRPr/>
                      </a:pPr>
                      <a:endParaRPr lang="en-US" sz="3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9822">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685800" fontAlgn="base">
                        <a:lnSpc>
                          <a:spcPct val="100000"/>
                        </a:lnSpc>
                        <a:spcBef>
                          <a:spcPts val="900"/>
                        </a:spcBef>
                        <a:spcAft>
                          <a:spcPct val="0"/>
                        </a:spcAft>
                        <a:buClr>
                          <a:srgbClr val="4472C4"/>
                        </a:buClr>
                        <a:buSzPct val="70000"/>
                        <a:buNone/>
                        <a:defRPr/>
                      </a:pPr>
                      <a:r>
                        <a:rPr lang="en-US" altLang="en-US" sz="3200" dirty="0">
                          <a:solidFill>
                            <a:schemeClr val="tx1"/>
                          </a:solidFill>
                          <a:latin typeface="Times New Roman" panose="02020603050405020304" pitchFamily="18" charset="0"/>
                          <a:cs typeface="Times New Roman" panose="02020603050405020304" pitchFamily="18" charset="0"/>
                        </a:rPr>
                        <a:t>b. </a:t>
                      </a:r>
                      <a:r>
                        <a:rPr lang="en-US" altLang="en-US" sz="3200" dirty="0" err="1">
                          <a:solidFill>
                            <a:schemeClr val="tx1"/>
                          </a:solidFill>
                          <a:latin typeface="Times New Roman" panose="02020603050405020304" pitchFamily="18" charset="0"/>
                          <a:cs typeface="Times New Roman" panose="02020603050405020304" pitchFamily="18" charset="0"/>
                        </a:rPr>
                        <a:t>Nhưng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dù</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cho</a:t>
                      </a:r>
                      <a:r>
                        <a:rPr lang="en-US" altLang="en-US" sz="3200" dirty="0">
                          <a:solidFill>
                            <a:schemeClr val="tx1"/>
                          </a:solidFill>
                          <a:latin typeface="Times New Roman" panose="02020603050405020304" pitchFamily="18" charset="0"/>
                          <a:cs typeface="Times New Roman" panose="02020603050405020304" pitchFamily="18" charset="0"/>
                        </a:rPr>
                        <a:t> tai </a:t>
                      </a:r>
                      <a:r>
                        <a:rPr lang="en-US" altLang="en-US" sz="3200" dirty="0" err="1">
                          <a:solidFill>
                            <a:schemeClr val="tx1"/>
                          </a:solidFill>
                          <a:latin typeface="Times New Roman" panose="02020603050405020304" pitchFamily="18" charset="0"/>
                          <a:cs typeface="Times New Roman" panose="02020603050405020304" pitchFamily="18" charset="0"/>
                        </a:rPr>
                        <a:t>họa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có</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xảy</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ra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thì</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sự</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có</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mặt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chúng</a:t>
                      </a:r>
                      <a:r>
                        <a:rPr lang="en-US" altLang="en-US" sz="3200" dirty="0">
                          <a:solidFill>
                            <a:schemeClr val="tx1"/>
                          </a:solidFill>
                          <a:latin typeface="Times New Roman" panose="02020603050405020304" pitchFamily="18" charset="0"/>
                          <a:cs typeface="Times New Roman" panose="02020603050405020304" pitchFamily="18" charset="0"/>
                        </a:rPr>
                        <a:t> ta ở </a:t>
                      </a:r>
                      <a:r>
                        <a:rPr lang="en-US" altLang="en-US" sz="3200" dirty="0" err="1">
                          <a:solidFill>
                            <a:schemeClr val="tx1"/>
                          </a:solidFill>
                          <a:latin typeface="Times New Roman" panose="02020603050405020304" pitchFamily="18" charset="0"/>
                          <a:cs typeface="Times New Roman" panose="02020603050405020304" pitchFamily="18" charset="0"/>
                        </a:rPr>
                        <a:t>đây</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cũng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phải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là</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vô</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ích</a:t>
                      </a:r>
                      <a:r>
                        <a:rPr lang="en-US" altLang="en-US" sz="3200" dirty="0">
                          <a:solidFill>
                            <a:schemeClr val="tx1"/>
                          </a:solidFill>
                          <a:latin typeface="Times New Roman" panose="02020603050405020304" pitchFamily="18" charset="0"/>
                          <a:cs typeface="Times New Roman" panose="02020603050405020304" pitchFamily="18" charset="0"/>
                        </a:rPr>
                        <a:t>.</a:t>
                      </a:r>
                      <a:endParaRPr lang="en-US" altLang="en-US" sz="3200" i="1" dirty="0">
                        <a:solidFill>
                          <a:schemeClr val="tx1"/>
                        </a:solidFill>
                        <a:latin typeface="Times New Roman" panose="02020603050405020304" pitchFamily="18" charset="0"/>
                        <a:cs typeface="Times New Roman" panose="02020603050405020304" pitchFamily="18" charset="0"/>
                      </a:endParaRPr>
                    </a:p>
                    <a:p>
                      <a:pPr algn="just" defTabSz="685800" fontAlgn="base">
                        <a:lnSpc>
                          <a:spcPct val="100000"/>
                        </a:lnSpc>
                        <a:spcBef>
                          <a:spcPct val="0"/>
                        </a:spcBef>
                        <a:spcAft>
                          <a:spcPct val="0"/>
                        </a:spcAft>
                        <a:buNone/>
                        <a:defRPr/>
                      </a:pPr>
                      <a:endParaRPr lang="en-US" alt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ctr" defTabSz="685800" fontAlgn="base">
                        <a:lnSpc>
                          <a:spcPct val="100000"/>
                        </a:lnSpc>
                        <a:spcBef>
                          <a:spcPct val="50000"/>
                        </a:spcBef>
                        <a:spcAft>
                          <a:spcPct val="0"/>
                        </a:spcAft>
                        <a:buNone/>
                        <a:defRPr/>
                      </a:pPr>
                      <a:endParaRPr lang="en-US" altLang="en-US" sz="3200" b="1" i="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1371600">
                        <a:lnSpc>
                          <a:spcPct val="115000"/>
                        </a:lnSpc>
                        <a:spcBef>
                          <a:spcPts val="1500"/>
                        </a:spcBef>
                        <a:spcAft>
                          <a:spcPts val="1200"/>
                        </a:spcAft>
                        <a:buNone/>
                      </a:pPr>
                      <a:endParaRPr lang="en-US" sz="3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7808">
                <a:tc>
                  <a:txBody>
                    <a:bodyPr/>
                    <a:lstStyle/>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defRPr/>
                      </a:pPr>
                      <a:r>
                        <a:rPr lang="en-US" altLang="en-US" sz="3200" dirty="0">
                          <a:solidFill>
                            <a:schemeClr val="tx1"/>
                          </a:solidFill>
                          <a:latin typeface="Times New Roman" panose="02020603050405020304" pitchFamily="18" charset="0"/>
                          <a:cs typeface="Times New Roman" panose="02020603050405020304" pitchFamily="18" charset="0"/>
                        </a:rPr>
                        <a:t>c. </a:t>
                      </a:r>
                      <a:r>
                        <a:rPr lang="en-US" altLang="en-US" sz="3200" dirty="0" err="1">
                          <a:solidFill>
                            <a:schemeClr val="tx1"/>
                          </a:solidFill>
                          <a:latin typeface="Times New Roman" panose="02020603050405020304" pitchFamily="18" charset="0"/>
                          <a:cs typeface="Times New Roman" panose="02020603050405020304" pitchFamily="18" charset="0"/>
                        </a:rPr>
                        <a:t>Cái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lò</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gạch</a:t>
                      </a:r>
                      <a:r>
                        <a:rPr lang="en-US" altLang="en-US" sz="3200" dirty="0">
                          <a:solidFill>
                            <a:schemeClr val="tx1"/>
                          </a:solidFill>
                          <a:latin typeface="Times New Roman" panose="02020603050405020304" pitchFamily="18" charset="0"/>
                          <a:cs typeface="Times New Roman" panose="02020603050405020304" pitchFamily="18" charset="0"/>
                        </a:rPr>
                        <a:t> ở </a:t>
                      </a:r>
                      <a:r>
                        <a:rPr lang="en-US" altLang="en-US" sz="3200" dirty="0" err="1">
                          <a:solidFill>
                            <a:schemeClr val="tx1"/>
                          </a:solidFill>
                          <a:latin typeface="Times New Roman" panose="02020603050405020304" pitchFamily="18" charset="0"/>
                          <a:cs typeface="Times New Roman" panose="02020603050405020304" pitchFamily="18" charset="0"/>
                        </a:rPr>
                        <a:t>cuối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cánh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đồng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đang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phun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lửa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rực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và</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ánh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đèn</a:t>
                      </a:r>
                      <a:r>
                        <a:rPr lang="en-US" altLang="en-US" sz="3200" dirty="0">
                          <a:solidFill>
                            <a:schemeClr val="tx1"/>
                          </a:solidFill>
                          <a:latin typeface="Times New Roman" panose="02020603050405020304" pitchFamily="18" charset="0"/>
                          <a:cs typeface="Times New Roman" panose="02020603050405020304" pitchFamily="18" charset="0"/>
                        </a:rPr>
                        <a:t> ô </a:t>
                      </a:r>
                      <a:r>
                        <a:rPr lang="en-US" altLang="en-US" sz="3200" dirty="0" err="1">
                          <a:solidFill>
                            <a:schemeClr val="tx1"/>
                          </a:solidFill>
                          <a:latin typeface="Times New Roman" panose="02020603050405020304" pitchFamily="18" charset="0"/>
                          <a:cs typeface="Times New Roman" panose="02020603050405020304" pitchFamily="18" charset="0"/>
                        </a:rPr>
                        <a:t>tô</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ngoài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đường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cái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quét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lên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nền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trời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những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luồng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ánh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xanh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biếc</a:t>
                      </a:r>
                      <a:r>
                        <a:rPr lang="en-US" altLang="en-US" sz="3200" dirty="0">
                          <a:solidFill>
                            <a:schemeClr val="tx1"/>
                          </a:solidFill>
                          <a:latin typeface="Times New Roman" panose="02020603050405020304" pitchFamily="18" charset="0"/>
                          <a:cs typeface="Times New Roman" panose="02020603050405020304" pitchFamily="18" charset="0"/>
                        </a:rPr>
                        <a:t>.</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just" defTabSz="1371600">
                        <a:lnSpc>
                          <a:spcPct val="115000"/>
                        </a:lnSpc>
                        <a:spcBef>
                          <a:spcPts val="1500"/>
                        </a:spcBef>
                        <a:spcAft>
                          <a:spcPts val="1200"/>
                        </a:spcAft>
                        <a:buNone/>
                      </a:pPr>
                      <a:endParaRPr lang="en-US" sz="3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4037459"/>
                  </a:ext>
                </a:extLst>
              </a:tr>
              <a:tr h="1187808">
                <a:tc>
                  <a:txBody>
                    <a:bodyPr/>
                    <a:lstStyle/>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defRPr/>
                      </a:pPr>
                      <a:r>
                        <a:rPr lang="en-US" altLang="en-US" sz="3200" dirty="0">
                          <a:solidFill>
                            <a:schemeClr val="tx1"/>
                          </a:solidFill>
                          <a:latin typeface="Times New Roman" panose="02020603050405020304" pitchFamily="18" charset="0"/>
                          <a:cs typeface="Times New Roman" panose="02020603050405020304" pitchFamily="18" charset="0"/>
                        </a:rPr>
                        <a:t>d. </a:t>
                      </a:r>
                      <a:r>
                        <a:rPr lang="en-US" altLang="en-US" sz="3200" dirty="0" err="1">
                          <a:solidFill>
                            <a:schemeClr val="tx1"/>
                          </a:solidFill>
                          <a:latin typeface="Times New Roman" panose="02020603050405020304" pitchFamily="18" charset="0"/>
                          <a:cs typeface="Times New Roman" panose="02020603050405020304" pitchFamily="18" charset="0"/>
                        </a:rPr>
                        <a:t>Bước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chân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anh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đặt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nhẹ</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trên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đường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tôi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cảm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thấy</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phải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anh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đang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mà</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là</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anh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đang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lướt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trên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mặt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đất</a:t>
                      </a:r>
                      <a:r>
                        <a:rPr lang="en-US" altLang="en-US" sz="3200" dirty="0">
                          <a:solidFill>
                            <a:schemeClr val="tx1"/>
                          </a:solidFill>
                          <a:latin typeface="Times New Roman" panose="02020603050405020304" pitchFamily="18" charset="0"/>
                          <a:cs typeface="Times New Roman" panose="02020603050405020304" pitchFamily="18" charset="0"/>
                        </a:rPr>
                        <a:t>.</a:t>
                      </a:r>
                      <a:endParaRPr lang="en-US" altLang="en-US" sz="3200" i="1" dirty="0">
                        <a:solidFill>
                          <a:schemeClr val="tx1"/>
                        </a:solidFill>
                        <a:latin typeface="Times New Roman" panose="02020603050405020304" pitchFamily="18" charset="0"/>
                        <a:cs typeface="Times New Roman" panose="02020603050405020304" pitchFamily="18"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just" defTabSz="1371600">
                        <a:lnSpc>
                          <a:spcPct val="115000"/>
                        </a:lnSpc>
                        <a:spcBef>
                          <a:spcPts val="1500"/>
                        </a:spcBef>
                        <a:spcAft>
                          <a:spcPts val="1200"/>
                        </a:spcAft>
                        <a:buNone/>
                      </a:pPr>
                      <a:endParaRPr lang="en-US" sz="3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6653814"/>
                  </a:ext>
                </a:extLst>
              </a:tr>
            </a:tbl>
          </a:graphicData>
        </a:graphic>
      </p:graphicFrame>
      <p:sp>
        <p:nvSpPr>
          <p:cNvPr id="3" name="Rectangle 2"/>
          <p:cNvSpPr/>
          <p:nvPr/>
        </p:nvSpPr>
        <p:spPr>
          <a:xfrm>
            <a:off x="381000" y="1028700"/>
            <a:ext cx="16764000" cy="1077218"/>
          </a:xfrm>
          <a:prstGeom prst="rect">
            <a:avLst/>
          </a:prstGeom>
        </p:spPr>
        <p:txBody>
          <a:bodyPr wrap="square">
            <a:spAutoFit/>
          </a:bodyPr>
          <a:lstStyle/>
          <a:p>
            <a:pPr algn="just" defTabSz="685800">
              <a:spcBef>
                <a:spcPts val="900"/>
              </a:spcBef>
              <a:defRPr/>
            </a:pPr>
            <a:r>
              <a:rPr lang="en-US" altLang="en-US" sz="3200" b="1" dirty="0">
                <a:latin typeface="Times New Roman" panose="02020603050405020304" pitchFamily="18" charset="0"/>
                <a:cs typeface="Times New Roman" panose="02020603050405020304" pitchFamily="18" charset="0"/>
              </a:rPr>
              <a:t>Cho </a:t>
            </a:r>
            <a:r>
              <a:rPr lang="en-US" altLang="en-US" sz="3200" b="1" dirty="0" err="1">
                <a:latin typeface="Times New Roman" panose="02020603050405020304" pitchFamily="18" charset="0"/>
                <a:cs typeface="Times New Roman" panose="02020603050405020304" pitchFamily="18" charset="0"/>
              </a:rPr>
              <a:t>biết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ghép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dưới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thuộc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ghép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đẳng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chính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phụ</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định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phương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dụng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việc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lựa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chọn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phương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này</a:t>
            </a:r>
            <a:endParaRPr lang="en-US" alt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905500" y="197703"/>
            <a:ext cx="6477000" cy="830997"/>
          </a:xfrm>
          <a:prstGeom prst="rect">
            <a:avLst/>
          </a:prstGeom>
        </p:spPr>
        <p:txBody>
          <a:bodyPr wrap="square">
            <a:spAutoFit/>
          </a:bodyPr>
          <a:lstStyle/>
          <a:p>
            <a:pPr algn="ctr" defTabSz="685800">
              <a:spcBef>
                <a:spcPts val="900"/>
              </a:spcBef>
              <a:defRPr/>
            </a:pPr>
            <a:r>
              <a:rPr lang="en-US" altLang="en-US" sz="4800" dirty="0">
                <a:solidFill>
                  <a:srgbClr val="FF0000"/>
                </a:solidFill>
                <a:latin typeface="#9Slide07 SFU Rhythm" panose="00000400000000000000" pitchFamily="2" charset="0"/>
                <a:cs typeface="Times New Roman" panose="02020603050405020304" pitchFamily="18" charset="0"/>
              </a:rPr>
              <a:t>CẶP ĐÔI CHIA SẺ</a:t>
            </a:r>
          </a:p>
        </p:txBody>
      </p:sp>
      <p:pic>
        <p:nvPicPr>
          <p:cNvPr id="6" name="Picture 5">
            <a:extLst>
              <a:ext uri="{FF2B5EF4-FFF2-40B4-BE49-F238E27FC236}">
                <a16:creationId xmlns:a16="http://schemas.microsoft.com/office/drawing/2014/main" id="{4CC247DD-1399-FE98-1161-603A25F6AAE3}"/>
              </a:ext>
            </a:extLst>
          </p:cNvPr>
          <p:cNvPicPr>
            <a:picLocks noChangeAspect="1"/>
          </p:cNvPicPr>
          <p:nvPr/>
        </p:nvPicPr>
        <p:blipFill>
          <a:blip r:embed="rId3"/>
          <a:stretch>
            <a:fillRect/>
          </a:stretch>
        </p:blipFill>
        <p:spPr>
          <a:xfrm>
            <a:off x="14805849" y="6591300"/>
            <a:ext cx="3302041" cy="4762500"/>
          </a:xfrm>
          <a:prstGeom prst="rect">
            <a:avLst/>
          </a:prstGeom>
        </p:spPr>
      </p:pic>
    </p:spTree>
    <p:extLst>
      <p:ext uri="{BB962C8B-B14F-4D97-AF65-F5344CB8AC3E}">
        <p14:creationId xmlns:p14="http://schemas.microsoft.com/office/powerpoint/2010/main" val="24592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3">
            <a:extLst>
              <a:ext uri="{FF2B5EF4-FFF2-40B4-BE49-F238E27FC236}">
                <a16:creationId xmlns:a16="http://schemas.microsoft.com/office/drawing/2014/main" id="{93218F81-3C90-43D8-980F-0EE18C90BD88}"/>
              </a:ext>
            </a:extLst>
          </p:cNvPr>
          <p:cNvGraphicFramePr>
            <a:graphicFrameLocks noGrp="1"/>
          </p:cNvGraphicFramePr>
          <p:nvPr>
            <p:extLst>
              <p:ext uri="{D42A27DB-BD31-4B8C-83A1-F6EECF244321}">
                <p14:modId xmlns:p14="http://schemas.microsoft.com/office/powerpoint/2010/main" val="4090251834"/>
              </p:ext>
            </p:extLst>
          </p:nvPr>
        </p:nvGraphicFramePr>
        <p:xfrm>
          <a:off x="174659" y="419100"/>
          <a:ext cx="17938681" cy="9372515"/>
        </p:xfrm>
        <a:graphic>
          <a:graphicData uri="http://schemas.openxmlformats.org/drawingml/2006/table">
            <a:tbl>
              <a:tblPr/>
              <a:tblGrid>
                <a:gridCol w="7212459">
                  <a:extLst>
                    <a:ext uri="{9D8B030D-6E8A-4147-A177-3AD203B41FA5}">
                      <a16:colId xmlns:a16="http://schemas.microsoft.com/office/drawing/2014/main" val="20000"/>
                    </a:ext>
                  </a:extLst>
                </a:gridCol>
                <a:gridCol w="2219219">
                  <a:extLst>
                    <a:ext uri="{9D8B030D-6E8A-4147-A177-3AD203B41FA5}">
                      <a16:colId xmlns:a16="http://schemas.microsoft.com/office/drawing/2014/main" val="20001"/>
                    </a:ext>
                  </a:extLst>
                </a:gridCol>
                <a:gridCol w="8507003">
                  <a:extLst>
                    <a:ext uri="{9D8B030D-6E8A-4147-A177-3AD203B41FA5}">
                      <a16:colId xmlns:a16="http://schemas.microsoft.com/office/drawing/2014/main" val="20002"/>
                    </a:ext>
                  </a:extLst>
                </a:gridCol>
              </a:tblGrid>
              <a:tr h="156963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ghép</a:t>
                      </a: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Loại</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ghép</a:t>
                      </a: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Phương</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tiện</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nối</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dụng</a:t>
                      </a: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3852552">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defRPr/>
                      </a:pPr>
                      <a:r>
                        <a:rPr lang="en-US" altLang="en-US" sz="4000" dirty="0">
                          <a:solidFill>
                            <a:schemeClr val="tx1"/>
                          </a:solidFill>
                          <a:latin typeface="Times New Roman" panose="02020603050405020304" pitchFamily="18" charset="0"/>
                          <a:cs typeface="Times New Roman" panose="02020603050405020304" pitchFamily="18" charset="0"/>
                        </a:rPr>
                        <a:t>a. </a:t>
                      </a:r>
                      <a:r>
                        <a:rPr lang="en-US" altLang="en-US" sz="4000" dirty="0" err="1">
                          <a:solidFill>
                            <a:schemeClr val="tx1"/>
                          </a:solidFill>
                          <a:latin typeface="Times New Roman" panose="02020603050405020304" pitchFamily="18" charset="0"/>
                          <a:cs typeface="Times New Roman" panose="02020603050405020304" pitchFamily="18" charset="0"/>
                        </a:rPr>
                        <a:t>Ngọn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lửa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mùa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hè</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mang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bao</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căm</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phẫn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chính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đáng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người</a:t>
                      </a:r>
                      <a:r>
                        <a:rPr lang="en-US" altLang="en-US" sz="4000" dirty="0">
                          <a:solidFill>
                            <a:schemeClr val="tx1"/>
                          </a:solidFill>
                          <a:latin typeface="Times New Roman" panose="02020603050405020304" pitchFamily="18" charset="0"/>
                          <a:cs typeface="Times New Roman" panose="02020603050405020304" pitchFamily="18" charset="0"/>
                        </a:rPr>
                        <a:t> da </a:t>
                      </a:r>
                      <a:r>
                        <a:rPr lang="en-US" altLang="en-US" sz="4000" dirty="0" err="1">
                          <a:solidFill>
                            <a:schemeClr val="tx1"/>
                          </a:solidFill>
                          <a:latin typeface="Times New Roman" panose="02020603050405020304" pitchFamily="18" charset="0"/>
                          <a:cs typeface="Times New Roman" panose="02020603050405020304" pitchFamily="18" charset="0"/>
                        </a:rPr>
                        <a:t>đen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sẽ</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không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bao</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giờ</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tắt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nguội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nếu</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như</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làn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gió</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mùa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thu</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tự</a:t>
                      </a:r>
                      <a:r>
                        <a:rPr lang="en-US" altLang="en-US" sz="4000" dirty="0">
                          <a:solidFill>
                            <a:schemeClr val="tx1"/>
                          </a:solidFill>
                          <a:latin typeface="Times New Roman" panose="02020603050405020304" pitchFamily="18" charset="0"/>
                          <a:cs typeface="Times New Roman" panose="02020603050405020304" pitchFamily="18" charset="0"/>
                        </a:rPr>
                        <a:t> do </a:t>
                      </a:r>
                      <a:r>
                        <a:rPr lang="en-US" altLang="en-US" sz="4000" dirty="0" err="1">
                          <a:solidFill>
                            <a:schemeClr val="tx1"/>
                          </a:solidFill>
                          <a:latin typeface="Times New Roman" panose="02020603050405020304" pitchFamily="18" charset="0"/>
                          <a:cs typeface="Times New Roman" panose="02020603050405020304" pitchFamily="18" charset="0"/>
                        </a:rPr>
                        <a:t>và</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công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bằng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không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thổi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tới</a:t>
                      </a:r>
                      <a:r>
                        <a:rPr lang="en-US" altLang="en-US" sz="4000" dirty="0">
                          <a:solidFill>
                            <a:schemeClr val="tx1"/>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ctr" defTabSz="685800" fontAlgn="base">
                        <a:lnSpc>
                          <a:spcPct val="100000"/>
                        </a:lnSpc>
                        <a:spcBef>
                          <a:spcPct val="50000"/>
                        </a:spcBef>
                        <a:spcAft>
                          <a:spcPct val="0"/>
                        </a:spcAft>
                        <a:buNone/>
                        <a:defRPr/>
                      </a:pPr>
                      <a:r>
                        <a:rPr lang="en-US" altLang="en-US" sz="4000" b="1" i="0" dirty="0" err="1">
                          <a:solidFill>
                            <a:schemeClr val="tx1"/>
                          </a:solidFill>
                          <a:latin typeface="Times New Roman" panose="02020603050405020304" pitchFamily="18" charset="0"/>
                          <a:cs typeface="Times New Roman" panose="02020603050405020304" pitchFamily="18" charset="0"/>
                        </a:rPr>
                        <a:t>Câu</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ghép</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chính</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phụ</a:t>
                      </a:r>
                      <a:endParaRPr lang="en-US" altLang="en-US" sz="4000" b="1" i="0" dirty="0">
                        <a:solidFill>
                          <a:schemeClr val="tx1"/>
                        </a:solidFill>
                        <a:latin typeface="Times New Roman" panose="02020603050405020304" pitchFamily="18" charset="0"/>
                        <a:cs typeface="Times New Roman" panose="02020603050405020304" pitchFamily="18" charset="0"/>
                      </a:endParaRPr>
                    </a:p>
                    <a:p>
                      <a:pPr algn="ctr" defTabSz="685800" fontAlgn="base">
                        <a:lnSpc>
                          <a:spcPct val="100000"/>
                        </a:lnSpc>
                        <a:spcBef>
                          <a:spcPct val="50000"/>
                        </a:spcBef>
                        <a:spcAft>
                          <a:spcPct val="0"/>
                        </a:spcAft>
                        <a:buNone/>
                        <a:defRPr/>
                      </a:pPr>
                      <a:endParaRPr lang="en-US" altLang="en-US" sz="2800" b="1" i="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just" defTabSz="914400" rtl="0" eaLnBrk="0" fontAlgn="base" latinLnBrk="0" hangingPunct="0">
                        <a:lnSpc>
                          <a:spcPct val="100000"/>
                        </a:lnSpc>
                        <a:spcBef>
                          <a:spcPts val="600"/>
                        </a:spcBef>
                        <a:spcAft>
                          <a:spcPct val="0"/>
                        </a:spcAft>
                        <a:buClr>
                          <a:schemeClr val="accent1"/>
                        </a:buClr>
                        <a:buSzPct val="70000"/>
                        <a:buFontTx/>
                        <a:buNone/>
                        <a:tabLst/>
                        <a:defRPr/>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Phương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tiện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nối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vế</a:t>
                      </a:r>
                      <a:r>
                        <a:rPr lang="fr-FR" sz="4000" kern="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baseline="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fr-FR" sz="4000" kern="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kết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từ</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nếu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0" fontAlgn="base" latinLnBrk="0" hangingPunct="0">
                        <a:lnSpc>
                          <a:spcPct val="100000"/>
                        </a:lnSpc>
                        <a:spcBef>
                          <a:spcPts val="600"/>
                        </a:spcBef>
                        <a:spcAft>
                          <a:spcPct val="0"/>
                        </a:spcAft>
                        <a:buClr>
                          <a:schemeClr val="accent1"/>
                        </a:buClr>
                        <a:buSzPct val="70000"/>
                        <a:buFontTx/>
                        <a:buNone/>
                        <a:tabLst/>
                        <a:defRPr/>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Tác</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dụng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Biểu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thị</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điều</a:t>
                      </a:r>
                      <a:r>
                        <a:rPr lang="fr-FR" sz="4000" kern="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baseline="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kiện</a:t>
                      </a:r>
                      <a:r>
                        <a:rPr lang="fr-FR" sz="4000" kern="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thiết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kết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quả</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36706">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685800" fontAlgn="base">
                        <a:lnSpc>
                          <a:spcPct val="100000"/>
                        </a:lnSpc>
                        <a:spcBef>
                          <a:spcPts val="900"/>
                        </a:spcBef>
                        <a:spcAft>
                          <a:spcPct val="0"/>
                        </a:spcAft>
                        <a:buClr>
                          <a:srgbClr val="4472C4"/>
                        </a:buClr>
                        <a:buSzPct val="70000"/>
                        <a:buNone/>
                        <a:defRPr/>
                      </a:pPr>
                      <a:r>
                        <a:rPr lang="en-US" altLang="en-US" sz="4000" dirty="0">
                          <a:solidFill>
                            <a:schemeClr val="tx1"/>
                          </a:solidFill>
                          <a:latin typeface="Times New Roman" panose="02020603050405020304" pitchFamily="18" charset="0"/>
                          <a:cs typeface="Times New Roman" panose="02020603050405020304" pitchFamily="18" charset="0"/>
                        </a:rPr>
                        <a:t>b. </a:t>
                      </a:r>
                      <a:r>
                        <a:rPr lang="en-US" altLang="en-US" sz="4000" dirty="0" err="1">
                          <a:solidFill>
                            <a:schemeClr val="tx1"/>
                          </a:solidFill>
                          <a:latin typeface="Times New Roman" panose="02020603050405020304" pitchFamily="18" charset="0"/>
                          <a:cs typeface="Times New Roman" panose="02020603050405020304" pitchFamily="18" charset="0"/>
                        </a:rPr>
                        <a:t>Nhưng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dù</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cho</a:t>
                      </a:r>
                      <a:r>
                        <a:rPr lang="en-US" altLang="en-US" sz="4000" dirty="0">
                          <a:solidFill>
                            <a:schemeClr val="tx1"/>
                          </a:solidFill>
                          <a:latin typeface="Times New Roman" panose="02020603050405020304" pitchFamily="18" charset="0"/>
                          <a:cs typeface="Times New Roman" panose="02020603050405020304" pitchFamily="18" charset="0"/>
                        </a:rPr>
                        <a:t> tai </a:t>
                      </a:r>
                      <a:r>
                        <a:rPr lang="en-US" altLang="en-US" sz="4000" dirty="0" err="1">
                          <a:solidFill>
                            <a:schemeClr val="tx1"/>
                          </a:solidFill>
                          <a:latin typeface="Times New Roman" panose="02020603050405020304" pitchFamily="18" charset="0"/>
                          <a:cs typeface="Times New Roman" panose="02020603050405020304" pitchFamily="18" charset="0"/>
                        </a:rPr>
                        <a:t>họa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có</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xảy</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ra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thì</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sự</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có</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mặt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chúng</a:t>
                      </a:r>
                      <a:r>
                        <a:rPr lang="en-US" altLang="en-US" sz="4000" dirty="0">
                          <a:solidFill>
                            <a:schemeClr val="tx1"/>
                          </a:solidFill>
                          <a:latin typeface="Times New Roman" panose="02020603050405020304" pitchFamily="18" charset="0"/>
                          <a:cs typeface="Times New Roman" panose="02020603050405020304" pitchFamily="18" charset="0"/>
                        </a:rPr>
                        <a:t> ta ở </a:t>
                      </a:r>
                      <a:r>
                        <a:rPr lang="en-US" altLang="en-US" sz="4000" dirty="0" err="1">
                          <a:solidFill>
                            <a:schemeClr val="tx1"/>
                          </a:solidFill>
                          <a:latin typeface="Times New Roman" panose="02020603050405020304" pitchFamily="18" charset="0"/>
                          <a:cs typeface="Times New Roman" panose="02020603050405020304" pitchFamily="18" charset="0"/>
                        </a:rPr>
                        <a:t>đây</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cũng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không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phải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là</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vô</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ích</a:t>
                      </a:r>
                      <a:r>
                        <a:rPr lang="en-US" altLang="en-US" sz="4000" dirty="0">
                          <a:solidFill>
                            <a:schemeClr val="tx1"/>
                          </a:solidFill>
                          <a:latin typeface="Times New Roman" panose="02020603050405020304" pitchFamily="18" charset="0"/>
                          <a:cs typeface="Times New Roman" panose="02020603050405020304" pitchFamily="18" charset="0"/>
                        </a:rPr>
                        <a:t>.</a:t>
                      </a:r>
                      <a:endParaRPr lang="en-US" altLang="en-US" sz="4000" i="1" dirty="0">
                        <a:solidFill>
                          <a:schemeClr val="tx1"/>
                        </a:solidFill>
                        <a:latin typeface="Times New Roman" panose="02020603050405020304" pitchFamily="18" charset="0"/>
                        <a:cs typeface="Times New Roman" panose="02020603050405020304" pitchFamily="18" charset="0"/>
                      </a:endParaRPr>
                    </a:p>
                    <a:p>
                      <a:pPr algn="just" defTabSz="685800" fontAlgn="base">
                        <a:lnSpc>
                          <a:spcPct val="100000"/>
                        </a:lnSpc>
                        <a:spcBef>
                          <a:spcPct val="0"/>
                        </a:spcBef>
                        <a:spcAft>
                          <a:spcPct val="0"/>
                        </a:spcAft>
                        <a:buNone/>
                        <a:defRPr/>
                      </a:pPr>
                      <a:endParaRPr lang="en-US" altLang="en-US" sz="2800" dirty="0">
                        <a:solidFill>
                          <a:schemeClr val="tx1"/>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ctr" defTabSz="685800" fontAlgn="base">
                        <a:lnSpc>
                          <a:spcPct val="100000"/>
                        </a:lnSpc>
                        <a:spcBef>
                          <a:spcPct val="50000"/>
                        </a:spcBef>
                        <a:spcAft>
                          <a:spcPct val="0"/>
                        </a:spcAft>
                        <a:buNone/>
                        <a:defRPr/>
                      </a:pPr>
                      <a:r>
                        <a:rPr lang="en-US" altLang="en-US" sz="4000" b="1" i="0" dirty="0" err="1">
                          <a:solidFill>
                            <a:schemeClr val="tx1"/>
                          </a:solidFill>
                          <a:latin typeface="Times New Roman" panose="02020603050405020304" pitchFamily="18" charset="0"/>
                          <a:cs typeface="Times New Roman" panose="02020603050405020304" pitchFamily="18" charset="0"/>
                        </a:rPr>
                        <a:t>Câu</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ghép</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chính</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phụ</a:t>
                      </a:r>
                      <a:endParaRPr lang="en-US" altLang="en-US" sz="4000" b="1" i="0" dirty="0">
                        <a:solidFill>
                          <a:schemeClr val="tx1"/>
                        </a:solidFill>
                        <a:latin typeface="Times New Roman" panose="02020603050405020304" pitchFamily="18" charset="0"/>
                        <a:cs typeface="Times New Roman" panose="02020603050405020304" pitchFamily="18" charset="0"/>
                      </a:endParaRPr>
                    </a:p>
                    <a:p>
                      <a:pPr algn="ctr" defTabSz="685800" fontAlgn="base">
                        <a:lnSpc>
                          <a:spcPct val="100000"/>
                        </a:lnSpc>
                        <a:spcBef>
                          <a:spcPct val="50000"/>
                        </a:spcBef>
                        <a:spcAft>
                          <a:spcPct val="0"/>
                        </a:spcAft>
                        <a:buNone/>
                        <a:defRPr/>
                      </a:pPr>
                      <a:endParaRPr lang="en-US" altLang="en-US" sz="2800" b="1" i="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1371600">
                        <a:lnSpc>
                          <a:spcPct val="115000"/>
                        </a:lnSpc>
                        <a:spcBef>
                          <a:spcPts val="1500"/>
                        </a:spcBef>
                        <a:spcAft>
                          <a:spcPts val="1200"/>
                        </a:spcAft>
                        <a:buNone/>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Phương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tiện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nối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vế</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cặp</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kết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từ</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dù</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cho</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thì</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p>
                    <a:p>
                      <a:pPr marL="0" marR="0" lvl="0" indent="0" algn="just" defTabSz="914400" rtl="0" eaLnBrk="0" fontAlgn="base" latinLnBrk="0" hangingPunct="0">
                        <a:lnSpc>
                          <a:spcPct val="100000"/>
                        </a:lnSpc>
                        <a:spcBef>
                          <a:spcPts val="600"/>
                        </a:spcBef>
                        <a:spcAft>
                          <a:spcPct val="0"/>
                        </a:spcAft>
                        <a:buClr>
                          <a:schemeClr val="accent1"/>
                        </a:buClr>
                        <a:buSzPct val="70000"/>
                        <a:buFontTx/>
                        <a:buNone/>
                        <a:tabLst/>
                        <a:defRPr/>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Tác</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dụng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Biểu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thị</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điều</a:t>
                      </a:r>
                      <a:r>
                        <a:rPr lang="fr-FR" sz="4000" kern="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baseline="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kiện</a:t>
                      </a:r>
                      <a:r>
                        <a:rPr lang="fr-FR" sz="4000" kern="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thiết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kết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quả</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08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3">
            <a:extLst>
              <a:ext uri="{FF2B5EF4-FFF2-40B4-BE49-F238E27FC236}">
                <a16:creationId xmlns:a16="http://schemas.microsoft.com/office/drawing/2014/main" id="{93218F81-3C90-43D8-980F-0EE18C90BD88}"/>
              </a:ext>
            </a:extLst>
          </p:cNvPr>
          <p:cNvGraphicFramePr>
            <a:graphicFrameLocks noGrp="1"/>
          </p:cNvGraphicFramePr>
          <p:nvPr>
            <p:extLst>
              <p:ext uri="{D42A27DB-BD31-4B8C-83A1-F6EECF244321}">
                <p14:modId xmlns:p14="http://schemas.microsoft.com/office/powerpoint/2010/main" val="4024397248"/>
              </p:ext>
            </p:extLst>
          </p:nvPr>
        </p:nvGraphicFramePr>
        <p:xfrm>
          <a:off x="174659" y="266700"/>
          <a:ext cx="17938681" cy="9555395"/>
        </p:xfrm>
        <a:graphic>
          <a:graphicData uri="http://schemas.openxmlformats.org/drawingml/2006/table">
            <a:tbl>
              <a:tblPr/>
              <a:tblGrid>
                <a:gridCol w="7212459">
                  <a:extLst>
                    <a:ext uri="{9D8B030D-6E8A-4147-A177-3AD203B41FA5}">
                      <a16:colId xmlns:a16="http://schemas.microsoft.com/office/drawing/2014/main" val="20000"/>
                    </a:ext>
                  </a:extLst>
                </a:gridCol>
                <a:gridCol w="2219219">
                  <a:extLst>
                    <a:ext uri="{9D8B030D-6E8A-4147-A177-3AD203B41FA5}">
                      <a16:colId xmlns:a16="http://schemas.microsoft.com/office/drawing/2014/main" val="20001"/>
                    </a:ext>
                  </a:extLst>
                </a:gridCol>
                <a:gridCol w="8507003">
                  <a:extLst>
                    <a:ext uri="{9D8B030D-6E8A-4147-A177-3AD203B41FA5}">
                      <a16:colId xmlns:a16="http://schemas.microsoft.com/office/drawing/2014/main" val="20002"/>
                    </a:ext>
                  </a:extLst>
                </a:gridCol>
              </a:tblGrid>
              <a:tr h="156963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ghép</a:t>
                      </a: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Loại</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ghép</a:t>
                      </a: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Phương</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tiện</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nối</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dụng</a:t>
                      </a: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3852552">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685800" fontAlgn="base">
                        <a:lnSpc>
                          <a:spcPct val="100000"/>
                        </a:lnSpc>
                        <a:spcBef>
                          <a:spcPct val="50000"/>
                        </a:spcBef>
                        <a:spcAft>
                          <a:spcPct val="0"/>
                        </a:spcAft>
                        <a:buNone/>
                        <a:defRPr/>
                      </a:pPr>
                      <a:r>
                        <a:rPr lang="en-US" altLang="en-US" sz="4000" dirty="0">
                          <a:solidFill>
                            <a:schemeClr val="tx1"/>
                          </a:solidFill>
                          <a:latin typeface="Times New Roman" panose="02020603050405020304" pitchFamily="18" charset="0"/>
                          <a:cs typeface="Times New Roman" panose="02020603050405020304" pitchFamily="18" charset="0"/>
                        </a:rPr>
                        <a:t>c. </a:t>
                      </a:r>
                      <a:r>
                        <a:rPr lang="en-US" altLang="en-US" sz="4000" dirty="0" err="1">
                          <a:solidFill>
                            <a:schemeClr val="tx1"/>
                          </a:solidFill>
                          <a:latin typeface="Times New Roman" panose="02020603050405020304" pitchFamily="18" charset="0"/>
                          <a:cs typeface="Times New Roman" panose="02020603050405020304" pitchFamily="18" charset="0"/>
                        </a:rPr>
                        <a:t>Cái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lò</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gạch</a:t>
                      </a:r>
                      <a:r>
                        <a:rPr lang="en-US" altLang="en-US" sz="4000" dirty="0">
                          <a:solidFill>
                            <a:schemeClr val="tx1"/>
                          </a:solidFill>
                          <a:latin typeface="Times New Roman" panose="02020603050405020304" pitchFamily="18" charset="0"/>
                          <a:cs typeface="Times New Roman" panose="02020603050405020304" pitchFamily="18" charset="0"/>
                        </a:rPr>
                        <a:t> ở </a:t>
                      </a:r>
                      <a:r>
                        <a:rPr lang="en-US" altLang="en-US" sz="4000" dirty="0" err="1">
                          <a:solidFill>
                            <a:schemeClr val="tx1"/>
                          </a:solidFill>
                          <a:latin typeface="Times New Roman" panose="02020603050405020304" pitchFamily="18" charset="0"/>
                          <a:cs typeface="Times New Roman" panose="02020603050405020304" pitchFamily="18" charset="0"/>
                        </a:rPr>
                        <a:t>cuối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cánh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đồng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đang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phun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lửa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sáng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rực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và</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ánh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đèn</a:t>
                      </a:r>
                      <a:r>
                        <a:rPr lang="en-US" altLang="en-US" sz="4000" dirty="0">
                          <a:solidFill>
                            <a:schemeClr val="tx1"/>
                          </a:solidFill>
                          <a:latin typeface="Times New Roman" panose="02020603050405020304" pitchFamily="18" charset="0"/>
                          <a:cs typeface="Times New Roman" panose="02020603050405020304" pitchFamily="18" charset="0"/>
                        </a:rPr>
                        <a:t> ô </a:t>
                      </a:r>
                      <a:r>
                        <a:rPr lang="en-US" altLang="en-US" sz="4000" dirty="0" err="1">
                          <a:solidFill>
                            <a:schemeClr val="tx1"/>
                          </a:solidFill>
                          <a:latin typeface="Times New Roman" panose="02020603050405020304" pitchFamily="18" charset="0"/>
                          <a:cs typeface="Times New Roman" panose="02020603050405020304" pitchFamily="18" charset="0"/>
                        </a:rPr>
                        <a:t>tô</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ngoài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đường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cái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quét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lên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nền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trời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những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luồng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ánh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sáng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xanh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biếc</a:t>
                      </a:r>
                      <a:r>
                        <a:rPr lang="en-US" altLang="en-US" sz="4000" dirty="0">
                          <a:solidFill>
                            <a:schemeClr val="tx1"/>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ctr" defTabSz="685800" fontAlgn="base">
                        <a:lnSpc>
                          <a:spcPct val="100000"/>
                        </a:lnSpc>
                        <a:spcBef>
                          <a:spcPct val="50000"/>
                        </a:spcBef>
                        <a:spcAft>
                          <a:spcPct val="0"/>
                        </a:spcAft>
                        <a:buNone/>
                        <a:defRPr/>
                      </a:pPr>
                      <a:r>
                        <a:rPr lang="en-US" altLang="en-US" sz="4000" b="1" i="0" dirty="0" err="1">
                          <a:solidFill>
                            <a:schemeClr val="tx1"/>
                          </a:solidFill>
                          <a:latin typeface="Times New Roman" panose="02020603050405020304" pitchFamily="18" charset="0"/>
                          <a:cs typeface="Times New Roman" panose="02020603050405020304" pitchFamily="18" charset="0"/>
                        </a:rPr>
                        <a:t>Câu</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ghép</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đẳng</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lập</a:t>
                      </a:r>
                      <a:endParaRPr lang="en-US" altLang="en-US" sz="4000" b="1" i="0" dirty="0">
                        <a:solidFill>
                          <a:schemeClr val="tx1"/>
                        </a:solidFill>
                        <a:latin typeface="Times New Roman" panose="02020603050405020304" pitchFamily="18" charset="0"/>
                        <a:cs typeface="Times New Roman" panose="02020603050405020304" pitchFamily="18" charset="0"/>
                      </a:endParaRPr>
                    </a:p>
                    <a:p>
                      <a:pPr algn="ctr" defTabSz="685800" fontAlgn="base">
                        <a:lnSpc>
                          <a:spcPct val="100000"/>
                        </a:lnSpc>
                        <a:spcBef>
                          <a:spcPct val="50000"/>
                        </a:spcBef>
                        <a:spcAft>
                          <a:spcPct val="0"/>
                        </a:spcAft>
                        <a:buNone/>
                        <a:defRPr/>
                      </a:pPr>
                      <a:endParaRPr lang="en-US" altLang="en-US" sz="2800" b="1" i="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1371600">
                        <a:lnSpc>
                          <a:spcPct val="100000"/>
                        </a:lnSpc>
                        <a:spcBef>
                          <a:spcPts val="1500"/>
                        </a:spcBef>
                        <a:spcAft>
                          <a:spcPts val="1200"/>
                        </a:spcAft>
                        <a:buNone/>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Phương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tiện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nối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vế</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là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kết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từ</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1371600">
                        <a:lnSpc>
                          <a:spcPct val="100000"/>
                        </a:lnSpc>
                        <a:spcBef>
                          <a:spcPts val="1500"/>
                        </a:spcBef>
                        <a:spcAft>
                          <a:spcPts val="1200"/>
                        </a:spcAft>
                        <a:buNone/>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Tác</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dụng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Biểu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thị</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liệt</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kê</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36706">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685800" fontAlgn="base">
                        <a:lnSpc>
                          <a:spcPct val="100000"/>
                        </a:lnSpc>
                        <a:spcBef>
                          <a:spcPts val="900"/>
                        </a:spcBef>
                        <a:spcAft>
                          <a:spcPct val="0"/>
                        </a:spcAft>
                        <a:buClr>
                          <a:srgbClr val="4472C4"/>
                        </a:buClr>
                        <a:buSzPct val="70000"/>
                        <a:buNone/>
                        <a:defRPr/>
                      </a:pPr>
                      <a:r>
                        <a:rPr lang="en-US" altLang="en-US" sz="4000" dirty="0">
                          <a:solidFill>
                            <a:schemeClr val="tx1"/>
                          </a:solidFill>
                          <a:latin typeface="Times New Roman" panose="02020603050405020304" pitchFamily="18" charset="0"/>
                          <a:cs typeface="Times New Roman" panose="02020603050405020304" pitchFamily="18" charset="0"/>
                        </a:rPr>
                        <a:t>d. </a:t>
                      </a:r>
                      <a:r>
                        <a:rPr lang="en-US" altLang="en-US" sz="4000" dirty="0" err="1">
                          <a:solidFill>
                            <a:schemeClr val="tx1"/>
                          </a:solidFill>
                          <a:latin typeface="Times New Roman" panose="02020603050405020304" pitchFamily="18" charset="0"/>
                          <a:cs typeface="Times New Roman" panose="02020603050405020304" pitchFamily="18" charset="0"/>
                        </a:rPr>
                        <a:t>Bước</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chân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của</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anh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đặt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nhẹ</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trên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đường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tôi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cảm</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thấy</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không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phải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anh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đang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đi</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mà</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là</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anh</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đang</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lướt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trên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mặt</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err="1">
                          <a:solidFill>
                            <a:schemeClr val="tx1"/>
                          </a:solidFill>
                          <a:latin typeface="Times New Roman" panose="02020603050405020304" pitchFamily="18" charset="0"/>
                          <a:cs typeface="Times New Roman" panose="02020603050405020304" pitchFamily="18" charset="0"/>
                        </a:rPr>
                        <a:t>đất</a:t>
                      </a:r>
                      <a:r>
                        <a:rPr lang="en-US" altLang="en-US" sz="4000" dirty="0">
                          <a:solidFill>
                            <a:schemeClr val="tx1"/>
                          </a:solidFill>
                          <a:latin typeface="Times New Roman" panose="02020603050405020304" pitchFamily="18" charset="0"/>
                          <a:cs typeface="Times New Roman" panose="02020603050405020304" pitchFamily="18" charset="0"/>
                        </a:rPr>
                        <a:t>.</a:t>
                      </a:r>
                      <a:endParaRPr lang="en-US" altLang="en-US" sz="4000" i="1" dirty="0">
                        <a:solidFill>
                          <a:schemeClr val="tx1"/>
                        </a:solidFill>
                        <a:latin typeface="Times New Roman" panose="02020603050405020304" pitchFamily="18" charset="0"/>
                        <a:cs typeface="Times New Roman" panose="02020603050405020304" pitchFamily="18" charset="0"/>
                      </a:endParaRPr>
                    </a:p>
                    <a:p>
                      <a:pPr defTabSz="685800" fontAlgn="base">
                        <a:lnSpc>
                          <a:spcPct val="100000"/>
                        </a:lnSpc>
                        <a:spcBef>
                          <a:spcPct val="0"/>
                        </a:spcBef>
                        <a:spcAft>
                          <a:spcPct val="0"/>
                        </a:spcAft>
                        <a:buNone/>
                        <a:defRPr/>
                      </a:pPr>
                      <a:endParaRPr lang="en-US" altLang="en-US" sz="2800" dirty="0">
                        <a:solidFill>
                          <a:schemeClr val="tx1"/>
                        </a:solidFill>
                        <a:latin typeface="Times New Roman" panose="02020603050405020304" pitchFamily="18" charset="0"/>
                        <a:cs typeface="Times New Roman" panose="02020603050405020304" pitchFamily="18" charset="0"/>
                      </a:endParaRPr>
                    </a:p>
                    <a:p>
                      <a:pPr algn="just" defTabSz="685800" fontAlgn="base">
                        <a:lnSpc>
                          <a:spcPct val="100000"/>
                        </a:lnSpc>
                        <a:spcBef>
                          <a:spcPct val="0"/>
                        </a:spcBef>
                        <a:spcAft>
                          <a:spcPct val="0"/>
                        </a:spcAft>
                        <a:buNone/>
                        <a:defRPr/>
                      </a:pPr>
                      <a:endParaRPr lang="en-US" altLang="en-US" sz="2800" dirty="0">
                        <a:solidFill>
                          <a:schemeClr val="tx1"/>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ctr" defTabSz="685800" fontAlgn="base">
                        <a:lnSpc>
                          <a:spcPct val="100000"/>
                        </a:lnSpc>
                        <a:spcBef>
                          <a:spcPct val="50000"/>
                        </a:spcBef>
                        <a:spcAft>
                          <a:spcPct val="0"/>
                        </a:spcAft>
                        <a:buNone/>
                        <a:defRPr/>
                      </a:pPr>
                      <a:r>
                        <a:rPr lang="en-US" altLang="en-US" sz="4000" b="1" i="0" dirty="0" err="1">
                          <a:solidFill>
                            <a:schemeClr val="tx1"/>
                          </a:solidFill>
                          <a:latin typeface="Times New Roman" panose="02020603050405020304" pitchFamily="18" charset="0"/>
                          <a:cs typeface="Times New Roman" panose="02020603050405020304" pitchFamily="18" charset="0"/>
                        </a:rPr>
                        <a:t>Câu</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ghép</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đẳng</a:t>
                      </a:r>
                      <a:r>
                        <a:rPr lang="en-US" altLang="en-US" sz="4000" b="1" i="0" dirty="0">
                          <a:solidFill>
                            <a:schemeClr val="tx1"/>
                          </a:solidFill>
                          <a:latin typeface="Times New Roman" panose="02020603050405020304" pitchFamily="18" charset="0"/>
                          <a:cs typeface="Times New Roman" panose="02020603050405020304" pitchFamily="18" charset="0"/>
                        </a:rPr>
                        <a:t> </a:t>
                      </a:r>
                      <a:r>
                        <a:rPr lang="en-US" altLang="en-US" sz="4000" b="1" i="0" dirty="0" err="1">
                          <a:solidFill>
                            <a:schemeClr val="tx1"/>
                          </a:solidFill>
                          <a:latin typeface="Times New Roman" panose="02020603050405020304" pitchFamily="18" charset="0"/>
                          <a:cs typeface="Times New Roman" panose="02020603050405020304" pitchFamily="18" charset="0"/>
                        </a:rPr>
                        <a:t>lập</a:t>
                      </a:r>
                      <a:endParaRPr lang="en-US" altLang="en-US" sz="4000" b="1" i="0" dirty="0">
                        <a:solidFill>
                          <a:schemeClr val="tx1"/>
                        </a:solidFill>
                        <a:latin typeface="Times New Roman" panose="02020603050405020304" pitchFamily="18" charset="0"/>
                        <a:cs typeface="Times New Roman" panose="02020603050405020304" pitchFamily="18" charset="0"/>
                      </a:endParaRPr>
                    </a:p>
                    <a:p>
                      <a:pPr defTabSz="685800" fontAlgn="base">
                        <a:lnSpc>
                          <a:spcPct val="100000"/>
                        </a:lnSpc>
                        <a:spcBef>
                          <a:spcPct val="50000"/>
                        </a:spcBef>
                        <a:spcAft>
                          <a:spcPct val="0"/>
                        </a:spcAft>
                        <a:buNone/>
                        <a:defRPr/>
                      </a:pPr>
                      <a:endParaRPr lang="en-US" altLang="en-US" sz="2800" b="1" i="0" dirty="0">
                        <a:solidFill>
                          <a:schemeClr val="tx1"/>
                        </a:solidFill>
                        <a:latin typeface="Times New Roman" panose="02020603050405020304" pitchFamily="18" charset="0"/>
                        <a:cs typeface="Times New Roman" panose="02020603050405020304" pitchFamily="18" charset="0"/>
                      </a:endParaRPr>
                    </a:p>
                    <a:p>
                      <a:pPr algn="ctr" defTabSz="685800" fontAlgn="base">
                        <a:lnSpc>
                          <a:spcPct val="100000"/>
                        </a:lnSpc>
                        <a:spcBef>
                          <a:spcPct val="50000"/>
                        </a:spcBef>
                        <a:spcAft>
                          <a:spcPct val="0"/>
                        </a:spcAft>
                        <a:buNone/>
                        <a:defRPr/>
                      </a:pPr>
                      <a:endParaRPr lang="en-US" altLang="en-US" sz="2800" b="1" i="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algn="just" defTabSz="1371600">
                        <a:lnSpc>
                          <a:spcPct val="100000"/>
                        </a:lnSpc>
                        <a:spcBef>
                          <a:spcPts val="1500"/>
                        </a:spcBef>
                        <a:spcAft>
                          <a:spcPts val="1200"/>
                        </a:spcAft>
                        <a:buNone/>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Phương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tiện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nối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vế</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là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dấu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phẩy</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p>
                    <a:p>
                      <a:pPr algn="just" defTabSz="1371600">
                        <a:lnSpc>
                          <a:spcPct val="100000"/>
                        </a:lnSpc>
                        <a:spcBef>
                          <a:spcPts val="1500"/>
                        </a:spcBef>
                        <a:spcAft>
                          <a:spcPts val="1200"/>
                        </a:spcAft>
                        <a:buNone/>
                      </a:pP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Tác</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dụng</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Biểu</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thị</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tiếp</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4000" kern="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nối</a:t>
                      </a:r>
                      <a:r>
                        <a:rPr lang="fr-FR" sz="40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61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1157774"/>
            <a:ext cx="18288000" cy="7795726"/>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txBody>
            <a:bodyPr/>
            <a:lstStyle/>
            <a:p>
              <a:endParaRPr lang="en-US"/>
            </a:p>
          </p:txBody>
        </p:sp>
        <p:sp>
          <p:nvSpPr>
            <p:cNvPr id="17" name="TextBox 17"/>
            <p:cNvSpPr txBox="1"/>
            <p:nvPr/>
          </p:nvSpPr>
          <p:spPr>
            <a:xfrm>
              <a:off x="0" y="-57150"/>
              <a:ext cx="4534469" cy="181364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838200" y="1633456"/>
            <a:ext cx="13981602" cy="4770537"/>
          </a:xfrm>
          <a:prstGeom prst="rect">
            <a:avLst/>
          </a:prstGeom>
        </p:spPr>
        <p:txBody>
          <a:bodyPr wrap="square" lIns="0" tIns="0" rIns="0" bIns="0" rtlCol="0" anchor="t">
            <a:spAutoFit/>
          </a:bodyPr>
          <a:lstStyle/>
          <a:p>
            <a:pPr algn="ctr">
              <a:lnSpc>
                <a:spcPts val="9292"/>
              </a:lnSpc>
            </a:pPr>
            <a:r>
              <a:rPr lang="en-US" sz="7148" dirty="0" err="1">
                <a:solidFill>
                  <a:srgbClr val="AE661E"/>
                </a:solidFill>
                <a:latin typeface="#9Slide07 SVNGuerrilla" panose="00000500000000000000" pitchFamily="2" charset="0"/>
              </a:rPr>
              <a:t>Bài</a:t>
            </a:r>
            <a:r>
              <a:rPr lang="en-US" sz="7148" dirty="0">
                <a:solidFill>
                  <a:srgbClr val="AE661E"/>
                </a:solidFill>
                <a:latin typeface="#9Slide07 SVNGuerrilla" panose="00000500000000000000" pitchFamily="2" charset="0"/>
              </a:rPr>
              <a:t> 6: </a:t>
            </a:r>
          </a:p>
          <a:p>
            <a:pPr algn="ctr">
              <a:lnSpc>
                <a:spcPts val="9292"/>
              </a:lnSpc>
            </a:pPr>
            <a:r>
              <a:rPr lang="en-US" sz="7148" dirty="0" err="1">
                <a:solidFill>
                  <a:srgbClr val="AE661E"/>
                </a:solidFill>
                <a:latin typeface="#9Slide07 SVNGuerrilla" panose="00000500000000000000" pitchFamily="2" charset="0"/>
              </a:rPr>
              <a:t>Những</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vấn</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đề</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toàn</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cầu</a:t>
            </a:r>
            <a:endParaRPr lang="en-US" sz="7148" dirty="0">
              <a:solidFill>
                <a:srgbClr val="AE661E"/>
              </a:solidFill>
              <a:latin typeface="#9Slide07 SVNGuerrilla" panose="00000500000000000000" pitchFamily="2" charset="0"/>
            </a:endParaRPr>
          </a:p>
          <a:p>
            <a:pPr algn="ctr">
              <a:lnSpc>
                <a:spcPts val="9292"/>
              </a:lnSpc>
            </a:pPr>
            <a:r>
              <a:rPr lang="en-US" sz="7148" dirty="0">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a:t>
            </a:r>
            <a:r>
              <a:rPr lang="en-US" sz="7148" dirty="0" err="1">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văn</a:t>
            </a:r>
            <a:r>
              <a:rPr lang="en-US" sz="7148" dirty="0">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 </a:t>
            </a:r>
            <a:r>
              <a:rPr lang="en-US" sz="7148" dirty="0" err="1">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bản</a:t>
            </a:r>
            <a:r>
              <a:rPr lang="en-US" sz="7148" dirty="0">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 </a:t>
            </a:r>
            <a:r>
              <a:rPr lang="en-US" sz="7148" dirty="0" err="1">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nghị</a:t>
            </a:r>
            <a:r>
              <a:rPr lang="en-US" sz="7148" dirty="0">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 </a:t>
            </a:r>
            <a:r>
              <a:rPr lang="en-US" sz="7148" dirty="0" err="1">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luận</a:t>
            </a:r>
            <a:r>
              <a:rPr lang="en-US" sz="7148" dirty="0">
                <a:solidFill>
                  <a:srgbClr val="AE661E"/>
                </a:solidFill>
                <a:latin typeface="#9Slide07 SVNGuerrilla" panose="00000500000000000000" pitchFamily="2" charset="0"/>
                <a:ea typeface="#9Slide04 Vollkorn Bold" panose="00000800000000000000" pitchFamily="2" charset="0"/>
                <a:cs typeface="#9Slide05 Pattaya" panose="00000500000000000000" pitchFamily="2" charset="-34"/>
              </a:rPr>
              <a:t>)</a:t>
            </a:r>
            <a:endParaRPr lang="en-US" sz="7200" dirty="0">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a:lnSpc>
                <a:spcPts val="9292"/>
              </a:lnSpc>
            </a:pPr>
            <a:endParaRPr lang="en-US" sz="7148" dirty="0">
              <a:solidFill>
                <a:srgbClr val="AE661E"/>
              </a:solidFill>
              <a:latin typeface="#9Slide07 SVNGuerrilla" panose="00000500000000000000" pitchFamily="2" charset="0"/>
            </a:endParaRPr>
          </a:p>
        </p:txBody>
      </p:sp>
      <p:sp>
        <p:nvSpPr>
          <p:cNvPr id="27" name="TextBox 27"/>
          <p:cNvSpPr txBox="1"/>
          <p:nvPr/>
        </p:nvSpPr>
        <p:spPr>
          <a:xfrm>
            <a:off x="-44116" y="5890682"/>
            <a:ext cx="12564748" cy="2462213"/>
          </a:xfrm>
          <a:prstGeom prst="rect">
            <a:avLst/>
          </a:prstGeom>
        </p:spPr>
        <p:txBody>
          <a:bodyPr wrap="square" lIns="0" tIns="0" rIns="0" bIns="0" rtlCol="0" anchor="t">
            <a:spAutoFit/>
          </a:bodyPr>
          <a:lstStyle/>
          <a:p>
            <a:pPr algn="ctr"/>
            <a:r>
              <a:rPr lang="en-US" sz="8000" spc="139" dirty="0" err="1">
                <a:solidFill>
                  <a:schemeClr val="bg2">
                    <a:lumMod val="10000"/>
                  </a:schemeClr>
                </a:solidFill>
                <a:latin typeface="#9Slide07 SVNBango" panose="02000000000000000000" pitchFamily="2" charset="0"/>
              </a:rPr>
              <a:t>Thực</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hành</a:t>
            </a:r>
            <a:endParaRPr lang="en-US" sz="8000" spc="139" dirty="0">
              <a:solidFill>
                <a:schemeClr val="bg2">
                  <a:lumMod val="10000"/>
                </a:schemeClr>
              </a:solidFill>
              <a:latin typeface="#9Slide07 SVNBango" panose="02000000000000000000" pitchFamily="2" charset="0"/>
            </a:endParaRPr>
          </a:p>
          <a:p>
            <a:pPr algn="ct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tiếng</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Việt</a:t>
            </a:r>
            <a:endParaRPr lang="en-US" sz="8000" spc="139" dirty="0">
              <a:solidFill>
                <a:schemeClr val="bg2">
                  <a:lumMod val="10000"/>
                </a:schemeClr>
              </a:solidFill>
              <a:latin typeface="#9Slide07 SVNBango" panose="02000000000000000000" pitchFamily="2" charset="0"/>
            </a:endParaRPr>
          </a:p>
        </p:txBody>
      </p:sp>
      <p:sp>
        <p:nvSpPr>
          <p:cNvPr id="3" name="Freeform 2">
            <a:extLst>
              <a:ext uri="{FF2B5EF4-FFF2-40B4-BE49-F238E27FC236}">
                <a16:creationId xmlns:a16="http://schemas.microsoft.com/office/drawing/2014/main" id="{56F10B28-CBD2-C9D8-60AE-5D64FA909B0D}"/>
              </a:ext>
            </a:extLst>
          </p:cNvPr>
          <p:cNvSpPr/>
          <p:nvPr/>
        </p:nvSpPr>
        <p:spPr>
          <a:xfrm>
            <a:off x="9200401" y="4381500"/>
            <a:ext cx="9119683" cy="6007591"/>
          </a:xfrm>
          <a:custGeom>
            <a:avLst/>
            <a:gdLst/>
            <a:ahLst/>
            <a:cxnLst/>
            <a:rect l="l" t="t" r="r" b="b"/>
            <a:pathLst>
              <a:path w="6246376" h="4114800">
                <a:moveTo>
                  <a:pt x="0" y="0"/>
                </a:moveTo>
                <a:lnTo>
                  <a:pt x="6246376" y="0"/>
                </a:lnTo>
                <a:lnTo>
                  <a:pt x="624637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104900"/>
            <a:ext cx="14907494" cy="1200329"/>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7200" i="0" u="none" strike="noStrike" kern="0" cap="none" spc="0" normalizeH="0" baseline="0" noProof="0" dirty="0" err="1">
                <a:ln>
                  <a:noFill/>
                </a:ln>
                <a:solidFill>
                  <a:srgbClr val="FF0000"/>
                </a:solidFill>
                <a:effectLst/>
                <a:uLnTx/>
                <a:uFillTx/>
                <a:latin typeface="#9Slide07 IcielCadena" panose="02000503000000020004" pitchFamily="2" charset="0"/>
                <a:cs typeface="Times New Roman" panose="02020603050405020304" pitchFamily="18" charset="0"/>
                <a:sym typeface="Arial"/>
              </a:rPr>
              <a:t>Lựa</a:t>
            </a:r>
            <a:r>
              <a:rPr kumimoji="0" lang="en-US" sz="7200" i="0" u="none" strike="noStrike" kern="0" cap="none" spc="0" normalizeH="0" baseline="0" noProof="0" dirty="0">
                <a:ln>
                  <a:noFill/>
                </a:ln>
                <a:solidFill>
                  <a:srgbClr val="FF0000"/>
                </a:solidFill>
                <a:effectLst/>
                <a:uLnTx/>
                <a:uFillTx/>
                <a:latin typeface="#9Slide07 IcielCadena" panose="02000503000000020004" pitchFamily="2" charset="0"/>
                <a:cs typeface="Times New Roman" panose="02020603050405020304" pitchFamily="18" charset="0"/>
                <a:sym typeface="Arial"/>
              </a:rPr>
              <a:t> </a:t>
            </a:r>
            <a:r>
              <a:rPr kumimoji="0" lang="en-US" sz="7200" i="0" u="none" strike="noStrike" kern="0" cap="none" spc="0" normalizeH="0" baseline="0" noProof="0" dirty="0" err="1">
                <a:ln>
                  <a:noFill/>
                </a:ln>
                <a:solidFill>
                  <a:srgbClr val="FF0000"/>
                </a:solidFill>
                <a:effectLst/>
                <a:uLnTx/>
                <a:uFillTx/>
                <a:latin typeface="#9Slide07 IcielCadena" panose="02000503000000020004" pitchFamily="2" charset="0"/>
                <a:cs typeface="Times New Roman" panose="02020603050405020304" pitchFamily="18" charset="0"/>
                <a:sym typeface="Arial"/>
              </a:rPr>
              <a:t>chọn</a:t>
            </a:r>
            <a:r>
              <a:rPr kumimoji="0" lang="en-US" sz="7200" i="0" u="none" strike="noStrike" kern="0" cap="none" spc="0" normalizeH="0" noProof="0" dirty="0">
                <a:ln>
                  <a:noFill/>
                </a:ln>
                <a:solidFill>
                  <a:srgbClr val="FF0000"/>
                </a:solidFill>
                <a:effectLst/>
                <a:uLnTx/>
                <a:uFillTx/>
                <a:latin typeface="#9Slide07 IcielCadena" panose="02000503000000020004" pitchFamily="2" charset="0"/>
                <a:cs typeface="Times New Roman" panose="02020603050405020304" pitchFamily="18" charset="0"/>
                <a:sym typeface="Arial"/>
              </a:rPr>
              <a:t> </a:t>
            </a:r>
            <a:r>
              <a:rPr kumimoji="0" lang="en-US" sz="7200" i="0" u="none" strike="noStrike" kern="0" cap="none" spc="0" normalizeH="0" noProof="0" dirty="0" err="1">
                <a:ln>
                  <a:noFill/>
                </a:ln>
                <a:solidFill>
                  <a:srgbClr val="FF0000"/>
                </a:solidFill>
                <a:effectLst/>
                <a:uLnTx/>
                <a:uFillTx/>
                <a:latin typeface="#9Slide07 IcielCadena" panose="02000503000000020004" pitchFamily="2" charset="0"/>
                <a:cs typeface="Times New Roman" panose="02020603050405020304" pitchFamily="18" charset="0"/>
                <a:sym typeface="Arial"/>
              </a:rPr>
              <a:t>đối</a:t>
            </a:r>
            <a:r>
              <a:rPr kumimoji="0" lang="en-US" sz="7200" i="0" u="none" strike="noStrike" kern="0" cap="none" spc="0" normalizeH="0" noProof="0" dirty="0">
                <a:ln>
                  <a:noFill/>
                </a:ln>
                <a:solidFill>
                  <a:srgbClr val="FF0000"/>
                </a:solidFill>
                <a:effectLst/>
                <a:uLnTx/>
                <a:uFillTx/>
                <a:latin typeface="#9Slide07 IcielCadena" panose="02000503000000020004" pitchFamily="2" charset="0"/>
                <a:cs typeface="Times New Roman" panose="02020603050405020304" pitchFamily="18" charset="0"/>
                <a:sym typeface="Arial"/>
              </a:rPr>
              <a:t> </a:t>
            </a:r>
            <a:r>
              <a:rPr kumimoji="0" lang="en-US" sz="7200" i="0" u="none" strike="noStrike" kern="0" cap="none" spc="0" normalizeH="0" noProof="0" dirty="0" err="1">
                <a:ln>
                  <a:noFill/>
                </a:ln>
                <a:solidFill>
                  <a:srgbClr val="FF0000"/>
                </a:solidFill>
                <a:effectLst/>
                <a:uLnTx/>
                <a:uFillTx/>
                <a:latin typeface="#9Slide07 IcielCadena" panose="02000503000000020004" pitchFamily="2" charset="0"/>
                <a:cs typeface="Times New Roman" panose="02020603050405020304" pitchFamily="18" charset="0"/>
                <a:sym typeface="Arial"/>
              </a:rPr>
              <a:t>tác</a:t>
            </a:r>
            <a:endParaRPr kumimoji="0" lang="en-US" sz="7200" i="0" u="none" strike="noStrike" kern="0" cap="none" spc="0" normalizeH="0" baseline="0" noProof="0" dirty="0">
              <a:ln>
                <a:noFill/>
              </a:ln>
              <a:solidFill>
                <a:srgbClr val="FF0000"/>
              </a:solidFill>
              <a:effectLst/>
              <a:uLnTx/>
              <a:uFillTx/>
              <a:latin typeface="#9Slide07 IcielCadena" panose="02000503000000020004" pitchFamily="2" charset="0"/>
              <a:cs typeface="Times New Roman" panose="02020603050405020304" pitchFamily="18" charset="0"/>
              <a:sym typeface="Arial"/>
            </a:endParaRPr>
          </a:p>
        </p:txBody>
      </p:sp>
      <p:sp>
        <p:nvSpPr>
          <p:cNvPr id="3" name="Rectangle 2"/>
          <p:cNvSpPr/>
          <p:nvPr/>
        </p:nvSpPr>
        <p:spPr>
          <a:xfrm>
            <a:off x="1143000" y="3086100"/>
            <a:ext cx="16002000" cy="6301149"/>
          </a:xfrm>
          <a:prstGeom prst="rect">
            <a:avLst/>
          </a:prstGeom>
        </p:spPr>
        <p:txBody>
          <a:bodyPr wrap="square">
            <a:spAutoFit/>
          </a:bodyPr>
          <a:lstStyle/>
          <a:p>
            <a:pPr algn="just" defTabSz="685800">
              <a:lnSpc>
                <a:spcPct val="107000"/>
              </a:lnSpc>
              <a:spcAft>
                <a:spcPts val="1200"/>
              </a:spcAft>
              <a:defRPr/>
            </a:pPr>
            <a:r>
              <a:rPr lang="en-US" sz="4400" b="1" dirty="0" err="1">
                <a:latin typeface="Times New Roman" panose="02020603050405020304" pitchFamily="18" charset="0"/>
                <a:ea typeface="Calibri" panose="020F0502020204030204" pitchFamily="34" charset="0"/>
                <a:cs typeface="Times New Roman" panose="02020603050405020304" pitchFamily="18" charset="0"/>
              </a:rPr>
              <a:t>Trao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trả</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hỏi</a:t>
            </a:r>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spcAft>
                <a:spcPts val="1200"/>
              </a:spcAft>
              <a:defRPr/>
            </a:pPr>
            <a:r>
              <a:rPr lang="en-US" sz="4400" dirty="0">
                <a:latin typeface="Times New Roman" panose="02020603050405020304" pitchFamily="18" charset="0"/>
                <a:ea typeface="Calibri" panose="020F0502020204030204" pitchFamily="34" charset="0"/>
                <a:cs typeface="Times New Roman" panose="02020603050405020304" pitchFamily="18" charset="0"/>
              </a:rPr>
              <a:t>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4400" dirty="0">
                <a:latin typeface="Times New Roman" panose="02020603050405020304" pitchFamily="18" charset="0"/>
                <a:ea typeface="Calibri" panose="020F0502020204030204" pitchFamily="34" charset="0"/>
                <a:cs typeface="Times New Roman" panose="02020603050405020304" pitchFamily="18" charset="0"/>
              </a:rPr>
              <a:t> hay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4400" dirty="0">
                <a:latin typeface="Times New Roman" panose="02020603050405020304" pitchFamily="18" charset="0"/>
                <a:ea typeface="Calibri" panose="020F0502020204030204" pitchFamily="34" charset="0"/>
                <a:cs typeface="Times New Roman" panose="02020603050405020304" pitchFamily="18" charset="0"/>
              </a:rPr>
              <a:t> 2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kiểu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a:p>
            <a:pPr algn="just" defTabSz="685800">
              <a:lnSpc>
                <a:spcPct val="107000"/>
              </a:lnSpc>
              <a:spcAft>
                <a:spcPts val="1200"/>
              </a:spcAft>
              <a:defRPr/>
            </a:pPr>
            <a:r>
              <a:rPr lang="en-US" sz="4400" dirty="0">
                <a:latin typeface="Times New Roman" panose="02020603050405020304" pitchFamily="18" charset="0"/>
                <a:ea typeface="Calibri" panose="020F0502020204030204" pitchFamily="34" charset="0"/>
                <a:cs typeface="Times New Roman" panose="02020603050405020304" pitchFamily="18" charset="0"/>
              </a:rPr>
              <a:t>b.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vi-VN" sz="4400" dirty="0">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spcAft>
                <a:spcPts val="1200"/>
              </a:spcAft>
              <a:defRPr/>
            </a:pPr>
            <a:r>
              <a:rPr lang="en-US" sz="4400" dirty="0">
                <a:latin typeface="Times New Roman" panose="02020603050405020304" pitchFamily="18" charset="0"/>
                <a:ea typeface="Calibri" panose="020F0502020204030204" pitchFamily="34" charset="0"/>
                <a:cs typeface="Times New Roman" panose="02020603050405020304" pitchFamily="18" charset="0"/>
              </a:rPr>
              <a:t>c.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4" name="Freeform 7">
            <a:extLst>
              <a:ext uri="{FF2B5EF4-FFF2-40B4-BE49-F238E27FC236}">
                <a16:creationId xmlns:a16="http://schemas.microsoft.com/office/drawing/2014/main" id="{CE2F5F74-59D7-3C64-90E6-AF85A00115DE}"/>
              </a:ext>
            </a:extLst>
          </p:cNvPr>
          <p:cNvSpPr/>
          <p:nvPr/>
        </p:nvSpPr>
        <p:spPr>
          <a:xfrm>
            <a:off x="12725400" y="828764"/>
            <a:ext cx="2826774" cy="1752600"/>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8513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5594787" y="7489040"/>
            <a:ext cx="5850978" cy="277564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2730713" y="790738"/>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1</a:t>
            </a:r>
          </a:p>
        </p:txBody>
      </p:sp>
      <p:sp>
        <p:nvSpPr>
          <p:cNvPr id="48" name="Isosceles Triangle 47"/>
          <p:cNvSpPr/>
          <p:nvPr/>
        </p:nvSpPr>
        <p:spPr>
          <a:xfrm>
            <a:off x="4052" y="6479628"/>
            <a:ext cx="8025822" cy="380737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1" name="5-Point Star 50">
            <a:hlinkClick r:id="rId3" action="ppaction://hlinksldjump"/>
          </p:cNvPr>
          <p:cNvSpPr/>
          <p:nvPr/>
        </p:nvSpPr>
        <p:spPr>
          <a:xfrm>
            <a:off x="2565837" y="1442154"/>
            <a:ext cx="919335" cy="919335"/>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p:cNvSpPr txBox="1"/>
          <p:nvPr/>
        </p:nvSpPr>
        <p:spPr>
          <a:xfrm>
            <a:off x="5299995" y="2079449"/>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2</a:t>
            </a:r>
          </a:p>
        </p:txBody>
      </p:sp>
      <p:sp>
        <p:nvSpPr>
          <p:cNvPr id="53" name="5-Point Star 52">
            <a:hlinkClick r:id="rId4" action="ppaction://hlinksldjump"/>
          </p:cNvPr>
          <p:cNvSpPr/>
          <p:nvPr/>
        </p:nvSpPr>
        <p:spPr>
          <a:xfrm>
            <a:off x="4950431" y="2730865"/>
            <a:ext cx="1288712" cy="1288712"/>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4" name="TextBox 53"/>
          <p:cNvSpPr txBox="1"/>
          <p:nvPr/>
        </p:nvSpPr>
        <p:spPr>
          <a:xfrm>
            <a:off x="9519129" y="783677"/>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5</a:t>
            </a:r>
          </a:p>
        </p:txBody>
      </p:sp>
      <p:sp>
        <p:nvSpPr>
          <p:cNvPr id="55" name="5-Point Star 54">
            <a:hlinkClick r:id="rId5" action="ppaction://hlinksldjump"/>
          </p:cNvPr>
          <p:cNvSpPr/>
          <p:nvPr/>
        </p:nvSpPr>
        <p:spPr>
          <a:xfrm>
            <a:off x="9169565" y="1435093"/>
            <a:ext cx="1288712" cy="1288712"/>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6" name="TextBox 55"/>
          <p:cNvSpPr txBox="1"/>
          <p:nvPr/>
        </p:nvSpPr>
        <p:spPr>
          <a:xfrm>
            <a:off x="13738263" y="2723804"/>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6</a:t>
            </a:r>
          </a:p>
        </p:txBody>
      </p:sp>
      <p:sp>
        <p:nvSpPr>
          <p:cNvPr id="57" name="5-Point Star 56">
            <a:hlinkClick r:id="rId6" action="ppaction://hlinksldjump"/>
          </p:cNvPr>
          <p:cNvSpPr/>
          <p:nvPr/>
        </p:nvSpPr>
        <p:spPr>
          <a:xfrm>
            <a:off x="13388699" y="3375220"/>
            <a:ext cx="1288712" cy="1288712"/>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8" name="TextBox 57"/>
          <p:cNvSpPr txBox="1"/>
          <p:nvPr/>
        </p:nvSpPr>
        <p:spPr>
          <a:xfrm>
            <a:off x="10633058" y="4195756"/>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4</a:t>
            </a:r>
          </a:p>
        </p:txBody>
      </p:sp>
      <p:sp>
        <p:nvSpPr>
          <p:cNvPr id="59" name="5-Point Star 58">
            <a:hlinkClick r:id="rId7" action="ppaction://hlinksldjump"/>
          </p:cNvPr>
          <p:cNvSpPr/>
          <p:nvPr/>
        </p:nvSpPr>
        <p:spPr>
          <a:xfrm>
            <a:off x="10458277" y="4847171"/>
            <a:ext cx="939149" cy="939149"/>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60" name="TextBox 59"/>
          <p:cNvSpPr txBox="1"/>
          <p:nvPr/>
        </p:nvSpPr>
        <p:spPr>
          <a:xfrm>
            <a:off x="15488408" y="365068"/>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7</a:t>
            </a:r>
          </a:p>
        </p:txBody>
      </p:sp>
      <p:sp>
        <p:nvSpPr>
          <p:cNvPr id="61" name="5-Point Star 60">
            <a:hlinkClick r:id="rId8" action="ppaction://hlinksldjump"/>
          </p:cNvPr>
          <p:cNvSpPr/>
          <p:nvPr/>
        </p:nvSpPr>
        <p:spPr>
          <a:xfrm>
            <a:off x="15138844" y="1016483"/>
            <a:ext cx="1288712" cy="1288712"/>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p:cNvSpPr txBox="1"/>
          <p:nvPr/>
        </p:nvSpPr>
        <p:spPr>
          <a:xfrm>
            <a:off x="1126431" y="2723803"/>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3</a:t>
            </a:r>
          </a:p>
        </p:txBody>
      </p:sp>
      <p:sp>
        <p:nvSpPr>
          <p:cNvPr id="63" name="5-Point Star 62">
            <a:hlinkClick r:id="rId9" action="ppaction://hlinksldjump"/>
          </p:cNvPr>
          <p:cNvSpPr/>
          <p:nvPr/>
        </p:nvSpPr>
        <p:spPr>
          <a:xfrm>
            <a:off x="1099046" y="3375220"/>
            <a:ext cx="644357" cy="64435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6852297" y="1"/>
            <a:ext cx="497252" cy="830997"/>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lumMod val="50000"/>
                  </a:prstClr>
                </a:solidFill>
                <a:effectLst/>
                <a:uLnTx/>
                <a:uFillTx/>
                <a:latin typeface="Calibri"/>
                <a:ea typeface="+mn-ea"/>
                <a:cs typeface="+mn-cs"/>
              </a:rPr>
              <a:t>8</a:t>
            </a:r>
          </a:p>
        </p:txBody>
      </p:sp>
      <p:sp>
        <p:nvSpPr>
          <p:cNvPr id="65" name="5-Point Star 64">
            <a:hlinkClick r:id="rId10" action="ppaction://hlinksldjump"/>
          </p:cNvPr>
          <p:cNvSpPr/>
          <p:nvPr/>
        </p:nvSpPr>
        <p:spPr>
          <a:xfrm>
            <a:off x="6755252" y="651416"/>
            <a:ext cx="783677" cy="78367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652240" y="6404127"/>
            <a:ext cx="17034663" cy="216982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3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itchFamily="18" charset="0"/>
                <a:ea typeface="+mn-ea"/>
                <a:cs typeface="Times New Roman" pitchFamily="18" charset="0"/>
              </a:rPr>
              <a:t>NGÔI SAO </a:t>
            </a:r>
            <a:r>
              <a:rPr kumimoji="0" lang="vi-VN" sz="13200" b="1" i="0" u="none" strike="noStrike" kern="120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itchFamily="18" charset="0"/>
                <a:ea typeface="+mn-ea"/>
                <a:cs typeface="Times New Roman" pitchFamily="18" charset="0"/>
              </a:rPr>
              <a:t>VĂN HỌC</a:t>
            </a:r>
            <a:endParaRPr kumimoji="0" lang="en-US" sz="13200" b="1" i="0" u="none" strike="noStrike" kern="120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itchFamily="18" charset="0"/>
              <a:ea typeface="+mn-ea"/>
              <a:cs typeface="Times New Roman" pitchFamily="18" charset="0"/>
            </a:endParaRP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60211" y="4622875"/>
            <a:ext cx="224961" cy="199004"/>
          </a:xfrm>
          <a:prstGeom prst="rect">
            <a:avLst/>
          </a:prstGeom>
        </p:spPr>
      </p:pic>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25695" y="2004035"/>
            <a:ext cx="371475" cy="328613"/>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15750" y="2799271"/>
            <a:ext cx="309713" cy="273977"/>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62721" y="2833770"/>
            <a:ext cx="261419" cy="231255"/>
          </a:xfrm>
          <a:prstGeom prst="rect">
            <a:avLst/>
          </a:prstGeom>
        </p:spPr>
      </p:pic>
    </p:spTree>
    <p:extLst>
      <p:ext uri="{BB962C8B-B14F-4D97-AF65-F5344CB8AC3E}">
        <p14:creationId xmlns:p14="http://schemas.microsoft.com/office/powerpoint/2010/main" val="5501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500" fill="hold"/>
                                        <p:tgtEl>
                                          <p:spTgt spid="61"/>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750" fill="hold"/>
                                        <p:tgtEl>
                                          <p:spTgt spid="63"/>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2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
                    </p:tgtEl>
                  </p:cond>
                </p:stCondLst>
                <p:endSync evt="end" delay="0">
                  <p:rtn val="all"/>
                </p:endSync>
                <p:childTnLst>
                  <p:par>
                    <p:cTn id="28" fill="hold">
                      <p:stCondLst>
                        <p:cond delay="0"/>
                      </p:stCondLst>
                      <p:childTnLst>
                        <p:par>
                          <p:cTn id="29" fill="hold">
                            <p:stCondLst>
                              <p:cond delay="0"/>
                            </p:stCondLst>
                            <p:childTnLst>
                              <p:par>
                                <p:cTn id="30" presetID="23" presetClass="exit" presetSubtype="544" fill="hold" grpId="0" nodeType="clickEffect">
                                  <p:stCondLst>
                                    <p:cond delay="0"/>
                                  </p:stCondLst>
                                  <p:childTnLst>
                                    <p:anim calcmode="lin" valueType="num">
                                      <p:cBhvr>
                                        <p:cTn id="31" dur="500"/>
                                        <p:tgtEl>
                                          <p:spTgt spid="51"/>
                                        </p:tgtEl>
                                        <p:attrNameLst>
                                          <p:attrName>ppt_w</p:attrName>
                                        </p:attrNameLst>
                                      </p:cBhvr>
                                      <p:tavLst>
                                        <p:tav tm="0">
                                          <p:val>
                                            <p:strVal val="ppt_w"/>
                                          </p:val>
                                        </p:tav>
                                        <p:tav tm="100000">
                                          <p:val>
                                            <p:fltVal val="0"/>
                                          </p:val>
                                        </p:tav>
                                      </p:tavLst>
                                    </p:anim>
                                    <p:anim calcmode="lin" valueType="num">
                                      <p:cBhvr>
                                        <p:cTn id="32" dur="500"/>
                                        <p:tgtEl>
                                          <p:spTgt spid="51"/>
                                        </p:tgtEl>
                                        <p:attrNameLst>
                                          <p:attrName>ppt_h</p:attrName>
                                        </p:attrNameLst>
                                      </p:cBhvr>
                                      <p:tavLst>
                                        <p:tav tm="0">
                                          <p:val>
                                            <p:strVal val="ppt_h"/>
                                          </p:val>
                                        </p:tav>
                                        <p:tav tm="100000">
                                          <p:val>
                                            <p:fltVal val="0"/>
                                          </p:val>
                                        </p:tav>
                                      </p:tavLst>
                                    </p:anim>
                                    <p:anim calcmode="lin" valueType="num">
                                      <p:cBhvr>
                                        <p:cTn id="33" dur="500"/>
                                        <p:tgtEl>
                                          <p:spTgt spid="51"/>
                                        </p:tgtEl>
                                        <p:attrNameLst>
                                          <p:attrName>ppt_x</p:attrName>
                                        </p:attrNameLst>
                                      </p:cBhvr>
                                      <p:tavLst>
                                        <p:tav tm="0">
                                          <p:val>
                                            <p:strVal val="ppt_x"/>
                                          </p:val>
                                        </p:tav>
                                        <p:tav tm="100000">
                                          <p:val>
                                            <p:fltVal val="0.5"/>
                                          </p:val>
                                        </p:tav>
                                      </p:tavLst>
                                    </p:anim>
                                    <p:anim calcmode="lin" valueType="num">
                                      <p:cBhvr>
                                        <p:cTn id="34" dur="500"/>
                                        <p:tgtEl>
                                          <p:spTgt spid="51"/>
                                        </p:tgtEl>
                                        <p:attrNameLst>
                                          <p:attrName>ppt_y</p:attrName>
                                        </p:attrNameLst>
                                      </p:cBhvr>
                                      <p:tavLst>
                                        <p:tav tm="0">
                                          <p:val>
                                            <p:strVal val="ppt_y"/>
                                          </p:val>
                                        </p:tav>
                                        <p:tav tm="100000">
                                          <p:val>
                                            <p:fltVal val="0.5"/>
                                          </p:val>
                                        </p:tav>
                                      </p:tavLst>
                                    </p:anim>
                                    <p:set>
                                      <p:cBhvr>
                                        <p:cTn id="35" dur="1" fill="hold">
                                          <p:stCondLst>
                                            <p:cond delay="499"/>
                                          </p:stCondLst>
                                        </p:cTn>
                                        <p:tgtEl>
                                          <p:spTgt spid="51"/>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10"/>
                                        <p:tgtEl>
                                          <p:spTgt spid="29"/>
                                        </p:tgtEl>
                                      </p:cBhvr>
                                    </p:animEffect>
                                    <p:set>
                                      <p:cBhvr>
                                        <p:cTn id="38"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9" restart="whenNotActive" fill="hold" evtFilter="cancelBubble" nodeType="interactiveSeq">
                <p:stCondLst>
                  <p:cond evt="onClick" delay="0">
                    <p:tgtEl>
                      <p:spTgt spid="53"/>
                    </p:tgtEl>
                  </p:cond>
                </p:stCondLst>
                <p:endSync evt="end" delay="0">
                  <p:rtn val="all"/>
                </p:endSync>
                <p:childTnLst>
                  <p:par>
                    <p:cTn id="40" fill="hold">
                      <p:stCondLst>
                        <p:cond delay="0"/>
                      </p:stCondLst>
                      <p:childTnLst>
                        <p:par>
                          <p:cTn id="41" fill="hold">
                            <p:stCondLst>
                              <p:cond delay="0"/>
                            </p:stCondLst>
                            <p:childTnLst>
                              <p:par>
                                <p:cTn id="42" presetID="23" presetClass="exit" presetSubtype="544" fill="hold" grpId="0" nodeType="clickEffect">
                                  <p:stCondLst>
                                    <p:cond delay="0"/>
                                  </p:stCondLst>
                                  <p:childTnLst>
                                    <p:anim calcmode="lin" valueType="num">
                                      <p:cBhvr>
                                        <p:cTn id="43" dur="500"/>
                                        <p:tgtEl>
                                          <p:spTgt spid="53"/>
                                        </p:tgtEl>
                                        <p:attrNameLst>
                                          <p:attrName>ppt_w</p:attrName>
                                        </p:attrNameLst>
                                      </p:cBhvr>
                                      <p:tavLst>
                                        <p:tav tm="0">
                                          <p:val>
                                            <p:strVal val="ppt_w"/>
                                          </p:val>
                                        </p:tav>
                                        <p:tav tm="100000">
                                          <p:val>
                                            <p:fltVal val="0"/>
                                          </p:val>
                                        </p:tav>
                                      </p:tavLst>
                                    </p:anim>
                                    <p:anim calcmode="lin" valueType="num">
                                      <p:cBhvr>
                                        <p:cTn id="44" dur="500"/>
                                        <p:tgtEl>
                                          <p:spTgt spid="53"/>
                                        </p:tgtEl>
                                        <p:attrNameLst>
                                          <p:attrName>ppt_h</p:attrName>
                                        </p:attrNameLst>
                                      </p:cBhvr>
                                      <p:tavLst>
                                        <p:tav tm="0">
                                          <p:val>
                                            <p:strVal val="ppt_h"/>
                                          </p:val>
                                        </p:tav>
                                        <p:tav tm="100000">
                                          <p:val>
                                            <p:fltVal val="0"/>
                                          </p:val>
                                        </p:tav>
                                      </p:tavLst>
                                    </p:anim>
                                    <p:anim calcmode="lin" valueType="num">
                                      <p:cBhvr>
                                        <p:cTn id="45" dur="500"/>
                                        <p:tgtEl>
                                          <p:spTgt spid="53"/>
                                        </p:tgtEl>
                                        <p:attrNameLst>
                                          <p:attrName>ppt_x</p:attrName>
                                        </p:attrNameLst>
                                      </p:cBhvr>
                                      <p:tavLst>
                                        <p:tav tm="0">
                                          <p:val>
                                            <p:strVal val="ppt_x"/>
                                          </p:val>
                                        </p:tav>
                                        <p:tav tm="100000">
                                          <p:val>
                                            <p:fltVal val="0.5"/>
                                          </p:val>
                                        </p:tav>
                                      </p:tavLst>
                                    </p:anim>
                                    <p:anim calcmode="lin" valueType="num">
                                      <p:cBhvr>
                                        <p:cTn id="46" dur="500"/>
                                        <p:tgtEl>
                                          <p:spTgt spid="53"/>
                                        </p:tgtEl>
                                        <p:attrNameLst>
                                          <p:attrName>ppt_y</p:attrName>
                                        </p:attrNameLst>
                                      </p:cBhvr>
                                      <p:tavLst>
                                        <p:tav tm="0">
                                          <p:val>
                                            <p:strVal val="ppt_y"/>
                                          </p:val>
                                        </p:tav>
                                        <p:tav tm="100000">
                                          <p:val>
                                            <p:fltVal val="0.5"/>
                                          </p:val>
                                        </p:tav>
                                      </p:tavLst>
                                    </p:anim>
                                    <p:set>
                                      <p:cBhvr>
                                        <p:cTn id="47" dur="1" fill="hold">
                                          <p:stCondLst>
                                            <p:cond delay="499"/>
                                          </p:stCondLst>
                                        </p:cTn>
                                        <p:tgtEl>
                                          <p:spTgt spid="53"/>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10"/>
                                        <p:tgtEl>
                                          <p:spTgt spid="52"/>
                                        </p:tgtEl>
                                      </p:cBhvr>
                                    </p:animEffect>
                                    <p:set>
                                      <p:cBhvr>
                                        <p:cTn id="50"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5"/>
                    </p:tgtEl>
                  </p:cond>
                </p:stCondLst>
                <p:endSync evt="end" delay="0">
                  <p:rtn val="all"/>
                </p:endSync>
                <p:childTnLst>
                  <p:par>
                    <p:cTn id="52" fill="hold">
                      <p:stCondLst>
                        <p:cond delay="0"/>
                      </p:stCondLst>
                      <p:childTnLst>
                        <p:par>
                          <p:cTn id="53" fill="hold">
                            <p:stCondLst>
                              <p:cond delay="0"/>
                            </p:stCondLst>
                            <p:childTnLst>
                              <p:par>
                                <p:cTn id="54" presetID="23" presetClass="exit" presetSubtype="544" fill="hold" grpId="0" nodeType="clickEffect">
                                  <p:stCondLst>
                                    <p:cond delay="0"/>
                                  </p:stCondLst>
                                  <p:childTnLst>
                                    <p:anim calcmode="lin" valueType="num">
                                      <p:cBhvr>
                                        <p:cTn id="55" dur="500"/>
                                        <p:tgtEl>
                                          <p:spTgt spid="55"/>
                                        </p:tgtEl>
                                        <p:attrNameLst>
                                          <p:attrName>ppt_w</p:attrName>
                                        </p:attrNameLst>
                                      </p:cBhvr>
                                      <p:tavLst>
                                        <p:tav tm="0">
                                          <p:val>
                                            <p:strVal val="ppt_w"/>
                                          </p:val>
                                        </p:tav>
                                        <p:tav tm="100000">
                                          <p:val>
                                            <p:fltVal val="0"/>
                                          </p:val>
                                        </p:tav>
                                      </p:tavLst>
                                    </p:anim>
                                    <p:anim calcmode="lin" valueType="num">
                                      <p:cBhvr>
                                        <p:cTn id="56" dur="500"/>
                                        <p:tgtEl>
                                          <p:spTgt spid="55"/>
                                        </p:tgtEl>
                                        <p:attrNameLst>
                                          <p:attrName>ppt_h</p:attrName>
                                        </p:attrNameLst>
                                      </p:cBhvr>
                                      <p:tavLst>
                                        <p:tav tm="0">
                                          <p:val>
                                            <p:strVal val="ppt_h"/>
                                          </p:val>
                                        </p:tav>
                                        <p:tav tm="100000">
                                          <p:val>
                                            <p:fltVal val="0"/>
                                          </p:val>
                                        </p:tav>
                                      </p:tavLst>
                                    </p:anim>
                                    <p:anim calcmode="lin" valueType="num">
                                      <p:cBhvr>
                                        <p:cTn id="57" dur="500"/>
                                        <p:tgtEl>
                                          <p:spTgt spid="55"/>
                                        </p:tgtEl>
                                        <p:attrNameLst>
                                          <p:attrName>ppt_x</p:attrName>
                                        </p:attrNameLst>
                                      </p:cBhvr>
                                      <p:tavLst>
                                        <p:tav tm="0">
                                          <p:val>
                                            <p:strVal val="ppt_x"/>
                                          </p:val>
                                        </p:tav>
                                        <p:tav tm="100000">
                                          <p:val>
                                            <p:fltVal val="0.5"/>
                                          </p:val>
                                        </p:tav>
                                      </p:tavLst>
                                    </p:anim>
                                    <p:anim calcmode="lin" valueType="num">
                                      <p:cBhvr>
                                        <p:cTn id="58" dur="500"/>
                                        <p:tgtEl>
                                          <p:spTgt spid="55"/>
                                        </p:tgtEl>
                                        <p:attrNameLst>
                                          <p:attrName>ppt_y</p:attrName>
                                        </p:attrNameLst>
                                      </p:cBhvr>
                                      <p:tavLst>
                                        <p:tav tm="0">
                                          <p:val>
                                            <p:strVal val="ppt_y"/>
                                          </p:val>
                                        </p:tav>
                                        <p:tav tm="100000">
                                          <p:val>
                                            <p:fltVal val="0.5"/>
                                          </p:val>
                                        </p:tav>
                                      </p:tavLst>
                                    </p:anim>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10"/>
                                        <p:tgtEl>
                                          <p:spTgt spid="54"/>
                                        </p:tgtEl>
                                      </p:cBhvr>
                                    </p:animEffect>
                                    <p:set>
                                      <p:cBhvr>
                                        <p:cTn id="62"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3" restart="whenNotActive" fill="hold" evtFilter="cancelBubble" nodeType="interactiveSeq">
                <p:stCondLst>
                  <p:cond evt="onClick" delay="0">
                    <p:tgtEl>
                      <p:spTgt spid="57"/>
                    </p:tgtEl>
                  </p:cond>
                </p:stCondLst>
                <p:endSync evt="end" delay="0">
                  <p:rtn val="all"/>
                </p:endSync>
                <p:childTnLst>
                  <p:par>
                    <p:cTn id="64" fill="hold">
                      <p:stCondLst>
                        <p:cond delay="0"/>
                      </p:stCondLst>
                      <p:childTnLst>
                        <p:par>
                          <p:cTn id="65" fill="hold">
                            <p:stCondLst>
                              <p:cond delay="0"/>
                            </p:stCondLst>
                            <p:childTnLst>
                              <p:par>
                                <p:cTn id="66" presetID="23" presetClass="exit" presetSubtype="544" fill="hold" grpId="0" nodeType="clickEffect">
                                  <p:stCondLst>
                                    <p:cond delay="0"/>
                                  </p:stCondLst>
                                  <p:childTnLst>
                                    <p:anim calcmode="lin" valueType="num">
                                      <p:cBhvr>
                                        <p:cTn id="67" dur="500"/>
                                        <p:tgtEl>
                                          <p:spTgt spid="57"/>
                                        </p:tgtEl>
                                        <p:attrNameLst>
                                          <p:attrName>ppt_w</p:attrName>
                                        </p:attrNameLst>
                                      </p:cBhvr>
                                      <p:tavLst>
                                        <p:tav tm="0">
                                          <p:val>
                                            <p:strVal val="ppt_w"/>
                                          </p:val>
                                        </p:tav>
                                        <p:tav tm="100000">
                                          <p:val>
                                            <p:fltVal val="0"/>
                                          </p:val>
                                        </p:tav>
                                      </p:tavLst>
                                    </p:anim>
                                    <p:anim calcmode="lin" valueType="num">
                                      <p:cBhvr>
                                        <p:cTn id="68" dur="500"/>
                                        <p:tgtEl>
                                          <p:spTgt spid="57"/>
                                        </p:tgtEl>
                                        <p:attrNameLst>
                                          <p:attrName>ppt_h</p:attrName>
                                        </p:attrNameLst>
                                      </p:cBhvr>
                                      <p:tavLst>
                                        <p:tav tm="0">
                                          <p:val>
                                            <p:strVal val="ppt_h"/>
                                          </p:val>
                                        </p:tav>
                                        <p:tav tm="100000">
                                          <p:val>
                                            <p:fltVal val="0"/>
                                          </p:val>
                                        </p:tav>
                                      </p:tavLst>
                                    </p:anim>
                                    <p:anim calcmode="lin" valueType="num">
                                      <p:cBhvr>
                                        <p:cTn id="69" dur="500"/>
                                        <p:tgtEl>
                                          <p:spTgt spid="57"/>
                                        </p:tgtEl>
                                        <p:attrNameLst>
                                          <p:attrName>ppt_x</p:attrName>
                                        </p:attrNameLst>
                                      </p:cBhvr>
                                      <p:tavLst>
                                        <p:tav tm="0">
                                          <p:val>
                                            <p:strVal val="ppt_x"/>
                                          </p:val>
                                        </p:tav>
                                        <p:tav tm="100000">
                                          <p:val>
                                            <p:fltVal val="0.5"/>
                                          </p:val>
                                        </p:tav>
                                      </p:tavLst>
                                    </p:anim>
                                    <p:anim calcmode="lin" valueType="num">
                                      <p:cBhvr>
                                        <p:cTn id="70" dur="500"/>
                                        <p:tgtEl>
                                          <p:spTgt spid="57"/>
                                        </p:tgtEl>
                                        <p:attrNameLst>
                                          <p:attrName>ppt_y</p:attrName>
                                        </p:attrNameLst>
                                      </p:cBhvr>
                                      <p:tavLst>
                                        <p:tav tm="0">
                                          <p:val>
                                            <p:strVal val="ppt_y"/>
                                          </p:val>
                                        </p:tav>
                                        <p:tav tm="100000">
                                          <p:val>
                                            <p:fltVal val="0.5"/>
                                          </p:val>
                                        </p:tav>
                                      </p:tavLst>
                                    </p:anim>
                                    <p:set>
                                      <p:cBhvr>
                                        <p:cTn id="71" dur="1" fill="hold">
                                          <p:stCondLst>
                                            <p:cond delay="499"/>
                                          </p:stCondLst>
                                        </p:cTn>
                                        <p:tgtEl>
                                          <p:spTgt spid="57"/>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10"/>
                                        <p:tgtEl>
                                          <p:spTgt spid="56"/>
                                        </p:tgtEl>
                                      </p:cBhvr>
                                    </p:animEffect>
                                    <p:set>
                                      <p:cBhvr>
                                        <p:cTn id="74"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5" restart="whenNotActive" fill="hold" evtFilter="cancelBubble" nodeType="interactiveSeq">
                <p:stCondLst>
                  <p:cond evt="onClick" delay="0">
                    <p:tgtEl>
                      <p:spTgt spid="59"/>
                    </p:tgtEl>
                  </p:cond>
                </p:stCondLst>
                <p:endSync evt="end" delay="0">
                  <p:rtn val="all"/>
                </p:endSync>
                <p:childTnLst>
                  <p:par>
                    <p:cTn id="76" fill="hold">
                      <p:stCondLst>
                        <p:cond delay="0"/>
                      </p:stCondLst>
                      <p:childTnLst>
                        <p:par>
                          <p:cTn id="77" fill="hold">
                            <p:stCondLst>
                              <p:cond delay="0"/>
                            </p:stCondLst>
                            <p:childTnLst>
                              <p:par>
                                <p:cTn id="78" presetID="23" presetClass="exit" presetSubtype="544" fill="hold" grpId="0" nodeType="clickEffect">
                                  <p:stCondLst>
                                    <p:cond delay="0"/>
                                  </p:stCondLst>
                                  <p:childTnLst>
                                    <p:anim calcmode="lin" valueType="num">
                                      <p:cBhvr>
                                        <p:cTn id="79" dur="500"/>
                                        <p:tgtEl>
                                          <p:spTgt spid="59"/>
                                        </p:tgtEl>
                                        <p:attrNameLst>
                                          <p:attrName>ppt_w</p:attrName>
                                        </p:attrNameLst>
                                      </p:cBhvr>
                                      <p:tavLst>
                                        <p:tav tm="0">
                                          <p:val>
                                            <p:strVal val="ppt_w"/>
                                          </p:val>
                                        </p:tav>
                                        <p:tav tm="100000">
                                          <p:val>
                                            <p:fltVal val="0"/>
                                          </p:val>
                                        </p:tav>
                                      </p:tavLst>
                                    </p:anim>
                                    <p:anim calcmode="lin" valueType="num">
                                      <p:cBhvr>
                                        <p:cTn id="80" dur="500"/>
                                        <p:tgtEl>
                                          <p:spTgt spid="59"/>
                                        </p:tgtEl>
                                        <p:attrNameLst>
                                          <p:attrName>ppt_h</p:attrName>
                                        </p:attrNameLst>
                                      </p:cBhvr>
                                      <p:tavLst>
                                        <p:tav tm="0">
                                          <p:val>
                                            <p:strVal val="ppt_h"/>
                                          </p:val>
                                        </p:tav>
                                        <p:tav tm="100000">
                                          <p:val>
                                            <p:fltVal val="0"/>
                                          </p:val>
                                        </p:tav>
                                      </p:tavLst>
                                    </p:anim>
                                    <p:anim calcmode="lin" valueType="num">
                                      <p:cBhvr>
                                        <p:cTn id="81" dur="500"/>
                                        <p:tgtEl>
                                          <p:spTgt spid="59"/>
                                        </p:tgtEl>
                                        <p:attrNameLst>
                                          <p:attrName>ppt_x</p:attrName>
                                        </p:attrNameLst>
                                      </p:cBhvr>
                                      <p:tavLst>
                                        <p:tav tm="0">
                                          <p:val>
                                            <p:strVal val="ppt_x"/>
                                          </p:val>
                                        </p:tav>
                                        <p:tav tm="100000">
                                          <p:val>
                                            <p:fltVal val="0.5"/>
                                          </p:val>
                                        </p:tav>
                                      </p:tavLst>
                                    </p:anim>
                                    <p:anim calcmode="lin" valueType="num">
                                      <p:cBhvr>
                                        <p:cTn id="82" dur="500"/>
                                        <p:tgtEl>
                                          <p:spTgt spid="59"/>
                                        </p:tgtEl>
                                        <p:attrNameLst>
                                          <p:attrName>ppt_y</p:attrName>
                                        </p:attrNameLst>
                                      </p:cBhvr>
                                      <p:tavLst>
                                        <p:tav tm="0">
                                          <p:val>
                                            <p:strVal val="ppt_y"/>
                                          </p:val>
                                        </p:tav>
                                        <p:tav tm="100000">
                                          <p:val>
                                            <p:fltVal val="0.5"/>
                                          </p:val>
                                        </p:tav>
                                      </p:tavLst>
                                    </p:anim>
                                    <p:set>
                                      <p:cBhvr>
                                        <p:cTn id="83" dur="1" fill="hold">
                                          <p:stCondLst>
                                            <p:cond delay="499"/>
                                          </p:stCondLst>
                                        </p:cTn>
                                        <p:tgtEl>
                                          <p:spTgt spid="5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10"/>
                                        <p:tgtEl>
                                          <p:spTgt spid="58"/>
                                        </p:tgtEl>
                                      </p:cBhvr>
                                    </p:animEffect>
                                    <p:set>
                                      <p:cBhvr>
                                        <p:cTn id="86"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7" restart="whenNotActive" fill="hold" evtFilter="cancelBubble" nodeType="interactiveSeq">
                <p:stCondLst>
                  <p:cond evt="onClick" delay="0">
                    <p:tgtEl>
                      <p:spTgt spid="61"/>
                    </p:tgtEl>
                  </p:cond>
                </p:stCondLst>
                <p:endSync evt="end" delay="0">
                  <p:rtn val="all"/>
                </p:endSync>
                <p:childTnLst>
                  <p:par>
                    <p:cTn id="88" fill="hold">
                      <p:stCondLst>
                        <p:cond delay="0"/>
                      </p:stCondLst>
                      <p:childTnLst>
                        <p:par>
                          <p:cTn id="89" fill="hold">
                            <p:stCondLst>
                              <p:cond delay="0"/>
                            </p:stCondLst>
                            <p:childTnLst>
                              <p:par>
                                <p:cTn id="90" presetID="23" presetClass="exit" presetSubtype="544" fill="hold" grpId="0" nodeType="clickEffect">
                                  <p:stCondLst>
                                    <p:cond delay="0"/>
                                  </p:stCondLst>
                                  <p:childTnLst>
                                    <p:anim calcmode="lin" valueType="num">
                                      <p:cBhvr>
                                        <p:cTn id="91" dur="500"/>
                                        <p:tgtEl>
                                          <p:spTgt spid="61"/>
                                        </p:tgtEl>
                                        <p:attrNameLst>
                                          <p:attrName>ppt_w</p:attrName>
                                        </p:attrNameLst>
                                      </p:cBhvr>
                                      <p:tavLst>
                                        <p:tav tm="0">
                                          <p:val>
                                            <p:strVal val="ppt_w"/>
                                          </p:val>
                                        </p:tav>
                                        <p:tav tm="100000">
                                          <p:val>
                                            <p:fltVal val="0"/>
                                          </p:val>
                                        </p:tav>
                                      </p:tavLst>
                                    </p:anim>
                                    <p:anim calcmode="lin" valueType="num">
                                      <p:cBhvr>
                                        <p:cTn id="92" dur="500"/>
                                        <p:tgtEl>
                                          <p:spTgt spid="61"/>
                                        </p:tgtEl>
                                        <p:attrNameLst>
                                          <p:attrName>ppt_h</p:attrName>
                                        </p:attrNameLst>
                                      </p:cBhvr>
                                      <p:tavLst>
                                        <p:tav tm="0">
                                          <p:val>
                                            <p:strVal val="ppt_h"/>
                                          </p:val>
                                        </p:tav>
                                        <p:tav tm="100000">
                                          <p:val>
                                            <p:fltVal val="0"/>
                                          </p:val>
                                        </p:tav>
                                      </p:tavLst>
                                    </p:anim>
                                    <p:anim calcmode="lin" valueType="num">
                                      <p:cBhvr>
                                        <p:cTn id="93" dur="500"/>
                                        <p:tgtEl>
                                          <p:spTgt spid="61"/>
                                        </p:tgtEl>
                                        <p:attrNameLst>
                                          <p:attrName>ppt_x</p:attrName>
                                        </p:attrNameLst>
                                      </p:cBhvr>
                                      <p:tavLst>
                                        <p:tav tm="0">
                                          <p:val>
                                            <p:strVal val="ppt_x"/>
                                          </p:val>
                                        </p:tav>
                                        <p:tav tm="100000">
                                          <p:val>
                                            <p:fltVal val="0.5"/>
                                          </p:val>
                                        </p:tav>
                                      </p:tavLst>
                                    </p:anim>
                                    <p:anim calcmode="lin" valueType="num">
                                      <p:cBhvr>
                                        <p:cTn id="94" dur="500"/>
                                        <p:tgtEl>
                                          <p:spTgt spid="61"/>
                                        </p:tgtEl>
                                        <p:attrNameLst>
                                          <p:attrName>ppt_y</p:attrName>
                                        </p:attrNameLst>
                                      </p:cBhvr>
                                      <p:tavLst>
                                        <p:tav tm="0">
                                          <p:val>
                                            <p:strVal val="ppt_y"/>
                                          </p:val>
                                        </p:tav>
                                        <p:tav tm="100000">
                                          <p:val>
                                            <p:fltVal val="0.5"/>
                                          </p:val>
                                        </p:tav>
                                      </p:tavLst>
                                    </p:anim>
                                    <p:set>
                                      <p:cBhvr>
                                        <p:cTn id="95" dur="1" fill="hold">
                                          <p:stCondLst>
                                            <p:cond delay="499"/>
                                          </p:stCondLst>
                                        </p:cTn>
                                        <p:tgtEl>
                                          <p:spTgt spid="61"/>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10"/>
                                        <p:tgtEl>
                                          <p:spTgt spid="60"/>
                                        </p:tgtEl>
                                      </p:cBhvr>
                                    </p:animEffect>
                                    <p:set>
                                      <p:cBhvr>
                                        <p:cTn id="98" dur="1" fill="hold">
                                          <p:stCondLst>
                                            <p:cond delay="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9" restart="whenNotActive" fill="hold" evtFilter="cancelBubble" nodeType="interactiveSeq">
                <p:stCondLst>
                  <p:cond evt="onClick" delay="0">
                    <p:tgtEl>
                      <p:spTgt spid="63"/>
                    </p:tgtEl>
                  </p:cond>
                </p:stCondLst>
                <p:endSync evt="end" delay="0">
                  <p:rtn val="all"/>
                </p:endSync>
                <p:childTnLst>
                  <p:par>
                    <p:cTn id="100" fill="hold">
                      <p:stCondLst>
                        <p:cond delay="0"/>
                      </p:stCondLst>
                      <p:childTnLst>
                        <p:par>
                          <p:cTn id="101" fill="hold">
                            <p:stCondLst>
                              <p:cond delay="0"/>
                            </p:stCondLst>
                            <p:childTnLst>
                              <p:par>
                                <p:cTn id="102" presetID="23" presetClass="exit" presetSubtype="544" fill="hold" grpId="0" nodeType="clickEffect">
                                  <p:stCondLst>
                                    <p:cond delay="0"/>
                                  </p:stCondLst>
                                  <p:childTnLst>
                                    <p:anim calcmode="lin" valueType="num">
                                      <p:cBhvr>
                                        <p:cTn id="103" dur="500"/>
                                        <p:tgtEl>
                                          <p:spTgt spid="63"/>
                                        </p:tgtEl>
                                        <p:attrNameLst>
                                          <p:attrName>ppt_w</p:attrName>
                                        </p:attrNameLst>
                                      </p:cBhvr>
                                      <p:tavLst>
                                        <p:tav tm="0">
                                          <p:val>
                                            <p:strVal val="ppt_w"/>
                                          </p:val>
                                        </p:tav>
                                        <p:tav tm="100000">
                                          <p:val>
                                            <p:fltVal val="0"/>
                                          </p:val>
                                        </p:tav>
                                      </p:tavLst>
                                    </p:anim>
                                    <p:anim calcmode="lin" valueType="num">
                                      <p:cBhvr>
                                        <p:cTn id="104" dur="500"/>
                                        <p:tgtEl>
                                          <p:spTgt spid="63"/>
                                        </p:tgtEl>
                                        <p:attrNameLst>
                                          <p:attrName>ppt_h</p:attrName>
                                        </p:attrNameLst>
                                      </p:cBhvr>
                                      <p:tavLst>
                                        <p:tav tm="0">
                                          <p:val>
                                            <p:strVal val="ppt_h"/>
                                          </p:val>
                                        </p:tav>
                                        <p:tav tm="100000">
                                          <p:val>
                                            <p:fltVal val="0"/>
                                          </p:val>
                                        </p:tav>
                                      </p:tavLst>
                                    </p:anim>
                                    <p:anim calcmode="lin" valueType="num">
                                      <p:cBhvr>
                                        <p:cTn id="105" dur="500"/>
                                        <p:tgtEl>
                                          <p:spTgt spid="63"/>
                                        </p:tgtEl>
                                        <p:attrNameLst>
                                          <p:attrName>ppt_x</p:attrName>
                                        </p:attrNameLst>
                                      </p:cBhvr>
                                      <p:tavLst>
                                        <p:tav tm="0">
                                          <p:val>
                                            <p:strVal val="ppt_x"/>
                                          </p:val>
                                        </p:tav>
                                        <p:tav tm="100000">
                                          <p:val>
                                            <p:fltVal val="0.5"/>
                                          </p:val>
                                        </p:tav>
                                      </p:tavLst>
                                    </p:anim>
                                    <p:anim calcmode="lin" valueType="num">
                                      <p:cBhvr>
                                        <p:cTn id="106" dur="500"/>
                                        <p:tgtEl>
                                          <p:spTgt spid="63"/>
                                        </p:tgtEl>
                                        <p:attrNameLst>
                                          <p:attrName>ppt_y</p:attrName>
                                        </p:attrNameLst>
                                      </p:cBhvr>
                                      <p:tavLst>
                                        <p:tav tm="0">
                                          <p:val>
                                            <p:strVal val="ppt_y"/>
                                          </p:val>
                                        </p:tav>
                                        <p:tav tm="100000">
                                          <p:val>
                                            <p:fltVal val="0.5"/>
                                          </p:val>
                                        </p:tav>
                                      </p:tavLst>
                                    </p:anim>
                                    <p:set>
                                      <p:cBhvr>
                                        <p:cTn id="107" dur="1" fill="hold">
                                          <p:stCondLst>
                                            <p:cond delay="499"/>
                                          </p:stCondLst>
                                        </p:cTn>
                                        <p:tgtEl>
                                          <p:spTgt spid="63"/>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10"/>
                                        <p:tgtEl>
                                          <p:spTgt spid="62"/>
                                        </p:tgtEl>
                                      </p:cBhvr>
                                    </p:animEffect>
                                    <p:set>
                                      <p:cBhvr>
                                        <p:cTn id="110"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1" restart="whenNotActive" fill="hold" evtFilter="cancelBubble" nodeType="interactiveSeq">
                <p:stCondLst>
                  <p:cond evt="onClick" delay="0">
                    <p:tgtEl>
                      <p:spTgt spid="65"/>
                    </p:tgtEl>
                  </p:cond>
                </p:stCondLst>
                <p:endSync evt="end" delay="0">
                  <p:rtn val="all"/>
                </p:endSync>
                <p:childTnLst>
                  <p:par>
                    <p:cTn id="112" fill="hold">
                      <p:stCondLst>
                        <p:cond delay="0"/>
                      </p:stCondLst>
                      <p:childTnLst>
                        <p:par>
                          <p:cTn id="113" fill="hold">
                            <p:stCondLst>
                              <p:cond delay="0"/>
                            </p:stCondLst>
                            <p:childTnLst>
                              <p:par>
                                <p:cTn id="114" presetID="23" presetClass="exit" presetSubtype="544" fill="hold" grpId="0" nodeType="clickEffect">
                                  <p:stCondLst>
                                    <p:cond delay="0"/>
                                  </p:stCondLst>
                                  <p:childTnLst>
                                    <p:anim calcmode="lin" valueType="num">
                                      <p:cBhvr>
                                        <p:cTn id="115" dur="500"/>
                                        <p:tgtEl>
                                          <p:spTgt spid="65"/>
                                        </p:tgtEl>
                                        <p:attrNameLst>
                                          <p:attrName>ppt_w</p:attrName>
                                        </p:attrNameLst>
                                      </p:cBhvr>
                                      <p:tavLst>
                                        <p:tav tm="0">
                                          <p:val>
                                            <p:strVal val="ppt_w"/>
                                          </p:val>
                                        </p:tav>
                                        <p:tav tm="100000">
                                          <p:val>
                                            <p:fltVal val="0"/>
                                          </p:val>
                                        </p:tav>
                                      </p:tavLst>
                                    </p:anim>
                                    <p:anim calcmode="lin" valueType="num">
                                      <p:cBhvr>
                                        <p:cTn id="116" dur="500"/>
                                        <p:tgtEl>
                                          <p:spTgt spid="65"/>
                                        </p:tgtEl>
                                        <p:attrNameLst>
                                          <p:attrName>ppt_h</p:attrName>
                                        </p:attrNameLst>
                                      </p:cBhvr>
                                      <p:tavLst>
                                        <p:tav tm="0">
                                          <p:val>
                                            <p:strVal val="ppt_h"/>
                                          </p:val>
                                        </p:tav>
                                        <p:tav tm="100000">
                                          <p:val>
                                            <p:fltVal val="0"/>
                                          </p:val>
                                        </p:tav>
                                      </p:tavLst>
                                    </p:anim>
                                    <p:anim calcmode="lin" valueType="num">
                                      <p:cBhvr>
                                        <p:cTn id="117" dur="500"/>
                                        <p:tgtEl>
                                          <p:spTgt spid="65"/>
                                        </p:tgtEl>
                                        <p:attrNameLst>
                                          <p:attrName>ppt_x</p:attrName>
                                        </p:attrNameLst>
                                      </p:cBhvr>
                                      <p:tavLst>
                                        <p:tav tm="0">
                                          <p:val>
                                            <p:strVal val="ppt_x"/>
                                          </p:val>
                                        </p:tav>
                                        <p:tav tm="100000">
                                          <p:val>
                                            <p:fltVal val="0.5"/>
                                          </p:val>
                                        </p:tav>
                                      </p:tavLst>
                                    </p:anim>
                                    <p:anim calcmode="lin" valueType="num">
                                      <p:cBhvr>
                                        <p:cTn id="118" dur="500"/>
                                        <p:tgtEl>
                                          <p:spTgt spid="65"/>
                                        </p:tgtEl>
                                        <p:attrNameLst>
                                          <p:attrName>ppt_y</p:attrName>
                                        </p:attrNameLst>
                                      </p:cBhvr>
                                      <p:tavLst>
                                        <p:tav tm="0">
                                          <p:val>
                                            <p:strVal val="ppt_y"/>
                                          </p:val>
                                        </p:tav>
                                        <p:tav tm="100000">
                                          <p:val>
                                            <p:fltVal val="0.5"/>
                                          </p:val>
                                        </p:tav>
                                      </p:tavLst>
                                    </p:anim>
                                    <p:set>
                                      <p:cBhvr>
                                        <p:cTn id="119" dur="1" fill="hold">
                                          <p:stCondLst>
                                            <p:cond delay="499"/>
                                          </p:stCondLst>
                                        </p:cTn>
                                        <p:tgtEl>
                                          <p:spTgt spid="65"/>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10"/>
                                        <p:tgtEl>
                                          <p:spTgt spid="64"/>
                                        </p:tgtEl>
                                      </p:cBhvr>
                                    </p:animEffect>
                                    <p:set>
                                      <p:cBhvr>
                                        <p:cTn id="122" dur="1" fill="hold">
                                          <p:stCondLst>
                                            <p:cond delay="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0" grpId="0"/>
      <p:bldP spid="61" grpId="0" animBg="1"/>
      <p:bldP spid="61" grpId="1" animBg="1"/>
      <p:bldP spid="62" grpId="0"/>
      <p:bldP spid="63" grpId="0" animBg="1"/>
      <p:bldP spid="63" grpId="1" animBg="1"/>
      <p:bldP spid="64" grpId="0"/>
      <p:bldP spid="65" grpId="0" animBg="1"/>
      <p:bldP spid="65" grpId="1" animBg="1"/>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9" name="Pentagon 8">
            <a:hlinkClick r:id="rId7"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
        <p:nvSpPr>
          <p:cNvPr id="12" name="Snip Diagonal Corner Rectangle 11"/>
          <p:cNvSpPr/>
          <p:nvPr/>
        </p:nvSpPr>
        <p:spPr>
          <a:xfrm>
            <a:off x="2240329" y="1693405"/>
            <a:ext cx="14063729" cy="2812727"/>
          </a:xfrm>
          <a:prstGeom prst="snip2DiagRect">
            <a:avLst>
              <a:gd name="adj1" fmla="val 0"/>
              <a:gd name="adj2" fmla="val 24222"/>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còn</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thiếu</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đơn</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do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tạo</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thành</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305733"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cụm</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vị</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nòng</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cốt</a:t>
            </a:r>
            <a:endParaRPr kumimoji="0" lang="en-US" sz="6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5" name="Rectangle 14"/>
          <p:cNvSpPr/>
          <p:nvPr/>
        </p:nvSpPr>
        <p:spPr>
          <a:xfrm>
            <a:off x="7684626" y="4520254"/>
            <a:ext cx="2918749"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79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12" name="Snip Diagonal Corner Rectangle 11"/>
          <p:cNvSpPr/>
          <p:nvPr/>
        </p:nvSpPr>
        <p:spPr>
          <a:xfrm>
            <a:off x="2240329" y="1693405"/>
            <a:ext cx="14063729" cy="2812727"/>
          </a:xfrm>
          <a:prstGeom prst="snip2DiagRect">
            <a:avLst>
              <a:gd name="adj1" fmla="val 0"/>
              <a:gd name="adj2" fmla="val 24222"/>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từ</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còn</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thiếu</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do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hai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hoặc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nhiều</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cụm</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vị</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nòng</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cốt</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ghép</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với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nhau</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tạo</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mỗi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cụm</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vị</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gọi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vế</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4"/>
          <p:cNvSpPr/>
          <p:nvPr/>
        </p:nvSpPr>
        <p:spPr>
          <a:xfrm>
            <a:off x="3305733"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ghép</a:t>
            </a:r>
            <a:endParaRPr kumimoji="0" lang="vi-VN"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5" name="Rectangle 14"/>
          <p:cNvSpPr/>
          <p:nvPr/>
        </p:nvSpPr>
        <p:spPr>
          <a:xfrm>
            <a:off x="6722828" y="4520254"/>
            <a:ext cx="4842352"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cái</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bút</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Pentagon 7">
            <a:hlinkClick r:id="rId7"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Tree>
    <p:extLst>
      <p:ext uri="{BB962C8B-B14F-4D97-AF65-F5344CB8AC3E}">
        <p14:creationId xmlns:p14="http://schemas.microsoft.com/office/powerpoint/2010/main" val="37916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12" name="Snip Diagonal Corner Rectangle 11"/>
          <p:cNvSpPr/>
          <p:nvPr/>
        </p:nvSpPr>
        <p:spPr>
          <a:xfrm>
            <a:off x="2240329" y="1693405"/>
            <a:ext cx="14063729" cy="2812727"/>
          </a:xfrm>
          <a:prstGeom prst="snip2DiagRect">
            <a:avLst>
              <a:gd name="adj1" fmla="val 0"/>
              <a:gd name="adj2" fmla="val 24222"/>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3.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Khi</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biểu</a:t>
            </a:r>
            <a:r>
              <a:rPr kumimoji="0" lang="en-US" sz="54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thị</a:t>
            </a:r>
            <a:r>
              <a:rPr kumimoji="0" lang="en-US" sz="54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một</a:t>
            </a:r>
            <a:r>
              <a:rPr kumimoji="0" lang="en-US" sz="54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phán</a:t>
            </a:r>
            <a:r>
              <a:rPr kumimoji="0" lang="en-US" sz="54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đoán</a:t>
            </a:r>
            <a:r>
              <a:rPr kumimoji="0" lang="en-US" sz="54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đơn</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chúng</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ta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nên</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sử</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dụng</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ghép</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Đúng</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hay </a:t>
            </a:r>
            <a:r>
              <a:rPr kumimoji="0" lang="en-US" sz="5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sai</a:t>
            </a:r>
            <a:r>
              <a:rPr kumimoji="0" lang="en-US"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sp>
        <p:nvSpPr>
          <p:cNvPr id="5" name="Rectangle 4"/>
          <p:cNvSpPr/>
          <p:nvPr/>
        </p:nvSpPr>
        <p:spPr>
          <a:xfrm>
            <a:off x="3305733"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itchFamily="18" charset="0"/>
              </a:rPr>
              <a:t>Sai – </a:t>
            </a:r>
            <a:r>
              <a:rPr kumimoji="0" lang="en-US" sz="6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nên</a:t>
            </a:r>
            <a:r>
              <a:rPr kumimoji="0" lang="en-US"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sử</a:t>
            </a:r>
            <a:r>
              <a:rPr kumimoji="0" lang="en-US"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dụng</a:t>
            </a:r>
            <a:r>
              <a:rPr kumimoji="0" lang="en-US"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đơn</a:t>
            </a:r>
            <a:endParaRPr kumimoji="0" lang="en-US"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5" name="Rectangle 14"/>
          <p:cNvSpPr/>
          <p:nvPr/>
        </p:nvSpPr>
        <p:spPr>
          <a:xfrm>
            <a:off x="7684626" y="4520254"/>
            <a:ext cx="2918749"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8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Pentagon 7">
            <a:hlinkClick r:id="rId6"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Tree>
    <p:extLst>
      <p:ext uri="{BB962C8B-B14F-4D97-AF65-F5344CB8AC3E}">
        <p14:creationId xmlns:p14="http://schemas.microsoft.com/office/powerpoint/2010/main" val="195356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12" name="Snip Diagonal Corner Rectangle 11"/>
          <p:cNvSpPr/>
          <p:nvPr/>
        </p:nvSpPr>
        <p:spPr>
          <a:xfrm>
            <a:off x="2240329" y="1257300"/>
            <a:ext cx="14063729" cy="3581399"/>
          </a:xfrm>
          <a:prstGeom prst="snip2DiagRect">
            <a:avLst>
              <a:gd name="adj1" fmla="val 0"/>
              <a:gd name="adj2" fmla="val 24222"/>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Khi</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biểu</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thị</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phán</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đoán</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phức</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hợp</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quá</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trình</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tư</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duy</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thông</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báo</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tính</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chất</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phức</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tạp</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ta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cần</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sử</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dụng</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kiểu</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đơn</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hay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ghép</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4"/>
          <p:cNvSpPr/>
          <p:nvPr/>
        </p:nvSpPr>
        <p:spPr>
          <a:xfrm>
            <a:off x="3305733"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ghép</a:t>
            </a:r>
            <a:endPar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6299633" y="4520254"/>
            <a:ext cx="5688738"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gói</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bim</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bim</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Pentagon 7">
            <a:hlinkClick r:id="rId6"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Tree>
    <p:extLst>
      <p:ext uri="{BB962C8B-B14F-4D97-AF65-F5344CB8AC3E}">
        <p14:creationId xmlns:p14="http://schemas.microsoft.com/office/powerpoint/2010/main" val="12045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12" name="Snip Diagonal Corner Rectangle 11"/>
          <p:cNvSpPr/>
          <p:nvPr/>
        </p:nvSpPr>
        <p:spPr>
          <a:xfrm>
            <a:off x="2240329" y="1693405"/>
            <a:ext cx="14063729" cy="2812727"/>
          </a:xfrm>
          <a:prstGeom prst="snip2DiagRect">
            <a:avLst>
              <a:gd name="adj1" fmla="val 0"/>
              <a:gd name="adj2" fmla="val 24222"/>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Dựa</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a:t>
            </a:r>
            <a:r>
              <a:rPr lang="en-US" sz="5400" b="1" dirty="0">
                <a:solidFill>
                  <a:prstClr val="white"/>
                </a:solidFill>
                <a:latin typeface="Times New Roman" panose="02020603050405020304" pitchFamily="18" charset="0"/>
                <a:cs typeface="Times New Roman" panose="02020603050405020304" pitchFamily="18" charset="0"/>
              </a:rPr>
              <a:t>o </a:t>
            </a:r>
            <a:r>
              <a:rPr lang="en-US" sz="5400" b="1" dirty="0" err="1">
                <a:solidFill>
                  <a:prstClr val="white"/>
                </a:solidFill>
                <a:latin typeface="Times New Roman" panose="02020603050405020304" pitchFamily="18" charset="0"/>
                <a:cs typeface="Times New Roman" panose="02020603050405020304" pitchFamily="18" charset="0"/>
              </a:rPr>
              <a:t>quan</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err="1">
                <a:solidFill>
                  <a:prstClr val="white"/>
                </a:solidFill>
                <a:latin typeface="Times New Roman" panose="02020603050405020304" pitchFamily="18" charset="0"/>
                <a:cs typeface="Times New Roman" panose="02020603050405020304" pitchFamily="18" charset="0"/>
              </a:rPr>
              <a:t>hệ</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err="1">
                <a:solidFill>
                  <a:prstClr val="white"/>
                </a:solidFill>
                <a:latin typeface="Times New Roman" panose="02020603050405020304" pitchFamily="18" charset="0"/>
                <a:cs typeface="Times New Roman" panose="02020603050405020304" pitchFamily="18" charset="0"/>
              </a:rPr>
              <a:t>giữa</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err="1">
                <a:solidFill>
                  <a:prstClr val="white"/>
                </a:solidFill>
                <a:latin typeface="Times New Roman" panose="02020603050405020304" pitchFamily="18" charset="0"/>
                <a:cs typeface="Times New Roman" panose="02020603050405020304" pitchFamily="18" charset="0"/>
              </a:rPr>
              <a:t>các</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err="1">
                <a:solidFill>
                  <a:prstClr val="white"/>
                </a:solidFill>
                <a:latin typeface="Times New Roman" panose="02020603050405020304" pitchFamily="18" charset="0"/>
                <a:cs typeface="Times New Roman" panose="02020603050405020304" pitchFamily="18" charset="0"/>
              </a:rPr>
              <a:t>vế</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err="1">
                <a:solidFill>
                  <a:prstClr val="white"/>
                </a:solidFill>
                <a:latin typeface="Times New Roman" panose="02020603050405020304" pitchFamily="18" charset="0"/>
                <a:cs typeface="Times New Roman" panose="02020603050405020304" pitchFamily="18" charset="0"/>
              </a:rPr>
              <a:t>trong</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err="1">
                <a:solidFill>
                  <a:prstClr val="white"/>
                </a:solidFill>
                <a:latin typeface="Times New Roman" panose="02020603050405020304" pitchFamily="18" charset="0"/>
                <a:cs typeface="Times New Roman" panose="02020603050405020304" pitchFamily="18" charset="0"/>
              </a:rPr>
              <a:t>câu</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err="1">
                <a:solidFill>
                  <a:prstClr val="white"/>
                </a:solidFill>
                <a:latin typeface="Times New Roman" panose="02020603050405020304" pitchFamily="18" charset="0"/>
                <a:cs typeface="Times New Roman" panose="02020603050405020304" pitchFamily="18" charset="0"/>
              </a:rPr>
              <a:t>ghép</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5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chia</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ghép</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thành</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mấy</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Kể</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tên</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đó</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4"/>
          <p:cNvSpPr/>
          <p:nvPr/>
        </p:nvSpPr>
        <p:spPr>
          <a:xfrm>
            <a:off x="3305733" y="5752106"/>
            <a:ext cx="11932920" cy="289659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chính</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ghép</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đẳng</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lập</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ghép</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chính</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phụ</a:t>
            </a:r>
            <a:endParaRPr kumimoji="0" lang="vi-VN"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7684626" y="4520254"/>
            <a:ext cx="2918749"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9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Pentagon 7">
            <a:hlinkClick r:id="rId6"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Tree>
    <p:extLst>
      <p:ext uri="{BB962C8B-B14F-4D97-AF65-F5344CB8AC3E}">
        <p14:creationId xmlns:p14="http://schemas.microsoft.com/office/powerpoint/2010/main" val="6367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12" name="Snip Diagonal Corner Rectangle 11"/>
          <p:cNvSpPr/>
          <p:nvPr/>
        </p:nvSpPr>
        <p:spPr>
          <a:xfrm>
            <a:off x="2240329" y="1693405"/>
            <a:ext cx="14063729" cy="2812727"/>
          </a:xfrm>
          <a:prstGeom prst="snip2DiagRect">
            <a:avLst>
              <a:gd name="adj1" fmla="val 0"/>
              <a:gd name="adj2" fmla="val 24222"/>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6.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ghép</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đẳng</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lập</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đặc</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điểm</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như</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thế</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4"/>
          <p:cNvSpPr/>
          <p:nvPr/>
        </p:nvSpPr>
        <p:spPr>
          <a:xfrm>
            <a:off x="2899417" y="5665916"/>
            <a:ext cx="12423227" cy="340559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vế</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có</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quan</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hệ</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đẳng</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lập</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không</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phụ</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thuộc</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vào</a:t>
            </a:r>
            <a:r>
              <a:rPr kumimoji="0" lang="en-US" sz="4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nhau</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vế</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này</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liệt</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kê</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nối</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4800" dirty="0" err="1">
                <a:solidFill>
                  <a:prstClr val="black"/>
                </a:solidFill>
                <a:latin typeface="Times New Roman" pitchFamily="18" charset="0"/>
                <a:cs typeface="Times New Roman" pitchFamily="18" charset="0"/>
              </a:rPr>
              <a:t>chiếu</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lựa</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4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Rectangle 14"/>
          <p:cNvSpPr/>
          <p:nvPr/>
        </p:nvSpPr>
        <p:spPr>
          <a:xfrm>
            <a:off x="7684626" y="4520254"/>
            <a:ext cx="2918749"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9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Pentagon 7">
            <a:hlinkClick r:id="rId7"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Tree>
    <p:extLst>
      <p:ext uri="{BB962C8B-B14F-4D97-AF65-F5344CB8AC3E}">
        <p14:creationId xmlns:p14="http://schemas.microsoft.com/office/powerpoint/2010/main" val="35059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12" name="Snip Diagonal Corner Rectangle 11"/>
          <p:cNvSpPr/>
          <p:nvPr/>
        </p:nvSpPr>
        <p:spPr>
          <a:xfrm>
            <a:off x="2240329" y="647700"/>
            <a:ext cx="14063729" cy="3858433"/>
          </a:xfrm>
          <a:prstGeom prst="snip2DiagRect">
            <a:avLst>
              <a:gd name="adj1" fmla="val 0"/>
              <a:gd name="adj2" fmla="val 24222"/>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7. </a:t>
            </a:r>
            <a:r>
              <a:rPr kumimoji="0" lang="fr-FR" sz="4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Điền</a:t>
            </a: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từ</a:t>
            </a: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còn</a:t>
            </a: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thiếu</a:t>
            </a: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vào</a:t>
            </a: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chỗ</a:t>
            </a: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chấm</a:t>
            </a:r>
            <a:r>
              <a:rPr kumimoji="0" lang="fr-FR" sz="4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(1)…..là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ghép</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do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vế</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quan</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hệ</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phụ</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thuộc</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với</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nhau</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tạo</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thành</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Về</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nghĩa</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giữa</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các</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vế</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này</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quan</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hệ</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với</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nhau</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như</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sau</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nguyên</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nhân</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kết</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quả</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(2)…..,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nhượng</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bộ</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tương</a:t>
            </a:r>
            <a:r>
              <a:rPr kumimoji="0" lang="fr-FR" sz="4400" b="0"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phản</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mục</a:t>
            </a:r>
            <a:r>
              <a:rPr kumimoji="0" lang="fr-FR" sz="4400" b="0"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đích</a:t>
            </a:r>
            <a:r>
              <a:rPr kumimoji="0" lang="fr-FR" sz="4400" b="0"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sự</a:t>
            </a:r>
            <a:r>
              <a:rPr kumimoji="0" lang="fr-FR" sz="4400" b="0"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fr-FR" sz="4400" b="0"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kiện</a:t>
            </a:r>
            <a:r>
              <a:rPr kumimoji="0" lang="fr-FR"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endParaRPr kumimoji="0" lang="en-US" sz="4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3189822"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0" indent="-914400" algn="just" defTabSz="1371600" rtl="0" eaLnBrk="1" fontAlgn="auto" latinLnBrk="0" hangingPunct="1">
              <a:lnSpc>
                <a:spcPct val="100000"/>
              </a:lnSpc>
              <a:spcBef>
                <a:spcPts val="0"/>
              </a:spcBef>
              <a:spcAft>
                <a:spcPts val="0"/>
              </a:spcAft>
              <a:buClrTx/>
              <a:buSzTx/>
              <a:buFontTx/>
              <a:buAutoNum type="arabicParenBoth"/>
              <a:tabLst/>
              <a:defRPr/>
            </a:pP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ghép</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914400" marR="0" lvl="0" indent="-914400" algn="just" defTabSz="1371600" rtl="0" eaLnBrk="1" fontAlgn="auto" latinLnBrk="0" hangingPunct="1">
              <a:lnSpc>
                <a:spcPct val="100000"/>
              </a:lnSpc>
              <a:spcBef>
                <a:spcPts val="0"/>
              </a:spcBef>
              <a:spcAft>
                <a:spcPts val="0"/>
              </a:spcAft>
              <a:buClrTx/>
              <a:buSzTx/>
              <a:buFontTx/>
              <a:buAutoNum type="arabicParenBoth"/>
              <a:tabLst/>
              <a:defRPr/>
            </a:pP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kiện</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5401953" y="4520254"/>
            <a:ext cx="7484101"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Xoá</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xấu</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Pentagon 7">
            <a:hlinkClick r:id="rId7"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Tree>
    <p:extLst>
      <p:ext uri="{BB962C8B-B14F-4D97-AF65-F5344CB8AC3E}">
        <p14:creationId xmlns:p14="http://schemas.microsoft.com/office/powerpoint/2010/main" val="29062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12" name="Snip Diagonal Corner Rectangle 11"/>
          <p:cNvSpPr/>
          <p:nvPr/>
        </p:nvSpPr>
        <p:spPr>
          <a:xfrm>
            <a:off x="2240329" y="1693405"/>
            <a:ext cx="14063729" cy="2812727"/>
          </a:xfrm>
          <a:prstGeom prst="snip2DiagRect">
            <a:avLst>
              <a:gd name="adj1" fmla="val 0"/>
              <a:gd name="adj2" fmla="val 24222"/>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8.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Dựa</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phương</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tiện</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nối</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vế</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trong</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ghép</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có</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thể</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chia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ghép</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thành</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đó</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những</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loại</a:t>
            </a:r>
            <a:r>
              <a:rPr kumimoji="0" lang="en-US" sz="4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r>
              <a:rPr lang="en-US" sz="4800" b="1" dirty="0">
                <a:solidFill>
                  <a:prstClr val="white"/>
                </a:solidFill>
                <a:latin typeface="Times New Roman" panose="02020603050405020304" pitchFamily="18" charset="0"/>
                <a:cs typeface="Times New Roman" panose="02020603050405020304" pitchFamily="18" charset="0"/>
              </a:rPr>
              <a:t>?</a:t>
            </a:r>
            <a:endParaRPr kumimoji="0" lang="vi-VN" sz="4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3305733" y="5752106"/>
            <a:ext cx="11932920" cy="259340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ghép</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ghép</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2697210" y="4520254"/>
            <a:ext cx="12893594" cy="1246495"/>
          </a:xfrm>
          <a:prstGeom prst="rect">
            <a:avLst/>
          </a:prstGeom>
          <a:noFill/>
        </p:spPr>
        <p:txBody>
          <a:bodyPr wrap="none" lIns="137160" tIns="68580" rIns="137160" bIns="6858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Đổi</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chỗ</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Pentagon 7">
            <a:hlinkClick r:id="rId7"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rPr>
              <a:t>VƯỜN SAO</a:t>
            </a:r>
          </a:p>
        </p:txBody>
      </p:sp>
    </p:spTree>
    <p:extLst>
      <p:ext uri="{BB962C8B-B14F-4D97-AF65-F5344CB8AC3E}">
        <p14:creationId xmlns:p14="http://schemas.microsoft.com/office/powerpoint/2010/main" val="3510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5486400" y="2684075"/>
            <a:ext cx="13148261" cy="2462213"/>
          </a:xfrm>
          <a:prstGeom prst="rect">
            <a:avLst/>
          </a:prstGeom>
        </p:spPr>
        <p:txBody>
          <a:bodyPr wrap="square" lIns="0" tIns="0" rIns="0" bIns="0" rtlCol="0" anchor="t">
            <a:spAutoFit/>
          </a:bodyPr>
          <a:lstStyle/>
          <a:p>
            <a:pPr algn="ctr"/>
            <a:r>
              <a:rPr lang="en-US" sz="8000" dirty="0">
                <a:solidFill>
                  <a:srgbClr val="605A35"/>
                </a:solidFill>
                <a:latin typeface="#9Slide07 SVNBango" panose="02000000000000000000" pitchFamily="2" charset="0"/>
              </a:rPr>
              <a:t>I.</a:t>
            </a:r>
          </a:p>
          <a:p>
            <a:pPr algn="ctr"/>
            <a:r>
              <a:rPr lang="en-US" sz="8000" dirty="0">
                <a:solidFill>
                  <a:srgbClr val="605A35"/>
                </a:solidFill>
                <a:latin typeface="#9Slide07 SVNBango" panose="02000000000000000000" pitchFamily="2" charset="0"/>
              </a:rPr>
              <a:t>Tri </a:t>
            </a:r>
            <a:r>
              <a:rPr lang="en-US" sz="8000" dirty="0" err="1">
                <a:solidFill>
                  <a:srgbClr val="605A35"/>
                </a:solidFill>
                <a:latin typeface="#9Slide07 SVNBango" panose="02000000000000000000" pitchFamily="2" charset="0"/>
              </a:rPr>
              <a:t>thức</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tiếng</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Việt</a:t>
            </a:r>
            <a:endParaRPr lang="en-US" sz="8000" dirty="0">
              <a:solidFill>
                <a:srgbClr val="605A35"/>
              </a:solidFill>
              <a:latin typeface="#9Slide07 SVNBango" panose="02000000000000000000" pitchFamily="2" charset="0"/>
            </a:endParaRPr>
          </a:p>
        </p:txBody>
      </p:sp>
      <p:sp>
        <p:nvSpPr>
          <p:cNvPr id="3" name="Freeform 5">
            <a:extLst>
              <a:ext uri="{FF2B5EF4-FFF2-40B4-BE49-F238E27FC236}">
                <a16:creationId xmlns:a16="http://schemas.microsoft.com/office/drawing/2014/main" id="{041A7355-6FB0-C7E4-9F91-F17BE72564D3}"/>
              </a:ext>
            </a:extLst>
          </p:cNvPr>
          <p:cNvSpPr/>
          <p:nvPr/>
        </p:nvSpPr>
        <p:spPr>
          <a:xfrm>
            <a:off x="381000" y="2857500"/>
            <a:ext cx="6905045" cy="6896413"/>
          </a:xfrm>
          <a:custGeom>
            <a:avLst/>
            <a:gdLst/>
            <a:ahLst/>
            <a:cxnLst/>
            <a:rect l="l" t="t" r="r" b="b"/>
            <a:pathLst>
              <a:path w="4619045" h="4613271">
                <a:moveTo>
                  <a:pt x="0" y="0"/>
                </a:moveTo>
                <a:lnTo>
                  <a:pt x="4619045" y="0"/>
                </a:lnTo>
                <a:lnTo>
                  <a:pt x="4619045" y="4613271"/>
                </a:lnTo>
                <a:lnTo>
                  <a:pt x="0" y="4613271"/>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5128267"/>
              </p:ext>
            </p:extLst>
          </p:nvPr>
        </p:nvGraphicFramePr>
        <p:xfrm>
          <a:off x="284018" y="289792"/>
          <a:ext cx="17699182" cy="9654308"/>
        </p:xfrm>
        <a:graphic>
          <a:graphicData uri="http://schemas.openxmlformats.org/drawingml/2006/table">
            <a:tbl>
              <a:tblPr firstRow="1" bandRow="1">
                <a:tableStyleId>{5940675A-B579-460E-94D1-54222C63F5DA}</a:tableStyleId>
              </a:tblPr>
              <a:tblGrid>
                <a:gridCol w="3715239">
                  <a:extLst>
                    <a:ext uri="{9D8B030D-6E8A-4147-A177-3AD203B41FA5}">
                      <a16:colId xmlns:a16="http://schemas.microsoft.com/office/drawing/2014/main" val="3834448578"/>
                    </a:ext>
                  </a:extLst>
                </a:gridCol>
                <a:gridCol w="6940180">
                  <a:extLst>
                    <a:ext uri="{9D8B030D-6E8A-4147-A177-3AD203B41FA5}">
                      <a16:colId xmlns:a16="http://schemas.microsoft.com/office/drawing/2014/main" val="1301741695"/>
                    </a:ext>
                  </a:extLst>
                </a:gridCol>
                <a:gridCol w="7043763">
                  <a:extLst>
                    <a:ext uri="{9D8B030D-6E8A-4147-A177-3AD203B41FA5}">
                      <a16:colId xmlns:a16="http://schemas.microsoft.com/office/drawing/2014/main" val="2925907718"/>
                    </a:ext>
                  </a:extLst>
                </a:gridCol>
              </a:tblGrid>
              <a:tr h="1351603">
                <a:tc gridSpan="3">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Lựa</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chọn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đơn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ghép</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accent1">
                        <a:lumMod val="40000"/>
                        <a:lumOff val="60000"/>
                      </a:schemeClr>
                    </a:solidFill>
                  </a:tcPr>
                </a:tc>
                <a:tc hMerge="1">
                  <a:txBody>
                    <a:bodyPr/>
                    <a:lstStyle/>
                    <a:p>
                      <a:pPr algn="ctr"/>
                      <a:endParaRPr lang="en-US" sz="4000" b="1" dirty="0">
                        <a:solidFill>
                          <a:srgbClr val="FF0000"/>
                        </a:solidFill>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tc hMerge="1">
                  <a:txBody>
                    <a:bodyPr/>
                    <a:lstStyle/>
                    <a:p>
                      <a:pPr algn="ctr"/>
                      <a:endParaRPr lang="en-US" sz="4000" b="1" dirty="0">
                        <a:solidFill>
                          <a:srgbClr val="FF0000"/>
                        </a:solidFill>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extLst>
                  <a:ext uri="{0D108BD9-81ED-4DB2-BD59-A6C34878D82A}">
                    <a16:rowId xmlns:a16="http://schemas.microsoft.com/office/drawing/2014/main" val="2998298904"/>
                  </a:ext>
                </a:extLst>
              </a:tr>
              <a:tr h="1351603">
                <a:tc>
                  <a:txBody>
                    <a:bodyPr/>
                    <a:lstStyle/>
                    <a:p>
                      <a:pPr algn="ct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chemeClr val="tx1"/>
                          </a:solidFill>
                          <a:latin typeface="Times New Roman" panose="02020603050405020304" pitchFamily="18" charset="0"/>
                          <a:cs typeface="Times New Roman" panose="02020603050405020304" pitchFamily="18" charset="0"/>
                        </a:rPr>
                        <a:t>Câu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đơn</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chemeClr val="tx1"/>
                          </a:solidFill>
                          <a:latin typeface="Times New Roman" panose="02020603050405020304" pitchFamily="18" charset="0"/>
                          <a:cs typeface="Times New Roman" panose="02020603050405020304" pitchFamily="18" charset="0"/>
                        </a:rPr>
                        <a:t>Câu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ghép</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1">
                        <a:lumMod val="20000"/>
                        <a:lumOff val="80000"/>
                      </a:schemeClr>
                    </a:solidFill>
                  </a:tcPr>
                </a:tc>
                <a:extLst>
                  <a:ext uri="{0D108BD9-81ED-4DB2-BD59-A6C34878D82A}">
                    <a16:rowId xmlns:a16="http://schemas.microsoft.com/office/drawing/2014/main" val="2439379432"/>
                  </a:ext>
                </a:extLst>
              </a:tr>
              <a:tr h="2413577">
                <a:tc>
                  <a:txBody>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Đặc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điểm</a:t>
                      </a:r>
                      <a:endParaRPr lang="en-US" sz="4400" b="1" dirty="0">
                        <a:latin typeface="Times New Roman" panose="02020603050405020304" pitchFamily="18" charset="0"/>
                        <a:cs typeface="Times New Roman" panose="02020603050405020304" pitchFamily="18" charset="0"/>
                      </a:endParaRPr>
                    </a:p>
                  </a:txBody>
                  <a:tcPr marL="182880" marR="182880" marT="91440" marB="91440">
                    <a:solidFill>
                      <a:schemeClr val="accent1">
                        <a:lumMod val="20000"/>
                        <a:lumOff val="80000"/>
                      </a:schemeClr>
                    </a:solidFill>
                  </a:tcPr>
                </a:tc>
                <a:tc>
                  <a:txBody>
                    <a:bodyPr/>
                    <a:lstStyle/>
                    <a:p>
                      <a:pPr algn="just"/>
                      <a:r>
                        <a:rPr lang="en-US" sz="4400" dirty="0">
                          <a:latin typeface="Times New Roman" panose="02020603050405020304" pitchFamily="18" charset="0"/>
                          <a:cs typeface="Times New Roman" panose="02020603050405020304" pitchFamily="18" charset="0"/>
                        </a:rPr>
                        <a:t>Do </a:t>
                      </a:r>
                      <a:r>
                        <a:rPr lang="en-US" sz="440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cụm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nòng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cốt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thành</a:t>
                      </a:r>
                      <a:endParaRPr lang="en-US" sz="44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4400" dirty="0">
                          <a:latin typeface="Times New Roman" panose="02020603050405020304" pitchFamily="18" charset="0"/>
                          <a:cs typeface="Times New Roman" panose="02020603050405020304" pitchFamily="18" charset="0"/>
                        </a:rPr>
                        <a:t>Do </a:t>
                      </a:r>
                      <a:r>
                        <a:rPr lang="en-US" sz="4400" dirty="0" err="1">
                          <a:latin typeface="Times New Roman" panose="02020603050405020304" pitchFamily="18" charset="0"/>
                          <a:cs typeface="Times New Roman" panose="02020603050405020304" pitchFamily="18" charset="0"/>
                        </a:rPr>
                        <a:t>hai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hoặc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nhiều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cụm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nòng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cốt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thành</a:t>
                      </a:r>
                      <a:endParaRPr lang="en-US" sz="44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extLst>
                  <a:ext uri="{0D108BD9-81ED-4DB2-BD59-A6C34878D82A}">
                    <a16:rowId xmlns:a16="http://schemas.microsoft.com/office/drawing/2014/main" val="145200976"/>
                  </a:ext>
                </a:extLst>
              </a:tr>
              <a:tr h="4537525">
                <a:tc>
                  <a:txBody>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Sử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marL="182880" marR="182880" marT="91440" marB="91440">
                    <a:solidFill>
                      <a:schemeClr val="accent1">
                        <a:lumMod val="20000"/>
                        <a:lumOff val="80000"/>
                      </a:schemeClr>
                    </a:solidFill>
                  </a:tcPr>
                </a:tc>
                <a:tc>
                  <a:txBody>
                    <a:bodyPr/>
                    <a:lstStyle/>
                    <a:p>
                      <a:pPr algn="just"/>
                      <a:r>
                        <a:rPr lang="en-US" sz="440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biểu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đoán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đơn</a:t>
                      </a:r>
                      <a:endParaRPr lang="en-US" sz="44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tc>
                  <a:txBody>
                    <a:bodyPr/>
                    <a:lstStyle/>
                    <a:p>
                      <a:pPr algn="just"/>
                      <a:r>
                        <a:rPr lang="en-US" sz="440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biểu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đoán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phức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tạp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quá</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trình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duy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thông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tính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phức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hợp</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extLst>
                  <a:ext uri="{0D108BD9-81ED-4DB2-BD59-A6C34878D82A}">
                    <a16:rowId xmlns:a16="http://schemas.microsoft.com/office/drawing/2014/main" val="734337973"/>
                  </a:ext>
                </a:extLst>
              </a:tr>
            </a:tbl>
          </a:graphicData>
        </a:graphic>
      </p:graphicFrame>
    </p:spTree>
    <p:extLst>
      <p:ext uri="{BB962C8B-B14F-4D97-AF65-F5344CB8AC3E}">
        <p14:creationId xmlns:p14="http://schemas.microsoft.com/office/powerpoint/2010/main" val="20834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34CA30E-A6C8-2C33-0296-5FFA732E4A32}"/>
              </a:ext>
            </a:extLst>
          </p:cNvPr>
          <p:cNvSpPr/>
          <p:nvPr/>
        </p:nvSpPr>
        <p:spPr>
          <a:xfrm>
            <a:off x="843698" y="404385"/>
            <a:ext cx="16903976" cy="8977302"/>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defTabSz="1828800">
              <a:buClr>
                <a:srgbClr val="000000"/>
              </a:buClr>
              <a:defRPr/>
            </a:pPr>
            <a:endParaRPr lang="en-US" sz="2100" kern="0">
              <a:solidFill>
                <a:srgbClr val="000000"/>
              </a:solidFill>
              <a:latin typeface="Arial"/>
              <a:cs typeface="Arial"/>
              <a:sym typeface="Arial"/>
            </a:endParaRPr>
          </a:p>
        </p:txBody>
      </p:sp>
      <p:sp>
        <p:nvSpPr>
          <p:cNvPr id="9" name="Rectangle 8"/>
          <p:cNvSpPr/>
          <p:nvPr/>
        </p:nvSpPr>
        <p:spPr>
          <a:xfrm>
            <a:off x="1828086" y="723900"/>
            <a:ext cx="14935200" cy="3477875"/>
          </a:xfrm>
          <a:prstGeom prst="rect">
            <a:avLst/>
          </a:prstGeom>
        </p:spPr>
        <p:txBody>
          <a:bodyPr wrap="square">
            <a:spAutoFit/>
          </a:bodyPr>
          <a:lstStyle/>
          <a:p>
            <a:pPr algn="just">
              <a:lnSpc>
                <a:spcPct val="250000"/>
              </a:lnSpc>
              <a:defRPr/>
            </a:pPr>
            <a:r>
              <a:rPr lang="en-US" sz="4400" dirty="0">
                <a:latin typeface="Times New Roman" panose="02020603050405020304" pitchFamily="18" charset="0"/>
                <a:cs typeface="Times New Roman" panose="02020603050405020304" pitchFamily="18" charset="0"/>
              </a:rPr>
              <a:t> (1) Nam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kì</a:t>
            </a:r>
            <a:r>
              <a:rPr lang="en-US" sz="4400" dirty="0">
                <a:latin typeface="Times New Roman" panose="02020603050405020304" pitchFamily="18" charset="0"/>
                <a:cs typeface="Times New Roman" panose="02020603050405020304" pitchFamily="18" charset="0"/>
              </a:rPr>
              <a:t>. </a:t>
            </a:r>
            <a:endParaRPr lang="en-US" sz="4400" dirty="0"/>
          </a:p>
        </p:txBody>
      </p:sp>
      <p:cxnSp>
        <p:nvCxnSpPr>
          <p:cNvPr id="10" name="Straight Connector 9"/>
          <p:cNvCxnSpPr/>
          <p:nvPr/>
        </p:nvCxnSpPr>
        <p:spPr>
          <a:xfrm>
            <a:off x="4191000" y="2240686"/>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68335" y="2240686"/>
            <a:ext cx="99406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31853" y="2240686"/>
            <a:ext cx="663143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31294" y="2240686"/>
            <a:ext cx="1371959"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05000" y="3924300"/>
            <a:ext cx="2057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872164" y="2240686"/>
            <a:ext cx="1734564" cy="769441"/>
          </a:xfrm>
          <a:prstGeom prst="rect">
            <a:avLst/>
          </a:prstGeom>
        </p:spPr>
        <p:txBody>
          <a:bodyPr wrap="square">
            <a:spAutoFit/>
          </a:bodyPr>
          <a:lstStyle/>
          <a:p>
            <a:pPr marL="0" marR="0" lvl="1" indent="0" algn="just"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sym typeface="Arial"/>
              </a:rPr>
              <a:t>CN</a:t>
            </a:r>
            <a:endParaRPr kumimoji="0" lang="vi-VN" sz="4400" b="0"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Rectangle 22"/>
          <p:cNvSpPr/>
          <p:nvPr/>
        </p:nvSpPr>
        <p:spPr>
          <a:xfrm>
            <a:off x="4807536" y="2240685"/>
            <a:ext cx="2154376" cy="769441"/>
          </a:xfrm>
          <a:prstGeom prst="rect">
            <a:avLst/>
          </a:prstGeom>
        </p:spPr>
        <p:txBody>
          <a:bodyPr wrap="square">
            <a:spAutoFit/>
          </a:bodyPr>
          <a:lstStyle/>
          <a:p>
            <a:pPr marL="0" marR="0" lvl="1"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sym typeface="Arial"/>
              </a:rPr>
              <a:t>VN</a:t>
            </a:r>
          </a:p>
        </p:txBody>
      </p:sp>
      <p:sp>
        <p:nvSpPr>
          <p:cNvPr id="24" name="Rectangle 23"/>
          <p:cNvSpPr/>
          <p:nvPr/>
        </p:nvSpPr>
        <p:spPr>
          <a:xfrm>
            <a:off x="8329839" y="2268625"/>
            <a:ext cx="1766454" cy="769441"/>
          </a:xfrm>
          <a:prstGeom prst="rect">
            <a:avLst/>
          </a:prstGeom>
        </p:spPr>
        <p:txBody>
          <a:bodyPr wrap="square">
            <a:spAutoFit/>
          </a:bodyPr>
          <a:lstStyle/>
          <a:p>
            <a:pPr marL="0" marR="0" lvl="1"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CN</a:t>
            </a:r>
          </a:p>
        </p:txBody>
      </p:sp>
      <p:sp>
        <p:nvSpPr>
          <p:cNvPr id="25" name="Rectangle 24"/>
          <p:cNvSpPr/>
          <p:nvPr/>
        </p:nvSpPr>
        <p:spPr>
          <a:xfrm>
            <a:off x="13020315" y="2268624"/>
            <a:ext cx="1598178" cy="769441"/>
          </a:xfrm>
          <a:prstGeom prst="rect">
            <a:avLst/>
          </a:prstGeom>
        </p:spPr>
        <p:txBody>
          <a:bodyPr wrap="square">
            <a:spAutoFit/>
          </a:bodyPr>
          <a:lstStyle/>
          <a:p>
            <a:pPr marL="0" marR="0" lvl="1"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VN</a:t>
            </a:r>
          </a:p>
        </p:txBody>
      </p:sp>
      <p:sp>
        <p:nvSpPr>
          <p:cNvPr id="26" name="Rectangle 25"/>
          <p:cNvSpPr/>
          <p:nvPr/>
        </p:nvSpPr>
        <p:spPr>
          <a:xfrm>
            <a:off x="5284795" y="4621906"/>
            <a:ext cx="8021782" cy="1446550"/>
          </a:xfrm>
          <a:prstGeom prst="rect">
            <a:avLst/>
          </a:prstGeom>
        </p:spPr>
        <p:txBody>
          <a:bodyPr wrap="square">
            <a:spAutoFit/>
          </a:bodyPr>
          <a:lstStyle/>
          <a:p>
            <a:pPr marL="0" marR="0" lvl="1" indent="0" algn="just"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đơn</a:t>
            </a:r>
            <a:r>
              <a:rPr kumimoji="0" lang="en-US"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(2 </a:t>
            </a:r>
            <a:r>
              <a:rPr kumimoji="0" lang="en-US" sz="4400" b="0" i="0" u="none" strike="noStrike" kern="0" cap="none" spc="0" normalizeH="0" baseline="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0" i="0" u="none" strike="noStrike" kern="0" cap="none" spc="0" normalizeH="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đơn</a:t>
            </a:r>
            <a:r>
              <a:rPr kumimoji="0" lang="en-US" sz="4400" b="0" i="0" u="none" strike="noStrike" kern="0" cap="none" spc="0" normalizeH="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mỗi</a:t>
            </a:r>
            <a:r>
              <a:rPr kumimoji="0" lang="en-US" sz="4400" b="0" i="0" u="none" strike="noStrike" kern="0" cap="none" spc="0" normalizeH="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0" i="0" u="none" strike="noStrike" kern="0" cap="none" spc="0" normalizeH="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0" cap="none" spc="0" normalizeH="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1 </a:t>
            </a:r>
            <a:r>
              <a:rPr kumimoji="0" lang="en-US" sz="4400" b="0" i="0" u="none" strike="noStrike" kern="0" cap="none" spc="0" normalizeH="0" baseline="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cụm</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C-V </a:t>
            </a:r>
            <a:r>
              <a:rPr kumimoji="0" lang="en-US" sz="4400" b="0" i="0" u="none" strike="noStrike" kern="0" cap="none" spc="0" normalizeH="0" baseline="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nòng</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baseline="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cốt</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Freeform 6">
            <a:extLst>
              <a:ext uri="{FF2B5EF4-FFF2-40B4-BE49-F238E27FC236}">
                <a16:creationId xmlns:a16="http://schemas.microsoft.com/office/drawing/2014/main" id="{F5A79CC9-3720-2649-432D-9A2D54F853A2}"/>
              </a:ext>
            </a:extLst>
          </p:cNvPr>
          <p:cNvSpPr/>
          <p:nvPr/>
        </p:nvSpPr>
        <p:spPr>
          <a:xfrm>
            <a:off x="12493299" y="5168898"/>
            <a:ext cx="4994690" cy="4226757"/>
          </a:xfrm>
          <a:custGeom>
            <a:avLst/>
            <a:gdLst/>
            <a:ahLst/>
            <a:cxnLst/>
            <a:rect l="l" t="t" r="r" b="b"/>
            <a:pathLst>
              <a:path w="4994690" h="4226757">
                <a:moveTo>
                  <a:pt x="0" y="0"/>
                </a:moveTo>
                <a:lnTo>
                  <a:pt x="4994691" y="0"/>
                </a:lnTo>
                <a:lnTo>
                  <a:pt x="4994691" y="4226757"/>
                </a:lnTo>
                <a:lnTo>
                  <a:pt x="0" y="4226757"/>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2618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34CA30E-A6C8-2C33-0296-5FFA732E4A32}"/>
              </a:ext>
            </a:extLst>
          </p:cNvPr>
          <p:cNvSpPr/>
          <p:nvPr/>
        </p:nvSpPr>
        <p:spPr>
          <a:xfrm>
            <a:off x="843698" y="404385"/>
            <a:ext cx="16903976" cy="8977302"/>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Rectangle 8"/>
          <p:cNvSpPr/>
          <p:nvPr/>
        </p:nvSpPr>
        <p:spPr>
          <a:xfrm>
            <a:off x="1828086" y="723900"/>
            <a:ext cx="14935200" cy="3477875"/>
          </a:xfrm>
          <a:prstGeom prst="rect">
            <a:avLst/>
          </a:prstGeom>
        </p:spPr>
        <p:txBody>
          <a:bodyPr wrap="square">
            <a:spAutoFit/>
          </a:bodyPr>
          <a:lstStyle/>
          <a:p>
            <a:pPr marL="0" marR="0" lvl="0" indent="0" algn="just" defTabSz="914400" rtl="0" eaLnBrk="1" fontAlgn="auto" latinLnBrk="0" hangingPunct="1">
              <a:lnSpc>
                <a:spcPct val="2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lang="en-US" sz="4400" dirty="0" err="1">
                <a:solidFill>
                  <a:prstClr val="black"/>
                </a:solidFill>
                <a:latin typeface="Times New Roman" panose="02020603050405020304" pitchFamily="18" charset="0"/>
                <a:cs typeface="Times New Roman" panose="02020603050405020304" pitchFamily="18" charset="0"/>
              </a:rPr>
              <a:t>Vì</a:t>
            </a:r>
            <a:r>
              <a:rPr lang="en-US" sz="4400" dirty="0">
                <a:solidFill>
                  <a:prstClr val="black"/>
                </a:solidFill>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Nam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nên</a:t>
            </a:r>
            <a:r>
              <a:rPr lang="en-US" sz="4400" dirty="0">
                <a:solidFill>
                  <a:prstClr val="black"/>
                </a:solidFill>
                <a:latin typeface="Times New Roman" panose="02020603050405020304" pitchFamily="18" charset="0"/>
                <a:cs typeface="Times New Roman" panose="02020603050405020304" pitchFamily="18" charset="0"/>
              </a:rPr>
              <a:t> b</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ấy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kì</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kì</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Connector 9"/>
          <p:cNvCxnSpPr/>
          <p:nvPr/>
        </p:nvCxnSpPr>
        <p:spPr>
          <a:xfrm>
            <a:off x="5105400" y="2240686"/>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68335" y="2240685"/>
            <a:ext cx="1756065"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930717" y="2240685"/>
            <a:ext cx="4832569"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89542" y="2268623"/>
            <a:ext cx="1371959"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05000" y="3924300"/>
            <a:ext cx="4038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872164" y="2240686"/>
            <a:ext cx="1734564" cy="769441"/>
          </a:xfrm>
          <a:prstGeom prst="rect">
            <a:avLst/>
          </a:prstGeom>
        </p:spPr>
        <p:txBody>
          <a:bodyPr wrap="square">
            <a:spAutoFit/>
          </a:bodyPr>
          <a:lstStyle/>
          <a:p>
            <a:pPr marL="0" marR="0" lvl="1" indent="0" algn="just"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4BACC6">
                    <a:lumMod val="75000"/>
                  </a:srgbClr>
                </a:solidFill>
                <a:effectLst/>
                <a:uLnTx/>
                <a:uFillTx/>
                <a:latin typeface="Times New Roman" panose="02020603050405020304" pitchFamily="18" charset="0"/>
                <a:ea typeface="+mn-ea"/>
                <a:cs typeface="Times New Roman" panose="02020603050405020304" pitchFamily="18" charset="0"/>
                <a:sym typeface="Arial"/>
              </a:rPr>
              <a:t>CN1</a:t>
            </a:r>
            <a:endParaRPr kumimoji="0" lang="vi-VN" sz="4400" b="0" i="0" u="none" strike="noStrike" kern="0" cap="none" spc="0" normalizeH="0" baseline="0" noProof="0" dirty="0">
              <a:ln>
                <a:noFill/>
              </a:ln>
              <a:solidFill>
                <a:srgbClr val="4BACC6">
                  <a:lumMod val="75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Rectangle 22"/>
          <p:cNvSpPr/>
          <p:nvPr/>
        </p:nvSpPr>
        <p:spPr>
          <a:xfrm>
            <a:off x="5541824" y="2240685"/>
            <a:ext cx="2154376" cy="769441"/>
          </a:xfrm>
          <a:prstGeom prst="rect">
            <a:avLst/>
          </a:prstGeom>
        </p:spPr>
        <p:txBody>
          <a:bodyPr wrap="square">
            <a:spAutoFit/>
          </a:bodyPr>
          <a:lstStyle/>
          <a:p>
            <a:pPr marL="0" marR="0" lvl="1"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4BACC6">
                    <a:lumMod val="75000"/>
                  </a:srgbClr>
                </a:solidFill>
                <a:effectLst/>
                <a:uLnTx/>
                <a:uFillTx/>
                <a:latin typeface="Times New Roman" panose="02020603050405020304" pitchFamily="18" charset="0"/>
                <a:ea typeface="+mn-ea"/>
                <a:cs typeface="Times New Roman" panose="02020603050405020304" pitchFamily="18" charset="0"/>
                <a:sym typeface="Arial"/>
              </a:rPr>
              <a:t>VN1</a:t>
            </a:r>
          </a:p>
        </p:txBody>
      </p:sp>
      <p:sp>
        <p:nvSpPr>
          <p:cNvPr id="24" name="Rectangle 23"/>
          <p:cNvSpPr/>
          <p:nvPr/>
        </p:nvSpPr>
        <p:spPr>
          <a:xfrm>
            <a:off x="9930843" y="2240684"/>
            <a:ext cx="1766454" cy="769441"/>
          </a:xfrm>
          <a:prstGeom prst="rect">
            <a:avLst/>
          </a:prstGeom>
        </p:spPr>
        <p:txBody>
          <a:bodyPr wrap="square">
            <a:spAutoFit/>
          </a:bodyPr>
          <a:lstStyle/>
          <a:p>
            <a:pPr marL="0" marR="0" lvl="1"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CN2</a:t>
            </a:r>
          </a:p>
        </p:txBody>
      </p:sp>
      <p:sp>
        <p:nvSpPr>
          <p:cNvPr id="25" name="Rectangle 24"/>
          <p:cNvSpPr/>
          <p:nvPr/>
        </p:nvSpPr>
        <p:spPr>
          <a:xfrm>
            <a:off x="13020315" y="2268624"/>
            <a:ext cx="1598178" cy="769441"/>
          </a:xfrm>
          <a:prstGeom prst="rect">
            <a:avLst/>
          </a:prstGeom>
        </p:spPr>
        <p:txBody>
          <a:bodyPr wrap="square">
            <a:spAutoFit/>
          </a:bodyPr>
          <a:lstStyle/>
          <a:p>
            <a:pPr marL="0" marR="0" lvl="1"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VN2</a:t>
            </a:r>
          </a:p>
        </p:txBody>
      </p:sp>
      <p:sp>
        <p:nvSpPr>
          <p:cNvPr id="26" name="Rectangle 25"/>
          <p:cNvSpPr/>
          <p:nvPr/>
        </p:nvSpPr>
        <p:spPr>
          <a:xfrm>
            <a:off x="5284794" y="4621906"/>
            <a:ext cx="8888405" cy="769441"/>
          </a:xfrm>
          <a:prstGeom prst="rect">
            <a:avLst/>
          </a:prstGeom>
        </p:spPr>
        <p:txBody>
          <a:bodyPr wrap="square">
            <a:spAutoFit/>
          </a:bodyPr>
          <a:lstStyle/>
          <a:p>
            <a:pPr marL="0" marR="0" lvl="1" indent="0" algn="just" defTabSz="18288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4400" b="1" kern="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ghép</a:t>
            </a:r>
            <a:r>
              <a:rPr kumimoji="0" lang="en-US"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(2 </a:t>
            </a:r>
            <a:r>
              <a:rPr kumimoji="0" lang="en-US" sz="4400" b="0" i="0" u="none" strike="noStrike" kern="0" cap="none" spc="0" normalizeH="0" baseline="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cụm</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C-V </a:t>
            </a:r>
            <a:r>
              <a:rPr kumimoji="0" lang="en-US" sz="4400" b="0" i="0" u="none" strike="noStrike" kern="0" cap="none" spc="0" normalizeH="0" baseline="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nòng</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0" cap="none" spc="0" normalizeH="0" baseline="0" noProof="0" dirty="0" err="1">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cốt</a:t>
            </a:r>
            <a:r>
              <a:rPr kumimoji="0" lang="en-US" sz="440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Freeform 6">
            <a:extLst>
              <a:ext uri="{FF2B5EF4-FFF2-40B4-BE49-F238E27FC236}">
                <a16:creationId xmlns:a16="http://schemas.microsoft.com/office/drawing/2014/main" id="{197B632C-8680-89CA-CDB1-07E0F461E9E6}"/>
              </a:ext>
            </a:extLst>
          </p:cNvPr>
          <p:cNvSpPr/>
          <p:nvPr/>
        </p:nvSpPr>
        <p:spPr>
          <a:xfrm>
            <a:off x="12493299" y="5168898"/>
            <a:ext cx="4994690" cy="4226757"/>
          </a:xfrm>
          <a:custGeom>
            <a:avLst/>
            <a:gdLst/>
            <a:ahLst/>
            <a:cxnLst/>
            <a:rect l="l" t="t" r="r" b="b"/>
            <a:pathLst>
              <a:path w="4994690" h="4226757">
                <a:moveTo>
                  <a:pt x="0" y="0"/>
                </a:moveTo>
                <a:lnTo>
                  <a:pt x="4994691" y="0"/>
                </a:lnTo>
                <a:lnTo>
                  <a:pt x="4994691" y="4226757"/>
                </a:lnTo>
                <a:lnTo>
                  <a:pt x="0" y="4226757"/>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7848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8326864"/>
              </p:ext>
            </p:extLst>
          </p:nvPr>
        </p:nvGraphicFramePr>
        <p:xfrm>
          <a:off x="218209" y="175260"/>
          <a:ext cx="17851582" cy="9936480"/>
        </p:xfrm>
        <a:graphic>
          <a:graphicData uri="http://schemas.openxmlformats.org/drawingml/2006/table">
            <a:tbl>
              <a:tblPr firstRow="1" bandRow="1">
                <a:tableStyleId>{5940675A-B579-460E-94D1-54222C63F5DA}</a:tableStyleId>
              </a:tblPr>
              <a:tblGrid>
                <a:gridCol w="3747230">
                  <a:extLst>
                    <a:ext uri="{9D8B030D-6E8A-4147-A177-3AD203B41FA5}">
                      <a16:colId xmlns:a16="http://schemas.microsoft.com/office/drawing/2014/main" val="3834448578"/>
                    </a:ext>
                  </a:extLst>
                </a:gridCol>
                <a:gridCol w="6999938">
                  <a:extLst>
                    <a:ext uri="{9D8B030D-6E8A-4147-A177-3AD203B41FA5}">
                      <a16:colId xmlns:a16="http://schemas.microsoft.com/office/drawing/2014/main" val="1301741695"/>
                    </a:ext>
                  </a:extLst>
                </a:gridCol>
                <a:gridCol w="7104414">
                  <a:extLst>
                    <a:ext uri="{9D8B030D-6E8A-4147-A177-3AD203B41FA5}">
                      <a16:colId xmlns:a16="http://schemas.microsoft.com/office/drawing/2014/main" val="2925907718"/>
                    </a:ext>
                  </a:extLst>
                </a:gridCol>
              </a:tblGrid>
              <a:tr h="835749">
                <a:tc gridSpan="3">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Lựa</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chọn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các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kiểu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ghép</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và</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các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phương</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tiện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nối</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các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vế</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ghép</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2110167"/>
                  </a:ext>
                </a:extLst>
              </a:tr>
              <a:tr h="4119049">
                <a:tc>
                  <a:txBody>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Dựa</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vào</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quan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hệ</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giữa</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vế</a:t>
                      </a:r>
                      <a:endParaRPr lang="en-US" sz="4400" b="1" dirty="0">
                        <a:latin typeface="Times New Roman" panose="02020603050405020304" pitchFamily="18" charset="0"/>
                        <a:cs typeface="Times New Roman" panose="02020603050405020304" pitchFamily="18" charset="0"/>
                      </a:endParaRPr>
                    </a:p>
                  </a:txBody>
                  <a:tcPr marL="182880" marR="182880" marT="91440" marB="91440">
                    <a:solidFill>
                      <a:schemeClr val="accent1">
                        <a:lumMod val="20000"/>
                        <a:lumOff val="80000"/>
                      </a:schemeClr>
                    </a:solidFill>
                  </a:tcPr>
                </a:tc>
                <a:tc>
                  <a:txBody>
                    <a:bodyPr/>
                    <a:lstStyle/>
                    <a:p>
                      <a:pPr algn="just"/>
                      <a:r>
                        <a:rPr lang="en-US" sz="4400" b="1" dirty="0" err="1">
                          <a:latin typeface="Times New Roman" panose="02020603050405020304" pitchFamily="18" charset="0"/>
                          <a:cs typeface="Times New Roman" panose="02020603050405020304" pitchFamily="18" charset="0"/>
                        </a:rPr>
                        <a:t>Đẳng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vế</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quan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hệ</a:t>
                      </a:r>
                      <a:r>
                        <a:rPr lang="en-US" sz="4400"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bình</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không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phụ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thuộc</a:t>
                      </a:r>
                      <a:r>
                        <a:rPr lang="en-US" sz="4400" b="1"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với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nhau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liệt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kê</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chiếu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lựa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chọn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marL="182880" marR="182880" marT="91440" marB="91440"/>
                </a:tc>
                <a:tc>
                  <a:txBody>
                    <a:bodyPr/>
                    <a:lstStyle/>
                    <a:p>
                      <a:pPr algn="just"/>
                      <a:r>
                        <a:rPr lang="en-US" sz="4400" b="1" dirty="0" err="1">
                          <a:solidFill>
                            <a:schemeClr val="tx1"/>
                          </a:solidFill>
                          <a:latin typeface="Times New Roman" panose="02020603050405020304" pitchFamily="18" charset="0"/>
                          <a:cs typeface="Times New Roman" panose="02020603050405020304" pitchFamily="18" charset="0"/>
                        </a:rPr>
                        <a:t>Chính</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phụ</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các</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vế</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câu</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có</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quan</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hệ</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phụ</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thuộc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với</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nhau</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nguyên</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nhân</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kết</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quả</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điều</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kiện</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kết</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quả</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nhượng</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bộ</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tương</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phản</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mục</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đích</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sự</a:t>
                      </a:r>
                      <a:r>
                        <a:rPr lang="en-US" sz="4400" baseline="0" dirty="0">
                          <a:solidFill>
                            <a:schemeClr val="tx1"/>
                          </a:solidFill>
                          <a:latin typeface="Times New Roman" panose="020206030504050203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cs typeface="Times New Roman" panose="02020603050405020304" pitchFamily="18" charset="0"/>
                        </a:rPr>
                        <a:t>kiện</a:t>
                      </a:r>
                      <a:r>
                        <a:rPr lang="en-US" sz="4400" baseline="0" dirty="0">
                          <a:solidFill>
                            <a:schemeClr val="tx1"/>
                          </a:solidFill>
                          <a:latin typeface="Times New Roman" panose="02020603050405020304" pitchFamily="18" charset="0"/>
                          <a:cs typeface="Times New Roman" panose="02020603050405020304" pitchFamily="18" charset="0"/>
                        </a:rPr>
                        <a:t>)</a:t>
                      </a:r>
                      <a:endParaRPr lang="en-US" sz="4400" dirty="0">
                        <a:solidFill>
                          <a:schemeClr val="tx1"/>
                        </a:solidFill>
                        <a:latin typeface="Times New Roman" panose="02020603050405020304" pitchFamily="18" charset="0"/>
                        <a:cs typeface="Times New Roman" panose="02020603050405020304" pitchFamily="18" charset="0"/>
                      </a:endParaRPr>
                    </a:p>
                  </a:txBody>
                  <a:tcPr marL="182880" marR="182880" marT="91440" marB="91440"/>
                </a:tc>
                <a:extLst>
                  <a:ext uri="{0D108BD9-81ED-4DB2-BD59-A6C34878D82A}">
                    <a16:rowId xmlns:a16="http://schemas.microsoft.com/office/drawing/2014/main" val="2716366720"/>
                  </a:ext>
                </a:extLst>
              </a:tr>
              <a:tr h="4775709">
                <a:tc>
                  <a:txBody>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Dựa</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vào</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phương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tiện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nối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vế</a:t>
                      </a:r>
                      <a:endParaRPr lang="en-US" sz="4400" b="1" dirty="0">
                        <a:latin typeface="Times New Roman" panose="02020603050405020304" pitchFamily="18" charset="0"/>
                        <a:cs typeface="Times New Roman" panose="02020603050405020304" pitchFamily="18" charset="0"/>
                      </a:endParaRPr>
                    </a:p>
                  </a:txBody>
                  <a:tcPr marL="182880" marR="182880" marT="91440" marB="91440">
                    <a:solidFill>
                      <a:schemeClr val="accent1">
                        <a:lumMod val="20000"/>
                        <a:lumOff val="80000"/>
                      </a:schemeClr>
                    </a:solidFill>
                  </a:tcPr>
                </a:tc>
                <a:tc>
                  <a:txBody>
                    <a:bodyPr/>
                    <a:lstStyle/>
                    <a:p>
                      <a:pPr algn="just"/>
                      <a:r>
                        <a:rPr lang="en-US" sz="4400" b="1" dirty="0" err="1">
                          <a:latin typeface="Times New Roman" panose="02020603050405020304" pitchFamily="18" charset="0"/>
                          <a:cs typeface="Times New Roman" panose="02020603050405020304" pitchFamily="18" charset="0"/>
                        </a:rPr>
                        <a:t>Câ</a:t>
                      </a:r>
                      <a:r>
                        <a:rPr lang="en-US" sz="4400" b="1" baseline="0" dirty="0" err="1">
                          <a:latin typeface="Times New Roman" panose="02020603050405020304" pitchFamily="18" charset="0"/>
                          <a:cs typeface="Times New Roman" panose="02020603050405020304" pitchFamily="18" charset="0"/>
                        </a:rPr>
                        <a:t>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có</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từ</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ngữ</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liên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kết</a:t>
                      </a:r>
                      <a:endParaRPr lang="en-US" sz="4400" b="1" baseline="0" dirty="0">
                        <a:latin typeface="Times New Roman" panose="02020603050405020304" pitchFamily="18" charset="0"/>
                        <a:cs typeface="Times New Roman" panose="02020603050405020304" pitchFamily="18" charset="0"/>
                      </a:endParaRPr>
                    </a:p>
                    <a:p>
                      <a:pPr algn="just"/>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rồi</a:t>
                      </a:r>
                      <a:r>
                        <a:rPr lang="en-US" sz="4400" baseline="0" dirty="0">
                          <a:latin typeface="Times New Roman" panose="02020603050405020304" pitchFamily="18" charset="0"/>
                          <a:cs typeface="Times New Roman" panose="02020603050405020304" pitchFamily="18" charset="0"/>
                        </a:rPr>
                        <a:t>, hay, </a:t>
                      </a:r>
                      <a:r>
                        <a:rPr lang="en-US" sz="4400" baseline="0" dirty="0" err="1">
                          <a:latin typeface="Times New Roman" panose="02020603050405020304" pitchFamily="18" charset="0"/>
                          <a:cs typeface="Times New Roman" panose="02020603050405020304" pitchFamily="18" charset="0"/>
                        </a:rPr>
                        <a:t>còn</a:t>
                      </a:r>
                      <a:r>
                        <a:rPr lang="en-US" sz="4400" baseline="0" dirty="0">
                          <a:latin typeface="Times New Roman" panose="02020603050405020304" pitchFamily="18" charset="0"/>
                          <a:cs typeface="Times New Roman" panose="02020603050405020304" pitchFamily="18" charset="0"/>
                        </a:rPr>
                        <a:t>…)</a:t>
                      </a:r>
                    </a:p>
                    <a:p>
                      <a:pPr algn="just"/>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Cặp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nếu</a:t>
                      </a:r>
                      <a:r>
                        <a:rPr lang="en-US" sz="4400" baseline="0" dirty="0">
                          <a:latin typeface="Times New Roman" panose="02020603050405020304" pitchFamily="18" charset="0"/>
                          <a:cs typeface="Times New Roman" panose="02020603050405020304" pitchFamily="18" charset="0"/>
                        </a:rPr>
                        <a:t>…</a:t>
                      </a:r>
                      <a:r>
                        <a:rPr lang="en-US" sz="4400" baseline="0" dirty="0" err="1">
                          <a:latin typeface="Times New Roman" panose="02020603050405020304" pitchFamily="18" charset="0"/>
                          <a:cs typeface="Times New Roman" panose="02020603050405020304" pitchFamily="18" charset="0"/>
                        </a:rPr>
                        <a:t>thì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tuy</a:t>
                      </a:r>
                      <a:r>
                        <a:rPr lang="en-US" sz="4400" baseline="0" dirty="0">
                          <a:latin typeface="Times New Roman" panose="02020603050405020304" pitchFamily="18" charset="0"/>
                          <a:cs typeface="Times New Roman" panose="02020603050405020304" pitchFamily="18" charset="0"/>
                        </a:rPr>
                        <a:t>…</a:t>
                      </a:r>
                      <a:r>
                        <a:rPr lang="en-US" sz="4400" baseline="0" dirty="0" err="1">
                          <a:latin typeface="Times New Roman" panose="02020603050405020304" pitchFamily="18" charset="0"/>
                          <a:cs typeface="Times New Roman" panose="02020603050405020304" pitchFamily="18" charset="0"/>
                        </a:rPr>
                        <a:t>nhưng</a:t>
                      </a:r>
                      <a:r>
                        <a:rPr lang="en-US" sz="4400" baseline="0" dirty="0">
                          <a:latin typeface="Times New Roman" panose="02020603050405020304" pitchFamily="18" charset="0"/>
                          <a:cs typeface="Times New Roman" panose="02020603050405020304" pitchFamily="18" charset="0"/>
                        </a:rPr>
                        <a:t>…)</a:t>
                      </a:r>
                    </a:p>
                    <a:p>
                      <a:pPr algn="just"/>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Cặp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hô</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ứng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càng</a:t>
                      </a:r>
                      <a:r>
                        <a:rPr lang="en-US" sz="4400" baseline="0" dirty="0">
                          <a:latin typeface="Times New Roman" panose="02020603050405020304" pitchFamily="18" charset="0"/>
                          <a:cs typeface="Times New Roman" panose="02020603050405020304" pitchFamily="18" charset="0"/>
                        </a:rPr>
                        <a:t>…</a:t>
                      </a:r>
                      <a:r>
                        <a:rPr lang="en-US" sz="4400" baseline="0" dirty="0" err="1">
                          <a:latin typeface="Times New Roman" panose="02020603050405020304" pitchFamily="18" charset="0"/>
                          <a:cs typeface="Times New Roman" panose="02020603050405020304" pitchFamily="18" charset="0"/>
                        </a:rPr>
                        <a:t>càng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vừa</a:t>
                      </a:r>
                      <a:r>
                        <a:rPr lang="en-US" sz="4400" baseline="0" dirty="0">
                          <a:latin typeface="Times New Roman" panose="02020603050405020304" pitchFamily="18" charset="0"/>
                          <a:cs typeface="Times New Roman" panose="02020603050405020304" pitchFamily="18" charset="0"/>
                        </a:rPr>
                        <a:t>…</a:t>
                      </a:r>
                      <a:r>
                        <a:rPr lang="en-US" sz="4400" baseline="0" dirty="0" err="1">
                          <a:latin typeface="Times New Roman" panose="02020603050405020304" pitchFamily="18" charset="0"/>
                          <a:cs typeface="Times New Roman" panose="02020603050405020304" pitchFamily="18" charset="0"/>
                        </a:rPr>
                        <a:t>vừa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bao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nhiêu</a:t>
                      </a:r>
                      <a:r>
                        <a:rPr lang="en-US" sz="4400" baseline="0" dirty="0">
                          <a:latin typeface="Times New Roman" panose="02020603050405020304" pitchFamily="18" charset="0"/>
                          <a:cs typeface="Times New Roman" panose="02020603050405020304" pitchFamily="18" charset="0"/>
                        </a:rPr>
                        <a:t>…</a:t>
                      </a:r>
                      <a:r>
                        <a:rPr lang="en-US" sz="4400" baseline="0" dirty="0" err="1">
                          <a:latin typeface="Times New Roman" panose="02020603050405020304" pitchFamily="18" charset="0"/>
                          <a:cs typeface="Times New Roman" panose="02020603050405020304" pitchFamily="18" charset="0"/>
                        </a:rPr>
                        <a:t>bấy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nhiêu</a:t>
                      </a:r>
                      <a:r>
                        <a:rPr lang="en-US" sz="4400" baseline="0" dirty="0">
                          <a:latin typeface="Times New Roman" panose="02020603050405020304" pitchFamily="18" charset="0"/>
                          <a:cs typeface="Times New Roman" panose="02020603050405020304" pitchFamily="18" charset="0"/>
                        </a:rPr>
                        <a:t>…)</a:t>
                      </a:r>
                    </a:p>
                  </a:txBody>
                  <a:tcPr marL="182880" marR="182880" marT="91440" marB="91440"/>
                </a:tc>
                <a:tc>
                  <a:txBody>
                    <a:bodyPr/>
                    <a:lstStyle/>
                    <a:p>
                      <a:pPr algn="just"/>
                      <a:r>
                        <a:rPr lang="en-US" sz="4400" b="1" dirty="0" err="1">
                          <a:solidFill>
                            <a:schemeClr val="tx1"/>
                          </a:solidFill>
                          <a:latin typeface="Times New Roman" panose="02020603050405020304" pitchFamily="18" charset="0"/>
                          <a:cs typeface="Times New Roman" panose="02020603050405020304" pitchFamily="18" charset="0"/>
                        </a:rPr>
                        <a:t>Câ</a:t>
                      </a:r>
                      <a:r>
                        <a:rPr lang="en-US" sz="4400" b="1" baseline="0" dirty="0" err="1">
                          <a:solidFill>
                            <a:schemeClr val="tx1"/>
                          </a:solidFill>
                          <a:latin typeface="Times New Roman" panose="02020603050405020304" pitchFamily="18" charset="0"/>
                          <a:cs typeface="Times New Roman" panose="02020603050405020304" pitchFamily="18" charset="0"/>
                        </a:rPr>
                        <a:t>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ghép</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không</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có</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từ</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ngữ</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liên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kết</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0" baseline="0" dirty="0">
                          <a:solidFill>
                            <a:schemeClr val="tx1"/>
                          </a:solidFill>
                          <a:latin typeface="Times New Roman" panose="02020603050405020304" pitchFamily="18" charset="0"/>
                          <a:cs typeface="Times New Roman" panose="02020603050405020304" pitchFamily="18" charset="0"/>
                        </a:rPr>
                        <a:t>(</a:t>
                      </a:r>
                      <a:r>
                        <a:rPr lang="en-US" sz="4400" b="0" baseline="0" dirty="0" err="1">
                          <a:solidFill>
                            <a:schemeClr val="tx1"/>
                          </a:solidFill>
                          <a:latin typeface="Times New Roman" panose="02020603050405020304" pitchFamily="18" charset="0"/>
                          <a:cs typeface="Times New Roman" panose="02020603050405020304" pitchFamily="18" charset="0"/>
                        </a:rPr>
                        <a:t>chỉ</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dùng</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dấu</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phẩy</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dấu</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chấm</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phẩy</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dấu</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hai</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chấm</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để</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ngăn</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cách</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các</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vế</a:t>
                      </a:r>
                      <a:r>
                        <a:rPr lang="en-US" sz="4400" b="0" baseline="0" dirty="0">
                          <a:solidFill>
                            <a:schemeClr val="tx1"/>
                          </a:solidFill>
                          <a:latin typeface="Times New Roman" panose="02020603050405020304" pitchFamily="18" charset="0"/>
                          <a:cs typeface="Times New Roman" panose="02020603050405020304" pitchFamily="18" charset="0"/>
                        </a:rPr>
                        <a:t>)</a:t>
                      </a:r>
                      <a:endParaRPr lang="en-US" sz="4400" b="1" baseline="0" dirty="0">
                        <a:solidFill>
                          <a:schemeClr val="tx1"/>
                        </a:solidFill>
                        <a:latin typeface="Times New Roman" panose="02020603050405020304" pitchFamily="18" charset="0"/>
                        <a:cs typeface="Times New Roman" panose="02020603050405020304" pitchFamily="18" charset="0"/>
                      </a:endParaRPr>
                    </a:p>
                  </a:txBody>
                  <a:tcPr marL="182880" marR="182880" marT="91440" marB="91440"/>
                </a:tc>
                <a:extLst>
                  <a:ext uri="{0D108BD9-81ED-4DB2-BD59-A6C34878D82A}">
                    <a16:rowId xmlns:a16="http://schemas.microsoft.com/office/drawing/2014/main" val="3256396278"/>
                  </a:ext>
                </a:extLst>
              </a:tr>
            </a:tbl>
          </a:graphicData>
        </a:graphic>
      </p:graphicFrame>
    </p:spTree>
    <p:extLst>
      <p:ext uri="{BB962C8B-B14F-4D97-AF65-F5344CB8AC3E}">
        <p14:creationId xmlns:p14="http://schemas.microsoft.com/office/powerpoint/2010/main" val="11841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1638300"/>
            <a:ext cx="17297400" cy="1446550"/>
          </a:xfrm>
          <a:prstGeom prst="rect">
            <a:avLst/>
          </a:prstGeom>
        </p:spPr>
        <p:txBody>
          <a:bodyPr wrap="square">
            <a:spAutoFit/>
          </a:bodyPr>
          <a:lstStyle/>
          <a:p>
            <a:pPr algn="just">
              <a:defRPr/>
            </a:pPr>
            <a:r>
              <a:rPr lang="en-US" sz="4400" b="1" dirty="0" err="1">
                <a:latin typeface="Times New Roman" panose="02020603050405020304" pitchFamily="18" charset="0"/>
                <a:cs typeface="Times New Roman" panose="02020603050405020304" pitchFamily="18" charset="0"/>
              </a:rPr>
              <a:t>Dựa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giữa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cs typeface="Times New Roman" panose="02020603050405020304" pitchFamily="18" charset="0"/>
              </a:rPr>
              <a:t> chia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ghép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48623535"/>
              </p:ext>
            </p:extLst>
          </p:nvPr>
        </p:nvGraphicFramePr>
        <p:xfrm>
          <a:off x="685800" y="3084850"/>
          <a:ext cx="17145000" cy="7040880"/>
        </p:xfrm>
        <a:graphic>
          <a:graphicData uri="http://schemas.openxmlformats.org/drawingml/2006/table">
            <a:tbl>
              <a:tblPr firstRow="1" bandRow="1">
                <a:tableStyleId>{5C22544A-7EE6-4342-B048-85BDC9FD1C3A}</a:tableStyleId>
              </a:tblPr>
              <a:tblGrid>
                <a:gridCol w="9829800">
                  <a:extLst>
                    <a:ext uri="{9D8B030D-6E8A-4147-A177-3AD203B41FA5}">
                      <a16:colId xmlns:a16="http://schemas.microsoft.com/office/drawing/2014/main" val="863479536"/>
                    </a:ext>
                  </a:extLst>
                </a:gridCol>
                <a:gridCol w="2362200">
                  <a:extLst>
                    <a:ext uri="{9D8B030D-6E8A-4147-A177-3AD203B41FA5}">
                      <a16:colId xmlns:a16="http://schemas.microsoft.com/office/drawing/2014/main" val="1377159391"/>
                    </a:ext>
                  </a:extLst>
                </a:gridCol>
                <a:gridCol w="4953000">
                  <a:extLst>
                    <a:ext uri="{9D8B030D-6E8A-4147-A177-3AD203B41FA5}">
                      <a16:colId xmlns:a16="http://schemas.microsoft.com/office/drawing/2014/main" val="1468743927"/>
                    </a:ext>
                  </a:extLst>
                </a:gridCol>
              </a:tblGrid>
              <a:tr h="370840">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Ví</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dụ</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Quan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hệ</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giữa</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các</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vế</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400" baseline="0" dirty="0" err="1">
                          <a:solidFill>
                            <a:schemeClr val="tx1"/>
                          </a:solidFill>
                          <a:latin typeface="Times New Roman" panose="02020603050405020304" pitchFamily="18" charset="0"/>
                          <a:cs typeface="Times New Roman" panose="02020603050405020304" pitchFamily="18" charset="0"/>
                        </a:rPr>
                        <a:t>Mối</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liên</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hệ</a:t>
                      </a:r>
                      <a:r>
                        <a:rPr lang="en-US" sz="3400" baseline="0" dirty="0">
                          <a:solidFill>
                            <a:schemeClr val="tx1"/>
                          </a:solidFill>
                          <a:latin typeface="Times New Roman" panose="02020603050405020304" pitchFamily="18" charset="0"/>
                          <a:cs typeface="Times New Roman" panose="02020603050405020304" pitchFamily="18" charset="0"/>
                        </a:rPr>
                        <a:t> ý </a:t>
                      </a:r>
                      <a:r>
                        <a:rPr lang="en-US" sz="3400" baseline="0" dirty="0" err="1">
                          <a:solidFill>
                            <a:schemeClr val="tx1"/>
                          </a:solidFill>
                          <a:latin typeface="Times New Roman" panose="02020603050405020304" pitchFamily="18" charset="0"/>
                          <a:cs typeface="Times New Roman" panose="02020603050405020304" pitchFamily="18" charset="0"/>
                        </a:rPr>
                        <a:t>nghĩa</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giữa</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các</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vế</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trong</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câu</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ghép</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49662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(3) </a:t>
                      </a:r>
                      <a:r>
                        <a:rPr kumimoji="0" lang="en-US" sz="3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Cô</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giáo</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giảng</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bài</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học</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sinh</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chăm</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chú</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lắng</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nghe</a:t>
                      </a:r>
                      <a:r>
                        <a:rPr kumimoji="0" lang="en-US" sz="3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259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aseline="0" dirty="0">
                          <a:solidFill>
                            <a:schemeClr val="tx1"/>
                          </a:solidFill>
                          <a:latin typeface="Times New Roman" panose="02020603050405020304" pitchFamily="18" charset="0"/>
                          <a:cs typeface="Times New Roman" panose="02020603050405020304" pitchFamily="18" charset="0"/>
                        </a:rPr>
                        <a:t>(10)</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Để</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trường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lớp</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sạch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đẹp</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chúng</a:t>
                      </a:r>
                      <a:r>
                        <a:rPr lang="en-US" sz="3400" dirty="0">
                          <a:solidFill>
                            <a:schemeClr val="tx1"/>
                          </a:solidFill>
                          <a:latin typeface="Times New Roman" panose="02020603050405020304" pitchFamily="18" charset="0"/>
                          <a:cs typeface="Times New Roman" panose="02020603050405020304" pitchFamily="18" charset="0"/>
                        </a:rPr>
                        <a:t> ta </a:t>
                      </a:r>
                      <a:r>
                        <a:rPr lang="en-US" sz="3400" dirty="0" err="1">
                          <a:solidFill>
                            <a:schemeClr val="tx1"/>
                          </a:solidFill>
                          <a:latin typeface="Times New Roman" panose="02020603050405020304" pitchFamily="18" charset="0"/>
                          <a:cs typeface="Times New Roman" panose="02020603050405020304" pitchFamily="18" charset="0"/>
                        </a:rPr>
                        <a:t>cần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có</a:t>
                      </a:r>
                      <a:r>
                        <a:rPr lang="en-US" sz="3400" dirty="0">
                          <a:solidFill>
                            <a:schemeClr val="tx1"/>
                          </a:solidFill>
                          <a:latin typeface="Times New Roman" panose="02020603050405020304" pitchFamily="18" charset="0"/>
                          <a:cs typeface="Times New Roman" panose="02020603050405020304" pitchFamily="18" charset="0"/>
                        </a:rPr>
                        <a:t> ý </a:t>
                      </a:r>
                      <a:r>
                        <a:rPr lang="en-US" sz="3400" dirty="0" err="1">
                          <a:solidFill>
                            <a:schemeClr val="tx1"/>
                          </a:solidFill>
                          <a:latin typeface="Times New Roman" panose="02020603050405020304" pitchFamily="18" charset="0"/>
                          <a:cs typeface="Times New Roman" panose="02020603050405020304" pitchFamily="18" charset="0"/>
                        </a:rPr>
                        <a:t>thức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giữ</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gìn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vệ</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sinh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chung</a:t>
                      </a:r>
                      <a:r>
                        <a:rPr lang="en-US" sz="34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8483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aseline="0" dirty="0">
                          <a:solidFill>
                            <a:schemeClr val="tx1"/>
                          </a:solidFill>
                          <a:latin typeface="Times New Roman" panose="02020603050405020304" pitchFamily="18" charset="0"/>
                          <a:cs typeface="Times New Roman" panose="02020603050405020304" pitchFamily="18" charset="0"/>
                        </a:rPr>
                        <a:t>(6)</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Phòng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khách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thì</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rộng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còn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phòng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ngủ</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thì</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chật</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9630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aseline="0" dirty="0">
                          <a:solidFill>
                            <a:schemeClr val="tx1"/>
                          </a:solidFill>
                          <a:latin typeface="Times New Roman" panose="02020603050405020304" pitchFamily="18" charset="0"/>
                          <a:cs typeface="Times New Roman" panose="02020603050405020304" pitchFamily="18" charset="0"/>
                        </a:rPr>
                        <a:t>(4)</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Bạn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làm</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hoặc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mình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làm</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3937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aseline="0" dirty="0">
                          <a:solidFill>
                            <a:schemeClr val="tx1"/>
                          </a:solidFill>
                          <a:latin typeface="Times New Roman" panose="02020603050405020304" pitchFamily="18" charset="0"/>
                          <a:cs typeface="Times New Roman" panose="02020603050405020304" pitchFamily="18" charset="0"/>
                        </a:rPr>
                        <a:t>(9)</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Tuy</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mưa</a:t>
                      </a:r>
                      <a:r>
                        <a:rPr lang="en-US" sz="3400" dirty="0">
                          <a:solidFill>
                            <a:schemeClr val="tx1"/>
                          </a:solidFill>
                          <a:latin typeface="Times New Roman" panose="02020603050405020304" pitchFamily="18" charset="0"/>
                          <a:cs typeface="Times New Roman" panose="02020603050405020304" pitchFamily="18" charset="0"/>
                        </a:rPr>
                        <a:t> to </a:t>
                      </a:r>
                      <a:r>
                        <a:rPr lang="en-US" sz="3400" dirty="0" err="1">
                          <a:solidFill>
                            <a:schemeClr val="tx1"/>
                          </a:solidFill>
                          <a:latin typeface="Times New Roman" panose="02020603050405020304" pitchFamily="18" charset="0"/>
                          <a:cs typeface="Times New Roman" panose="02020603050405020304" pitchFamily="18" charset="0"/>
                        </a:rPr>
                        <a:t>nhưng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nó</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vấn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học</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8378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aseline="0" dirty="0">
                          <a:solidFill>
                            <a:schemeClr val="tx1"/>
                          </a:solidFill>
                          <a:latin typeface="Times New Roman" panose="02020603050405020304" pitchFamily="18" charset="0"/>
                          <a:cs typeface="Times New Roman" panose="02020603050405020304" pitchFamily="18" charset="0"/>
                        </a:rPr>
                        <a:t>(7) </a:t>
                      </a:r>
                      <a:r>
                        <a:rPr lang="en-US" sz="3400" baseline="0" dirty="0" err="1">
                          <a:solidFill>
                            <a:schemeClr val="tx1"/>
                          </a:solidFill>
                          <a:latin typeface="Times New Roman" panose="02020603050405020304" pitchFamily="18" charset="0"/>
                          <a:cs typeface="Times New Roman" panose="02020603050405020304" pitchFamily="18" charset="0"/>
                        </a:rPr>
                        <a:t>Vì</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mưa</a:t>
                      </a:r>
                      <a:r>
                        <a:rPr lang="en-US" sz="3400" dirty="0">
                          <a:solidFill>
                            <a:schemeClr val="tx1"/>
                          </a:solidFill>
                          <a:latin typeface="Times New Roman" panose="02020603050405020304" pitchFamily="18" charset="0"/>
                          <a:cs typeface="Times New Roman" panose="02020603050405020304" pitchFamily="18" charset="0"/>
                        </a:rPr>
                        <a:t> to </a:t>
                      </a:r>
                      <a:r>
                        <a:rPr lang="en-US" sz="3400" dirty="0" err="1">
                          <a:solidFill>
                            <a:schemeClr val="tx1"/>
                          </a:solidFill>
                          <a:latin typeface="Times New Roman" panose="02020603050405020304" pitchFamily="18" charset="0"/>
                          <a:cs typeface="Times New Roman" panose="02020603050405020304" pitchFamily="18" charset="0"/>
                        </a:rPr>
                        <a:t>nên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đường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bị</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ngập</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3375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aseline="0" dirty="0">
                          <a:solidFill>
                            <a:schemeClr val="tx1"/>
                          </a:solidFill>
                          <a:latin typeface="Times New Roman" panose="02020603050405020304" pitchFamily="18" charset="0"/>
                          <a:cs typeface="Times New Roman" panose="02020603050405020304" pitchFamily="18" charset="0"/>
                        </a:rPr>
                        <a:t>(5)</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tắt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nắng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rồi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mây</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đen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kéo</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đến</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628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aseline="0" dirty="0">
                          <a:solidFill>
                            <a:schemeClr val="tx1"/>
                          </a:solidFill>
                          <a:latin typeface="Times New Roman" panose="02020603050405020304" pitchFamily="18" charset="0"/>
                          <a:cs typeface="Times New Roman" panose="02020603050405020304" pitchFamily="18" charset="0"/>
                        </a:rPr>
                        <a:t>(8)</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Nếu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ngày</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mai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tiết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đẹp</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thì</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chúng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tôi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sẽ</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đi</a:t>
                      </a:r>
                      <a:r>
                        <a:rPr lang="en-US" sz="3400" dirty="0">
                          <a:solidFill>
                            <a:schemeClr val="tx1"/>
                          </a:solidFill>
                          <a:latin typeface="Times New Roman" panose="02020603050405020304" pitchFamily="18" charset="0"/>
                          <a:cs typeface="Times New Roman" panose="02020603050405020304" pitchFamily="18" charset="0"/>
                        </a:rPr>
                        <a:t> du </a:t>
                      </a:r>
                      <a:r>
                        <a:rPr lang="en-US" sz="3400" dirty="0" err="1">
                          <a:solidFill>
                            <a:schemeClr val="tx1"/>
                          </a:solidFill>
                          <a:latin typeface="Times New Roman" panose="02020603050405020304" pitchFamily="18" charset="0"/>
                          <a:cs typeface="Times New Roman" panose="02020603050405020304" pitchFamily="18" charset="0"/>
                        </a:rPr>
                        <a:t>lịch</a:t>
                      </a:r>
                      <a:r>
                        <a:rPr lang="en-US" sz="34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30291"/>
                  </a:ext>
                </a:extLst>
              </a:tr>
            </a:tbl>
          </a:graphicData>
        </a:graphic>
      </p:graphicFrame>
      <p:grpSp>
        <p:nvGrpSpPr>
          <p:cNvPr id="5" name="Group 4">
            <a:extLst>
              <a:ext uri="{FF2B5EF4-FFF2-40B4-BE49-F238E27FC236}">
                <a16:creationId xmlns:a16="http://schemas.microsoft.com/office/drawing/2014/main" id="{64198ECC-081E-F16C-1427-E92C818CED2E}"/>
              </a:ext>
            </a:extLst>
          </p:cNvPr>
          <p:cNvGrpSpPr/>
          <p:nvPr/>
        </p:nvGrpSpPr>
        <p:grpSpPr>
          <a:xfrm>
            <a:off x="762000" y="84445"/>
            <a:ext cx="16306800" cy="1717238"/>
            <a:chOff x="762000" y="84445"/>
            <a:chExt cx="16306800" cy="1717238"/>
          </a:xfrm>
        </p:grpSpPr>
        <p:sp>
          <p:nvSpPr>
            <p:cNvPr id="4" name="Rectangle 3"/>
            <p:cNvSpPr/>
            <p:nvPr/>
          </p:nvSpPr>
          <p:spPr>
            <a:xfrm>
              <a:off x="762000" y="342900"/>
              <a:ext cx="16306800" cy="1200329"/>
            </a:xfrm>
            <a:prstGeom prst="rect">
              <a:avLst/>
            </a:prstGeom>
          </p:spPr>
          <p:txBody>
            <a:bodyPr wrap="square">
              <a:spAutoFit/>
            </a:bodyPr>
            <a:lstStyle/>
            <a:p>
              <a:pPr algn="ctr">
                <a:defRPr/>
              </a:pPr>
              <a:r>
                <a:rPr lang="en-US" sz="7200" b="1" dirty="0" err="1">
                  <a:solidFill>
                    <a:srgbClr val="C00000"/>
                  </a:solidFill>
                  <a:latin typeface="#9Slide05 FS Blonde Script" panose="03000503000000000000" pitchFamily="65" charset="0"/>
                  <a:cs typeface="Times New Roman" panose="02020603050405020304" pitchFamily="18" charset="0"/>
                </a:rPr>
                <a:t>Nhanh</a:t>
              </a:r>
              <a:r>
                <a:rPr lang="en-US" sz="7200" b="1" dirty="0">
                  <a:solidFill>
                    <a:srgbClr val="C00000"/>
                  </a:solidFill>
                  <a:latin typeface="#9Slide05 FS Blonde Script" panose="03000503000000000000" pitchFamily="65" charset="0"/>
                  <a:cs typeface="Times New Roman" panose="02020603050405020304" pitchFamily="18" charset="0"/>
                </a:rPr>
                <a:t> </a:t>
              </a:r>
              <a:r>
                <a:rPr lang="en-US" sz="7200" b="1" dirty="0" err="1">
                  <a:solidFill>
                    <a:srgbClr val="C00000"/>
                  </a:solidFill>
                  <a:latin typeface="#9Slide05 FS Blonde Script" panose="03000503000000000000" pitchFamily="65" charset="0"/>
                  <a:cs typeface="Times New Roman" panose="02020603050405020304" pitchFamily="18" charset="0"/>
                </a:rPr>
                <a:t>như</a:t>
              </a:r>
              <a:r>
                <a:rPr lang="en-US" sz="7200" b="1" dirty="0">
                  <a:solidFill>
                    <a:srgbClr val="C00000"/>
                  </a:solidFill>
                  <a:latin typeface="#9Slide05 FS Blonde Script" panose="03000503000000000000" pitchFamily="65" charset="0"/>
                  <a:cs typeface="Times New Roman" panose="02020603050405020304" pitchFamily="18" charset="0"/>
                </a:rPr>
                <a:t> </a:t>
              </a:r>
              <a:r>
                <a:rPr lang="en-US" sz="7200" b="1" dirty="0" err="1">
                  <a:solidFill>
                    <a:srgbClr val="C00000"/>
                  </a:solidFill>
                  <a:latin typeface="#9Slide05 FS Blonde Script" panose="03000503000000000000" pitchFamily="65" charset="0"/>
                  <a:cs typeface="Times New Roman" panose="02020603050405020304" pitchFamily="18" charset="0"/>
                </a:rPr>
                <a:t>chớp</a:t>
              </a:r>
              <a:endParaRPr kumimoji="0" lang="en-US" sz="7200" b="1" u="none" strike="noStrike" kern="1200" cap="none" spc="0" normalizeH="0" baseline="0" noProof="0" dirty="0">
                <a:ln>
                  <a:noFill/>
                </a:ln>
                <a:solidFill>
                  <a:srgbClr val="C00000"/>
                </a:solidFill>
                <a:effectLst/>
                <a:uLnTx/>
                <a:uFillTx/>
                <a:latin typeface="#9Slide05 FS Blonde Script" panose="03000503000000000000" pitchFamily="65" charset="0"/>
                <a:cs typeface="Times New Roman" panose="02020603050405020304" pitchFamily="18" charset="0"/>
              </a:endParaRPr>
            </a:p>
          </p:txBody>
        </p:sp>
        <p:sp>
          <p:nvSpPr>
            <p:cNvPr id="3" name="Freeform 3">
              <a:extLst>
                <a:ext uri="{FF2B5EF4-FFF2-40B4-BE49-F238E27FC236}">
                  <a16:creationId xmlns:a16="http://schemas.microsoft.com/office/drawing/2014/main" id="{836A0C02-CCCB-E1AF-0315-0C1BF5997C07}"/>
                </a:ext>
              </a:extLst>
            </p:cNvPr>
            <p:cNvSpPr/>
            <p:nvPr/>
          </p:nvSpPr>
          <p:spPr>
            <a:xfrm>
              <a:off x="3200400" y="84445"/>
              <a:ext cx="2948048" cy="1717238"/>
            </a:xfrm>
            <a:custGeom>
              <a:avLst/>
              <a:gdLst/>
              <a:ahLst/>
              <a:cxnLst/>
              <a:rect l="l" t="t" r="r" b="b"/>
              <a:pathLst>
                <a:path w="7064034" h="4114800">
                  <a:moveTo>
                    <a:pt x="0" y="0"/>
                  </a:moveTo>
                  <a:lnTo>
                    <a:pt x="7064034" y="0"/>
                  </a:lnTo>
                  <a:lnTo>
                    <a:pt x="706403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extLst>
      <p:ext uri="{BB962C8B-B14F-4D97-AF65-F5344CB8AC3E}">
        <p14:creationId xmlns:p14="http://schemas.microsoft.com/office/powerpoint/2010/main" val="23903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419707"/>
              </p:ext>
            </p:extLst>
          </p:nvPr>
        </p:nvGraphicFramePr>
        <p:xfrm>
          <a:off x="457200" y="495300"/>
          <a:ext cx="17526000" cy="9601200"/>
        </p:xfrm>
        <a:graphic>
          <a:graphicData uri="http://schemas.openxmlformats.org/drawingml/2006/table">
            <a:tbl>
              <a:tblPr firstRow="1" bandRow="1">
                <a:tableStyleId>{5940675A-B579-460E-94D1-54222C63F5DA}</a:tableStyleId>
              </a:tblPr>
              <a:tblGrid>
                <a:gridCol w="9220200">
                  <a:extLst>
                    <a:ext uri="{9D8B030D-6E8A-4147-A177-3AD203B41FA5}">
                      <a16:colId xmlns:a16="http://schemas.microsoft.com/office/drawing/2014/main" val="863479536"/>
                    </a:ext>
                  </a:extLst>
                </a:gridCol>
                <a:gridCol w="4538529">
                  <a:extLst>
                    <a:ext uri="{9D8B030D-6E8A-4147-A177-3AD203B41FA5}">
                      <a16:colId xmlns:a16="http://schemas.microsoft.com/office/drawing/2014/main" val="1377159391"/>
                    </a:ext>
                  </a:extLst>
                </a:gridCol>
                <a:gridCol w="3767271">
                  <a:extLst>
                    <a:ext uri="{9D8B030D-6E8A-4147-A177-3AD203B41FA5}">
                      <a16:colId xmlns:a16="http://schemas.microsoft.com/office/drawing/2014/main" val="1468743927"/>
                    </a:ext>
                  </a:extLst>
                </a:gridCol>
              </a:tblGrid>
              <a:tr h="370840">
                <a:tc>
                  <a:txBody>
                    <a:bodyPr/>
                    <a:lstStyle/>
                    <a:p>
                      <a:pPr algn="ctr"/>
                      <a:r>
                        <a:rPr lang="en-US" sz="3600" b="1" dirty="0" err="1">
                          <a:latin typeface="Times New Roman" panose="02020603050405020304" pitchFamily="18" charset="0"/>
                          <a:cs typeface="Times New Roman" panose="02020603050405020304" pitchFamily="18" charset="0"/>
                        </a:rPr>
                        <a:t>Ví</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dụ</a:t>
                      </a:r>
                      <a:endParaRPr lang="en-US" sz="36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giữa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các</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vế</a:t>
                      </a:r>
                      <a:endParaRPr lang="en-US" sz="36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3600" b="1" baseline="0" dirty="0" err="1">
                          <a:latin typeface="Times New Roman" panose="02020603050405020304" pitchFamily="18" charset="0"/>
                          <a:cs typeface="Times New Roman" panose="02020603050405020304" pitchFamily="18" charset="0"/>
                        </a:rPr>
                        <a:t>Mối</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liên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hệ</a:t>
                      </a:r>
                      <a:r>
                        <a:rPr lang="en-US" sz="3600" b="1" baseline="0" dirty="0">
                          <a:latin typeface="Times New Roman" panose="02020603050405020304" pitchFamily="18" charset="0"/>
                          <a:cs typeface="Times New Roman" panose="02020603050405020304" pitchFamily="18" charset="0"/>
                        </a:rPr>
                        <a:t> ý </a:t>
                      </a:r>
                      <a:r>
                        <a:rPr lang="en-US" sz="3600" b="1" baseline="0" dirty="0" err="1">
                          <a:latin typeface="Times New Roman" panose="02020603050405020304" pitchFamily="18" charset="0"/>
                          <a:cs typeface="Times New Roman" panose="02020603050405020304" pitchFamily="18" charset="0"/>
                        </a:rPr>
                        <a:t>nghĩa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giữa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các</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vế</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trong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endParaRPr lang="en-US" sz="36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408496620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(3) </a:t>
                      </a:r>
                      <a:r>
                        <a:rPr kumimoji="0" lang="en-US"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Cô</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giáo</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giảng</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học</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sinh</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chăm</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chú</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lắng</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nghe</a:t>
                      </a:r>
                      <a:r>
                        <a:rPr kumimoji="0" lang="en-US" sz="36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algn="ct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đẳng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lập</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4259127"/>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(10)</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txBody>
                  <a:tcPr/>
                </a:tc>
                <a:tc>
                  <a:txBody>
                    <a:bodyPr/>
                    <a:lstStyle/>
                    <a:p>
                      <a:pPr algn="ct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chính</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phụ</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đích</a:t>
                      </a:r>
                      <a:r>
                        <a:rPr lang="en-US" sz="3600" baseline="0" dirty="0">
                          <a:latin typeface="Times New Roman" panose="02020603050405020304" pitchFamily="18" charset="0"/>
                          <a:cs typeface="Times New Roman" panose="02020603050405020304" pitchFamily="18" charset="0"/>
                        </a:rPr>
                        <a:t> -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kiện</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584834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(6)</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chật</a:t>
                      </a:r>
                      <a:endParaRPr lang="en-US" sz="3600" dirty="0">
                        <a:solidFill>
                          <a:prstClr val="black"/>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đẳng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lập</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963070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endParaRPr lang="en-US" sz="3600" dirty="0">
                        <a:solidFill>
                          <a:prstClr val="black"/>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đẳng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lập</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Lựa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chọn</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23937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(9)</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 to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endParaRPr lang="en-US" sz="3600" dirty="0">
                        <a:solidFill>
                          <a:prstClr val="black"/>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chính</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phụ</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Nhượng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baseline="0" dirty="0">
                          <a:latin typeface="Times New Roman" panose="02020603050405020304" pitchFamily="18" charset="0"/>
                          <a:cs typeface="Times New Roman" panose="02020603050405020304" pitchFamily="18" charset="0"/>
                        </a:rPr>
                        <a:t> - </a:t>
                      </a:r>
                      <a:r>
                        <a:rPr lang="en-US" sz="3600" baseline="0" dirty="0" err="1">
                          <a:latin typeface="Times New Roman" panose="02020603050405020304" pitchFamily="18" charset="0"/>
                          <a:cs typeface="Times New Roman" panose="02020603050405020304" pitchFamily="18" charset="0"/>
                        </a:rPr>
                        <a:t>tương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phản</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18378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(7) </a:t>
                      </a:r>
                      <a:r>
                        <a:rPr lang="en-US" sz="3600" baseline="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 to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ngập</a:t>
                      </a:r>
                      <a:endParaRPr lang="en-US" sz="3600" dirty="0">
                        <a:solidFill>
                          <a:prstClr val="black"/>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chính</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phụ</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Nguyên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nhân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Kết</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quả</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45337517"/>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(5)</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endParaRPr lang="en-US" sz="3600" dirty="0">
                        <a:solidFill>
                          <a:prstClr val="black"/>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đẳng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lập</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62816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(8)</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du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Câu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ghép</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chính</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phụ</a:t>
                      </a:r>
                      <a:endParaRPr lang="en-US" sz="36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aseline="0" dirty="0" err="1">
                          <a:latin typeface="Times New Roman" panose="02020603050405020304" pitchFamily="18" charset="0"/>
                          <a:cs typeface="Times New Roman" panose="02020603050405020304" pitchFamily="18" charset="0"/>
                        </a:rPr>
                        <a:t>Điều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kiện</a:t>
                      </a:r>
                      <a:r>
                        <a:rPr lang="en-US" sz="3600" baseline="0" dirty="0">
                          <a:latin typeface="Times New Roman" panose="02020603050405020304" pitchFamily="18" charset="0"/>
                          <a:cs typeface="Times New Roman" panose="02020603050405020304" pitchFamily="18" charset="0"/>
                        </a:rPr>
                        <a:t>/</a:t>
                      </a:r>
                      <a:r>
                        <a:rPr lang="en-US" sz="3600" baseline="0" dirty="0" err="1">
                          <a:latin typeface="Times New Roman" panose="02020603050405020304" pitchFamily="18" charset="0"/>
                          <a:cs typeface="Times New Roman" panose="02020603050405020304" pitchFamily="18" charset="0"/>
                        </a:rPr>
                        <a:t>giả</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thiết</a:t>
                      </a:r>
                      <a:r>
                        <a:rPr lang="en-US" sz="3600" baseline="0" dirty="0">
                          <a:latin typeface="Times New Roman" panose="02020603050405020304" pitchFamily="18" charset="0"/>
                          <a:cs typeface="Times New Roman" panose="02020603050405020304" pitchFamily="18" charset="0"/>
                        </a:rPr>
                        <a:t> - </a:t>
                      </a:r>
                      <a:r>
                        <a:rPr lang="en-US" sz="3600" baseline="0" dirty="0" err="1">
                          <a:latin typeface="Times New Roman" panose="02020603050405020304" pitchFamily="18" charset="0"/>
                          <a:cs typeface="Times New Roman" panose="02020603050405020304" pitchFamily="18" charset="0"/>
                        </a:rPr>
                        <a:t>Kết</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quả</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96330291"/>
                  </a:ext>
                </a:extLst>
              </a:tr>
            </a:tbl>
          </a:graphicData>
        </a:graphic>
      </p:graphicFrame>
    </p:spTree>
    <p:extLst>
      <p:ext uri="{BB962C8B-B14F-4D97-AF65-F5344CB8AC3E}">
        <p14:creationId xmlns:p14="http://schemas.microsoft.com/office/powerpoint/2010/main" val="12966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6686</TotalTime>
  <Words>2780</Words>
  <Application>Microsoft Office PowerPoint</Application>
  <PresentationFormat>Custom</PresentationFormat>
  <Paragraphs>259</Paragraphs>
  <Slides>29</Slides>
  <Notes>26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29</vt:i4>
      </vt:variant>
    </vt:vector>
  </HeadingPairs>
  <TitlesOfParts>
    <vt:vector size="44" baseType="lpstr">
      <vt:lpstr>Times New Roman</vt:lpstr>
      <vt:lpstr>#9Slide03 Reso</vt:lpstr>
      <vt:lpstr>#9Slide07 IcielCadena</vt:lpstr>
      <vt:lpstr>#9Slide07 SVNBango</vt:lpstr>
      <vt:lpstr>Calibri</vt:lpstr>
      <vt:lpstr>#9Slide05 FS Blonde Script</vt:lpstr>
      <vt:lpstr>Wingdings</vt:lpstr>
      <vt:lpstr>Arial</vt:lpstr>
      <vt:lpstr>Calibri Light</vt:lpstr>
      <vt:lpstr>#9Slide07 SVNGuerrilla</vt:lpstr>
      <vt:lpstr>#9Slide07 SFU Rhythm</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Simple Aesthetic Time Management Presentation</dc:title>
  <cp:lastModifiedBy>Dell Inspiron 5320</cp:lastModifiedBy>
  <cp:revision>137</cp:revision>
  <dcterms:created xsi:type="dcterms:W3CDTF">2006-08-16T00:00:00Z</dcterms:created>
  <dcterms:modified xsi:type="dcterms:W3CDTF">2024-10-31T15:51:19Z</dcterms:modified>
  <dc:identifier>DAF_GkGXQus</dc:identifier>
</cp:coreProperties>
</file>