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6" r:id="rId2"/>
    <p:sldMasterId id="2147483747" r:id="rId3"/>
    <p:sldMasterId id="2147483783" r:id="rId4"/>
    <p:sldMasterId id="2147483793" r:id="rId5"/>
  </p:sldMasterIdLst>
  <p:notesMasterIdLst>
    <p:notesMasterId r:id="rId40"/>
  </p:notesMasterIdLst>
  <p:sldIdLst>
    <p:sldId id="485" r:id="rId6"/>
    <p:sldId id="376" r:id="rId7"/>
    <p:sldId id="295" r:id="rId8"/>
    <p:sldId id="296" r:id="rId9"/>
    <p:sldId id="338" r:id="rId10"/>
    <p:sldId id="297" r:id="rId11"/>
    <p:sldId id="486" r:id="rId12"/>
    <p:sldId id="487" r:id="rId13"/>
    <p:sldId id="383" r:id="rId14"/>
    <p:sldId id="393" r:id="rId15"/>
    <p:sldId id="488" r:id="rId16"/>
    <p:sldId id="304" r:id="rId17"/>
    <p:sldId id="484" r:id="rId18"/>
    <p:sldId id="453" r:id="rId19"/>
    <p:sldId id="454" r:id="rId20"/>
    <p:sldId id="455" r:id="rId21"/>
    <p:sldId id="456" r:id="rId22"/>
    <p:sldId id="472" r:id="rId23"/>
    <p:sldId id="473" r:id="rId24"/>
    <p:sldId id="474" r:id="rId25"/>
    <p:sldId id="458" r:id="rId26"/>
    <p:sldId id="459" r:id="rId27"/>
    <p:sldId id="416" r:id="rId28"/>
    <p:sldId id="414" r:id="rId29"/>
    <p:sldId id="475" r:id="rId30"/>
    <p:sldId id="476" r:id="rId31"/>
    <p:sldId id="460" r:id="rId32"/>
    <p:sldId id="477" r:id="rId33"/>
    <p:sldId id="478" r:id="rId34"/>
    <p:sldId id="479" r:id="rId35"/>
    <p:sldId id="480" r:id="rId36"/>
    <p:sldId id="481" r:id="rId37"/>
    <p:sldId id="482" r:id="rId38"/>
    <p:sldId id="483" r:id="rId39"/>
  </p:sldIdLst>
  <p:sldSz cx="18288000" cy="10287000"/>
  <p:notesSz cx="6858000" cy="9144000"/>
  <p:embeddedFontLst>
    <p:embeddedFont>
      <p:font typeface="#9Slide05 Good Vibes Pro" panose="02000507080000020002" pitchFamily="2" charset="0"/>
      <p:regular r:id="rId41"/>
    </p:embeddedFont>
    <p:embeddedFont>
      <p:font typeface="#9Slide05 IcielSanelma" pitchFamily="2" charset="0"/>
      <p:regular r:id="rId42"/>
    </p:embeddedFont>
    <p:embeddedFont>
      <p:font typeface="#9Slide05 MetroScript" panose="03060702040507070403" pitchFamily="66" charset="0"/>
      <p:regular r:id="rId43"/>
    </p:embeddedFont>
    <p:embeddedFont>
      <p:font typeface="#9Slide05 Rusulica Script" panose="00000500000000000000" pitchFamily="2" charset="0"/>
      <p:regular r:id="rId44"/>
    </p:embeddedFont>
    <p:embeddedFont>
      <p:font typeface="#9Slide05 SVNCookie" panose="020B0606040200020203" pitchFamily="34" charset="0"/>
      <p:regular r:id="rId45"/>
    </p:embeddedFont>
    <p:embeddedFont>
      <p:font typeface="#9Slide07 IcielCrocante" panose="02000000000000000000" pitchFamily="2" charset="0"/>
      <p:regular r:id="rId46"/>
    </p:embeddedFont>
    <p:embeddedFont>
      <p:font typeface="#9Slide07 SVNGuerrilla" panose="00000500000000000000" pitchFamily="2" charset="0"/>
      <p:regular r:id="rId47"/>
    </p:embeddedFont>
    <p:embeddedFont>
      <p:font typeface=".VnBlack" panose="020B720000000000000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F6772"/>
    <a:srgbClr val="E3E2E2"/>
    <a:srgbClr val="F0F4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182" autoAdjust="0"/>
  </p:normalViewPr>
  <p:slideViewPr>
    <p:cSldViewPr>
      <p:cViewPr varScale="1">
        <p:scale>
          <a:sx n="46" d="100"/>
          <a:sy n="46" d="100"/>
        </p:scale>
        <p:origin x="543"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gọi</a:t>
            </a:r>
            <a:r>
              <a:rPr lang="en-US" baseline="0" dirty="0"/>
              <a:t> </a:t>
            </a:r>
            <a:r>
              <a:rPr lang="en-US" baseline="0" dirty="0" err="1"/>
              <a:t>ngẫu</a:t>
            </a:r>
            <a:r>
              <a:rPr lang="en-US" baseline="0" dirty="0"/>
              <a:t> </a:t>
            </a:r>
            <a:r>
              <a:rPr lang="en-US" baseline="0" dirty="0" err="1"/>
              <a:t>nhiên</a:t>
            </a:r>
            <a:r>
              <a:rPr lang="en-US" baseline="0" dirty="0"/>
              <a:t> 2 </a:t>
            </a:r>
            <a:r>
              <a:rPr lang="en-US" baseline="0" dirty="0" err="1"/>
              <a:t>bạn</a:t>
            </a:r>
            <a:r>
              <a:rPr lang="en-US" baseline="0" dirty="0"/>
              <a:t> </a:t>
            </a:r>
            <a:r>
              <a:rPr lang="en-US" baseline="0" dirty="0" err="1"/>
              <a:t>trong</a:t>
            </a:r>
            <a:r>
              <a:rPr lang="en-US" baseline="0" dirty="0"/>
              <a:t> </a:t>
            </a:r>
            <a:r>
              <a:rPr lang="en-US" baseline="0" dirty="0" err="1"/>
              <a:t>lớp</a:t>
            </a:r>
            <a:r>
              <a:rPr lang="en-US" baseline="0" dirty="0"/>
              <a:t> </a:t>
            </a:r>
            <a:r>
              <a:rPr lang="en-US" baseline="0" dirty="0" err="1"/>
              <a:t>tham</a:t>
            </a:r>
            <a:r>
              <a:rPr lang="en-US" baseline="0" dirty="0"/>
              <a:t> </a:t>
            </a:r>
            <a:r>
              <a:rPr lang="en-US" baseline="0" dirty="0" err="1"/>
              <a:t>gia</a:t>
            </a:r>
            <a:r>
              <a:rPr lang="en-US" baseline="0" dirty="0"/>
              <a:t>, 1 </a:t>
            </a:r>
            <a:r>
              <a:rPr lang="en-US" baseline="0" dirty="0" err="1"/>
              <a:t>bạn</a:t>
            </a:r>
            <a:r>
              <a:rPr lang="en-US" baseline="0" dirty="0"/>
              <a:t> </a:t>
            </a:r>
            <a:r>
              <a:rPr lang="en-US" baseline="0" dirty="0" err="1"/>
              <a:t>lên</a:t>
            </a:r>
            <a:r>
              <a:rPr lang="en-US" baseline="0" dirty="0"/>
              <a:t> </a:t>
            </a:r>
            <a:r>
              <a:rPr lang="en-US" baseline="0" dirty="0" err="1"/>
              <a:t>bảng</a:t>
            </a:r>
            <a:r>
              <a:rPr lang="en-US" baseline="0" dirty="0"/>
              <a:t> </a:t>
            </a:r>
            <a:r>
              <a:rPr lang="en-US" baseline="0" dirty="0" err="1"/>
              <a:t>ghi</a:t>
            </a:r>
            <a:r>
              <a:rPr lang="en-US" baseline="0" dirty="0"/>
              <a:t> </a:t>
            </a:r>
            <a:r>
              <a:rPr lang="en-US" baseline="0" dirty="0" err="1"/>
              <a:t>đáp</a:t>
            </a:r>
            <a:r>
              <a:rPr lang="en-US" baseline="0" dirty="0"/>
              <a:t> </a:t>
            </a:r>
            <a:r>
              <a:rPr lang="en-US" baseline="0" dirty="0" err="1"/>
              <a:t>án</a:t>
            </a:r>
            <a:endParaRPr lang="en-US" baseline="0" dirty="0"/>
          </a:p>
          <a:p>
            <a:r>
              <a:rPr lang="en-US" baseline="0" dirty="0" err="1"/>
              <a:t>Oản</a:t>
            </a:r>
            <a:r>
              <a:rPr lang="en-US" baseline="0" dirty="0"/>
              <a:t> </a:t>
            </a:r>
            <a:r>
              <a:rPr lang="en-US" baseline="0" dirty="0" err="1"/>
              <a:t>tù</a:t>
            </a:r>
            <a:r>
              <a:rPr lang="en-US" baseline="0" dirty="0"/>
              <a:t> </a:t>
            </a:r>
            <a:r>
              <a:rPr lang="en-US" baseline="0" dirty="0" err="1"/>
              <a:t>tì</a:t>
            </a:r>
            <a:r>
              <a:rPr lang="en-US" baseline="0" dirty="0"/>
              <a:t> </a:t>
            </a:r>
            <a:r>
              <a:rPr lang="en-US" baseline="0" dirty="0" err="1"/>
              <a:t>để</a:t>
            </a:r>
            <a:r>
              <a:rPr lang="en-US" baseline="0" dirty="0"/>
              <a:t> </a:t>
            </a:r>
            <a:r>
              <a:rPr lang="en-US" baseline="0" dirty="0" err="1"/>
              <a:t>xem</a:t>
            </a:r>
            <a:r>
              <a:rPr lang="en-US" baseline="0" dirty="0"/>
              <a:t> </a:t>
            </a:r>
            <a:r>
              <a:rPr lang="en-US" baseline="0" dirty="0" err="1"/>
              <a:t>bạn</a:t>
            </a:r>
            <a:r>
              <a:rPr lang="en-US" baseline="0" dirty="0"/>
              <a:t> </a:t>
            </a:r>
            <a:r>
              <a:rPr lang="en-US" baseline="0" dirty="0" err="1"/>
              <a:t>nào</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trước</a:t>
            </a:r>
            <a:r>
              <a:rPr lang="en-US" baseline="0" dirty="0"/>
              <a:t> (</a:t>
            </a:r>
            <a:r>
              <a:rPr lang="en-US" baseline="0" dirty="0" err="1"/>
              <a:t>thắng</a:t>
            </a:r>
            <a:r>
              <a:rPr lang="en-US" baseline="0" dirty="0"/>
              <a:t> </a:t>
            </a:r>
            <a:r>
              <a:rPr lang="en-US" baseline="0" dirty="0" err="1"/>
              <a:t>được</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trước</a:t>
            </a:r>
            <a:r>
              <a:rPr lang="en-US" baseline="0" dirty="0"/>
              <a:t>)</a:t>
            </a:r>
          </a:p>
          <a:p>
            <a:r>
              <a:rPr lang="en-US" baseline="0" dirty="0"/>
              <a:t>2 </a:t>
            </a:r>
            <a:r>
              <a:rPr lang="en-US" baseline="0" dirty="0" err="1"/>
              <a:t>bạn</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đưa</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đến</a:t>
            </a:r>
            <a:r>
              <a:rPr lang="en-US" baseline="0" dirty="0"/>
              <a:t> </a:t>
            </a:r>
            <a:r>
              <a:rPr lang="en-US" baseline="0" dirty="0" err="1"/>
              <a:t>khi</a:t>
            </a:r>
            <a:r>
              <a:rPr lang="en-US" baseline="0" dirty="0"/>
              <a:t> 1 </a:t>
            </a:r>
            <a:r>
              <a:rPr lang="en-US" baseline="0" dirty="0" err="1"/>
              <a:t>trong</a:t>
            </a:r>
            <a:r>
              <a:rPr lang="en-US" baseline="0" dirty="0"/>
              <a:t> 2 </a:t>
            </a:r>
            <a:r>
              <a:rPr lang="en-US" baseline="0" dirty="0" err="1"/>
              <a:t>bạn</a:t>
            </a:r>
            <a:r>
              <a:rPr lang="en-US" baseline="0" dirty="0"/>
              <a:t> </a:t>
            </a:r>
            <a:r>
              <a:rPr lang="en-US" baseline="0" dirty="0" err="1"/>
              <a:t>không</a:t>
            </a:r>
            <a:r>
              <a:rPr lang="en-US" baseline="0" dirty="0"/>
              <a:t> </a:t>
            </a:r>
            <a:r>
              <a:rPr lang="en-US" baseline="0" dirty="0" err="1"/>
              <a:t>còn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thì</a:t>
            </a:r>
            <a:r>
              <a:rPr lang="en-US" baseline="0" dirty="0"/>
              <a:t> </a:t>
            </a:r>
            <a:r>
              <a:rPr lang="en-US" baseline="0" dirty="0" err="1"/>
              <a:t>trò</a:t>
            </a:r>
            <a:r>
              <a:rPr lang="en-US" baseline="0" dirty="0"/>
              <a:t> </a:t>
            </a:r>
            <a:r>
              <a:rPr lang="en-US" baseline="0" dirty="0" err="1"/>
              <a:t>chơi</a:t>
            </a:r>
            <a:r>
              <a:rPr lang="en-US" baseline="0" dirty="0"/>
              <a:t> </a:t>
            </a:r>
            <a:r>
              <a:rPr lang="en-US" baseline="0" dirty="0" err="1"/>
              <a:t>kết</a:t>
            </a:r>
            <a:r>
              <a:rPr lang="en-US" baseline="0" dirty="0"/>
              <a:t> </a:t>
            </a:r>
            <a:r>
              <a:rPr lang="en-US" baseline="0" dirty="0" err="1"/>
              <a:t>thúc</a:t>
            </a:r>
            <a:endParaRPr lang="en-US" baseline="0" dirty="0"/>
          </a:p>
          <a:p>
            <a:r>
              <a:rPr lang="en-US" baseline="0" dirty="0" err="1"/>
              <a:t>Lưu</a:t>
            </a:r>
            <a:r>
              <a:rPr lang="en-US" baseline="0" dirty="0"/>
              <a:t> ý: GV </a:t>
            </a:r>
            <a:r>
              <a:rPr lang="en-US" baseline="0" dirty="0" err="1"/>
              <a:t>sẽ</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luôn</a:t>
            </a:r>
            <a:r>
              <a:rPr lang="en-US" baseline="0" dirty="0"/>
              <a:t> </a:t>
            </a:r>
            <a:r>
              <a:rPr lang="en-US" baseline="0" dirty="0" err="1"/>
              <a:t>đáp</a:t>
            </a:r>
            <a:r>
              <a:rPr lang="en-US" baseline="0" dirty="0"/>
              <a:t> </a:t>
            </a:r>
            <a:r>
              <a:rPr lang="en-US" baseline="0" dirty="0" err="1"/>
              <a:t>án</a:t>
            </a:r>
            <a:r>
              <a:rPr lang="en-US" baseline="0" dirty="0"/>
              <a:t> </a:t>
            </a:r>
            <a:r>
              <a:rPr lang="en-US" baseline="0" dirty="0" err="1"/>
              <a:t>mỗi</a:t>
            </a:r>
            <a:r>
              <a:rPr lang="en-US" baseline="0" dirty="0"/>
              <a:t> </a:t>
            </a:r>
            <a:r>
              <a:rPr lang="en-US" baseline="0" dirty="0" err="1"/>
              <a:t>bạn</a:t>
            </a:r>
            <a:r>
              <a:rPr lang="en-US" baseline="0" dirty="0"/>
              <a:t> </a:t>
            </a:r>
            <a:r>
              <a:rPr lang="en-US" baseline="0" dirty="0" err="1"/>
              <a:t>đưa</a:t>
            </a:r>
            <a:r>
              <a:rPr lang="en-US" baseline="0" dirty="0"/>
              <a:t> </a:t>
            </a:r>
            <a:r>
              <a:rPr lang="en-US" baseline="0" dirty="0" err="1"/>
              <a:t>ra</a:t>
            </a:r>
            <a:r>
              <a:rPr lang="en-US" baseline="0" dirty="0"/>
              <a:t> </a:t>
            </a:r>
            <a:r>
              <a:rPr lang="en-US" baseline="0" dirty="0" err="1">
                <a:sym typeface="Wingdings" panose="05000000000000000000" pitchFamily="2" charset="2"/>
              </a:rPr>
              <a:t>để</a:t>
            </a:r>
            <a:r>
              <a:rPr lang="en-US" baseline="0" dirty="0">
                <a:sym typeface="Wingdings" panose="05000000000000000000" pitchFamily="2" charset="2"/>
              </a:rPr>
              <a:t> 1 </a:t>
            </a:r>
            <a:r>
              <a:rPr lang="en-US" baseline="0" dirty="0" err="1">
                <a:sym typeface="Wingdings" panose="05000000000000000000" pitchFamily="2" charset="2"/>
              </a:rPr>
              <a:t>bạn</a:t>
            </a:r>
            <a:r>
              <a:rPr lang="en-US" baseline="0" dirty="0">
                <a:sym typeface="Wingdings" panose="05000000000000000000" pitchFamily="2" charset="2"/>
              </a:rPr>
              <a:t> </a:t>
            </a:r>
            <a:r>
              <a:rPr lang="en-US" baseline="0" dirty="0" err="1">
                <a:sym typeface="Wingdings" panose="05000000000000000000" pitchFamily="2" charset="2"/>
              </a:rPr>
              <a:t>kịp</a:t>
            </a:r>
            <a:r>
              <a:rPr lang="en-US" baseline="0" dirty="0">
                <a:sym typeface="Wingdings" panose="05000000000000000000" pitchFamily="2" charset="2"/>
              </a:rPr>
              <a:t> </a:t>
            </a:r>
            <a:r>
              <a:rPr lang="en-US" baseline="0" dirty="0" err="1">
                <a:sym typeface="Wingdings" panose="05000000000000000000" pitchFamily="2" charset="2"/>
              </a:rPr>
              <a:t>ghi</a:t>
            </a:r>
            <a:r>
              <a:rPr lang="en-US" baseline="0" dirty="0">
                <a:sym typeface="Wingdings" panose="05000000000000000000" pitchFamily="2" charset="2"/>
              </a:rPr>
              <a:t> </a:t>
            </a:r>
            <a:r>
              <a:rPr lang="en-US" baseline="0" dirty="0" err="1">
                <a:sym typeface="Wingdings" panose="05000000000000000000" pitchFamily="2" charset="2"/>
              </a:rPr>
              <a:t>lên</a:t>
            </a:r>
            <a:r>
              <a:rPr lang="en-US" baseline="0" dirty="0">
                <a:sym typeface="Wingdings" panose="05000000000000000000" pitchFamily="2" charset="2"/>
              </a:rPr>
              <a:t> </a:t>
            </a:r>
            <a:r>
              <a:rPr lang="en-US" baseline="0" dirty="0" err="1">
                <a:sym typeface="Wingdings" panose="05000000000000000000" pitchFamily="2" charset="2"/>
              </a:rPr>
              <a:t>bảng</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a:t>
            </a:fld>
            <a:endParaRPr lang="en-US"/>
          </a:p>
        </p:txBody>
      </p:sp>
    </p:spTree>
    <p:extLst>
      <p:ext uri="{BB962C8B-B14F-4D97-AF65-F5344CB8AC3E}">
        <p14:creationId xmlns:p14="http://schemas.microsoft.com/office/powerpoint/2010/main" val="78891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54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608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66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13</a:t>
            </a:fld>
            <a:endParaRPr lang="en-US"/>
          </a:p>
        </p:txBody>
      </p:sp>
    </p:spTree>
    <p:extLst>
      <p:ext uri="{BB962C8B-B14F-4D97-AF65-F5344CB8AC3E}">
        <p14:creationId xmlns:p14="http://schemas.microsoft.com/office/powerpoint/2010/main" val="2785918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14</a:t>
            </a:fld>
            <a:endParaRPr lang="en-US"/>
          </a:p>
        </p:txBody>
      </p:sp>
    </p:spTree>
    <p:extLst>
      <p:ext uri="{BB962C8B-B14F-4D97-AF65-F5344CB8AC3E}">
        <p14:creationId xmlns:p14="http://schemas.microsoft.com/office/powerpoint/2010/main" val="389713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Xác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định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luận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định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bố</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luận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15</a:t>
            </a:fld>
            <a:endParaRPr lang="en-US"/>
          </a:p>
        </p:txBody>
      </p:sp>
    </p:spTree>
    <p:extLst>
      <p:ext uri="{BB962C8B-B14F-4D97-AF65-F5344CB8AC3E}">
        <p14:creationId xmlns:p14="http://schemas.microsoft.com/office/powerpoint/2010/main" val="615105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16</a:t>
            </a:fld>
            <a:endParaRPr lang="en-US"/>
          </a:p>
        </p:txBody>
      </p:sp>
    </p:spTree>
    <p:extLst>
      <p:ext uri="{BB962C8B-B14F-4D97-AF65-F5344CB8AC3E}">
        <p14:creationId xmlns:p14="http://schemas.microsoft.com/office/powerpoint/2010/main" val="1414237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Em có nhận xét gì về cách người viết trình bày các bằng chứng trong phần 2 của văn bản?</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17</a:t>
            </a:fld>
            <a:endParaRPr lang="en-US"/>
          </a:p>
        </p:txBody>
      </p:sp>
    </p:spTree>
    <p:extLst>
      <p:ext uri="{BB962C8B-B14F-4D97-AF65-F5344CB8AC3E}">
        <p14:creationId xmlns:p14="http://schemas.microsoft.com/office/powerpoint/2010/main" val="2019328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18</a:t>
            </a:fld>
            <a:endParaRPr lang="en-US"/>
          </a:p>
        </p:txBody>
      </p:sp>
    </p:spTree>
    <p:extLst>
      <p:ext uri="{BB962C8B-B14F-4D97-AF65-F5344CB8AC3E}">
        <p14:creationId xmlns:p14="http://schemas.microsoft.com/office/powerpoint/2010/main" val="2834467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Trong phần 3, những giải pháp nào đã được nêu nhằm giải quyết vấn đề khủng hoảng khí hậu? Em có nhận xét gì về những giải pháp ấy?</a:t>
            </a:r>
            <a:endParaRPr lang="en-US" sz="1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vi-VN" sz="1200" dirty="0">
                <a:latin typeface="Times New Roman" panose="02020603050405020304" pitchFamily="18" charset="0"/>
                <a:ea typeface="Calibri" panose="020F0502020204030204" pitchFamily="34" charset="0"/>
                <a:cs typeface="Times New Roman" panose="02020603050405020304" pitchFamily="18" charset="0"/>
              </a:rPr>
              <a:t>Các giải pháp khả thi, phù hợp với thực trạng biến đổi khí hậu toàn cầu, đặc biệt hướng đến đối tượng là các quốc gia giàu có – đối tượng chịu trách nhiệm lớn nhất trong việc gây ra biến đổi khí hậu toàn cầu.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19</a:t>
            </a:fld>
            <a:endParaRPr lang="en-US"/>
          </a:p>
        </p:txBody>
      </p:sp>
    </p:spTree>
    <p:extLst>
      <p:ext uri="{BB962C8B-B14F-4D97-AF65-F5344CB8AC3E}">
        <p14:creationId xmlns:p14="http://schemas.microsoft.com/office/powerpoint/2010/main" val="1081591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Biến đổi khí hậu mà biểu hiện chính là sự nóng lên toàn cầu và mực nước biển dâng đã tạo nên các hiện tượng thời tiết cực đoan hiện nay. Đây là một trong những thách thức lớn nhất đối với nhân loại trong thế kỷ XXI vì biến đổi khí hậu đang ảnh hưởng trực tiếp đến hệ sinh thái, tài nguyên môi trường và cuộc sống của con người. Trong bài học hôm nay, chúng ta sẽ cùng đi tìm hiểu văn bản </a:t>
            </a:r>
            <a:r>
              <a:rPr lang="vi-VN" sz="1200" b="1" i="1" kern="1200" dirty="0">
                <a:solidFill>
                  <a:schemeClr val="tx1"/>
                </a:solidFill>
                <a:effectLst/>
                <a:latin typeface="+mn-lt"/>
                <a:ea typeface="+mn-ea"/>
                <a:cs typeface="+mn-cs"/>
              </a:rPr>
              <a:t>Bài phát biểu của Tổng thư kí Liên hợp quốc về biến đổi khí hậu </a:t>
            </a:r>
            <a:r>
              <a:rPr lang="vi-VN" sz="1200" b="0" i="1" kern="1200" dirty="0">
                <a:solidFill>
                  <a:schemeClr val="tx1"/>
                </a:solidFill>
                <a:effectLst/>
                <a:latin typeface="+mn-lt"/>
                <a:ea typeface="+mn-ea"/>
                <a:cs typeface="+mn-cs"/>
              </a:rPr>
              <a:t>để cùng nhận thức lại về vấn đề cấp thiết này và nâng cao được ý thức bảo vệ môi trường, bảo vệ sự sống trên trái đất nhé!</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a:t>
            </a:fld>
            <a:endParaRPr lang="en-US"/>
          </a:p>
        </p:txBody>
      </p:sp>
    </p:spTree>
    <p:extLst>
      <p:ext uri="{BB962C8B-B14F-4D97-AF65-F5344CB8AC3E}">
        <p14:creationId xmlns:p14="http://schemas.microsoft.com/office/powerpoint/2010/main" val="224577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Ở phần 4, người viết nhấn mạnh vai trò lãnh đạo của người trẻ và phụ nữ trong việc ứng phó với biến đổi khí hậu. Em suy nghĩ như thế nào về ý tưởng này?</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20</a:t>
            </a:fld>
            <a:endParaRPr lang="en-US"/>
          </a:p>
        </p:txBody>
      </p:sp>
    </p:spTree>
    <p:extLst>
      <p:ext uri="{BB962C8B-B14F-4D97-AF65-F5344CB8AC3E}">
        <p14:creationId xmlns:p14="http://schemas.microsoft.com/office/powerpoint/2010/main" val="2281088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21</a:t>
            </a:fld>
            <a:endParaRPr lang="en-US"/>
          </a:p>
        </p:txBody>
      </p:sp>
    </p:spTree>
    <p:extLst>
      <p:ext uri="{BB962C8B-B14F-4D97-AF65-F5344CB8AC3E}">
        <p14:creationId xmlns:p14="http://schemas.microsoft.com/office/powerpoint/2010/main" val="1765977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D88A07D4-5845-4225-831C-2B65DFEF5EE0}" type="slidenum">
              <a:rPr lang="en-US" smtClean="0"/>
              <a:t>22</a:t>
            </a:fld>
            <a:endParaRPr lang="en-US"/>
          </a:p>
        </p:txBody>
      </p:sp>
    </p:spTree>
    <p:extLst>
      <p:ext uri="{BB962C8B-B14F-4D97-AF65-F5344CB8AC3E}">
        <p14:creationId xmlns:p14="http://schemas.microsoft.com/office/powerpoint/2010/main" val="3646572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034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377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26</a:t>
            </a:fld>
            <a:endParaRPr lang="en-US"/>
          </a:p>
        </p:txBody>
      </p:sp>
    </p:spTree>
    <p:extLst>
      <p:ext uri="{BB962C8B-B14F-4D97-AF65-F5344CB8AC3E}">
        <p14:creationId xmlns:p14="http://schemas.microsoft.com/office/powerpoint/2010/main" val="3145895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27</a:t>
            </a:fld>
            <a:endParaRPr lang="en-US"/>
          </a:p>
        </p:txBody>
      </p:sp>
    </p:spTree>
    <p:extLst>
      <p:ext uri="{BB962C8B-B14F-4D97-AF65-F5344CB8AC3E}">
        <p14:creationId xmlns:p14="http://schemas.microsoft.com/office/powerpoint/2010/main" val="1888324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28</a:t>
            </a:fld>
            <a:endParaRPr lang="en-US"/>
          </a:p>
        </p:txBody>
      </p:sp>
    </p:spTree>
    <p:extLst>
      <p:ext uri="{BB962C8B-B14F-4D97-AF65-F5344CB8AC3E}">
        <p14:creationId xmlns:p14="http://schemas.microsoft.com/office/powerpoint/2010/main" val="2628123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29</a:t>
            </a:fld>
            <a:endParaRPr lang="en-US"/>
          </a:p>
        </p:txBody>
      </p:sp>
    </p:spTree>
    <p:extLst>
      <p:ext uri="{BB962C8B-B14F-4D97-AF65-F5344CB8AC3E}">
        <p14:creationId xmlns:p14="http://schemas.microsoft.com/office/powerpoint/2010/main" val="52983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30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72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5</a:t>
            </a:fld>
            <a:endParaRPr lang="en-US"/>
          </a:p>
        </p:txBody>
      </p:sp>
    </p:spTree>
    <p:extLst>
      <p:ext uri="{BB962C8B-B14F-4D97-AF65-F5344CB8AC3E}">
        <p14:creationId xmlns:p14="http://schemas.microsoft.com/office/powerpoint/2010/main" val="1720391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871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05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259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 Em hãy khái quát những nét cơ bản về tác giả Antonio Guterres? </a:t>
            </a:r>
            <a:br>
              <a:rPr lang="vi-VN"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50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2984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714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676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743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0833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3993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5638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2173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7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8699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3805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397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0605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1954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920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254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3579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8160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3470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533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8884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266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5016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2406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0241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9122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9588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666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10/31/2024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6159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670483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91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1662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8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1516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8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877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207131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60179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22018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75592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275363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92470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70319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7806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4742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401155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21873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49239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7888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7026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021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985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216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3.emf"/><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asvg="http://schemas.microsoft.com/office/drawing/2016/SVG/main" r:embed="rId14"/>
              </a:ext>
            </a:extLst>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0706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asvg="http://schemas.microsoft.com/office/drawing/2016/SVG/main" r:embed="rId14"/>
              </a:ext>
            </a:extLst>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24149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asvg="http://schemas.microsoft.com/office/drawing/2016/SVG/main" r:embed="rId14"/>
              </a:ext>
            </a:extLst>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112457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67631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B4690DAF-CC37-464A-8652-79347B29536A}"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4762230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9.xml"/><Relationship Id="rId5" Type="http://schemas.openxmlformats.org/officeDocument/2006/relationships/image" Target="../media/image32.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3.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34.xml"/><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slide" Target="slide33.xml"/><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openxmlformats.org/officeDocument/2006/relationships/image" Target="../media/image36.png"/><Relationship Id="rId11" Type="http://schemas.openxmlformats.org/officeDocument/2006/relationships/slide" Target="slide32.xml"/><Relationship Id="rId5" Type="http://schemas.openxmlformats.org/officeDocument/2006/relationships/image" Target="../media/image35.png"/><Relationship Id="rId15" Type="http://schemas.openxmlformats.org/officeDocument/2006/relationships/image" Target="../media/image40.gif"/><Relationship Id="rId10" Type="http://schemas.openxmlformats.org/officeDocument/2006/relationships/slide" Target="slide31.xml"/><Relationship Id="rId4" Type="http://schemas.openxmlformats.org/officeDocument/2006/relationships/audio" Target="../media/audio2.wav"/><Relationship Id="rId9" Type="http://schemas.openxmlformats.org/officeDocument/2006/relationships/slide" Target="slide30.xml"/><Relationship Id="rId14" Type="http://schemas.openxmlformats.org/officeDocument/2006/relationships/image" Target="../media/image38.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43.xml"/><Relationship Id="rId6" Type="http://schemas.openxmlformats.org/officeDocument/2006/relationships/slide" Target="slide29.xml"/><Relationship Id="rId5" Type="http://schemas.openxmlformats.org/officeDocument/2006/relationships/image" Target="../media/image36.png"/><Relationship Id="rId10" Type="http://schemas.openxmlformats.org/officeDocument/2006/relationships/image" Target="../media/image44.gif"/><Relationship Id="rId4" Type="http://schemas.openxmlformats.org/officeDocument/2006/relationships/image" Target="../media/image35.png"/><Relationship Id="rId9" Type="http://schemas.openxmlformats.org/officeDocument/2006/relationships/image" Target="../media/image43.jpeg"/></Relationships>
</file>

<file path=ppt/slides/_rels/slide3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audio" Target="../media/audio4.wav"/><Relationship Id="rId7" Type="http://schemas.openxmlformats.org/officeDocument/2006/relationships/image" Target="../media/image42.jpeg"/><Relationship Id="rId2" Type="http://schemas.openxmlformats.org/officeDocument/2006/relationships/audio" Target="../media/audio3.wav"/><Relationship Id="rId1" Type="http://schemas.openxmlformats.org/officeDocument/2006/relationships/slideLayout" Target="../slideLayouts/slideLayout43.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slide" Target="slide29.xml"/><Relationship Id="rId4" Type="http://schemas.openxmlformats.org/officeDocument/2006/relationships/image" Target="../media/image35.png"/><Relationship Id="rId9" Type="http://schemas.openxmlformats.org/officeDocument/2006/relationships/image" Target="../media/image44.gif"/></Relationships>
</file>

<file path=ppt/slides/_rels/slide3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audio" Target="../media/audio4.wav"/><Relationship Id="rId7" Type="http://schemas.openxmlformats.org/officeDocument/2006/relationships/image" Target="../media/image42.jpeg"/><Relationship Id="rId2" Type="http://schemas.openxmlformats.org/officeDocument/2006/relationships/audio" Target="../media/audio3.wav"/><Relationship Id="rId1" Type="http://schemas.openxmlformats.org/officeDocument/2006/relationships/slideLayout" Target="../slideLayouts/slideLayout43.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slide" Target="slide29.xml"/><Relationship Id="rId4" Type="http://schemas.openxmlformats.org/officeDocument/2006/relationships/image" Target="../media/image35.png"/><Relationship Id="rId9" Type="http://schemas.openxmlformats.org/officeDocument/2006/relationships/image" Target="../media/image44.gif"/></Relationships>
</file>

<file path=ppt/slides/_rels/slide3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audio" Target="../media/audio4.wav"/><Relationship Id="rId7" Type="http://schemas.openxmlformats.org/officeDocument/2006/relationships/image" Target="../media/image42.jpeg"/><Relationship Id="rId2" Type="http://schemas.openxmlformats.org/officeDocument/2006/relationships/audio" Target="../media/audio3.wav"/><Relationship Id="rId1" Type="http://schemas.openxmlformats.org/officeDocument/2006/relationships/slideLayout" Target="../slideLayouts/slideLayout43.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slide" Target="slide29.xml"/><Relationship Id="rId4" Type="http://schemas.openxmlformats.org/officeDocument/2006/relationships/image" Target="../media/image35.png"/><Relationship Id="rId9" Type="http://schemas.openxmlformats.org/officeDocument/2006/relationships/image" Target="../media/image44.gif"/></Relationships>
</file>

<file path=ppt/slides/_rels/slide3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audio" Target="../media/audio4.wav"/><Relationship Id="rId7" Type="http://schemas.openxmlformats.org/officeDocument/2006/relationships/image" Target="../media/image42.jpeg"/><Relationship Id="rId2" Type="http://schemas.openxmlformats.org/officeDocument/2006/relationships/audio" Target="../media/audio3.wav"/><Relationship Id="rId1" Type="http://schemas.openxmlformats.org/officeDocument/2006/relationships/slideLayout" Target="../slideLayouts/slideLayout43.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slide" Target="slide29.xml"/><Relationship Id="rId4" Type="http://schemas.openxmlformats.org/officeDocument/2006/relationships/image" Target="../media/image35.png"/><Relationship Id="rId9" Type="http://schemas.openxmlformats.org/officeDocument/2006/relationships/image" Target="../media/image44.gi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A6BEEC-6F79-A79F-8161-19858947A1B7}"/>
              </a:ext>
            </a:extLst>
          </p:cNvPr>
          <p:cNvSpPr txBox="1">
            <a:spLocks/>
          </p:cNvSpPr>
          <p:nvPr/>
        </p:nvSpPr>
        <p:spPr>
          <a:xfrm>
            <a:off x="-2209800" y="1386802"/>
            <a:ext cx="14706600" cy="2743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lang="en-US" sz="13800" b="1" dirty="0" err="1">
                <a:solidFill>
                  <a:srgbClr val="C00000"/>
                </a:solidFill>
                <a:latin typeface="#9Slide05 SVNCookie" panose="020B0606040200020203" pitchFamily="34" charset="0"/>
                <a:cs typeface="#9Slide04 Maitree SemiBold" panose="00000700000000000000" pitchFamily="2" charset="-34"/>
              </a:rPr>
              <a:t>Thách</a:t>
            </a:r>
            <a:r>
              <a:rPr lang="en-US" sz="13800" b="1" dirty="0">
                <a:solidFill>
                  <a:srgbClr val="C00000"/>
                </a:solidFill>
                <a:latin typeface="#9Slide05 SVNCookie" panose="020B0606040200020203" pitchFamily="34" charset="0"/>
                <a:cs typeface="#9Slide04 Maitree SemiBold" panose="00000700000000000000" pitchFamily="2" charset="-34"/>
              </a:rPr>
              <a:t> </a:t>
            </a:r>
            <a:r>
              <a:rPr lang="en-US" sz="13800" b="1" dirty="0" err="1">
                <a:solidFill>
                  <a:srgbClr val="C00000"/>
                </a:solidFill>
                <a:latin typeface="#9Slide05 SVNCookie" panose="020B0606040200020203" pitchFamily="34" charset="0"/>
                <a:cs typeface="#9Slide04 Maitree SemiBold" panose="00000700000000000000" pitchFamily="2" charset="-34"/>
              </a:rPr>
              <a:t>đấu</a:t>
            </a:r>
            <a:endParaRPr kumimoji="0" lang="en-US" sz="13800" b="1" i="0" u="none" strike="noStrike" kern="1200" cap="none" spc="0" normalizeH="0" baseline="0" noProof="0" dirty="0">
              <a:ln>
                <a:noFill/>
              </a:ln>
              <a:solidFill>
                <a:srgbClr val="C00000"/>
              </a:solidFill>
              <a:effectLst/>
              <a:uLnTx/>
              <a:uFillTx/>
              <a:latin typeface="#9Slide05 SVNCookie" panose="020B0606040200020203" pitchFamily="34" charset="0"/>
              <a:cs typeface="#9Slide04 Maitree SemiBold" panose="00000700000000000000" pitchFamily="2" charset="-34"/>
            </a:endParaRPr>
          </a:p>
        </p:txBody>
      </p:sp>
      <p:grpSp>
        <p:nvGrpSpPr>
          <p:cNvPr id="6" name="Group 5">
            <a:extLst>
              <a:ext uri="{FF2B5EF4-FFF2-40B4-BE49-F238E27FC236}">
                <a16:creationId xmlns:a16="http://schemas.microsoft.com/office/drawing/2014/main" id="{1272FB7A-CB21-591E-FD12-B946AACEDA29}"/>
              </a:ext>
            </a:extLst>
          </p:cNvPr>
          <p:cNvGrpSpPr/>
          <p:nvPr/>
        </p:nvGrpSpPr>
        <p:grpSpPr>
          <a:xfrm>
            <a:off x="0" y="2095500"/>
            <a:ext cx="18288000" cy="7414760"/>
            <a:chOff x="0" y="2095500"/>
            <a:chExt cx="18288000" cy="7414760"/>
          </a:xfrm>
        </p:grpSpPr>
        <p:sp>
          <p:nvSpPr>
            <p:cNvPr id="5" name="Rectangle 4">
              <a:extLst>
                <a:ext uri="{FF2B5EF4-FFF2-40B4-BE49-F238E27FC236}">
                  <a16:creationId xmlns:a16="http://schemas.microsoft.com/office/drawing/2014/main" id="{734A278C-0428-3308-279B-E7684B4FA68E}"/>
                </a:ext>
              </a:extLst>
            </p:cNvPr>
            <p:cNvSpPr/>
            <p:nvPr/>
          </p:nvSpPr>
          <p:spPr>
            <a:xfrm>
              <a:off x="0" y="3954704"/>
              <a:ext cx="12344400" cy="30175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B1AC492-0C8C-40BA-69E5-82095DFE4BB0}"/>
                </a:ext>
              </a:extLst>
            </p:cNvPr>
            <p:cNvSpPr txBox="1"/>
            <p:nvPr/>
          </p:nvSpPr>
          <p:spPr>
            <a:xfrm>
              <a:off x="1219200" y="4305300"/>
              <a:ext cx="73914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dirty="0" err="1">
                  <a:solidFill>
                    <a:schemeClr val="bg1"/>
                  </a:solidFill>
                  <a:latin typeface="Times New Roman" panose="02020603050405020304" pitchFamily="18" charset="0"/>
                  <a:cs typeface="Times New Roman" panose="02020603050405020304" pitchFamily="18" charset="0"/>
                </a:rPr>
                <a:t>Nhiệm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vụ</a:t>
              </a:r>
              <a:r>
                <a:rPr lang="en-US" sz="4400" b="1"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Em</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hãy</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nêu</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những</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hậu</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quả</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của</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hiện</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tượng</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biến</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đổi</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khí</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hậu</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toàn</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cầu</a:t>
              </a:r>
              <a:endParaRPr kumimoji="0" lang="vi-VN" sz="4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C37C102E-5730-214D-76B5-A555E9CD5956}"/>
                </a:ext>
              </a:extLst>
            </p:cNvPr>
            <p:cNvSpPr/>
            <p:nvPr/>
          </p:nvSpPr>
          <p:spPr>
            <a:xfrm>
              <a:off x="8961258" y="2095500"/>
              <a:ext cx="9326742" cy="7414760"/>
            </a:xfrm>
            <a:custGeom>
              <a:avLst/>
              <a:gdLst/>
              <a:ahLst/>
              <a:cxnLst/>
              <a:rect l="l" t="t" r="r" b="b"/>
              <a:pathLst>
                <a:path w="7409761" h="5890760">
                  <a:moveTo>
                    <a:pt x="0" y="0"/>
                  </a:moveTo>
                  <a:lnTo>
                    <a:pt x="7409762" y="0"/>
                  </a:lnTo>
                  <a:lnTo>
                    <a:pt x="7409762" y="5890761"/>
                  </a:lnTo>
                  <a:lnTo>
                    <a:pt x="0" y="5890761"/>
                  </a:lnTo>
                  <a:lnTo>
                    <a:pt x="0" y="0"/>
                  </a:lnTo>
                  <a:close/>
                </a:path>
              </a:pathLst>
            </a:custGeom>
            <a:blipFill>
              <a:blip r:embed="rId5"/>
              <a:stretch>
                <a:fillRect/>
              </a:stretch>
            </a:blipFill>
          </p:spPr>
          <p:txBody>
            <a:bodyPr/>
            <a:lstStyle/>
            <a:p>
              <a:endParaRPr lang="en-US"/>
            </a:p>
          </p:txBody>
        </p:sp>
      </p:grpSp>
    </p:spTree>
    <p:extLst>
      <p:ext uri="{BB962C8B-B14F-4D97-AF65-F5344CB8AC3E}">
        <p14:creationId xmlns:p14="http://schemas.microsoft.com/office/powerpoint/2010/main" val="383560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p:cNvSpPr/>
          <p:nvPr/>
        </p:nvSpPr>
        <p:spPr>
          <a:xfrm>
            <a:off x="1285335" y="2705100"/>
            <a:ext cx="8849266" cy="4832092"/>
          </a:xfrm>
          <a:prstGeom prst="rect">
            <a:avLst/>
          </a:prstGeom>
          <a:noFill/>
          <a:ln>
            <a:noFill/>
          </a:ln>
        </p:spPr>
        <p:txBody>
          <a:bodyPr wrap="square">
            <a:spAutoFit/>
          </a:bodyPr>
          <a:lstStyle/>
          <a:p>
            <a:pPr lvl="0" algn="just" defTabSz="1371600">
              <a:defRPr/>
            </a:pPr>
            <a:r>
              <a:rPr lang="en-US" sz="44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lang="en-US" sz="4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Hoàn </a:t>
            </a:r>
            <a:r>
              <a:rPr lang="en-US" sz="4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cảnh</a:t>
            </a:r>
            <a:r>
              <a:rPr lang="en-US" sz="4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lang="en-US" sz="4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sáng</a:t>
            </a:r>
            <a:r>
              <a:rPr lang="en-US" sz="4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lang="en-US" sz="4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tác</a:t>
            </a:r>
            <a:r>
              <a:rPr lang="en-US" sz="4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Ngày</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10-09-2018,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tại</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trụ</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sở</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Liên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Hợp</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Quốc</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Tổng</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thư</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kí</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đã</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phát</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biểu</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hướng</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tới</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các</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nhà</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lãnh</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đạo</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các</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quốc</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gia</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thành</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viên</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Liên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hợp</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quốc</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và</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toàn</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nhân</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loại</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nhằm</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kêu</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gọi</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những</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hành</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động</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cụ</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thể</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quyết</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liệt</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để</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ứng</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phó</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với</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biến</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đổi</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khí</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r>
              <a:rPr lang="en-US" sz="4400" kern="0" dirty="0" err="1">
                <a:solidFill>
                  <a:srgbClr val="000000"/>
                </a:solidFill>
                <a:latin typeface="Times New Roman" panose="02020603050405020304" pitchFamily="18" charset="0"/>
                <a:ea typeface="Calibri" panose="020F0502020204030204" pitchFamily="34" charset="0"/>
                <a:cs typeface="Arial" panose="020B0604020202020204"/>
                <a:sym typeface="+mn-ea"/>
              </a:rPr>
              <a:t>hậu</a:t>
            </a:r>
            <a:r>
              <a:rPr lang="en-US" sz="4400" kern="0" dirty="0">
                <a:solidFill>
                  <a:srgbClr val="000000"/>
                </a:solidFill>
                <a:latin typeface="Times New Roman" panose="02020603050405020304" pitchFamily="18" charset="0"/>
                <a:ea typeface="Calibri" panose="020F0502020204030204" pitchFamily="34" charset="0"/>
                <a:cs typeface="Arial" panose="020B0604020202020204"/>
                <a:sym typeface="+mn-ea"/>
              </a:rPr>
              <a:t>. </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2" name="Freeform 2">
            <a:extLst>
              <a:ext uri="{FF2B5EF4-FFF2-40B4-BE49-F238E27FC236}">
                <a16:creationId xmlns:a16="http://schemas.microsoft.com/office/drawing/2014/main" id="{C34B12EA-4EC8-CFFD-ABA4-3CD537BD0AB6}"/>
              </a:ext>
            </a:extLst>
          </p:cNvPr>
          <p:cNvSpPr/>
          <p:nvPr/>
        </p:nvSpPr>
        <p:spPr>
          <a:xfrm>
            <a:off x="10668000" y="2504230"/>
            <a:ext cx="7120606" cy="6186027"/>
          </a:xfrm>
          <a:custGeom>
            <a:avLst/>
            <a:gdLst/>
            <a:ahLst/>
            <a:cxnLst/>
            <a:rect l="l" t="t" r="r" b="b"/>
            <a:pathLst>
              <a:path w="4736460" h="4114800">
                <a:moveTo>
                  <a:pt x="0" y="0"/>
                </a:moveTo>
                <a:lnTo>
                  <a:pt x="4736461" y="0"/>
                </a:lnTo>
                <a:lnTo>
                  <a:pt x="473646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4046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p:cNvSpPr/>
          <p:nvPr/>
        </p:nvSpPr>
        <p:spPr>
          <a:xfrm>
            <a:off x="7010399" y="5505190"/>
            <a:ext cx="9849073" cy="769441"/>
          </a:xfrm>
          <a:prstGeom prst="rect">
            <a:avLst/>
          </a:prstGeom>
          <a:noFill/>
          <a:ln>
            <a:noFill/>
          </a:ln>
        </p:spPr>
        <p:txBody>
          <a:bodyPr wrap="square">
            <a:spAutoFit/>
          </a:bodyPr>
          <a:lstStyle/>
          <a:p>
            <a:pPr marR="0" lvl="0" algn="l" defTabSz="1371600" rtl="0" eaLnBrk="1" fontAlgn="auto" latinLnBrk="0" hangingPunct="1">
              <a:lnSpc>
                <a:spcPct val="100000"/>
              </a:lnSpc>
              <a:spcBef>
                <a:spcPts val="0"/>
              </a:spcBef>
              <a:spcAft>
                <a:spcPts val="0"/>
              </a:spcAft>
              <a:buClrTx/>
              <a:buSzTx/>
              <a:tabLst/>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loại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nghị</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luận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nghị</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luận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 name="Picture 1">
            <a:extLst>
              <a:ext uri="{FF2B5EF4-FFF2-40B4-BE49-F238E27FC236}">
                <a16:creationId xmlns:a16="http://schemas.microsoft.com/office/drawing/2014/main" id="{18B08EB0-0C8E-7A4C-782B-0D8C78413D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400" r="90000">
                        <a14:foregroundMark x1="1400" y1="81500" x2="15400" y2="66150"/>
                        <a14:foregroundMark x1="62933" y1="27600" x2="61733" y2="42100"/>
                        <a14:foregroundMark x1="62933" y1="26250" x2="63067" y2="32000"/>
                        <a14:foregroundMark x1="63333" y1="25850" x2="61067" y2="25950"/>
                      </a14:backgroundRemoval>
                    </a14:imgEffect>
                  </a14:imgLayer>
                </a14:imgProps>
              </a:ext>
            </a:extLst>
          </a:blip>
          <a:stretch>
            <a:fillRect/>
          </a:stretch>
        </p:blipFill>
        <p:spPr>
          <a:xfrm>
            <a:off x="0" y="793173"/>
            <a:ext cx="7715250" cy="10287000"/>
          </a:xfrm>
          <a:prstGeom prst="rect">
            <a:avLst/>
          </a:prstGeom>
        </p:spPr>
      </p:pic>
      <p:sp>
        <p:nvSpPr>
          <p:cNvPr id="5" name="Rectangle 4">
            <a:extLst>
              <a:ext uri="{FF2B5EF4-FFF2-40B4-BE49-F238E27FC236}">
                <a16:creationId xmlns:a16="http://schemas.microsoft.com/office/drawing/2014/main" id="{BD04E8B0-AA7F-76F5-78EA-944EC5DDD025}"/>
              </a:ext>
            </a:extLst>
          </p:cNvPr>
          <p:cNvSpPr/>
          <p:nvPr/>
        </p:nvSpPr>
        <p:spPr>
          <a:xfrm>
            <a:off x="7010400" y="2528475"/>
            <a:ext cx="9849073" cy="2800767"/>
          </a:xfrm>
          <a:prstGeom prst="rect">
            <a:avLst/>
          </a:prstGeom>
          <a:noFill/>
          <a:ln>
            <a:noFill/>
          </a:ln>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Xuất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xứ</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in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diễn</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làm</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thay</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đổi</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giới</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1945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đến</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nay</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Ca-</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lô</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Ba-ta, Huy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Toàn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dịch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NXB Kim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Đồng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20022.</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7" name="Rectangle 6">
            <a:extLst>
              <a:ext uri="{FF2B5EF4-FFF2-40B4-BE49-F238E27FC236}">
                <a16:creationId xmlns:a16="http://schemas.microsoft.com/office/drawing/2014/main" id="{4F919527-6377-4D0F-5446-86A2A68F5F3C}"/>
              </a:ext>
            </a:extLst>
          </p:cNvPr>
          <p:cNvSpPr/>
          <p:nvPr/>
        </p:nvSpPr>
        <p:spPr>
          <a:xfrm>
            <a:off x="7010399" y="6962571"/>
            <a:ext cx="9849073" cy="769441"/>
          </a:xfrm>
          <a:prstGeom prst="rect">
            <a:avLst/>
          </a:prstGeom>
          <a:noFill/>
          <a:ln>
            <a:noFill/>
          </a:ln>
        </p:spPr>
        <p:txBody>
          <a:bodyPr wrap="square">
            <a:spAutoFit/>
          </a:bodyPr>
          <a:lstStyle/>
          <a:p>
            <a:pPr marR="0" lvl="0" algn="l" defTabSz="1371600" rtl="0" eaLnBrk="1" fontAlgn="auto" latinLnBrk="0" hangingPunct="1">
              <a:lnSpc>
                <a:spcPct val="100000"/>
              </a:lnSpc>
              <a:spcBef>
                <a:spcPts val="0"/>
              </a:spcBef>
              <a:spcAft>
                <a:spcPts val="0"/>
              </a:spcAft>
              <a:buClrTx/>
              <a:buSzTx/>
              <a:tabLst/>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PTBĐ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chính</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nghị</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luận</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8" name="Freeform 4">
            <a:extLst>
              <a:ext uri="{FF2B5EF4-FFF2-40B4-BE49-F238E27FC236}">
                <a16:creationId xmlns:a16="http://schemas.microsoft.com/office/drawing/2014/main" id="{649E253D-F23A-DEF2-4AA9-4CFA0AB047E4}"/>
              </a:ext>
            </a:extLst>
          </p:cNvPr>
          <p:cNvSpPr/>
          <p:nvPr/>
        </p:nvSpPr>
        <p:spPr>
          <a:xfrm>
            <a:off x="14848999" y="6286500"/>
            <a:ext cx="7024592" cy="7086600"/>
          </a:xfrm>
          <a:custGeom>
            <a:avLst/>
            <a:gdLst/>
            <a:ahLst/>
            <a:cxnLst/>
            <a:rect l="l" t="t" r="r" b="b"/>
            <a:pathLst>
              <a:path w="8157591" h="8229600">
                <a:moveTo>
                  <a:pt x="0" y="0"/>
                </a:moveTo>
                <a:lnTo>
                  <a:pt x="8157591" y="0"/>
                </a:lnTo>
                <a:lnTo>
                  <a:pt x="8157591" y="8229600"/>
                </a:lnTo>
                <a:lnTo>
                  <a:pt x="0" y="8229600"/>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72229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A55D24-C393-5E40-A256-236AB9528531}"/>
              </a:ext>
            </a:extLst>
          </p:cNvPr>
          <p:cNvSpPr/>
          <p:nvPr/>
        </p:nvSpPr>
        <p:spPr>
          <a:xfrm>
            <a:off x="0" y="3954704"/>
            <a:ext cx="18288000" cy="30175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669D5E-089F-D1B5-6D9B-1B278B0C77BA}"/>
              </a:ext>
            </a:extLst>
          </p:cNvPr>
          <p:cNvSpPr txBox="1"/>
          <p:nvPr/>
        </p:nvSpPr>
        <p:spPr>
          <a:xfrm>
            <a:off x="3549895" y="3743116"/>
            <a:ext cx="11188209"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Suy</a:t>
            </a: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ngẫm</a:t>
            </a:r>
            <a:r>
              <a:rPr kumimoji="0" lang="en-US" sz="8800" b="1" i="0" u="none" strike="noStrike" kern="0" cap="none" spc="0" normalizeH="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và</a:t>
            </a:r>
            <a:r>
              <a:rPr kumimoji="0" lang="en-US" sz="8800" b="1" i="0" u="none" strike="noStrike" kern="0" cap="none" spc="0" normalizeH="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phản</a:t>
            </a:r>
            <a:r>
              <a:rPr kumimoji="0" lang="en-US" sz="8800" b="1" i="0" u="none" strike="noStrike" kern="0" cap="none" spc="0" normalizeH="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hồi</a:t>
            </a:r>
            <a:endParaRPr kumimoji="0" lang="en-US" sz="8800" b="1" i="1"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68706517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FF9451-D50B-37D5-C236-0C56A8071B16}"/>
              </a:ext>
            </a:extLst>
          </p:cNvPr>
          <p:cNvSpPr/>
          <p:nvPr/>
        </p:nvSpPr>
        <p:spPr>
          <a:xfrm>
            <a:off x="152400" y="4307747"/>
            <a:ext cx="2133600" cy="42473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srgbClr val="C00000"/>
                </a:solidFill>
                <a:effectLst/>
                <a:uLnTx/>
                <a:uFillTx/>
                <a:latin typeface="#9Slide07 IcielCrocante" panose="02000000000000000000" pitchFamily="2" charset="0"/>
                <a:cs typeface="Times New Roman" panose="02020603050405020304" pitchFamily="18" charset="0"/>
              </a:rPr>
              <a:t>Họp</a:t>
            </a:r>
            <a:r>
              <a:rPr kumimoji="0" lang="en-US" sz="5400" i="0" u="none" strike="noStrike" kern="1200" cap="none" spc="0" normalizeH="0" baseline="0" noProof="0" dirty="0">
                <a:ln>
                  <a:noFill/>
                </a:ln>
                <a:solidFill>
                  <a:srgbClr val="C00000"/>
                </a:solidFill>
                <a:effectLst/>
                <a:uLnTx/>
                <a:uFillTx/>
                <a:latin typeface="#9Slide07 IcielCrocante" panose="020000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srgbClr val="C00000"/>
                </a:solidFill>
                <a:effectLst/>
                <a:uLnTx/>
                <a:uFillTx/>
                <a:latin typeface="#9Slide07 IcielCrocante" panose="02000000000000000000" pitchFamily="2" charset="0"/>
                <a:cs typeface="Times New Roman" panose="02020603050405020304" pitchFamily="18" charset="0"/>
              </a:rPr>
              <a:t>cùng</a:t>
            </a:r>
            <a:r>
              <a:rPr kumimoji="0" lang="en-US" sz="5400" i="0" u="none" strike="noStrike" kern="1200" cap="none" spc="0" normalizeH="0" noProof="0" dirty="0">
                <a:ln>
                  <a:noFill/>
                </a:ln>
                <a:solidFill>
                  <a:srgbClr val="C00000"/>
                </a:solidFill>
                <a:effectLst/>
                <a:uLnTx/>
                <a:uFillTx/>
                <a:latin typeface="#9Slide07 IcielCrocante" panose="02000000000000000000"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Crocante" panose="02000000000000000000" pitchFamily="2" charset="0"/>
                <a:cs typeface="Times New Roman" panose="02020603050405020304" pitchFamily="18" charset="0"/>
              </a:rPr>
              <a:t>Tổng</a:t>
            </a:r>
            <a:r>
              <a:rPr kumimoji="0" lang="en-US" sz="5400" i="0" u="none" strike="noStrike" kern="1200" cap="none" spc="0" normalizeH="0" noProof="0" dirty="0">
                <a:ln>
                  <a:noFill/>
                </a:ln>
                <a:solidFill>
                  <a:srgbClr val="C00000"/>
                </a:solidFill>
                <a:effectLst/>
                <a:uLnTx/>
                <a:uFillTx/>
                <a:latin typeface="#9Slide07 IcielCrocante" panose="02000000000000000000"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Crocante" panose="02000000000000000000" pitchFamily="2" charset="0"/>
                <a:cs typeface="Times New Roman" panose="02020603050405020304" pitchFamily="18" charset="0"/>
              </a:rPr>
              <a:t>thư</a:t>
            </a:r>
            <a:r>
              <a:rPr kumimoji="0" lang="en-US" sz="5400" i="0" u="none" strike="noStrike" kern="1200" cap="none" spc="0" normalizeH="0" noProof="0" dirty="0">
                <a:ln>
                  <a:noFill/>
                </a:ln>
                <a:solidFill>
                  <a:srgbClr val="C00000"/>
                </a:solidFill>
                <a:effectLst/>
                <a:uLnTx/>
                <a:uFillTx/>
                <a:latin typeface="#9Slide07 IcielCrocante" panose="02000000000000000000"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Crocante" panose="02000000000000000000" pitchFamily="2" charset="0"/>
                <a:cs typeface="Times New Roman" panose="02020603050405020304" pitchFamily="18" charset="0"/>
              </a:rPr>
              <a:t>kí</a:t>
            </a:r>
            <a:endParaRPr kumimoji="0" lang="en-US" sz="5400" i="0" u="none" strike="noStrike" kern="1200" cap="none" spc="0" normalizeH="0" baseline="0" noProof="0" dirty="0">
              <a:ln>
                <a:noFill/>
              </a:ln>
              <a:solidFill>
                <a:srgbClr val="C00000"/>
              </a:solidFill>
              <a:effectLst/>
              <a:uLnTx/>
              <a:uFillTx/>
              <a:latin typeface="#9Slide07 IcielCrocante" panose="02000000000000000000" pitchFamily="2" charset="0"/>
              <a:cs typeface="Times New Roman" panose="02020603050405020304" pitchFamily="18" charset="0"/>
            </a:endParaRPr>
          </a:p>
        </p:txBody>
      </p:sp>
      <p:sp>
        <p:nvSpPr>
          <p:cNvPr id="3" name="Rectangle 2"/>
          <p:cNvSpPr/>
          <p:nvPr/>
        </p:nvSpPr>
        <p:spPr>
          <a:xfrm>
            <a:off x="571500" y="342900"/>
            <a:ext cx="17145000" cy="3416320"/>
          </a:xfrm>
          <a:prstGeom prst="rect">
            <a:avLst/>
          </a:prstGeom>
        </p:spPr>
        <p:txBody>
          <a:bodyPr wrap="square">
            <a:spAutoFit/>
          </a:bodyPr>
          <a:lstStyle/>
          <a:p>
            <a:pPr algn="just">
              <a:defRPr/>
            </a:pPr>
            <a:r>
              <a:rPr lang="en-US" sz="3600" b="1" dirty="0" err="1">
                <a:latin typeface="Times New Roman" panose="02020603050405020304" pitchFamily="18" charset="0"/>
                <a:cs typeface="Times New Roman" panose="02020603050405020304" pitchFamily="18" charset="0"/>
              </a:rPr>
              <a:t>Gv</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cử</a:t>
            </a:r>
            <a:r>
              <a:rPr lang="en-US" sz="3600" b="1" dirty="0">
                <a:latin typeface="Times New Roman" panose="02020603050405020304" pitchFamily="18" charset="0"/>
                <a:cs typeface="Times New Roman" panose="02020603050405020304" pitchFamily="18" charset="0"/>
              </a:rPr>
              <a:t> 4 </a:t>
            </a:r>
            <a:r>
              <a:rPr lang="en-US" sz="3600" b="1" dirty="0" err="1">
                <a:latin typeface="Times New Roman" panose="02020603050405020304" pitchFamily="18" charset="0"/>
                <a:cs typeface="Times New Roman" panose="02020603050405020304" pitchFamily="18" charset="0"/>
              </a:rPr>
              <a:t>bạn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kí</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nhiệm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cử</a:t>
            </a:r>
            <a:r>
              <a:rPr lang="en-US" sz="3600" b="1" dirty="0">
                <a:latin typeface="Times New Roman" panose="02020603050405020304" pitchFamily="18" charset="0"/>
                <a:cs typeface="Times New Roman" panose="02020603050405020304" pitchFamily="18" charset="0"/>
              </a:rPr>
              <a:t> tri), </a:t>
            </a:r>
            <a:r>
              <a:rPr lang="en-US" sz="3600" b="1" dirty="0" err="1">
                <a:latin typeface="Times New Roman" panose="02020603050405020304" pitchFamily="18" charset="0"/>
                <a:cs typeface="Times New Roman" panose="02020603050405020304" pitchFamily="18" charset="0"/>
              </a:rPr>
              <a:t>uỷ</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viên</a:t>
            </a:r>
            <a:r>
              <a:rPr lang="en-US" sz="3600" b="1" dirty="0">
                <a:latin typeface="Times New Roman" panose="02020603050405020304" pitchFamily="18" charset="0"/>
                <a:cs typeface="Times New Roman" panose="02020603050405020304" pitchFamily="18" charset="0"/>
              </a:rPr>
              <a:t> (3, </a:t>
            </a:r>
            <a:r>
              <a:rPr lang="en-US" sz="3600" b="1" dirty="0" err="1">
                <a:latin typeface="Times New Roman" panose="02020603050405020304" pitchFamily="18" charset="0"/>
                <a:cs typeface="Times New Roman" panose="02020603050405020304" pitchFamily="18" charset="0"/>
              </a:rPr>
              <a:t>nhiệm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vấn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cử</a:t>
            </a:r>
            <a:r>
              <a:rPr lang="en-US" sz="3600" b="1" dirty="0">
                <a:latin typeface="Times New Roman" panose="02020603050405020304" pitchFamily="18" charset="0"/>
                <a:cs typeface="Times New Roman" panose="02020603050405020304" pitchFamily="18" charset="0"/>
              </a:rPr>
              <a:t> tri)</a:t>
            </a:r>
          </a:p>
          <a:p>
            <a:pPr algn="just">
              <a:defRPr/>
            </a:pPr>
            <a:r>
              <a:rPr lang="en-US" sz="3600" b="1" dirty="0" err="1">
                <a:latin typeface="Times New Roman" panose="02020603050405020304" pitchFamily="18" charset="0"/>
                <a:cs typeface="Times New Roman" panose="02020603050405020304" pitchFamily="18" charset="0"/>
              </a:rPr>
              <a:t>Gv</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hộp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cử</a:t>
            </a:r>
            <a:r>
              <a:rPr lang="en-US" sz="3600" b="1" dirty="0">
                <a:latin typeface="Times New Roman" panose="02020603050405020304" pitchFamily="18" charset="0"/>
                <a:cs typeface="Times New Roman" panose="02020603050405020304" pitchFamily="18" charset="0"/>
              </a:rPr>
              <a:t> tri </a:t>
            </a:r>
            <a:r>
              <a:rPr lang="en-US" sz="3600" b="1" dirty="0" err="1">
                <a:latin typeface="Times New Roman" panose="02020603050405020304" pitchFamily="18" charset="0"/>
                <a:cs typeface="Times New Roman" panose="02020603050405020304" pitchFamily="18" charset="0"/>
              </a:rPr>
              <a:t>gồm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a:t>
            </a:r>
          </a:p>
          <a:p>
            <a:pPr algn="just">
              <a:defRPr/>
            </a:pP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a:t>
            </a:r>
          </a:p>
          <a:p>
            <a:pPr algn="just">
              <a:defRPr/>
            </a:pPr>
            <a:r>
              <a:rPr lang="en-US" sz="3600" dirty="0">
                <a:latin typeface="Times New Roman" panose="02020603050405020304" pitchFamily="18" charset="0"/>
                <a:cs typeface="Times New Roman" panose="02020603050405020304" pitchFamily="18" charset="0"/>
              </a:rPr>
              <a:t>+ (2) </a:t>
            </a:r>
            <a:r>
              <a:rPr lang="vi-VN" sz="3600" dirty="0">
                <a:latin typeface="Times New Roman" panose="02020603050405020304" pitchFamily="18" charset="0"/>
                <a:cs typeface="Times New Roman" panose="02020603050405020304" pitchFamily="18" charset="0"/>
              </a:rPr>
              <a:t>Em có nhận xét gì về cách người viết trình bày các bằng chứng trong phần 2 của văn bản?</a:t>
            </a:r>
            <a:endParaRPr lang="en-US" sz="3600" dirty="0">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9C17D230-AFE7-6AE5-4624-1D19E4FFE93D}"/>
              </a:ext>
            </a:extLst>
          </p:cNvPr>
          <p:cNvSpPr/>
          <p:nvPr/>
        </p:nvSpPr>
        <p:spPr>
          <a:xfrm>
            <a:off x="1905000" y="3848100"/>
            <a:ext cx="6571070" cy="6234302"/>
          </a:xfrm>
          <a:custGeom>
            <a:avLst/>
            <a:gdLst/>
            <a:ahLst/>
            <a:cxnLst/>
            <a:rect l="l" t="t" r="r" b="b"/>
            <a:pathLst>
              <a:path w="6571070" h="6234302">
                <a:moveTo>
                  <a:pt x="0" y="0"/>
                </a:moveTo>
                <a:lnTo>
                  <a:pt x="6571070" y="0"/>
                </a:lnTo>
                <a:lnTo>
                  <a:pt x="6571070" y="6234303"/>
                </a:lnTo>
                <a:lnTo>
                  <a:pt x="0" y="62343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FFBFD8A6-F180-7210-084F-55D84D9162E2}"/>
              </a:ext>
            </a:extLst>
          </p:cNvPr>
          <p:cNvSpPr/>
          <p:nvPr/>
        </p:nvSpPr>
        <p:spPr>
          <a:xfrm>
            <a:off x="8801100" y="3342095"/>
            <a:ext cx="8915400" cy="6740307"/>
          </a:xfrm>
          <a:prstGeom prst="rect">
            <a:avLst/>
          </a:prstGeom>
        </p:spPr>
        <p:txBody>
          <a:bodyPr wrap="square">
            <a:spAutoFit/>
          </a:bodyPr>
          <a:lstStyle/>
          <a:p>
            <a:pPr algn="just">
              <a:defRPr/>
            </a:pPr>
            <a:r>
              <a:rPr lang="en-US" sz="3600" dirty="0">
                <a:latin typeface="Times New Roman" panose="02020603050405020304" pitchFamily="18" charset="0"/>
                <a:cs typeface="Times New Roman" panose="02020603050405020304" pitchFamily="18" charset="0"/>
              </a:rPr>
              <a:t>+ (3) </a:t>
            </a:r>
            <a:r>
              <a:rPr lang="vi-VN" sz="3600" dirty="0">
                <a:latin typeface="Times New Roman" panose="02020603050405020304" pitchFamily="18" charset="0"/>
                <a:cs typeface="Times New Roman" panose="02020603050405020304" pitchFamily="18" charset="0"/>
              </a:rPr>
              <a:t>Trong phần 3, những giải pháp nào đã được nêu nhằm giải quyết vấn đề khủng hoảng khí hậu? Em có nhận xét gì về những giải pháp ấy?</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 (4) </a:t>
            </a:r>
            <a:r>
              <a:rPr lang="vi-VN" sz="3600" dirty="0">
                <a:latin typeface="Times New Roman" panose="02020603050405020304" pitchFamily="18" charset="0"/>
                <a:cs typeface="Times New Roman" panose="02020603050405020304" pitchFamily="18" charset="0"/>
              </a:rPr>
              <a:t>Ở phần 4, người viết nhấn mạnh vai trò lãnh đạo của người trẻ và phụ nữ trong việc ứng phó với biến đổi khí hậu. Em suy nghĩ như thế nào về ý tưởng này?</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 (5) Theo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gửi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a:p>
            <a:pPr algn="just"/>
            <a:r>
              <a:rPr lang="en-US" sz="3600" b="1" dirty="0" err="1">
                <a:latin typeface="Times New Roman" panose="02020603050405020304" pitchFamily="18" charset="0"/>
                <a:cs typeface="Times New Roman" panose="02020603050405020304" pitchFamily="18" charset="0"/>
              </a:rPr>
              <a:t>Gv</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ngẫu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lớp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cử</a:t>
            </a:r>
            <a:r>
              <a:rPr lang="en-US" sz="3600" b="1" dirty="0">
                <a:latin typeface="Times New Roman" panose="02020603050405020304" pitchFamily="18" charset="0"/>
                <a:cs typeface="Times New Roman" panose="02020603050405020304" pitchFamily="18" charset="0"/>
              </a:rPr>
              <a:t> tri), </a:t>
            </a:r>
            <a:r>
              <a:rPr lang="en-US" sz="3600" b="1" dirty="0" err="1">
                <a:latin typeface="Times New Roman" panose="02020603050405020304" pitchFamily="18" charset="0"/>
                <a:cs typeface="Times New Roman" panose="02020603050405020304" pitchFamily="18" charset="0"/>
              </a:rPr>
              <a:t>bốc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28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C44E88-3672-48B8-47A8-B7C4715E3E01}"/>
              </a:ext>
            </a:extLst>
          </p:cNvPr>
          <p:cNvSpPr/>
          <p:nvPr/>
        </p:nvSpPr>
        <p:spPr>
          <a:xfrm>
            <a:off x="0" y="3954704"/>
            <a:ext cx="12344400" cy="30175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2FF9451-D50B-37D5-C236-0C56A8071B16}"/>
              </a:ext>
            </a:extLst>
          </p:cNvPr>
          <p:cNvSpPr/>
          <p:nvPr/>
        </p:nvSpPr>
        <p:spPr>
          <a:xfrm>
            <a:off x="-2948917" y="3989338"/>
            <a:ext cx="16611600"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rPr>
              <a:t>1.</a:t>
            </a:r>
            <a:r>
              <a:rPr kumimoji="0" lang="en-US" sz="7200" i="0" u="none" strike="noStrike" kern="1200" cap="none" spc="0" normalizeH="0" noProof="0" dirty="0">
                <a:ln>
                  <a:noFill/>
                </a:ln>
                <a:solidFill>
                  <a:schemeClr val="bg1"/>
                </a:solidFill>
                <a:effectLst/>
                <a:uLnTx/>
                <a:uFillTx/>
                <a:latin typeface="#9Slide05 IcielSanelma" pitchFamily="2"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i="0" u="none" strike="noStrike" kern="1200" cap="none" spc="0" normalizeH="0" noProof="0" dirty="0">
                <a:ln>
                  <a:noFill/>
                </a:ln>
                <a:solidFill>
                  <a:schemeClr val="bg1"/>
                </a:solidFill>
                <a:effectLst/>
                <a:uLnTx/>
                <a:uFillTx/>
                <a:latin typeface="#9Slide05 IcielSanelma" pitchFamily="2" charset="0"/>
                <a:cs typeface="Times New Roman" panose="02020603050405020304" pitchFamily="18" charset="0"/>
              </a:rPr>
              <a:t>L</a:t>
            </a:r>
            <a:r>
              <a:rPr kumimoji="0" lang="vi-VN" sz="7200"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rPr>
              <a:t>uận đề, luận điểm</a:t>
            </a:r>
            <a:r>
              <a:rPr kumimoji="0" lang="en-US" sz="7200" i="0" u="none" strike="noStrike" kern="1200" cap="none" spc="0" normalizeH="0" noProof="0" dirty="0">
                <a:ln>
                  <a:noFill/>
                </a:ln>
                <a:solidFill>
                  <a:schemeClr val="bg1"/>
                </a:solidFill>
                <a:effectLst/>
                <a:uLnTx/>
                <a:uFillTx/>
                <a:latin typeface="#9Slide05 IcielSanelma" pitchFamily="2" charset="0"/>
                <a:cs typeface="Times New Roman" panose="02020603050405020304" pitchFamily="18" charset="0"/>
              </a:rPr>
              <a:t> </a:t>
            </a:r>
            <a:r>
              <a:rPr kumimoji="0" lang="vi-VN" sz="7200"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rPr>
              <a:t>trong văn bản</a:t>
            </a:r>
            <a:endParaRPr kumimoji="0" lang="en-US" sz="7200"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endParaRPr>
          </a:p>
        </p:txBody>
      </p:sp>
      <p:sp>
        <p:nvSpPr>
          <p:cNvPr id="3" name="Freeform 4">
            <a:extLst>
              <a:ext uri="{FF2B5EF4-FFF2-40B4-BE49-F238E27FC236}">
                <a16:creationId xmlns:a16="http://schemas.microsoft.com/office/drawing/2014/main" id="{9B8CC838-9230-C075-B4D3-C6187E8FF865}"/>
              </a:ext>
            </a:extLst>
          </p:cNvPr>
          <p:cNvSpPr/>
          <p:nvPr/>
        </p:nvSpPr>
        <p:spPr>
          <a:xfrm>
            <a:off x="9677400" y="1373575"/>
            <a:ext cx="8915400" cy="8413909"/>
          </a:xfrm>
          <a:custGeom>
            <a:avLst/>
            <a:gdLst/>
            <a:ahLst/>
            <a:cxnLst/>
            <a:rect l="l" t="t" r="r" b="b"/>
            <a:pathLst>
              <a:path w="4360053" h="4114800">
                <a:moveTo>
                  <a:pt x="0" y="0"/>
                </a:moveTo>
                <a:lnTo>
                  <a:pt x="4360053" y="0"/>
                </a:lnTo>
                <a:lnTo>
                  <a:pt x="43600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034149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775854" y="419100"/>
            <a:ext cx="11318900" cy="769441"/>
          </a:xfrm>
          <a:prstGeom prst="rect">
            <a:avLst/>
          </a:prstGeom>
        </p:spPr>
        <p:txBody>
          <a:bodyPr wrap="square">
            <a:spAutoFit/>
          </a:bodyPr>
          <a:lstStyle/>
          <a:p>
            <a:pPr algn="just"/>
            <a:r>
              <a:rPr lang="vi-VN" sz="4400" b="1" dirty="0">
                <a:latin typeface="Times New Roman" panose="02020603050405020304" pitchFamily="18" charset="0"/>
                <a:ea typeface="Calibri" panose="020F0502020204030204" pitchFamily="34" charset="0"/>
              </a:rPr>
              <a:t>Luận đề</a:t>
            </a:r>
            <a:r>
              <a:rPr lang="en-US" sz="4400" b="1" dirty="0">
                <a:latin typeface="Times New Roman" panose="02020603050405020304" pitchFamily="18" charset="0"/>
                <a:ea typeface="Calibri" panose="020F0502020204030204" pitchFamily="34" charset="0"/>
              </a:rPr>
              <a:t>: </a:t>
            </a:r>
            <a:r>
              <a:rPr lang="vi-VN" sz="4400" dirty="0">
                <a:latin typeface="Times New Roman" panose="02020603050405020304" pitchFamily="18" charset="0"/>
                <a:ea typeface="Calibri" panose="020F0502020204030204" pitchFamily="34" charset="0"/>
              </a:rPr>
              <a:t>vấn đề </a:t>
            </a:r>
            <a:r>
              <a:rPr lang="en-US" sz="4400" dirty="0" err="1">
                <a:latin typeface="Times New Roman" panose="02020603050405020304" pitchFamily="18" charset="0"/>
                <a:ea typeface="Calibri" panose="020F0502020204030204" pitchFamily="34" charset="0"/>
              </a:rPr>
              <a:t>biến</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đối</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khí</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hậu</a:t>
            </a:r>
            <a:r>
              <a:rPr lang="en-US" sz="4400" dirty="0">
                <a:latin typeface="Times New Roman" panose="02020603050405020304" pitchFamily="18" charset="0"/>
                <a:ea typeface="Calibri" panose="020F0502020204030204" pitchFamily="34" charset="0"/>
              </a:rPr>
              <a:t> </a:t>
            </a:r>
            <a:r>
              <a:rPr lang="vi-VN" sz="4400" dirty="0">
                <a:latin typeface="Times New Roman" panose="02020603050405020304" pitchFamily="18" charset="0"/>
                <a:ea typeface="Calibri" panose="020F0502020204030204" pitchFamily="34" charset="0"/>
              </a:rPr>
              <a:t>toàn cầu</a:t>
            </a:r>
            <a:endParaRPr lang="en-US" sz="4400" dirty="0"/>
          </a:p>
        </p:txBody>
      </p:sp>
      <p:graphicFrame>
        <p:nvGraphicFramePr>
          <p:cNvPr id="4" name="Table 3"/>
          <p:cNvGraphicFramePr>
            <a:graphicFrameLocks noGrp="1"/>
          </p:cNvGraphicFramePr>
          <p:nvPr>
            <p:extLst>
              <p:ext uri="{D42A27DB-BD31-4B8C-83A1-F6EECF244321}">
                <p14:modId xmlns:p14="http://schemas.microsoft.com/office/powerpoint/2010/main" val="452635762"/>
              </p:ext>
            </p:extLst>
          </p:nvPr>
        </p:nvGraphicFramePr>
        <p:xfrm>
          <a:off x="730826" y="1455421"/>
          <a:ext cx="17176174" cy="8564879"/>
        </p:xfrm>
        <a:graphic>
          <a:graphicData uri="http://schemas.openxmlformats.org/drawingml/2006/table">
            <a:tbl>
              <a:tblPr firstRow="1" firstCol="1" bandRow="1">
                <a:tableStyleId>{5940675A-B579-460E-94D1-54222C63F5DA}</a:tableStyleId>
              </a:tblPr>
              <a:tblGrid>
                <a:gridCol w="6130812">
                  <a:extLst>
                    <a:ext uri="{9D8B030D-6E8A-4147-A177-3AD203B41FA5}">
                      <a16:colId xmlns:a16="http://schemas.microsoft.com/office/drawing/2014/main" val="106865210"/>
                    </a:ext>
                  </a:extLst>
                </a:gridCol>
                <a:gridCol w="11045362">
                  <a:extLst>
                    <a:ext uri="{9D8B030D-6E8A-4147-A177-3AD203B41FA5}">
                      <a16:colId xmlns:a16="http://schemas.microsoft.com/office/drawing/2014/main" val="1999886518"/>
                    </a:ext>
                  </a:extLst>
                </a:gridCol>
              </a:tblGrid>
              <a:tr h="778625">
                <a:tc>
                  <a:txBody>
                    <a:bodyPr/>
                    <a:lstStyle/>
                    <a:p>
                      <a:pPr algn="ctr">
                        <a:lnSpc>
                          <a:spcPct val="100000"/>
                        </a:lnSpc>
                        <a:spcAft>
                          <a:spcPts val="0"/>
                        </a:spcAft>
                      </a:pPr>
                      <a:r>
                        <a:rPr lang="en-US" sz="4400" b="1" dirty="0" err="1">
                          <a:effectLst/>
                          <a:latin typeface="Times New Roman" panose="02020603050405020304" pitchFamily="18" charset="0"/>
                          <a:cs typeface="Times New Roman" panose="02020603050405020304" pitchFamily="18" charset="0"/>
                        </a:rPr>
                        <a:t>Bố</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cục</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0000"/>
                        </a:lnSpc>
                        <a:spcAft>
                          <a:spcPts val="0"/>
                        </a:spcAft>
                      </a:pPr>
                      <a:r>
                        <a:rPr lang="en-US" sz="4400" b="1" dirty="0" err="1">
                          <a:effectLst/>
                          <a:latin typeface="Times New Roman" panose="02020603050405020304" pitchFamily="18" charset="0"/>
                          <a:cs typeface="Times New Roman" panose="02020603050405020304" pitchFamily="18" charset="0"/>
                        </a:rPr>
                        <a:t>Luận</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điểm</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115896479"/>
                  </a:ext>
                </a:extLst>
              </a:tr>
              <a:tr h="1557251">
                <a:tc>
                  <a:txBody>
                    <a:bodyPr/>
                    <a:lstStyle/>
                    <a:p>
                      <a:pPr algn="just">
                        <a:lnSpc>
                          <a:spcPct val="100000"/>
                        </a:lnSpc>
                        <a:spcAft>
                          <a:spcPts val="0"/>
                        </a:spcAft>
                      </a:pPr>
                      <a:r>
                        <a:rPr lang="en-US" sz="4400" b="1" dirty="0" err="1">
                          <a:effectLst/>
                          <a:latin typeface="Times New Roman" panose="02020603050405020304" pitchFamily="18" charset="0"/>
                          <a:cs typeface="Times New Roman" panose="02020603050405020304" pitchFamily="18" charset="0"/>
                        </a:rPr>
                        <a:t>Phần</a:t>
                      </a:r>
                      <a:r>
                        <a:rPr lang="en-US" sz="4400" b="1" dirty="0">
                          <a:effectLst/>
                          <a:latin typeface="Times New Roman" panose="02020603050405020304" pitchFamily="18" charset="0"/>
                          <a:cs typeface="Times New Roman" panose="02020603050405020304" pitchFamily="18" charset="0"/>
                        </a:rPr>
                        <a:t> 1 </a:t>
                      </a:r>
                      <a:r>
                        <a:rPr lang="en-US" sz="4400" dirty="0">
                          <a:effectLst/>
                          <a:latin typeface="Times New Roman" panose="02020603050405020304" pitchFamily="18" charset="0"/>
                          <a:cs typeface="Times New Roman" panose="02020603050405020304" pitchFamily="18" charset="0"/>
                        </a:rPr>
                        <a:t>(</a:t>
                      </a:r>
                      <a:r>
                        <a:rPr lang="en-US" sz="4400" dirty="0" err="1">
                          <a:effectLst/>
                          <a:latin typeface="Times New Roman" panose="02020603050405020304" pitchFamily="18" charset="0"/>
                          <a:cs typeface="Times New Roman" panose="02020603050405020304" pitchFamily="18" charset="0"/>
                        </a:rPr>
                        <a:t>từ</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đầu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đến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làm</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điều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cần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thiết</a:t>
                      </a:r>
                      <a:r>
                        <a:rPr lang="en-US" sz="44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00000"/>
                        </a:lnSpc>
                        <a:spcAft>
                          <a:spcPts val="0"/>
                        </a:spcAft>
                      </a:pPr>
                      <a:r>
                        <a:rPr lang="en-US" sz="4400" dirty="0" err="1">
                          <a:effectLst/>
                          <a:latin typeface="Times New Roman" panose="02020603050405020304" pitchFamily="18" charset="0"/>
                          <a:cs typeface="Times New Roman" panose="02020603050405020304" pitchFamily="18" charset="0"/>
                        </a:rPr>
                        <a:t>Thực</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trạng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biến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đổi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khí</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hậu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toàn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cầu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sự</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cần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thiết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phải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giải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quyết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vấn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127352207"/>
                  </a:ext>
                </a:extLst>
              </a:tr>
              <a:tr h="1557251">
                <a:tc>
                  <a:txBody>
                    <a:bodyPr/>
                    <a:lstStyle/>
                    <a:p>
                      <a:pPr algn="just">
                        <a:lnSpc>
                          <a:spcPct val="100000"/>
                        </a:lnSpc>
                        <a:spcAft>
                          <a:spcPts val="0"/>
                        </a:spcAft>
                      </a:pPr>
                      <a:r>
                        <a:rPr lang="en-US" sz="4400" b="1" dirty="0" err="1">
                          <a:effectLst/>
                          <a:latin typeface="Times New Roman" panose="02020603050405020304" pitchFamily="18" charset="0"/>
                          <a:cs typeface="Times New Roman" panose="02020603050405020304" pitchFamily="18" charset="0"/>
                        </a:rPr>
                        <a:t>Phần</a:t>
                      </a:r>
                      <a:r>
                        <a:rPr lang="en-US" sz="4400" b="1" dirty="0">
                          <a:effectLst/>
                          <a:latin typeface="Times New Roman" panose="02020603050405020304" pitchFamily="18" charset="0"/>
                          <a:cs typeface="Times New Roman" panose="02020603050405020304" pitchFamily="18" charset="0"/>
                        </a:rPr>
                        <a:t> 2 </a:t>
                      </a:r>
                      <a:r>
                        <a:rPr lang="en-US" sz="4400" dirty="0">
                          <a:effectLst/>
                          <a:latin typeface="Times New Roman" panose="02020603050405020304" pitchFamily="18" charset="0"/>
                          <a:cs typeface="Times New Roman" panose="02020603050405020304" pitchFamily="18" charset="0"/>
                        </a:rPr>
                        <a:t>(</a:t>
                      </a:r>
                      <a:r>
                        <a:rPr lang="en-US" sz="4400" dirty="0" err="1">
                          <a:effectLst/>
                          <a:latin typeface="Times New Roman" panose="02020603050405020304" pitchFamily="18" charset="0"/>
                          <a:cs typeface="Times New Roman" panose="02020603050405020304" pitchFamily="18" charset="0"/>
                        </a:rPr>
                        <a:t>Điều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khiến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cho</a:t>
                      </a:r>
                      <a:r>
                        <a:rPr lang="en-US" sz="4400" dirty="0">
                          <a:effectLst/>
                          <a:latin typeface="Times New Roman" panose="02020603050405020304" pitchFamily="18" charset="0"/>
                          <a:cs typeface="Times New Roman" panose="02020603050405020304" pitchFamily="18" charset="0"/>
                        </a:rPr>
                        <a:t> … </a:t>
                      </a:r>
                      <a:r>
                        <a:rPr lang="en-US" sz="4400" dirty="0" err="1">
                          <a:effectLst/>
                          <a:latin typeface="Times New Roman" panose="02020603050405020304" pitchFamily="18" charset="0"/>
                          <a:cs typeface="Times New Roman" panose="02020603050405020304" pitchFamily="18" charset="0"/>
                        </a:rPr>
                        <a:t>đang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dần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cạn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kiệt</a:t>
                      </a:r>
                      <a:r>
                        <a:rPr lang="en-US" sz="44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00000"/>
                        </a:lnSpc>
                        <a:spcAft>
                          <a:spcPts val="0"/>
                        </a:spcAft>
                      </a:pPr>
                      <a:r>
                        <a:rPr lang="en-US" sz="4400" dirty="0" err="1">
                          <a:effectLst/>
                          <a:latin typeface="Times New Roman" panose="02020603050405020304" pitchFamily="18" charset="0"/>
                          <a:cs typeface="Times New Roman" panose="02020603050405020304" pitchFamily="18" charset="0"/>
                        </a:rPr>
                        <a:t>Hậu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quả</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của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biến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đổi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khí</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hậu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toàn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cầu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280422945"/>
                  </a:ext>
                </a:extLst>
              </a:tr>
              <a:tr h="2335876">
                <a:tc>
                  <a:txBody>
                    <a:bodyPr/>
                    <a:lstStyle/>
                    <a:p>
                      <a:pPr algn="just">
                        <a:lnSpc>
                          <a:spcPct val="100000"/>
                        </a:lnSpc>
                        <a:spcAft>
                          <a:spcPts val="0"/>
                        </a:spcAft>
                      </a:pPr>
                      <a:r>
                        <a:rPr lang="en-US" sz="4400" b="1" dirty="0" err="1">
                          <a:effectLst/>
                          <a:latin typeface="Times New Roman" panose="02020603050405020304" pitchFamily="18" charset="0"/>
                          <a:cs typeface="Times New Roman" panose="02020603050405020304" pitchFamily="18" charset="0"/>
                        </a:rPr>
                        <a:t>Phần</a:t>
                      </a:r>
                      <a:r>
                        <a:rPr lang="en-US" sz="4400" b="1" dirty="0">
                          <a:effectLst/>
                          <a:latin typeface="Times New Roman" panose="02020603050405020304" pitchFamily="18" charset="0"/>
                          <a:cs typeface="Times New Roman" panose="02020603050405020304" pitchFamily="18" charset="0"/>
                        </a:rPr>
                        <a:t> 3 </a:t>
                      </a:r>
                      <a:r>
                        <a:rPr lang="en-US" sz="4400" dirty="0">
                          <a:effectLst/>
                          <a:latin typeface="Times New Roman" panose="02020603050405020304" pitchFamily="18" charset="0"/>
                          <a:cs typeface="Times New Roman" panose="02020603050405020304" pitchFamily="18" charset="0"/>
                        </a:rPr>
                        <a:t>(</a:t>
                      </a:r>
                      <a:r>
                        <a:rPr lang="en-US" sz="4400" dirty="0" err="1">
                          <a:effectLst/>
                          <a:latin typeface="Times New Roman" panose="02020603050405020304" pitchFamily="18" charset="0"/>
                          <a:cs typeface="Times New Roman" panose="02020603050405020304" pitchFamily="18" charset="0"/>
                        </a:rPr>
                        <a:t>Ngọn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núi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phía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trước</a:t>
                      </a:r>
                      <a:r>
                        <a:rPr lang="en-US" sz="4400" dirty="0">
                          <a:effectLst/>
                          <a:latin typeface="Times New Roman" panose="02020603050405020304" pitchFamily="18" charset="0"/>
                          <a:cs typeface="Times New Roman" panose="02020603050405020304" pitchFamily="18" charset="0"/>
                        </a:rPr>
                        <a:t> … </a:t>
                      </a:r>
                      <a:r>
                        <a:rPr lang="en-US" sz="4400" dirty="0" err="1">
                          <a:effectLst/>
                          <a:latin typeface="Times New Roman" panose="02020603050405020304" pitchFamily="18" charset="0"/>
                          <a:cs typeface="Times New Roman" panose="02020603050405020304" pitchFamily="18" charset="0"/>
                        </a:rPr>
                        <a:t>gây</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ra</a:t>
                      </a:r>
                      <a:r>
                        <a:rPr lang="en-US" sz="44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00000"/>
                        </a:lnSpc>
                        <a:spcAft>
                          <a:spcPts val="0"/>
                        </a:spcAft>
                      </a:pPr>
                      <a:r>
                        <a:rPr lang="en-US" sz="4400" dirty="0" err="1">
                          <a:effectLst/>
                          <a:latin typeface="Times New Roman" panose="02020603050405020304" pitchFamily="18" charset="0"/>
                          <a:cs typeface="Times New Roman" panose="02020603050405020304" pitchFamily="18" charset="0"/>
                        </a:rPr>
                        <a:t>Giải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pháp</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cho</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vấn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khủng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hoảng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biến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đổi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khí</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hậu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và</a:t>
                      </a:r>
                      <a:r>
                        <a:rPr lang="en-US" sz="4400" baseline="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trách</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nhiệm</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của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các</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quốc</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giàu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có</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trong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việc</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giải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quyết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vấn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này</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889257127"/>
                  </a:ext>
                </a:extLst>
              </a:tr>
              <a:tr h="2335876">
                <a:tc>
                  <a:txBody>
                    <a:bodyPr/>
                    <a:lstStyle/>
                    <a:p>
                      <a:pPr algn="just">
                        <a:lnSpc>
                          <a:spcPct val="100000"/>
                        </a:lnSpc>
                        <a:spcAft>
                          <a:spcPts val="0"/>
                        </a:spcAft>
                      </a:pPr>
                      <a:r>
                        <a:rPr lang="en-US" sz="4400" b="1" dirty="0" err="1">
                          <a:effectLst/>
                          <a:latin typeface="Times New Roman" panose="02020603050405020304" pitchFamily="18" charset="0"/>
                          <a:cs typeface="Times New Roman" panose="02020603050405020304" pitchFamily="18" charset="0"/>
                        </a:rPr>
                        <a:t>Phần</a:t>
                      </a:r>
                      <a:r>
                        <a:rPr lang="en-US" sz="4400" b="1" dirty="0">
                          <a:effectLst/>
                          <a:latin typeface="Times New Roman" panose="02020603050405020304" pitchFamily="18" charset="0"/>
                          <a:cs typeface="Times New Roman" panose="02020603050405020304" pitchFamily="18" charset="0"/>
                        </a:rPr>
                        <a:t> 4 </a:t>
                      </a:r>
                      <a:r>
                        <a:rPr lang="en-US" sz="4400" dirty="0">
                          <a:effectLst/>
                          <a:latin typeface="Times New Roman" panose="02020603050405020304" pitchFamily="18" charset="0"/>
                          <a:cs typeface="Times New Roman" panose="02020603050405020304" pitchFamily="18" charset="0"/>
                        </a:rPr>
                        <a:t>(</a:t>
                      </a:r>
                      <a:r>
                        <a:rPr lang="en-US" sz="4400" dirty="0" err="1">
                          <a:effectLst/>
                          <a:latin typeface="Times New Roman" panose="02020603050405020304" pitchFamily="18" charset="0"/>
                          <a:cs typeface="Times New Roman" panose="02020603050405020304" pitchFamily="18" charset="0"/>
                        </a:rPr>
                        <a:t>phần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còn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lại</a:t>
                      </a:r>
                      <a:r>
                        <a:rPr lang="en-US" sz="44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just">
                        <a:lnSpc>
                          <a:spcPct val="100000"/>
                        </a:lnSpc>
                        <a:spcAft>
                          <a:spcPts val="0"/>
                        </a:spcAft>
                      </a:pPr>
                      <a:r>
                        <a:rPr lang="en-US" sz="4400" dirty="0" err="1">
                          <a:effectLst/>
                          <a:latin typeface="Times New Roman" panose="02020603050405020304" pitchFamily="18" charset="0"/>
                          <a:cs typeface="Times New Roman" panose="02020603050405020304" pitchFamily="18" charset="0"/>
                        </a:rPr>
                        <a:t>Khẳng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định</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vai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trò</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lãnh</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đạo</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của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người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trẻ</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phụ</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nữ</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trong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việc</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ứng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phó</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với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vấn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biến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đổi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khí</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hậu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649169909"/>
                  </a:ext>
                </a:extLst>
              </a:tr>
            </a:tbl>
          </a:graphicData>
        </a:graphic>
      </p:graphicFrame>
    </p:spTree>
    <p:extLst>
      <p:ext uri="{BB962C8B-B14F-4D97-AF65-F5344CB8AC3E}">
        <p14:creationId xmlns:p14="http://schemas.microsoft.com/office/powerpoint/2010/main" val="380490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835E89-ED24-9466-3968-013D11E72717}"/>
              </a:ext>
            </a:extLst>
          </p:cNvPr>
          <p:cNvSpPr/>
          <p:nvPr/>
        </p:nvSpPr>
        <p:spPr>
          <a:xfrm>
            <a:off x="0" y="3954704"/>
            <a:ext cx="12344400" cy="30175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60C02C2-F126-560E-F93B-6230E160E56E}"/>
              </a:ext>
            </a:extLst>
          </p:cNvPr>
          <p:cNvSpPr/>
          <p:nvPr/>
        </p:nvSpPr>
        <p:spPr>
          <a:xfrm>
            <a:off x="-1676400" y="3832978"/>
            <a:ext cx="14671017" cy="31393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noProof="0" dirty="0">
                <a:solidFill>
                  <a:schemeClr val="bg1"/>
                </a:solidFill>
                <a:latin typeface="#9Slide05 IcielSanelma" pitchFamily="2" charset="0"/>
                <a:cs typeface="Times New Roman" panose="02020603050405020304" pitchFamily="18" charset="0"/>
              </a:rPr>
              <a:t>L</a:t>
            </a:r>
            <a:r>
              <a:rPr kumimoji="0" lang="vi-VN" sz="6600" b="1"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rPr>
              <a:t>í lẽ và bằng chứng tiêu biểu </a:t>
            </a:r>
            <a:endParaRPr kumimoji="0" lang="en-US" sz="6600" b="1"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rPr>
              <a:t>trong văn bản</a:t>
            </a:r>
            <a:endParaRPr kumimoji="0" lang="en-US" sz="6600" b="1"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endParaRPr>
          </a:p>
        </p:txBody>
      </p:sp>
      <p:sp>
        <p:nvSpPr>
          <p:cNvPr id="4" name="Freeform 3">
            <a:extLst>
              <a:ext uri="{FF2B5EF4-FFF2-40B4-BE49-F238E27FC236}">
                <a16:creationId xmlns:a16="http://schemas.microsoft.com/office/drawing/2014/main" id="{F3303153-EAC1-4980-F3AF-B2C7B23B5062}"/>
              </a:ext>
            </a:extLst>
          </p:cNvPr>
          <p:cNvSpPr/>
          <p:nvPr/>
        </p:nvSpPr>
        <p:spPr>
          <a:xfrm>
            <a:off x="10020300" y="1417395"/>
            <a:ext cx="8001000" cy="80010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400632535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10857386"/>
              </p:ext>
            </p:extLst>
          </p:nvPr>
        </p:nvGraphicFramePr>
        <p:xfrm>
          <a:off x="304800" y="419100"/>
          <a:ext cx="17678400" cy="62484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3843909972"/>
                    </a:ext>
                  </a:extLst>
                </a:gridCol>
                <a:gridCol w="14630400">
                  <a:extLst>
                    <a:ext uri="{9D8B030D-6E8A-4147-A177-3AD203B41FA5}">
                      <a16:colId xmlns:a16="http://schemas.microsoft.com/office/drawing/2014/main" val="3579172180"/>
                    </a:ext>
                  </a:extLst>
                </a:gridCol>
              </a:tblGrid>
              <a:tr h="370840">
                <a:tc rowSpan="2">
                  <a:txBody>
                    <a:bodyPr/>
                    <a:lstStyle/>
                    <a:p>
                      <a:pPr algn="just">
                        <a:lnSpc>
                          <a:spcPct val="100000"/>
                        </a:lnSpc>
                        <a:spcAft>
                          <a:spcPts val="0"/>
                        </a:spcAft>
                      </a:pPr>
                      <a:r>
                        <a:rPr lang="en-US" sz="4200" b="1" dirty="0" err="1">
                          <a:latin typeface="Times New Roman" panose="02020603050405020304" pitchFamily="18" charset="0"/>
                          <a:cs typeface="Times New Roman" panose="02020603050405020304" pitchFamily="18" charset="0"/>
                        </a:rPr>
                        <a:t>Luận</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điểm</a:t>
                      </a:r>
                      <a:r>
                        <a:rPr lang="en-US" sz="4200" b="1" baseline="0" dirty="0">
                          <a:latin typeface="Times New Roman" panose="02020603050405020304" pitchFamily="18" charset="0"/>
                          <a:cs typeface="Times New Roman" panose="02020603050405020304" pitchFamily="18" charset="0"/>
                        </a:rPr>
                        <a:t> 2</a:t>
                      </a:r>
                      <a:r>
                        <a:rPr lang="en-US" sz="4200" baseline="0" dirty="0">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Hậu</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quả</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của</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biến</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đổi</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khí</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hậu</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toàn</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cầu</a:t>
                      </a:r>
                      <a:endParaRPr lang="en-US" sz="4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1">
                        <a:lumMod val="20000"/>
                        <a:lumOff val="80000"/>
                      </a:schemeClr>
                    </a:solidFill>
                  </a:tcPr>
                </a:tc>
                <a:tc>
                  <a:txBody>
                    <a:bodyPr/>
                    <a:lstStyle/>
                    <a:p>
                      <a:pPr algn="just">
                        <a:lnSpc>
                          <a:spcPct val="100000"/>
                        </a:lnSpc>
                      </a:pPr>
                      <a:r>
                        <a:rPr lang="en-US" sz="4200" b="1" dirty="0" err="1">
                          <a:latin typeface="Times New Roman" panose="02020603050405020304" pitchFamily="18" charset="0"/>
                          <a:cs typeface="Times New Roman" panose="02020603050405020304" pitchFamily="18" charset="0"/>
                        </a:rPr>
                        <a:t>Lí</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lẽ</a:t>
                      </a:r>
                      <a:r>
                        <a:rPr lang="en-US" sz="4200" b="1" baseline="0" dirty="0">
                          <a:latin typeface="Times New Roman" panose="02020603050405020304" pitchFamily="18" charset="0"/>
                          <a:cs typeface="Times New Roman" panose="02020603050405020304" pitchFamily="18" charset="0"/>
                        </a:rPr>
                        <a:t>:</a:t>
                      </a:r>
                    </a:p>
                    <a:p>
                      <a:pPr algn="just">
                        <a:lnSpc>
                          <a:spcPct val="100000"/>
                        </a:lnSpc>
                      </a:pP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Thiên</a:t>
                      </a:r>
                      <a:r>
                        <a:rPr lang="en-US" sz="4200" b="0" baseline="0" dirty="0">
                          <a:latin typeface="Times New Roman" panose="02020603050405020304" pitchFamily="18" charset="0"/>
                          <a:cs typeface="Times New Roman" panose="02020603050405020304" pitchFamily="18" charset="0"/>
                        </a:rPr>
                        <a:t> tai </a:t>
                      </a:r>
                      <a:r>
                        <a:rPr lang="en-US" sz="4200" b="0" baseline="0" dirty="0" err="1">
                          <a:latin typeface="Times New Roman" panose="02020603050405020304" pitchFamily="18" charset="0"/>
                          <a:cs typeface="Times New Roman" panose="02020603050405020304" pitchFamily="18" charset="0"/>
                        </a:rPr>
                        <a:t>gia</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tăng</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thiên</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nhiên</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bị</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ảnh</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hưởng</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nghiêm</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trọng</a:t>
                      </a:r>
                      <a:endParaRPr lang="en-US" sz="4200" b="0" baseline="0" dirty="0">
                        <a:latin typeface="Times New Roman" panose="02020603050405020304" pitchFamily="18" charset="0"/>
                        <a:cs typeface="Times New Roman" panose="02020603050405020304" pitchFamily="18" charset="0"/>
                      </a:endParaRPr>
                    </a:p>
                    <a:p>
                      <a:pPr algn="just">
                        <a:lnSpc>
                          <a:spcPct val="100000"/>
                        </a:lnSpc>
                      </a:pP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Cuộc</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sống</a:t>
                      </a:r>
                      <a:r>
                        <a:rPr lang="en-US" sz="4200" b="0" baseline="0" dirty="0">
                          <a:latin typeface="Times New Roman" panose="02020603050405020304" pitchFamily="18" charset="0"/>
                          <a:cs typeface="Times New Roman" panose="02020603050405020304" pitchFamily="18" charset="0"/>
                        </a:rPr>
                        <a:t> con </a:t>
                      </a:r>
                      <a:r>
                        <a:rPr lang="en-US" sz="4200" b="0" baseline="0" dirty="0" err="1">
                          <a:latin typeface="Times New Roman" panose="02020603050405020304" pitchFamily="18" charset="0"/>
                          <a:cs typeface="Times New Roman" panose="02020603050405020304" pitchFamily="18" charset="0"/>
                        </a:rPr>
                        <a:t>người</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trở</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nên</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khó</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khăn</a:t>
                      </a:r>
                      <a:r>
                        <a:rPr lang="en-US" sz="4200" b="0" baseline="0" dirty="0">
                          <a:latin typeface="Times New Roman" panose="02020603050405020304" pitchFamily="18" charset="0"/>
                          <a:cs typeface="Times New Roman" panose="02020603050405020304" pitchFamily="18" charset="0"/>
                        </a:rPr>
                        <a:t> </a:t>
                      </a:r>
                      <a:r>
                        <a:rPr lang="en-US" sz="4200" b="0" baseline="0" dirty="0" err="1">
                          <a:latin typeface="Times New Roman" panose="02020603050405020304" pitchFamily="18" charset="0"/>
                          <a:cs typeface="Times New Roman" panose="02020603050405020304" pitchFamily="18" charset="0"/>
                        </a:rPr>
                        <a:t>hơn</a:t>
                      </a:r>
                      <a:r>
                        <a:rPr lang="en-US" sz="4200" b="0" baseline="0" dirty="0">
                          <a:latin typeface="Times New Roman" panose="02020603050405020304" pitchFamily="18" charset="0"/>
                          <a:cs typeface="Times New Roman" panose="02020603050405020304" pitchFamily="18" charset="0"/>
                        </a:rPr>
                        <a:t>.</a:t>
                      </a:r>
                      <a:endParaRPr lang="en-US" sz="4200" b="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727673029"/>
                  </a:ext>
                </a:extLst>
              </a:tr>
              <a:tr h="370840">
                <a:tc vMerge="1">
                  <a:txBody>
                    <a:bodyPr/>
                    <a:lstStyle/>
                    <a:p>
                      <a:endParaRPr lang="en-US" dirty="0"/>
                    </a:p>
                  </a:txBody>
                  <a:tcPr/>
                </a:tc>
                <a:tc>
                  <a:txBody>
                    <a:bodyPr/>
                    <a:lstStyle/>
                    <a:p>
                      <a:pPr algn="just">
                        <a:lnSpc>
                          <a:spcPct val="100000"/>
                        </a:lnSpc>
                      </a:pPr>
                      <a:r>
                        <a:rPr lang="en-US" sz="4200" b="1" dirty="0" err="1">
                          <a:latin typeface="Times New Roman" panose="02020603050405020304" pitchFamily="18" charset="0"/>
                          <a:cs typeface="Times New Roman" panose="02020603050405020304" pitchFamily="18" charset="0"/>
                        </a:rPr>
                        <a:t>Bằng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chứng</a:t>
                      </a:r>
                      <a:r>
                        <a:rPr lang="en-US" sz="4200" b="1"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Băng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vùng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Bắc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Cực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biến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mất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hơn</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ngột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Bắc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Cực</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Nạn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cháy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rừng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kéo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nhanh</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phải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quê</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hương</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txBody>
                  <a:tcPr>
                    <a:solidFill>
                      <a:schemeClr val="bg1"/>
                    </a:solidFill>
                  </a:tcPr>
                </a:tc>
                <a:extLst>
                  <a:ext uri="{0D108BD9-81ED-4DB2-BD59-A6C34878D82A}">
                    <a16:rowId xmlns:a16="http://schemas.microsoft.com/office/drawing/2014/main" val="381499370"/>
                  </a:ext>
                </a:extLst>
              </a:tr>
            </a:tbl>
          </a:graphicData>
        </a:graphic>
      </p:graphicFrame>
      <p:sp>
        <p:nvSpPr>
          <p:cNvPr id="3" name="Rectangle 2"/>
          <p:cNvSpPr/>
          <p:nvPr/>
        </p:nvSpPr>
        <p:spPr>
          <a:xfrm>
            <a:off x="304800" y="7293199"/>
            <a:ext cx="17678400" cy="2200602"/>
          </a:xfrm>
          <a:prstGeom prst="rect">
            <a:avLst/>
          </a:prstGeom>
        </p:spPr>
        <p:txBody>
          <a:bodyPr wrap="square">
            <a:spAutoFit/>
          </a:bodyPr>
          <a:lstStyle/>
          <a:p>
            <a:pPr lvl="0" algn="just">
              <a:spcAft>
                <a:spcPts val="600"/>
              </a:spcAft>
              <a:defRPr/>
            </a:pPr>
            <a:r>
              <a:rPr lang="en-US" sz="4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B</a:t>
            </a:r>
            <a:r>
              <a:rPr lang="vi-VN" sz="4400" dirty="0">
                <a:latin typeface="Times New Roman" panose="02020603050405020304" pitchFamily="18" charset="0"/>
                <a:ea typeface="Calibri" panose="020F0502020204030204" pitchFamily="34" charset="0"/>
                <a:cs typeface="Times New Roman" panose="02020603050405020304" pitchFamily="18" charset="0"/>
              </a:rPr>
              <a:t>ằng chứng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khai</a:t>
            </a:r>
            <a:r>
              <a:rPr lang="vi-VN" sz="4400" dirty="0">
                <a:latin typeface="Times New Roman" panose="02020603050405020304" pitchFamily="18" charset="0"/>
                <a:ea typeface="Calibri" panose="020F0502020204030204" pitchFamily="34" charset="0"/>
                <a:cs typeface="Times New Roman" panose="02020603050405020304" pitchFamily="18" charset="0"/>
              </a:rPr>
              <a:t> một cách đa dạng </a:t>
            </a:r>
            <a:r>
              <a:rPr lang="en-US" sz="4400"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T</a:t>
            </a:r>
            <a:r>
              <a:rPr lang="vi-VN" sz="4400" dirty="0">
                <a:solidFill>
                  <a:prstClr val="black"/>
                </a:solidFill>
                <a:latin typeface="Times New Roman" panose="02020603050405020304" pitchFamily="18" charset="0"/>
                <a:ea typeface="Times New Roman" panose="02020603050405020304" pitchFamily="18" charset="0"/>
              </a:rPr>
              <a:t>ác giả đã nhìn nhận, xem xét vấn đề một cách toàn diện.</a:t>
            </a:r>
            <a:endParaRPr lang="en-US" sz="4400" dirty="0">
              <a:solidFill>
                <a:prstClr val="black"/>
              </a:solidFill>
              <a:latin typeface="Times New Roman" panose="02020603050405020304" pitchFamily="18" charset="0"/>
              <a:ea typeface="Times New Roman" panose="02020603050405020304" pitchFamily="18" charset="0"/>
            </a:endParaRPr>
          </a:p>
          <a:p>
            <a:pPr marL="571500" indent="-571500" algn="just">
              <a:spcAft>
                <a:spcPts val="600"/>
              </a:spcAft>
              <a:buFont typeface="Wingdings" panose="05000000000000000000" pitchFamily="2" charset="2"/>
              <a:buChar char="è"/>
              <a:defRPr/>
            </a:pPr>
            <a:r>
              <a:rPr lang="en-US" sz="4400" b="1" dirty="0">
                <a:latin typeface="Times New Roman" panose="02020603050405020304" pitchFamily="18" charset="0"/>
                <a:cs typeface="Times New Roman" panose="02020603050405020304" pitchFamily="18" charset="0"/>
              </a:rPr>
              <a:t> G</a:t>
            </a:r>
            <a:r>
              <a:rPr lang="vi-VN" sz="4400" b="1" dirty="0">
                <a:latin typeface="Times New Roman" panose="02020603050405020304" pitchFamily="18" charset="0"/>
                <a:cs typeface="Times New Roman" panose="02020603050405020304" pitchFamily="18" charset="0"/>
              </a:rPr>
              <a:t>óp phần làm rõ cho luận điểm 2 của phần 2 và luận đề của VB.</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57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DA6551-C7B3-D215-5482-2EE337859646}"/>
              </a:ext>
            </a:extLst>
          </p:cNvPr>
          <p:cNvSpPr/>
          <p:nvPr/>
        </p:nvSpPr>
        <p:spPr>
          <a:xfrm>
            <a:off x="0" y="3954704"/>
            <a:ext cx="12344400" cy="30175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60C02C2-F126-560E-F93B-6230E160E56E}"/>
              </a:ext>
            </a:extLst>
          </p:cNvPr>
          <p:cNvSpPr/>
          <p:nvPr/>
        </p:nvSpPr>
        <p:spPr>
          <a:xfrm>
            <a:off x="-1447800" y="3893840"/>
            <a:ext cx="14671017" cy="31393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chemeClr val="bg1"/>
                </a:solidFill>
                <a:effectLst/>
                <a:uLnTx/>
                <a:uFillTx/>
                <a:latin typeface="#9Slide05 IcielSanelma" pitchFamily="2" charset="0"/>
                <a:cs typeface="Times New Roman" panose="02020603050405020304" pitchFamily="18" charset="0"/>
              </a:rPr>
              <a:t>Tính</a:t>
            </a:r>
            <a:r>
              <a:rPr kumimoji="0" lang="en-US" sz="6600" b="1" i="0" u="none" strike="noStrike" kern="1200" cap="none" spc="0" normalizeH="0" noProof="0" dirty="0">
                <a:ln>
                  <a:noFill/>
                </a:ln>
                <a:solidFill>
                  <a:schemeClr val="bg1"/>
                </a:solidFill>
                <a:effectLst/>
                <a:uLnTx/>
                <a:uFillTx/>
                <a:latin typeface="#9Slide05 IcielSanelma" pitchFamily="2" charset="0"/>
                <a:cs typeface="Times New Roman" panose="02020603050405020304" pitchFamily="18" charset="0"/>
              </a:rPr>
              <a:t> </a:t>
            </a:r>
            <a:r>
              <a:rPr kumimoji="0" lang="en-US" sz="6600" b="1" i="0" u="none" strike="noStrike" kern="1200" cap="none" spc="0" normalizeH="0" noProof="0" dirty="0" err="1">
                <a:ln>
                  <a:noFill/>
                </a:ln>
                <a:solidFill>
                  <a:schemeClr val="bg1"/>
                </a:solidFill>
                <a:effectLst/>
                <a:uLnTx/>
                <a:uFillTx/>
                <a:latin typeface="#9Slide05 IcielSanelma" pitchFamily="2" charset="0"/>
                <a:cs typeface="Times New Roman" panose="02020603050405020304" pitchFamily="18" charset="0"/>
              </a:rPr>
              <a:t>chất</a:t>
            </a:r>
            <a:r>
              <a:rPr kumimoji="0" lang="en-US" sz="6600" b="1" i="0" u="none" strike="noStrike" kern="1200" cap="none" spc="0" normalizeH="0" noProof="0" dirty="0">
                <a:ln>
                  <a:noFill/>
                </a:ln>
                <a:solidFill>
                  <a:schemeClr val="bg1"/>
                </a:solidFill>
                <a:effectLst/>
                <a:uLnTx/>
                <a:uFillTx/>
                <a:latin typeface="#9Slide05 IcielSanelma" pitchFamily="2" charset="0"/>
                <a:cs typeface="Times New Roman" panose="02020603050405020304" pitchFamily="18" charset="0"/>
              </a:rPr>
              <a:t> (</a:t>
            </a:r>
            <a:r>
              <a:rPr kumimoji="0" lang="en-US" sz="6600" b="1" i="0" u="none" strike="noStrike" kern="1200" cap="none" spc="0" normalizeH="0" noProof="0" dirty="0" err="1">
                <a:ln>
                  <a:noFill/>
                </a:ln>
                <a:solidFill>
                  <a:schemeClr val="bg1"/>
                </a:solidFill>
                <a:effectLst/>
                <a:uLnTx/>
                <a:uFillTx/>
                <a:latin typeface="#9Slide05 IcielSanelma" pitchFamily="2" charset="0"/>
                <a:cs typeface="Times New Roman" panose="02020603050405020304" pitchFamily="18" charset="0"/>
              </a:rPr>
              <a:t>đúng</a:t>
            </a:r>
            <a:r>
              <a:rPr kumimoji="0" lang="en-US" sz="6600" b="1" i="0" u="none" strike="noStrike" kern="1200" cap="none" spc="0" normalizeH="0" noProof="0" dirty="0">
                <a:ln>
                  <a:noFill/>
                </a:ln>
                <a:solidFill>
                  <a:schemeClr val="bg1"/>
                </a:solidFill>
                <a:effectLst/>
                <a:uLnTx/>
                <a:uFillTx/>
                <a:latin typeface="#9Slide05 IcielSanelma" pitchFamily="2" charset="0"/>
                <a:cs typeface="Times New Roman" panose="02020603050405020304" pitchFamily="18" charset="0"/>
              </a:rPr>
              <a:t>/</a:t>
            </a:r>
            <a:r>
              <a:rPr kumimoji="0" lang="en-US" sz="6600" b="1" i="0" u="none" strike="noStrike" kern="1200" cap="none" spc="0" normalizeH="0" noProof="0" dirty="0" err="1">
                <a:ln>
                  <a:noFill/>
                </a:ln>
                <a:solidFill>
                  <a:schemeClr val="bg1"/>
                </a:solidFill>
                <a:effectLst/>
                <a:uLnTx/>
                <a:uFillTx/>
                <a:latin typeface="#9Slide05 IcielSanelma" pitchFamily="2" charset="0"/>
                <a:cs typeface="Times New Roman" panose="02020603050405020304" pitchFamily="18" charset="0"/>
              </a:rPr>
              <a:t>sai</a:t>
            </a:r>
            <a:r>
              <a:rPr kumimoji="0" lang="en-US" sz="6600" b="1" i="0" u="none" strike="noStrike" kern="1200" cap="none" spc="0" normalizeH="0" noProof="0" dirty="0">
                <a:ln>
                  <a:noFill/>
                </a:ln>
                <a:solidFill>
                  <a:schemeClr val="bg1"/>
                </a:solidFill>
                <a:effectLst/>
                <a:uLnTx/>
                <a:uFillTx/>
                <a:latin typeface="#9Slide05 IcielSanelma" pitchFamily="2"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noProof="0" dirty="0" err="1">
                <a:ln>
                  <a:noFill/>
                </a:ln>
                <a:solidFill>
                  <a:schemeClr val="bg1"/>
                </a:solidFill>
                <a:effectLst/>
                <a:uLnTx/>
                <a:uFillTx/>
                <a:latin typeface="#9Slide05 IcielSanelma" pitchFamily="2" charset="0"/>
                <a:cs typeface="Times New Roman" panose="02020603050405020304" pitchFamily="18" charset="0"/>
              </a:rPr>
              <a:t>củ</a:t>
            </a:r>
            <a:r>
              <a:rPr lang="en-US" sz="6600" b="1" dirty="0">
                <a:solidFill>
                  <a:schemeClr val="bg1"/>
                </a:solidFill>
                <a:latin typeface="#9Slide05 IcielSanelma" pitchFamily="2" charset="0"/>
                <a:cs typeface="Times New Roman" panose="02020603050405020304" pitchFamily="18" charset="0"/>
              </a:rPr>
              <a:t>a </a:t>
            </a:r>
            <a:r>
              <a:rPr lang="en-US" sz="6600" b="1" dirty="0" err="1">
                <a:solidFill>
                  <a:schemeClr val="bg1"/>
                </a:solidFill>
                <a:latin typeface="#9Slide05 IcielSanelma" pitchFamily="2" charset="0"/>
                <a:cs typeface="Times New Roman" panose="02020603050405020304" pitchFamily="18" charset="0"/>
              </a:rPr>
              <a:t>vấn</a:t>
            </a:r>
            <a:r>
              <a:rPr lang="en-US" sz="6600" b="1" dirty="0">
                <a:solidFill>
                  <a:schemeClr val="bg1"/>
                </a:solidFill>
                <a:latin typeface="#9Slide05 IcielSanelma" pitchFamily="2" charset="0"/>
                <a:cs typeface="Times New Roman" panose="02020603050405020304" pitchFamily="18" charset="0"/>
              </a:rPr>
              <a:t> </a:t>
            </a:r>
            <a:r>
              <a:rPr lang="en-US" sz="6600" b="1" dirty="0" err="1">
                <a:solidFill>
                  <a:schemeClr val="bg1"/>
                </a:solidFill>
                <a:latin typeface="#9Slide05 IcielSanelma" pitchFamily="2" charset="0"/>
                <a:cs typeface="Times New Roman" panose="02020603050405020304" pitchFamily="18" charset="0"/>
              </a:rPr>
              <a:t>đề</a:t>
            </a:r>
            <a:r>
              <a:rPr lang="en-US" sz="6600" b="1" dirty="0">
                <a:solidFill>
                  <a:schemeClr val="bg1"/>
                </a:solidFill>
                <a:latin typeface="#9Slide05 IcielSanelma" pitchFamily="2" charset="0"/>
                <a:cs typeface="Times New Roman" panose="02020603050405020304" pitchFamily="18" charset="0"/>
              </a:rPr>
              <a:t> </a:t>
            </a:r>
            <a:r>
              <a:rPr lang="en-US" sz="6600" b="1" dirty="0" err="1">
                <a:solidFill>
                  <a:schemeClr val="bg1"/>
                </a:solidFill>
                <a:latin typeface="#9Slide05 IcielSanelma" pitchFamily="2" charset="0"/>
                <a:cs typeface="Times New Roman" panose="02020603050405020304" pitchFamily="18" charset="0"/>
              </a:rPr>
              <a:t>đặt</a:t>
            </a:r>
            <a:r>
              <a:rPr lang="en-US" sz="6600" b="1" dirty="0">
                <a:solidFill>
                  <a:schemeClr val="bg1"/>
                </a:solidFill>
                <a:latin typeface="#9Slide05 IcielSanelma" pitchFamily="2" charset="0"/>
                <a:cs typeface="Times New Roman" panose="02020603050405020304" pitchFamily="18" charset="0"/>
              </a:rPr>
              <a:t> </a:t>
            </a:r>
            <a:r>
              <a:rPr lang="en-US" sz="6600" b="1" dirty="0" err="1">
                <a:solidFill>
                  <a:schemeClr val="bg1"/>
                </a:solidFill>
                <a:latin typeface="#9Slide05 IcielSanelma" pitchFamily="2" charset="0"/>
                <a:cs typeface="Times New Roman" panose="02020603050405020304" pitchFamily="18" charset="0"/>
              </a:rPr>
              <a:t>ra</a:t>
            </a:r>
            <a:r>
              <a:rPr lang="en-US" sz="6600" b="1" dirty="0">
                <a:solidFill>
                  <a:schemeClr val="bg1"/>
                </a:solidFill>
                <a:latin typeface="#9Slide05 IcielSanelma" pitchFamily="2" charset="0"/>
                <a:cs typeface="Times New Roman" panose="02020603050405020304" pitchFamily="18" charset="0"/>
              </a:rPr>
              <a:t> </a:t>
            </a:r>
            <a:r>
              <a:rPr lang="en-US" sz="6600" b="1" dirty="0" err="1">
                <a:solidFill>
                  <a:schemeClr val="bg1"/>
                </a:solidFill>
                <a:latin typeface="#9Slide05 IcielSanelma" pitchFamily="2" charset="0"/>
                <a:cs typeface="Times New Roman" panose="02020603050405020304" pitchFamily="18" charset="0"/>
              </a:rPr>
              <a:t>trong</a:t>
            </a:r>
            <a:r>
              <a:rPr lang="en-US" sz="6600" b="1" dirty="0">
                <a:solidFill>
                  <a:schemeClr val="bg1"/>
                </a:solidFill>
                <a:latin typeface="#9Slide05 IcielSanelma" pitchFamily="2" charset="0"/>
                <a:cs typeface="Times New Roman" panose="02020603050405020304" pitchFamily="18" charset="0"/>
              </a:rPr>
              <a:t> </a:t>
            </a:r>
            <a:r>
              <a:rPr lang="en-US" sz="6600" b="1" dirty="0" err="1">
                <a:solidFill>
                  <a:schemeClr val="bg1"/>
                </a:solidFill>
                <a:latin typeface="#9Slide05 IcielSanelma" pitchFamily="2" charset="0"/>
                <a:cs typeface="Times New Roman" panose="02020603050405020304" pitchFamily="18" charset="0"/>
              </a:rPr>
              <a:t>văn</a:t>
            </a:r>
            <a:r>
              <a:rPr lang="en-US" sz="6600" b="1" dirty="0">
                <a:solidFill>
                  <a:schemeClr val="bg1"/>
                </a:solidFill>
                <a:latin typeface="#9Slide05 IcielSanelma" pitchFamily="2" charset="0"/>
                <a:cs typeface="Times New Roman" panose="02020603050405020304" pitchFamily="18" charset="0"/>
              </a:rPr>
              <a:t> </a:t>
            </a:r>
            <a:r>
              <a:rPr lang="en-US" sz="6600" b="1" dirty="0" err="1">
                <a:solidFill>
                  <a:schemeClr val="bg1"/>
                </a:solidFill>
                <a:latin typeface="#9Slide05 IcielSanelma" pitchFamily="2" charset="0"/>
                <a:cs typeface="Times New Roman" panose="02020603050405020304" pitchFamily="18" charset="0"/>
              </a:rPr>
              <a:t>bản</a:t>
            </a:r>
            <a:endParaRPr kumimoji="0" lang="en-US" sz="6600" b="1"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endParaRPr>
          </a:p>
        </p:txBody>
      </p:sp>
      <p:sp>
        <p:nvSpPr>
          <p:cNvPr id="4" name="Freeform 2">
            <a:extLst>
              <a:ext uri="{FF2B5EF4-FFF2-40B4-BE49-F238E27FC236}">
                <a16:creationId xmlns:a16="http://schemas.microsoft.com/office/drawing/2014/main" id="{0A59AFC5-BBB2-1CD8-9256-A93FD283962F}"/>
              </a:ext>
            </a:extLst>
          </p:cNvPr>
          <p:cNvSpPr/>
          <p:nvPr/>
        </p:nvSpPr>
        <p:spPr>
          <a:xfrm>
            <a:off x="10363200" y="2247900"/>
            <a:ext cx="8508086" cy="7391400"/>
          </a:xfrm>
          <a:custGeom>
            <a:avLst/>
            <a:gdLst/>
            <a:ahLst/>
            <a:cxnLst/>
            <a:rect l="l" t="t" r="r" b="b"/>
            <a:pathLst>
              <a:path w="4736460" h="4114800">
                <a:moveTo>
                  <a:pt x="0" y="0"/>
                </a:moveTo>
                <a:lnTo>
                  <a:pt x="4736461" y="0"/>
                </a:lnTo>
                <a:lnTo>
                  <a:pt x="473646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46357479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1409E8-2392-E916-934E-2422A24BEA73}"/>
              </a:ext>
            </a:extLst>
          </p:cNvPr>
          <p:cNvSpPr/>
          <p:nvPr/>
        </p:nvSpPr>
        <p:spPr>
          <a:xfrm>
            <a:off x="-3464" y="-27709"/>
            <a:ext cx="8690264" cy="103147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 y="571500"/>
            <a:ext cx="8001000" cy="3679084"/>
          </a:xfrm>
          <a:prstGeom prst="rect">
            <a:avLst/>
          </a:prstGeom>
        </p:spPr>
        <p:txBody>
          <a:bodyPr wrap="square">
            <a:spAutoFit/>
          </a:bodyPr>
          <a:lstStyle/>
          <a:p>
            <a:pPr algn="just">
              <a:lnSpc>
                <a:spcPct val="107000"/>
              </a:lnSpc>
              <a:spcAft>
                <a:spcPts val="600"/>
              </a:spcAft>
            </a:pP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Luận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điểm</a:t>
            </a:r>
            <a:r>
              <a:rPr lang="en-US" sz="4400" b="1"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Giải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pháp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vấn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khủng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biến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đổi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khí</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hậu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trách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nhiệm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quốc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giàu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việc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giải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quyết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vấn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này</a:t>
            </a:r>
            <a:endPar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3A1E42A-3AED-6CD6-064B-D4FDE615C61D}"/>
              </a:ext>
            </a:extLst>
          </p:cNvPr>
          <p:cNvSpPr/>
          <p:nvPr/>
        </p:nvSpPr>
        <p:spPr>
          <a:xfrm>
            <a:off x="8991600" y="571500"/>
            <a:ext cx="8915400" cy="8333820"/>
          </a:xfrm>
          <a:prstGeom prst="rect">
            <a:avLst/>
          </a:prstGeom>
        </p:spPr>
        <p:txBody>
          <a:bodyPr wrap="square">
            <a:spAutoFit/>
          </a:bodyPr>
          <a:lstStyle/>
          <a:p>
            <a:pPr algn="just">
              <a:lnSpc>
                <a:spcPct val="107000"/>
              </a:lnSpc>
              <a:spcAft>
                <a:spcPts val="600"/>
              </a:spcAft>
            </a:pP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4400" b="1"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600"/>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Giảm thiểu khí nhà kính</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N</a:t>
            </a:r>
            <a:r>
              <a:rPr lang="vi-VN" sz="4400" dirty="0">
                <a:latin typeface="Times New Roman" panose="02020603050405020304" pitchFamily="18" charset="0"/>
                <a:ea typeface="Calibri" panose="020F0502020204030204" pitchFamily="34" charset="0"/>
                <a:cs typeface="Times New Roman" panose="02020603050405020304" pitchFamily="18" charset="0"/>
              </a:rPr>
              <a:t>hanh chóng thoát khỏi sự phụ thuộc vào nhiên liệu hoá thạch và thay thế chúng bằng năng lượng sạch từ nước, gió, mặt trời </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N</a:t>
            </a:r>
            <a:r>
              <a:rPr lang="vi-VN" sz="4400" dirty="0">
                <a:latin typeface="Times New Roman" panose="02020603050405020304" pitchFamily="18" charset="0"/>
                <a:ea typeface="Calibri" panose="020F0502020204030204" pitchFamily="34" charset="0"/>
                <a:cs typeface="Times New Roman" panose="02020603050405020304" pitchFamily="18" charset="0"/>
              </a:rPr>
              <a:t>găn chặn nạn phá rừng, phục hồi các cánh rừng bị hư tổn và thay đổi phương thức canh tác.</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US" sz="4000" b="1"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ea typeface="Calibri" panose="020F0502020204030204" pitchFamily="34" charset="0"/>
                <a:cs typeface="Times New Roman" panose="02020603050405020304" pitchFamily="18" charset="0"/>
              </a:rPr>
              <a:t>Các giải pháp khả thi,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đắn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vi-VN" sz="4400" b="1" dirty="0">
                <a:latin typeface="Times New Roman" panose="02020603050405020304" pitchFamily="18" charset="0"/>
                <a:ea typeface="Calibri" panose="020F0502020204030204" pitchFamily="34" charset="0"/>
                <a:cs typeface="Times New Roman" panose="02020603050405020304" pitchFamily="18" charset="0"/>
              </a:rPr>
              <a:t>phù hợp</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reeform 6">
            <a:extLst>
              <a:ext uri="{FF2B5EF4-FFF2-40B4-BE49-F238E27FC236}">
                <a16:creationId xmlns:a16="http://schemas.microsoft.com/office/drawing/2014/main" id="{60A4E73A-75B5-111D-B4AF-70EE27C0DADD}"/>
              </a:ext>
            </a:extLst>
          </p:cNvPr>
          <p:cNvSpPr/>
          <p:nvPr/>
        </p:nvSpPr>
        <p:spPr>
          <a:xfrm>
            <a:off x="1264227" y="5372100"/>
            <a:ext cx="6234545" cy="4114800"/>
          </a:xfrm>
          <a:custGeom>
            <a:avLst/>
            <a:gdLst/>
            <a:ahLst/>
            <a:cxnLst/>
            <a:rect l="l" t="t" r="r" b="b"/>
            <a:pathLst>
              <a:path w="6234545" h="4114800">
                <a:moveTo>
                  <a:pt x="0" y="0"/>
                </a:moveTo>
                <a:lnTo>
                  <a:pt x="6234546" y="0"/>
                </a:lnTo>
                <a:lnTo>
                  <a:pt x="623454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0948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003A2B-FFC1-F192-B366-023D90E566B4}"/>
              </a:ext>
            </a:extLst>
          </p:cNvPr>
          <p:cNvSpPr/>
          <p:nvPr/>
        </p:nvSpPr>
        <p:spPr>
          <a:xfrm>
            <a:off x="0" y="9390297"/>
            <a:ext cx="18284780" cy="8967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391EB1-C54B-A4FD-E5D0-135DFF4BBE8C}"/>
              </a:ext>
            </a:extLst>
          </p:cNvPr>
          <p:cNvSpPr/>
          <p:nvPr/>
        </p:nvSpPr>
        <p:spPr>
          <a:xfrm>
            <a:off x="3220" y="-14303"/>
            <a:ext cx="18284780" cy="176799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E1D0B06-39E8-7D80-11CE-E240A1F08724}"/>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423001" y="2400300"/>
            <a:ext cx="6078064" cy="5068229"/>
          </a:xfrm>
          <a:prstGeom prst="rect">
            <a:avLst/>
          </a:prstGeom>
        </p:spPr>
      </p:pic>
      <p:sp>
        <p:nvSpPr>
          <p:cNvPr id="3" name="Content Placeholder 2">
            <a:extLst>
              <a:ext uri="{FF2B5EF4-FFF2-40B4-BE49-F238E27FC236}">
                <a16:creationId xmlns:a16="http://schemas.microsoft.com/office/drawing/2014/main" id="{2C5F54C6-7F47-83E6-5DBB-8BA2C28442B6}"/>
              </a:ext>
            </a:extLst>
          </p:cNvPr>
          <p:cNvSpPr txBox="1">
            <a:spLocks/>
          </p:cNvSpPr>
          <p:nvPr/>
        </p:nvSpPr>
        <p:spPr>
          <a:xfrm>
            <a:off x="3340190" y="4669430"/>
            <a:ext cx="11391900" cy="117665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0" b="1" i="0" u="none" strike="noStrike" kern="1200" cap="none" spc="0" normalizeH="0" baseline="0" noProof="0" dirty="0">
              <a:ln>
                <a:noFill/>
              </a:ln>
              <a:solidFill>
                <a:srgbClr val="704B24"/>
              </a:solidFill>
              <a:effectLst/>
              <a:uLnTx/>
              <a:uFillTx/>
              <a:latin typeface="#9Slide05 Good Vibes Pro" panose="02000507080000020002" pitchFamily="2" charset="0"/>
              <a:ea typeface="+mn-ea"/>
              <a:cs typeface="+mn-cs"/>
            </a:endParaRPr>
          </a:p>
        </p:txBody>
      </p:sp>
      <p:sp>
        <p:nvSpPr>
          <p:cNvPr id="4" name="Content Placeholder 2">
            <a:extLst>
              <a:ext uri="{FF2B5EF4-FFF2-40B4-BE49-F238E27FC236}">
                <a16:creationId xmlns:a16="http://schemas.microsoft.com/office/drawing/2014/main" id="{0B8019AB-6BAE-E456-8CB1-02515930D254}"/>
              </a:ext>
            </a:extLst>
          </p:cNvPr>
          <p:cNvSpPr txBox="1">
            <a:spLocks/>
          </p:cNvSpPr>
          <p:nvPr/>
        </p:nvSpPr>
        <p:spPr>
          <a:xfrm>
            <a:off x="9829800" y="2317268"/>
            <a:ext cx="5029200" cy="21082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000" b="0" i="0" u="none" strike="noStrike" kern="1200" cap="none" spc="0" normalizeH="0" baseline="0" noProof="0" dirty="0">
                <a:ln>
                  <a:noFill/>
                </a:ln>
                <a:solidFill>
                  <a:prstClr val="black"/>
                </a:solidFill>
                <a:effectLst/>
                <a:uLnTx/>
                <a:uFillTx/>
                <a:latin typeface="#9Slide07 IcielCrocante" panose="02000000000000000000" pitchFamily="2" charset="0"/>
                <a:cs typeface="#9Slide04 Maitree Medium" panose="00000600000000000000" pitchFamily="2" charset="-34"/>
              </a:rPr>
              <a:t>Văn </a:t>
            </a:r>
            <a:r>
              <a:rPr kumimoji="0" lang="en-US" sz="6000" b="0" i="0" u="none" strike="noStrike" kern="1200" cap="none" spc="0" normalizeH="0" baseline="0" noProof="0" dirty="0" err="1">
                <a:ln>
                  <a:noFill/>
                </a:ln>
                <a:solidFill>
                  <a:prstClr val="black"/>
                </a:solidFill>
                <a:effectLst/>
                <a:uLnTx/>
                <a:uFillTx/>
                <a:latin typeface="#9Slide07 IcielCrocante" panose="02000000000000000000" pitchFamily="2" charset="0"/>
                <a:cs typeface="#9Slide04 Maitree Medium" panose="00000600000000000000" pitchFamily="2" charset="-34"/>
              </a:rPr>
              <a:t>bản</a:t>
            </a:r>
            <a:endParaRPr kumimoji="0" lang="en-US" sz="6000" b="0" i="0" u="none" strike="noStrike" kern="1200" cap="none" spc="0" normalizeH="0" baseline="0" noProof="0" dirty="0">
              <a:ln>
                <a:noFill/>
              </a:ln>
              <a:solidFill>
                <a:prstClr val="black"/>
              </a:solidFill>
              <a:effectLst/>
              <a:uLnTx/>
              <a:uFillTx/>
              <a:latin typeface="#9Slide07 IcielCrocante" panose="02000000000000000000" pitchFamily="2" charset="0"/>
              <a:cs typeface="#9Slide04 Maitree Medium" panose="00000600000000000000" pitchFamily="2" charset="-34"/>
            </a:endParaRPr>
          </a:p>
        </p:txBody>
      </p:sp>
      <p:sp>
        <p:nvSpPr>
          <p:cNvPr id="5" name="Content Placeholder 2">
            <a:extLst>
              <a:ext uri="{FF2B5EF4-FFF2-40B4-BE49-F238E27FC236}">
                <a16:creationId xmlns:a16="http://schemas.microsoft.com/office/drawing/2014/main" id="{B7C86D1E-FC5D-C6B3-8332-9F8F6F554833}"/>
              </a:ext>
            </a:extLst>
          </p:cNvPr>
          <p:cNvSpPr txBox="1">
            <a:spLocks/>
          </p:cNvSpPr>
          <p:nvPr/>
        </p:nvSpPr>
        <p:spPr>
          <a:xfrm>
            <a:off x="11111563" y="7969732"/>
            <a:ext cx="7383985" cy="130254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8000" dirty="0">
                <a:latin typeface="#9Slide05 MetroScript" panose="03060702040507070403" pitchFamily="66" charset="0"/>
              </a:rPr>
              <a:t>An-</a:t>
            </a:r>
            <a:r>
              <a:rPr lang="en-US" sz="8000" dirty="0" err="1">
                <a:latin typeface="#9Slide05 MetroScript" panose="03060702040507070403" pitchFamily="66" charset="0"/>
              </a:rPr>
              <a:t>tô</a:t>
            </a:r>
            <a:r>
              <a:rPr lang="en-US" sz="8000" dirty="0">
                <a:latin typeface="#9Slide05 MetroScript" panose="03060702040507070403" pitchFamily="66" charset="0"/>
              </a:rPr>
              <a:t>-</a:t>
            </a:r>
            <a:r>
              <a:rPr lang="en-US" sz="8000" dirty="0" err="1">
                <a:latin typeface="#9Slide05 MetroScript" panose="03060702040507070403" pitchFamily="66" charset="0"/>
              </a:rPr>
              <a:t>ni</a:t>
            </a:r>
            <a:r>
              <a:rPr lang="en-US" sz="8000" dirty="0">
                <a:latin typeface="#9Slide05 MetroScript" panose="03060702040507070403" pitchFamily="66" charset="0"/>
              </a:rPr>
              <a:t>-ô </a:t>
            </a:r>
            <a:r>
              <a:rPr lang="en-US" sz="8000" dirty="0" err="1">
                <a:latin typeface="#9Slide05 MetroScript" panose="03060702040507070403" pitchFamily="66" charset="0"/>
              </a:rPr>
              <a:t>Gu-tê-rét</a:t>
            </a:r>
            <a:endParaRPr kumimoji="0" lang="en-US" sz="8000" i="0" u="none" strike="noStrike" kern="1200" cap="none" spc="0" normalizeH="0" baseline="0" noProof="0" dirty="0">
              <a:ln>
                <a:noFill/>
              </a:ln>
              <a:effectLst/>
              <a:uLnTx/>
              <a:uFillTx/>
              <a:latin typeface="#9Slide05 MetroScript" panose="03060702040507070403" pitchFamily="66" charset="0"/>
            </a:endParaRPr>
          </a:p>
        </p:txBody>
      </p:sp>
      <p:sp>
        <p:nvSpPr>
          <p:cNvPr id="6" name="Content Placeholder 2">
            <a:extLst>
              <a:ext uri="{FF2B5EF4-FFF2-40B4-BE49-F238E27FC236}">
                <a16:creationId xmlns:a16="http://schemas.microsoft.com/office/drawing/2014/main" id="{160C3BB2-2B5D-5507-3DDC-213D7E46BBFF}"/>
              </a:ext>
            </a:extLst>
          </p:cNvPr>
          <p:cNvSpPr txBox="1">
            <a:spLocks/>
          </p:cNvSpPr>
          <p:nvPr/>
        </p:nvSpPr>
        <p:spPr>
          <a:xfrm>
            <a:off x="6739799" y="3598498"/>
            <a:ext cx="111252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8800" dirty="0" err="1">
                <a:solidFill>
                  <a:schemeClr val="tx2">
                    <a:lumMod val="50000"/>
                  </a:schemeClr>
                </a:solidFill>
                <a:latin typeface="#9Slide05 MetroScript" panose="03060702040507070403" pitchFamily="66" charset="0"/>
              </a:rPr>
              <a:t>Bài</a:t>
            </a:r>
            <a:r>
              <a:rPr lang="en-US" sz="8800" dirty="0">
                <a:solidFill>
                  <a:schemeClr val="tx2">
                    <a:lumMod val="50000"/>
                  </a:schemeClr>
                </a:solidFill>
                <a:latin typeface="#9Slide05 MetroScript" panose="03060702040507070403" pitchFamily="66" charset="0"/>
              </a:rPr>
              <a:t> </a:t>
            </a:r>
            <a:r>
              <a:rPr lang="en-US" sz="8800" dirty="0" err="1">
                <a:solidFill>
                  <a:schemeClr val="tx2">
                    <a:lumMod val="50000"/>
                  </a:schemeClr>
                </a:solidFill>
                <a:latin typeface="#9Slide05 MetroScript" panose="03060702040507070403" pitchFamily="66" charset="0"/>
              </a:rPr>
              <a:t>phát</a:t>
            </a:r>
            <a:r>
              <a:rPr lang="en-US" sz="8800" dirty="0">
                <a:solidFill>
                  <a:schemeClr val="tx2">
                    <a:lumMod val="50000"/>
                  </a:schemeClr>
                </a:solidFill>
                <a:latin typeface="#9Slide05 MetroScript" panose="03060702040507070403" pitchFamily="66" charset="0"/>
              </a:rPr>
              <a:t> </a:t>
            </a:r>
            <a:r>
              <a:rPr lang="en-US" sz="8800" dirty="0" err="1">
                <a:solidFill>
                  <a:schemeClr val="tx2">
                    <a:lumMod val="50000"/>
                  </a:schemeClr>
                </a:solidFill>
                <a:latin typeface="#9Slide05 MetroScript" panose="03060702040507070403" pitchFamily="66" charset="0"/>
              </a:rPr>
              <a:t>biểu</a:t>
            </a:r>
            <a:r>
              <a:rPr lang="en-US" sz="8800" dirty="0">
                <a:solidFill>
                  <a:schemeClr val="tx2">
                    <a:lumMod val="50000"/>
                  </a:schemeClr>
                </a:solidFill>
                <a:latin typeface="#9Slide05 MetroScript" panose="03060702040507070403" pitchFamily="66" charset="0"/>
              </a:rPr>
              <a:t> </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8800" dirty="0" err="1">
                <a:solidFill>
                  <a:schemeClr val="tx2">
                    <a:lumMod val="50000"/>
                  </a:schemeClr>
                </a:solidFill>
                <a:latin typeface="#9Slide05 MetroScript" panose="03060702040507070403" pitchFamily="66" charset="0"/>
              </a:rPr>
              <a:t>của</a:t>
            </a:r>
            <a:r>
              <a:rPr lang="en-US" sz="8800" dirty="0">
                <a:solidFill>
                  <a:schemeClr val="tx2">
                    <a:lumMod val="50000"/>
                  </a:schemeClr>
                </a:solidFill>
                <a:latin typeface="#9Slide05 MetroScript" panose="03060702040507070403" pitchFamily="66" charset="0"/>
              </a:rPr>
              <a:t> </a:t>
            </a:r>
            <a:r>
              <a:rPr lang="en-US" sz="8800" dirty="0" err="1">
                <a:solidFill>
                  <a:schemeClr val="tx2">
                    <a:lumMod val="50000"/>
                  </a:schemeClr>
                </a:solidFill>
                <a:latin typeface="#9Slide05 MetroScript" panose="03060702040507070403" pitchFamily="66" charset="0"/>
              </a:rPr>
              <a:t>Tổng</a:t>
            </a:r>
            <a:r>
              <a:rPr lang="en-US" sz="8800" dirty="0">
                <a:solidFill>
                  <a:schemeClr val="tx2">
                    <a:lumMod val="50000"/>
                  </a:schemeClr>
                </a:solidFill>
                <a:latin typeface="#9Slide05 MetroScript" panose="03060702040507070403" pitchFamily="66" charset="0"/>
              </a:rPr>
              <a:t> </a:t>
            </a:r>
            <a:r>
              <a:rPr lang="en-US" sz="8800" dirty="0" err="1">
                <a:solidFill>
                  <a:schemeClr val="tx2">
                    <a:lumMod val="50000"/>
                  </a:schemeClr>
                </a:solidFill>
                <a:latin typeface="#9Slide05 MetroScript" panose="03060702040507070403" pitchFamily="66" charset="0"/>
              </a:rPr>
              <a:t>thư</a:t>
            </a:r>
            <a:r>
              <a:rPr lang="en-US" sz="8800" dirty="0">
                <a:solidFill>
                  <a:schemeClr val="tx2">
                    <a:lumMod val="50000"/>
                  </a:schemeClr>
                </a:solidFill>
                <a:latin typeface="#9Slide05 MetroScript" panose="03060702040507070403" pitchFamily="66" charset="0"/>
              </a:rPr>
              <a:t> </a:t>
            </a:r>
            <a:r>
              <a:rPr lang="en-US" sz="8800" dirty="0" err="1">
                <a:solidFill>
                  <a:schemeClr val="tx2">
                    <a:lumMod val="50000"/>
                  </a:schemeClr>
                </a:solidFill>
                <a:latin typeface="#9Slide05 MetroScript" panose="03060702040507070403" pitchFamily="66" charset="0"/>
              </a:rPr>
              <a:t>kí</a:t>
            </a:r>
            <a:r>
              <a:rPr lang="en-US" sz="8800" dirty="0">
                <a:solidFill>
                  <a:schemeClr val="tx2">
                    <a:lumMod val="50000"/>
                  </a:schemeClr>
                </a:solidFill>
                <a:latin typeface="#9Slide05 MetroScript" panose="03060702040507070403" pitchFamily="66" charset="0"/>
              </a:rPr>
              <a:t> Liên </a:t>
            </a:r>
            <a:r>
              <a:rPr lang="en-US" sz="8800" dirty="0" err="1">
                <a:solidFill>
                  <a:schemeClr val="tx2">
                    <a:lumMod val="50000"/>
                  </a:schemeClr>
                </a:solidFill>
                <a:latin typeface="#9Slide05 MetroScript" panose="03060702040507070403" pitchFamily="66" charset="0"/>
              </a:rPr>
              <a:t>hợp</a:t>
            </a:r>
            <a:r>
              <a:rPr lang="en-US" sz="8800" dirty="0">
                <a:solidFill>
                  <a:schemeClr val="tx2">
                    <a:lumMod val="50000"/>
                  </a:schemeClr>
                </a:solidFill>
                <a:latin typeface="#9Slide05 MetroScript" panose="03060702040507070403" pitchFamily="66" charset="0"/>
              </a:rPr>
              <a:t> </a:t>
            </a:r>
            <a:r>
              <a:rPr lang="en-US" sz="8800" dirty="0" err="1">
                <a:solidFill>
                  <a:schemeClr val="tx2">
                    <a:lumMod val="50000"/>
                  </a:schemeClr>
                </a:solidFill>
                <a:latin typeface="#9Slide05 MetroScript" panose="03060702040507070403" pitchFamily="66" charset="0"/>
              </a:rPr>
              <a:t>quốc</a:t>
            </a:r>
            <a:endParaRPr lang="en-US" sz="8800" dirty="0">
              <a:solidFill>
                <a:schemeClr val="tx2">
                  <a:lumMod val="50000"/>
                </a:schemeClr>
              </a:solidFill>
              <a:latin typeface="#9Slide05 MetroScript" panose="03060702040507070403" pitchFamily="66" charset="0"/>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8800" dirty="0">
                <a:solidFill>
                  <a:schemeClr val="tx2">
                    <a:lumMod val="50000"/>
                  </a:schemeClr>
                </a:solidFill>
                <a:latin typeface="#9Slide05 MetroScript" panose="03060702040507070403" pitchFamily="66" charset="0"/>
              </a:rPr>
              <a:t> </a:t>
            </a:r>
            <a:r>
              <a:rPr lang="en-US" sz="8800" dirty="0" err="1">
                <a:solidFill>
                  <a:schemeClr val="tx2">
                    <a:lumMod val="50000"/>
                  </a:schemeClr>
                </a:solidFill>
                <a:latin typeface="#9Slide05 MetroScript" panose="03060702040507070403" pitchFamily="66" charset="0"/>
              </a:rPr>
              <a:t>về</a:t>
            </a:r>
            <a:r>
              <a:rPr lang="en-US" sz="8800" dirty="0">
                <a:solidFill>
                  <a:schemeClr val="tx2">
                    <a:lumMod val="50000"/>
                  </a:schemeClr>
                </a:solidFill>
                <a:latin typeface="#9Slide05 MetroScript" panose="03060702040507070403" pitchFamily="66" charset="0"/>
              </a:rPr>
              <a:t> </a:t>
            </a:r>
            <a:r>
              <a:rPr lang="en-US" sz="8800" dirty="0" err="1">
                <a:solidFill>
                  <a:schemeClr val="tx2">
                    <a:lumMod val="50000"/>
                  </a:schemeClr>
                </a:solidFill>
                <a:latin typeface="#9Slide05 MetroScript" panose="03060702040507070403" pitchFamily="66" charset="0"/>
              </a:rPr>
              <a:t>biến</a:t>
            </a:r>
            <a:r>
              <a:rPr lang="en-US" sz="8800" dirty="0">
                <a:solidFill>
                  <a:schemeClr val="tx2">
                    <a:lumMod val="50000"/>
                  </a:schemeClr>
                </a:solidFill>
                <a:latin typeface="#9Slide05 MetroScript" panose="03060702040507070403" pitchFamily="66" charset="0"/>
              </a:rPr>
              <a:t> </a:t>
            </a:r>
            <a:r>
              <a:rPr lang="en-US" sz="8800" dirty="0" err="1">
                <a:solidFill>
                  <a:schemeClr val="tx2">
                    <a:lumMod val="50000"/>
                  </a:schemeClr>
                </a:solidFill>
                <a:latin typeface="#9Slide05 MetroScript" panose="03060702040507070403" pitchFamily="66" charset="0"/>
              </a:rPr>
              <a:t>đổi</a:t>
            </a:r>
            <a:r>
              <a:rPr lang="en-US" sz="8800" dirty="0">
                <a:solidFill>
                  <a:schemeClr val="tx2">
                    <a:lumMod val="50000"/>
                  </a:schemeClr>
                </a:solidFill>
                <a:latin typeface="#9Slide05 MetroScript" panose="03060702040507070403" pitchFamily="66" charset="0"/>
              </a:rPr>
              <a:t> </a:t>
            </a:r>
            <a:r>
              <a:rPr lang="en-US" sz="8800" dirty="0" err="1">
                <a:solidFill>
                  <a:schemeClr val="tx2">
                    <a:lumMod val="50000"/>
                  </a:schemeClr>
                </a:solidFill>
                <a:latin typeface="#9Slide05 MetroScript" panose="03060702040507070403" pitchFamily="66" charset="0"/>
              </a:rPr>
              <a:t>khí</a:t>
            </a:r>
            <a:r>
              <a:rPr lang="en-US" sz="8800" dirty="0">
                <a:solidFill>
                  <a:schemeClr val="tx2">
                    <a:lumMod val="50000"/>
                  </a:schemeClr>
                </a:solidFill>
                <a:latin typeface="#9Slide05 MetroScript" panose="03060702040507070403" pitchFamily="66" charset="0"/>
              </a:rPr>
              <a:t> </a:t>
            </a:r>
            <a:r>
              <a:rPr lang="en-US" sz="8800" dirty="0" err="1">
                <a:solidFill>
                  <a:schemeClr val="tx2">
                    <a:lumMod val="50000"/>
                  </a:schemeClr>
                </a:solidFill>
                <a:latin typeface="#9Slide05 MetroScript" panose="03060702040507070403" pitchFamily="66" charset="0"/>
              </a:rPr>
              <a:t>hậu</a:t>
            </a:r>
            <a:endParaRPr kumimoji="0" lang="en-US" sz="8800" i="0" u="none" strike="noStrike" kern="1200" cap="none" spc="0" normalizeH="0" baseline="0" noProof="0" dirty="0">
              <a:ln>
                <a:noFill/>
              </a:ln>
              <a:solidFill>
                <a:schemeClr val="tx2">
                  <a:lumMod val="50000"/>
                </a:schemeClr>
              </a:solidFill>
              <a:effectLst/>
              <a:uLnTx/>
              <a:uFillTx/>
              <a:latin typeface="#9Slide05 MetroScript" panose="03060702040507070403" pitchFamily="66" charset="0"/>
            </a:endParaRPr>
          </a:p>
        </p:txBody>
      </p:sp>
      <p:sp>
        <p:nvSpPr>
          <p:cNvPr id="12" name="Title 1">
            <a:extLst>
              <a:ext uri="{FF2B5EF4-FFF2-40B4-BE49-F238E27FC236}">
                <a16:creationId xmlns:a16="http://schemas.microsoft.com/office/drawing/2014/main" id="{52A6BEEC-6F79-A79F-8161-19858947A1B7}"/>
              </a:ext>
            </a:extLst>
          </p:cNvPr>
          <p:cNvSpPr txBox="1">
            <a:spLocks/>
          </p:cNvSpPr>
          <p:nvPr/>
        </p:nvSpPr>
        <p:spPr>
          <a:xfrm>
            <a:off x="228599" y="266700"/>
            <a:ext cx="17636399" cy="158243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sz="7200" b="1" i="0" u="none" strike="noStrike" kern="1200" cap="none" spc="0" normalizeH="0" baseline="0" noProof="0" dirty="0" err="1">
                <a:ln>
                  <a:noFill/>
                </a:ln>
                <a:solidFill>
                  <a:schemeClr val="bg1"/>
                </a:solidFill>
                <a:effectLst/>
                <a:uLnTx/>
                <a:uFillTx/>
                <a:latin typeface="#9Slide05 SVNCookie" panose="020B0606040200020203" pitchFamily="34" charset="0"/>
                <a:cs typeface="#9Slide04 Maitree SemiBold" panose="00000700000000000000" pitchFamily="2" charset="-34"/>
              </a:rPr>
              <a:t>Bài</a:t>
            </a:r>
            <a:r>
              <a:rPr kumimoji="0" lang="en-US" sz="7200" b="1" i="0" u="none" strike="noStrike" kern="1200" cap="none" spc="0" normalizeH="0" noProof="0" dirty="0">
                <a:ln>
                  <a:noFill/>
                </a:ln>
                <a:solidFill>
                  <a:schemeClr val="bg1"/>
                </a:solidFill>
                <a:effectLst/>
                <a:uLnTx/>
                <a:uFillTx/>
                <a:latin typeface="#9Slide05 SVNCookie" panose="020B0606040200020203" pitchFamily="34" charset="0"/>
                <a:cs typeface="#9Slide04 Maitree SemiBold" panose="00000700000000000000" pitchFamily="2" charset="-34"/>
              </a:rPr>
              <a:t> 6</a:t>
            </a:r>
            <a:r>
              <a:rPr lang="en-US" sz="7200" b="1" dirty="0">
                <a:solidFill>
                  <a:schemeClr val="bg1"/>
                </a:solidFill>
                <a:latin typeface="#9Slide05 SVNCookie" panose="020B0606040200020203" pitchFamily="34" charset="0"/>
                <a:cs typeface="#9Slide04 Maitree SemiBold" panose="00000700000000000000" pitchFamily="2" charset="-34"/>
              </a:rPr>
              <a:t>:  </a:t>
            </a:r>
            <a:r>
              <a:rPr kumimoji="0" lang="en-US" sz="7200" b="1" i="0" u="none" strike="noStrike" kern="1200" cap="none" spc="0" normalizeH="0" noProof="0" dirty="0" err="1">
                <a:ln>
                  <a:noFill/>
                </a:ln>
                <a:solidFill>
                  <a:schemeClr val="bg1"/>
                </a:solidFill>
                <a:effectLst/>
                <a:uLnTx/>
                <a:uFillTx/>
                <a:latin typeface="#9Slide05 SVNCookie" panose="020B0606040200020203" pitchFamily="34" charset="0"/>
                <a:cs typeface="#9Slide04 Maitree SemiBold" panose="00000700000000000000" pitchFamily="2" charset="-34"/>
              </a:rPr>
              <a:t>Những</a:t>
            </a:r>
            <a:r>
              <a:rPr kumimoji="0" lang="en-US" sz="7200" b="1" i="0" u="none" strike="noStrike" kern="1200" cap="none" spc="0" normalizeH="0" noProof="0" dirty="0">
                <a:ln>
                  <a:noFill/>
                </a:ln>
                <a:solidFill>
                  <a:schemeClr val="bg1"/>
                </a:solidFill>
                <a:effectLst/>
                <a:uLnTx/>
                <a:uFillTx/>
                <a:latin typeface="#9Slide05 SVNCookie" panose="020B0606040200020203" pitchFamily="34" charset="0"/>
                <a:cs typeface="#9Slide04 Maitree SemiBold" panose="00000700000000000000" pitchFamily="2" charset="-34"/>
              </a:rPr>
              <a:t> </a:t>
            </a:r>
            <a:r>
              <a:rPr kumimoji="0" lang="en-US" sz="7200" b="1" i="0" u="none" strike="noStrike" kern="1200" cap="none" spc="0" normalizeH="0" noProof="0" dirty="0" err="1">
                <a:ln>
                  <a:noFill/>
                </a:ln>
                <a:solidFill>
                  <a:schemeClr val="bg1"/>
                </a:solidFill>
                <a:effectLst/>
                <a:uLnTx/>
                <a:uFillTx/>
                <a:latin typeface="#9Slide05 SVNCookie" panose="020B0606040200020203" pitchFamily="34" charset="0"/>
                <a:cs typeface="#9Slide04 Maitree SemiBold" panose="00000700000000000000" pitchFamily="2" charset="-34"/>
              </a:rPr>
              <a:t>vấn</a:t>
            </a:r>
            <a:r>
              <a:rPr kumimoji="0" lang="en-US" sz="7200" b="1" i="0" u="none" strike="noStrike" kern="1200" cap="none" spc="0" normalizeH="0" noProof="0" dirty="0">
                <a:ln>
                  <a:noFill/>
                </a:ln>
                <a:solidFill>
                  <a:schemeClr val="bg1"/>
                </a:solidFill>
                <a:effectLst/>
                <a:uLnTx/>
                <a:uFillTx/>
                <a:latin typeface="#9Slide05 SVNCookie" panose="020B0606040200020203" pitchFamily="34" charset="0"/>
                <a:cs typeface="#9Slide04 Maitree SemiBold" panose="00000700000000000000" pitchFamily="2" charset="-34"/>
              </a:rPr>
              <a:t> </a:t>
            </a:r>
            <a:r>
              <a:rPr kumimoji="0" lang="en-US" sz="7200" b="1" i="0" u="none" strike="noStrike" kern="1200" cap="none" spc="0" normalizeH="0" noProof="0" dirty="0" err="1">
                <a:ln>
                  <a:noFill/>
                </a:ln>
                <a:solidFill>
                  <a:schemeClr val="bg1"/>
                </a:solidFill>
                <a:effectLst/>
                <a:uLnTx/>
                <a:uFillTx/>
                <a:latin typeface="#9Slide05 SVNCookie" panose="020B0606040200020203" pitchFamily="34" charset="0"/>
                <a:cs typeface="#9Slide04 Maitree SemiBold" panose="00000700000000000000" pitchFamily="2" charset="-34"/>
              </a:rPr>
              <a:t>đề</a:t>
            </a:r>
            <a:r>
              <a:rPr kumimoji="0" lang="en-US" sz="7200" b="1" i="0" u="none" strike="noStrike" kern="1200" cap="none" spc="0" normalizeH="0" noProof="0" dirty="0">
                <a:ln>
                  <a:noFill/>
                </a:ln>
                <a:solidFill>
                  <a:schemeClr val="bg1"/>
                </a:solidFill>
                <a:effectLst/>
                <a:uLnTx/>
                <a:uFillTx/>
                <a:latin typeface="#9Slide05 SVNCookie" panose="020B0606040200020203" pitchFamily="34" charset="0"/>
                <a:cs typeface="#9Slide04 Maitree SemiBold" panose="00000700000000000000" pitchFamily="2" charset="-34"/>
              </a:rPr>
              <a:t> </a:t>
            </a:r>
            <a:r>
              <a:rPr kumimoji="0" lang="en-US" sz="7200" b="1" i="0" u="none" strike="noStrike" kern="1200" cap="none" spc="0" normalizeH="0" noProof="0" dirty="0" err="1">
                <a:ln>
                  <a:noFill/>
                </a:ln>
                <a:solidFill>
                  <a:schemeClr val="bg1"/>
                </a:solidFill>
                <a:effectLst/>
                <a:uLnTx/>
                <a:uFillTx/>
                <a:latin typeface="#9Slide05 SVNCookie" panose="020B0606040200020203" pitchFamily="34" charset="0"/>
                <a:cs typeface="#9Slide04 Maitree SemiBold" panose="00000700000000000000" pitchFamily="2" charset="-34"/>
              </a:rPr>
              <a:t>toàn</a:t>
            </a:r>
            <a:r>
              <a:rPr kumimoji="0" lang="en-US" sz="7200" b="1" i="0" u="none" strike="noStrike" kern="1200" cap="none" spc="0" normalizeH="0" noProof="0" dirty="0">
                <a:ln>
                  <a:noFill/>
                </a:ln>
                <a:solidFill>
                  <a:schemeClr val="bg1"/>
                </a:solidFill>
                <a:effectLst/>
                <a:uLnTx/>
                <a:uFillTx/>
                <a:latin typeface="#9Slide05 SVNCookie" panose="020B0606040200020203" pitchFamily="34" charset="0"/>
                <a:cs typeface="#9Slide04 Maitree SemiBold" panose="00000700000000000000" pitchFamily="2" charset="-34"/>
              </a:rPr>
              <a:t> </a:t>
            </a:r>
            <a:r>
              <a:rPr kumimoji="0" lang="en-US" sz="7200" b="1" i="0" u="none" strike="noStrike" kern="1200" cap="none" spc="0" normalizeH="0" noProof="0" dirty="0" err="1">
                <a:ln>
                  <a:noFill/>
                </a:ln>
                <a:solidFill>
                  <a:schemeClr val="bg1"/>
                </a:solidFill>
                <a:effectLst/>
                <a:uLnTx/>
                <a:uFillTx/>
                <a:latin typeface="#9Slide05 SVNCookie" panose="020B0606040200020203" pitchFamily="34" charset="0"/>
                <a:cs typeface="#9Slide04 Maitree SemiBold" panose="00000700000000000000" pitchFamily="2" charset="-34"/>
              </a:rPr>
              <a:t>cầu</a:t>
            </a:r>
            <a:r>
              <a:rPr kumimoji="0" lang="en-US" sz="7200" b="1" i="0" u="none" strike="noStrike" kern="1200" cap="none" spc="0" normalizeH="0" noProof="0" dirty="0">
                <a:ln>
                  <a:noFill/>
                </a:ln>
                <a:solidFill>
                  <a:schemeClr val="bg1"/>
                </a:solidFill>
                <a:effectLst/>
                <a:uLnTx/>
                <a:uFillTx/>
                <a:latin typeface="#9Slide05 SVNCookie" panose="020B0606040200020203" pitchFamily="34" charset="0"/>
                <a:cs typeface="#9Slide04 Maitree SemiBold" panose="00000700000000000000" pitchFamily="2" charset="-34"/>
              </a:rPr>
              <a:t> </a:t>
            </a:r>
            <a:r>
              <a:rPr lang="en-US" sz="7200" b="1" baseline="0" dirty="0">
                <a:solidFill>
                  <a:schemeClr val="bg1"/>
                </a:solidFill>
                <a:latin typeface="#9Slide05 SVNCookie" panose="020B0606040200020203" pitchFamily="34" charset="0"/>
                <a:cs typeface="#9Slide04 Maitree SemiBold" panose="00000700000000000000" pitchFamily="2" charset="-34"/>
              </a:rPr>
              <a:t>(Văn</a:t>
            </a:r>
            <a:r>
              <a:rPr lang="en-US" sz="7200" b="1" dirty="0">
                <a:solidFill>
                  <a:schemeClr val="bg1"/>
                </a:solidFill>
                <a:latin typeface="#9Slide05 SVNCookie" panose="020B0606040200020203" pitchFamily="34" charset="0"/>
                <a:cs typeface="#9Slide04 Maitree SemiBold" panose="00000700000000000000" pitchFamily="2" charset="-34"/>
              </a:rPr>
              <a:t> </a:t>
            </a:r>
            <a:r>
              <a:rPr lang="en-US" sz="7200" b="1" dirty="0" err="1">
                <a:solidFill>
                  <a:schemeClr val="bg1"/>
                </a:solidFill>
                <a:latin typeface="#9Slide05 SVNCookie" panose="020B0606040200020203" pitchFamily="34" charset="0"/>
                <a:cs typeface="#9Slide04 Maitree SemiBold" panose="00000700000000000000" pitchFamily="2" charset="-34"/>
              </a:rPr>
              <a:t>bản</a:t>
            </a:r>
            <a:r>
              <a:rPr lang="en-US" sz="7200" b="1" dirty="0">
                <a:solidFill>
                  <a:schemeClr val="bg1"/>
                </a:solidFill>
                <a:latin typeface="#9Slide05 SVNCookie" panose="020B0606040200020203" pitchFamily="34" charset="0"/>
                <a:cs typeface="#9Slide04 Maitree SemiBold" panose="00000700000000000000" pitchFamily="2" charset="-34"/>
              </a:rPr>
              <a:t> </a:t>
            </a:r>
            <a:r>
              <a:rPr lang="en-US" sz="7200" b="1" dirty="0" err="1">
                <a:solidFill>
                  <a:schemeClr val="bg1"/>
                </a:solidFill>
                <a:latin typeface="#9Slide05 SVNCookie" panose="020B0606040200020203" pitchFamily="34" charset="0"/>
                <a:cs typeface="#9Slide04 Maitree SemiBold" panose="00000700000000000000" pitchFamily="2" charset="-34"/>
              </a:rPr>
              <a:t>nghị</a:t>
            </a:r>
            <a:r>
              <a:rPr lang="en-US" sz="7200" b="1" dirty="0">
                <a:solidFill>
                  <a:schemeClr val="bg1"/>
                </a:solidFill>
                <a:latin typeface="#9Slide05 SVNCookie" panose="020B0606040200020203" pitchFamily="34" charset="0"/>
                <a:cs typeface="#9Slide04 Maitree SemiBold" panose="00000700000000000000" pitchFamily="2" charset="-34"/>
              </a:rPr>
              <a:t> </a:t>
            </a:r>
            <a:r>
              <a:rPr lang="en-US" sz="7200" b="1" dirty="0" err="1">
                <a:solidFill>
                  <a:schemeClr val="bg1"/>
                </a:solidFill>
                <a:latin typeface="#9Slide05 SVNCookie" panose="020B0606040200020203" pitchFamily="34" charset="0"/>
                <a:cs typeface="#9Slide04 Maitree SemiBold" panose="00000700000000000000" pitchFamily="2" charset="-34"/>
              </a:rPr>
              <a:t>luận</a:t>
            </a:r>
            <a:r>
              <a:rPr lang="en-US" sz="7200" b="1" dirty="0">
                <a:solidFill>
                  <a:schemeClr val="bg1"/>
                </a:solidFill>
                <a:latin typeface="#9Slide05 SVNCookie" panose="020B0606040200020203" pitchFamily="34" charset="0"/>
                <a:cs typeface="#9Slide04 Maitree SemiBold" panose="00000700000000000000" pitchFamily="2" charset="-34"/>
              </a:rPr>
              <a:t>)</a:t>
            </a:r>
            <a:endParaRPr kumimoji="0" lang="en-US" sz="7200" b="1" i="0" u="none" strike="noStrike" kern="1200" cap="none" spc="0" normalizeH="0" baseline="0" noProof="0" dirty="0">
              <a:ln>
                <a:noFill/>
              </a:ln>
              <a:solidFill>
                <a:schemeClr val="bg1"/>
              </a:solidFill>
              <a:effectLst/>
              <a:uLnTx/>
              <a:uFillTx/>
              <a:latin typeface="#9Slide05 SVNCookie" panose="020B0606040200020203" pitchFamily="34" charset="0"/>
              <a:cs typeface="#9Slide04 Maitree SemiBold" panose="00000700000000000000" pitchFamily="2" charset="-34"/>
            </a:endParaRPr>
          </a:p>
        </p:txBody>
      </p:sp>
      <p:sp>
        <p:nvSpPr>
          <p:cNvPr id="7" name="Freeform 3">
            <a:extLst>
              <a:ext uri="{FF2B5EF4-FFF2-40B4-BE49-F238E27FC236}">
                <a16:creationId xmlns:a16="http://schemas.microsoft.com/office/drawing/2014/main" id="{CA9F2CB0-22E1-F491-46AE-90D8730DD39C}"/>
              </a:ext>
            </a:extLst>
          </p:cNvPr>
          <p:cNvSpPr/>
          <p:nvPr/>
        </p:nvSpPr>
        <p:spPr>
          <a:xfrm>
            <a:off x="-457200" y="2895600"/>
            <a:ext cx="10406110" cy="7418070"/>
          </a:xfrm>
          <a:custGeom>
            <a:avLst/>
            <a:gdLst/>
            <a:ahLst/>
            <a:cxnLst/>
            <a:rect l="l" t="t" r="r" b="b"/>
            <a:pathLst>
              <a:path w="8063757" h="5748307">
                <a:moveTo>
                  <a:pt x="0" y="0"/>
                </a:moveTo>
                <a:lnTo>
                  <a:pt x="8063756" y="0"/>
                </a:lnTo>
                <a:lnTo>
                  <a:pt x="8063756" y="5748307"/>
                </a:lnTo>
                <a:lnTo>
                  <a:pt x="0" y="5748307"/>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3264128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8F8F0E-0BDA-32E7-22E8-8233D2426807}"/>
              </a:ext>
            </a:extLst>
          </p:cNvPr>
          <p:cNvSpPr/>
          <p:nvPr/>
        </p:nvSpPr>
        <p:spPr>
          <a:xfrm>
            <a:off x="-3464" y="-27709"/>
            <a:ext cx="8690264" cy="103147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47700" y="647700"/>
            <a:ext cx="7581900" cy="2990306"/>
          </a:xfrm>
          <a:prstGeom prst="rect">
            <a:avLst/>
          </a:prstGeom>
        </p:spPr>
        <p:txBody>
          <a:bodyPr wrap="square">
            <a:spAutoFit/>
          </a:bodyPr>
          <a:lstStyle/>
          <a:p>
            <a:pPr algn="just">
              <a:lnSpc>
                <a:spcPct val="107000"/>
              </a:lnSpc>
              <a:spcAft>
                <a:spcPts val="600"/>
              </a:spcAft>
            </a:pP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Luận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điểm</a:t>
            </a:r>
            <a:r>
              <a:rPr lang="en-US" sz="4400" b="1"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Khẳng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định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vai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trò</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lãnh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đạo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người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trẻ</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phụ</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nữ</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việc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ứng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vấn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biến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đổi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khí</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hậu</a:t>
            </a:r>
            <a:endPar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FFD6B34E-ABFC-4792-E45E-D907D0DFA746}"/>
              </a:ext>
            </a:extLst>
          </p:cNvPr>
          <p:cNvSpPr/>
          <p:nvPr/>
        </p:nvSpPr>
        <p:spPr>
          <a:xfrm>
            <a:off x="9175173" y="644236"/>
            <a:ext cx="8305800" cy="5128070"/>
          </a:xfrm>
          <a:prstGeom prst="rect">
            <a:avLst/>
          </a:prstGeom>
        </p:spPr>
        <p:txBody>
          <a:bodyPr wrap="square">
            <a:spAutoFit/>
          </a:bodyPr>
          <a:lstStyle/>
          <a:p>
            <a:pPr algn="just">
              <a:lnSpc>
                <a:spcPct val="107000"/>
              </a:lnSpc>
              <a:spcAft>
                <a:spcPts val="600"/>
              </a:spcAft>
            </a:pPr>
            <a:r>
              <a:rPr lang="en-US" sz="4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Ý </a:t>
            </a:r>
            <a:r>
              <a:rPr lang="vi-VN" sz="4400" b="1" dirty="0">
                <a:latin typeface="Times New Roman" panose="02020603050405020304" pitchFamily="18" charset="0"/>
                <a:ea typeface="Calibri" panose="020F0502020204030204" pitchFamily="34" charset="0"/>
                <a:cs typeface="Times New Roman" panose="02020603050405020304" pitchFamily="18" charset="0"/>
              </a:rPr>
              <a:t>tưởng đúng đắn, phù hợp với bối cảnh </a:t>
            </a:r>
            <a:r>
              <a:rPr lang="vi-VN" sz="4400" dirty="0">
                <a:latin typeface="Times New Roman" panose="02020603050405020304" pitchFamily="18" charset="0"/>
                <a:ea typeface="Calibri" panose="020F0502020204030204" pitchFamily="34" charset="0"/>
                <a:cs typeface="Times New Roman" panose="02020603050405020304" pitchFamily="18" charset="0"/>
              </a:rPr>
              <a:t>khí hậu toàn cầu đang khủng hoảng và sự thiếu hụt vai trò của những nhà lãnh đạo cũng như mong muốn giải quyết “vấn đề có tính hạn định” vào “thời điểm có tính chất hạn định” như hiện nay.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4">
            <a:extLst>
              <a:ext uri="{FF2B5EF4-FFF2-40B4-BE49-F238E27FC236}">
                <a16:creationId xmlns:a16="http://schemas.microsoft.com/office/drawing/2014/main" id="{83E36F2E-256A-8147-8DD2-3D4C6366C11A}"/>
              </a:ext>
            </a:extLst>
          </p:cNvPr>
          <p:cNvSpPr/>
          <p:nvPr/>
        </p:nvSpPr>
        <p:spPr>
          <a:xfrm>
            <a:off x="1905000" y="6172200"/>
            <a:ext cx="4166886" cy="4114800"/>
          </a:xfrm>
          <a:custGeom>
            <a:avLst/>
            <a:gdLst/>
            <a:ahLst/>
            <a:cxnLst/>
            <a:rect l="l" t="t" r="r" b="b"/>
            <a:pathLst>
              <a:path w="4166886" h="4114800">
                <a:moveTo>
                  <a:pt x="0" y="0"/>
                </a:moveTo>
                <a:lnTo>
                  <a:pt x="4166886" y="0"/>
                </a:lnTo>
                <a:lnTo>
                  <a:pt x="416688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56030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5E8607-5422-36FB-4325-5F8FF89B7F54}"/>
              </a:ext>
            </a:extLst>
          </p:cNvPr>
          <p:cNvSpPr/>
          <p:nvPr/>
        </p:nvSpPr>
        <p:spPr>
          <a:xfrm>
            <a:off x="0" y="3954704"/>
            <a:ext cx="12344400" cy="30175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60C02C2-F126-560E-F93B-6230E160E56E}"/>
              </a:ext>
            </a:extLst>
          </p:cNvPr>
          <p:cNvSpPr/>
          <p:nvPr/>
        </p:nvSpPr>
        <p:spPr>
          <a:xfrm>
            <a:off x="228600" y="4152900"/>
            <a:ext cx="11699217"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chemeClr val="bg1"/>
                </a:solidFill>
                <a:latin typeface="#9Slide05 IcielSanelma" pitchFamily="2" charset="0"/>
                <a:cs typeface="Times New Roman" panose="02020603050405020304" pitchFamily="18" charset="0"/>
              </a:rPr>
              <a:t>4.</a:t>
            </a:r>
            <a:r>
              <a:rPr kumimoji="0" lang="en-US" sz="7200" b="1"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chemeClr val="bg1"/>
                </a:solidFill>
                <a:latin typeface="#9Slide05 IcielSanelma" pitchFamily="2" charset="0"/>
                <a:cs typeface="Times New Roman" panose="02020603050405020304" pitchFamily="18" charset="0"/>
              </a:rPr>
              <a:t>Thông điệp </a:t>
            </a:r>
            <a:r>
              <a:rPr lang="en-US" sz="7200" b="1" dirty="0" err="1">
                <a:solidFill>
                  <a:schemeClr val="bg1"/>
                </a:solidFill>
                <a:latin typeface="#9Slide05 IcielSanelma" pitchFamily="2" charset="0"/>
                <a:cs typeface="Times New Roman" panose="02020603050405020304" pitchFamily="18" charset="0"/>
              </a:rPr>
              <a:t>của</a:t>
            </a:r>
            <a:r>
              <a:rPr lang="en-US" sz="7200" b="1" dirty="0">
                <a:solidFill>
                  <a:schemeClr val="bg1"/>
                </a:solidFill>
                <a:latin typeface="#9Slide05 IcielSanelma" pitchFamily="2" charset="0"/>
                <a:cs typeface="Times New Roman" panose="02020603050405020304" pitchFamily="18" charset="0"/>
              </a:rPr>
              <a:t> </a:t>
            </a:r>
            <a:r>
              <a:rPr lang="en-US" sz="7200" b="1" dirty="0" err="1">
                <a:solidFill>
                  <a:schemeClr val="bg1"/>
                </a:solidFill>
                <a:latin typeface="#9Slide05 IcielSanelma" pitchFamily="2" charset="0"/>
                <a:cs typeface="Times New Roman" panose="02020603050405020304" pitchFamily="18" charset="0"/>
              </a:rPr>
              <a:t>văn</a:t>
            </a:r>
            <a:r>
              <a:rPr lang="en-US" sz="7200" b="1" dirty="0">
                <a:solidFill>
                  <a:schemeClr val="bg1"/>
                </a:solidFill>
                <a:latin typeface="#9Slide05 IcielSanelma" pitchFamily="2" charset="0"/>
                <a:cs typeface="Times New Roman" panose="02020603050405020304" pitchFamily="18" charset="0"/>
              </a:rPr>
              <a:t> </a:t>
            </a:r>
            <a:r>
              <a:rPr lang="en-US" sz="7200" b="1" dirty="0" err="1">
                <a:solidFill>
                  <a:schemeClr val="bg1"/>
                </a:solidFill>
                <a:latin typeface="#9Slide05 IcielSanelma" pitchFamily="2" charset="0"/>
                <a:cs typeface="Times New Roman" panose="02020603050405020304" pitchFamily="18" charset="0"/>
              </a:rPr>
              <a:t>bản</a:t>
            </a:r>
            <a:endParaRPr kumimoji="0" lang="en-US" sz="7200" b="1" i="0" u="none" strike="noStrike" kern="1200" cap="none" spc="0" normalizeH="0" baseline="0" noProof="0" dirty="0">
              <a:ln>
                <a:noFill/>
              </a:ln>
              <a:solidFill>
                <a:schemeClr val="bg1"/>
              </a:solidFill>
              <a:effectLst/>
              <a:uLnTx/>
              <a:uFillTx/>
              <a:latin typeface="#9Slide05 IcielSanelma" pitchFamily="2" charset="0"/>
              <a:cs typeface="Times New Roman" panose="02020603050405020304" pitchFamily="18" charset="0"/>
            </a:endParaRPr>
          </a:p>
        </p:txBody>
      </p:sp>
      <p:sp>
        <p:nvSpPr>
          <p:cNvPr id="4" name="Freeform 5">
            <a:extLst>
              <a:ext uri="{FF2B5EF4-FFF2-40B4-BE49-F238E27FC236}">
                <a16:creationId xmlns:a16="http://schemas.microsoft.com/office/drawing/2014/main" id="{40616B8A-C8E5-7337-7224-D0E7DE5DC60A}"/>
              </a:ext>
            </a:extLst>
          </p:cNvPr>
          <p:cNvSpPr/>
          <p:nvPr/>
        </p:nvSpPr>
        <p:spPr>
          <a:xfrm>
            <a:off x="9952041" y="1596338"/>
            <a:ext cx="8030686" cy="7860033"/>
          </a:xfrm>
          <a:custGeom>
            <a:avLst/>
            <a:gdLst/>
            <a:ahLst/>
            <a:cxnLst/>
            <a:rect l="l" t="t" r="r" b="b"/>
            <a:pathLst>
              <a:path w="3293248" h="3223266">
                <a:moveTo>
                  <a:pt x="0" y="0"/>
                </a:moveTo>
                <a:lnTo>
                  <a:pt x="3293248" y="0"/>
                </a:lnTo>
                <a:lnTo>
                  <a:pt x="3293248" y="3223267"/>
                </a:lnTo>
                <a:lnTo>
                  <a:pt x="0" y="3223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39110632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96F70A-18A0-360B-C3BE-4E46DB2A299A}"/>
              </a:ext>
            </a:extLst>
          </p:cNvPr>
          <p:cNvSpPr/>
          <p:nvPr/>
        </p:nvSpPr>
        <p:spPr>
          <a:xfrm>
            <a:off x="8305800" y="1744905"/>
            <a:ext cx="8686800" cy="33223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915400" y="2019300"/>
            <a:ext cx="7391400" cy="2800767"/>
          </a:xfrm>
          <a:prstGeom prst="rect">
            <a:avLst/>
          </a:prstGeom>
        </p:spPr>
        <p:txBody>
          <a:bodyPr wrap="square">
            <a:spAutoFit/>
          </a:bodyPr>
          <a:lstStyle/>
          <a:p>
            <a:pPr algn="just"/>
            <a:r>
              <a:rPr lang="vi-VN" sz="4400" dirty="0">
                <a:solidFill>
                  <a:schemeClr val="bg1"/>
                </a:solidFill>
                <a:latin typeface="Times New Roman" panose="02020603050405020304" pitchFamily="18" charset="0"/>
                <a:ea typeface="Times New Roman" panose="02020603050405020304" pitchFamily="18" charset="0"/>
              </a:rPr>
              <a:t>Cần phải giải quyết ngay vấn đề biến đổi khí hậu toàn cầu và các quốc gia giàu có cần chịu trách nhiệm chính</a:t>
            </a:r>
            <a:endParaRPr lang="en-US" sz="4400" dirty="0">
              <a:solidFill>
                <a:schemeClr val="bg1"/>
              </a:solidFill>
            </a:endParaRPr>
          </a:p>
        </p:txBody>
      </p:sp>
      <p:pic>
        <p:nvPicPr>
          <p:cNvPr id="4" name="Picture 3">
            <a:extLst>
              <a:ext uri="{FF2B5EF4-FFF2-40B4-BE49-F238E27FC236}">
                <a16:creationId xmlns:a16="http://schemas.microsoft.com/office/drawing/2014/main" id="{C43E846E-7A1C-DCC1-224C-8F57CC46CE6B}"/>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423001" y="2400300"/>
            <a:ext cx="6078064" cy="5068229"/>
          </a:xfrm>
          <a:prstGeom prst="rect">
            <a:avLst/>
          </a:prstGeom>
        </p:spPr>
      </p:pic>
      <p:sp>
        <p:nvSpPr>
          <p:cNvPr id="5" name="Freeform 3">
            <a:extLst>
              <a:ext uri="{FF2B5EF4-FFF2-40B4-BE49-F238E27FC236}">
                <a16:creationId xmlns:a16="http://schemas.microsoft.com/office/drawing/2014/main" id="{2BDE6E85-E06F-9BA6-B0F0-E0BA1E6651C2}"/>
              </a:ext>
            </a:extLst>
          </p:cNvPr>
          <p:cNvSpPr/>
          <p:nvPr/>
        </p:nvSpPr>
        <p:spPr>
          <a:xfrm>
            <a:off x="-457200" y="2895600"/>
            <a:ext cx="10406110" cy="7418070"/>
          </a:xfrm>
          <a:custGeom>
            <a:avLst/>
            <a:gdLst/>
            <a:ahLst/>
            <a:cxnLst/>
            <a:rect l="l" t="t" r="r" b="b"/>
            <a:pathLst>
              <a:path w="8063757" h="5748307">
                <a:moveTo>
                  <a:pt x="0" y="0"/>
                </a:moveTo>
                <a:lnTo>
                  <a:pt x="8063756" y="0"/>
                </a:lnTo>
                <a:lnTo>
                  <a:pt x="8063756" y="5748307"/>
                </a:lnTo>
                <a:lnTo>
                  <a:pt x="0" y="5748307"/>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59590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45B18A-CC00-CA5D-257C-B48D62677423}"/>
              </a:ext>
            </a:extLst>
          </p:cNvPr>
          <p:cNvSpPr/>
          <p:nvPr/>
        </p:nvSpPr>
        <p:spPr>
          <a:xfrm>
            <a:off x="0" y="3954704"/>
            <a:ext cx="18288000" cy="30175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669D5E-089F-D1B5-6D9B-1B278B0C77BA}"/>
              </a:ext>
            </a:extLst>
          </p:cNvPr>
          <p:cNvSpPr txBox="1"/>
          <p:nvPr/>
        </p:nvSpPr>
        <p:spPr>
          <a:xfrm>
            <a:off x="3581400" y="3866733"/>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410677466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9A0746-D0B5-FD49-661F-9FFB3112204B}"/>
              </a:ext>
            </a:extLst>
          </p:cNvPr>
          <p:cNvSpPr/>
          <p:nvPr/>
        </p:nvSpPr>
        <p:spPr>
          <a:xfrm>
            <a:off x="0" y="41602"/>
            <a:ext cx="8915400" cy="1024539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
            <a:extLst>
              <a:ext uri="{FF2B5EF4-FFF2-40B4-BE49-F238E27FC236}">
                <a16:creationId xmlns:a16="http://schemas.microsoft.com/office/drawing/2014/main" id="{87005886-F06D-27B5-5D3F-CE5AEF616F79}"/>
              </a:ext>
            </a:extLst>
          </p:cNvPr>
          <p:cNvSpPr txBox="1"/>
          <p:nvPr/>
        </p:nvSpPr>
        <p:spPr>
          <a:xfrm>
            <a:off x="-2971800" y="614232"/>
            <a:ext cx="137922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1. </a:t>
            </a:r>
            <a:r>
              <a:rPr kumimoji="0" lang="en-US" sz="54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Nghệ</a:t>
            </a:r>
            <a:r>
              <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thuật</a:t>
            </a:r>
            <a:endPar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838200" y="2324100"/>
            <a:ext cx="6858000" cy="3891065"/>
          </a:xfrm>
          <a:prstGeom prst="rect">
            <a:avLst/>
          </a:prstGeom>
        </p:spPr>
        <p:txBody>
          <a:bodyPr wrap="square">
            <a:spAutoFit/>
          </a:bodyPr>
          <a:lstStyle/>
          <a:p>
            <a:pPr lvl="0" algn="just">
              <a:lnSpc>
                <a:spcPct val="114000"/>
              </a:lnSpc>
              <a:defRPr/>
            </a:pP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Lập</a:t>
            </a: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luận</a:t>
            </a: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chặt</a:t>
            </a: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chẽ</a:t>
            </a:r>
            <a:endParaRPr lang="en-US" sz="4400" dirty="0">
              <a:solidFill>
                <a:schemeClr val="bg1"/>
              </a:solidFill>
              <a:latin typeface="Times New Roman" panose="02020603050405020304" pitchFamily="18" charset="0"/>
              <a:cs typeface="Times New Roman" panose="02020603050405020304" pitchFamily="18" charset="0"/>
            </a:endParaRPr>
          </a:p>
          <a:p>
            <a:pPr lvl="0" algn="just">
              <a:lnSpc>
                <a:spcPct val="114000"/>
              </a:lnSpc>
              <a:defRPr/>
            </a:pP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Hệ</a:t>
            </a: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thống</a:t>
            </a: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lập</a:t>
            </a: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luận</a:t>
            </a: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dẫn</a:t>
            </a: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chứng</a:t>
            </a: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cụ</a:t>
            </a: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thể</a:t>
            </a: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xác</a:t>
            </a:r>
            <a:r>
              <a:rPr lang="en-SG" sz="4400" dirty="0">
                <a:solidFill>
                  <a:schemeClr val="bg1"/>
                </a:solidFill>
                <a:latin typeface="Times New Roman" panose="02020603050405020304" pitchFamily="18" charset="0"/>
                <a:cs typeface="Times New Roman" panose="02020603050405020304" pitchFamily="18" charset="0"/>
              </a:rPr>
              <a:t> </a:t>
            </a:r>
            <a:r>
              <a:rPr lang="en-SG" sz="4400" dirty="0" err="1">
                <a:solidFill>
                  <a:schemeClr val="bg1"/>
                </a:solidFill>
                <a:latin typeface="Times New Roman" panose="02020603050405020304" pitchFamily="18" charset="0"/>
                <a:cs typeface="Times New Roman" panose="02020603050405020304" pitchFamily="18" charset="0"/>
              </a:rPr>
              <a:t>thực</a:t>
            </a:r>
            <a:endParaRPr lang="en-US" sz="4400" dirty="0">
              <a:solidFill>
                <a:schemeClr val="bg1"/>
              </a:solidFill>
              <a:latin typeface="Times New Roman" panose="02020603050405020304" pitchFamily="18" charset="0"/>
              <a:cs typeface="Times New Roman" panose="02020603050405020304" pitchFamily="18" charset="0"/>
            </a:endParaRPr>
          </a:p>
          <a:p>
            <a:pPr lvl="0" algn="just">
              <a:lnSpc>
                <a:spcPct val="114000"/>
              </a:lnSpc>
              <a:defRPr/>
            </a:pPr>
            <a:r>
              <a:rPr lang="en-US" sz="4400" dirty="0">
                <a:solidFill>
                  <a:schemeClr val="bg1"/>
                </a:solidFill>
                <a:latin typeface="Times New Roman" panose="02020603050405020304" pitchFamily="18" charset="0"/>
                <a:cs typeface="Times New Roman" panose="02020603050405020304" pitchFamily="18" charset="0"/>
              </a:rPr>
              <a:t>- </a:t>
            </a:r>
            <a:r>
              <a:rPr lang="vi-VN" sz="4400" dirty="0">
                <a:solidFill>
                  <a:schemeClr val="bg1"/>
                </a:solidFill>
                <a:latin typeface="Times New Roman" panose="02020603050405020304" pitchFamily="18" charset="0"/>
                <a:cs typeface="Times New Roman" panose="02020603050405020304" pitchFamily="18" charset="0"/>
              </a:rPr>
              <a:t>Tông giọng khẩn trương, thuyết phục</a:t>
            </a:r>
            <a:endParaRPr lang="en-US" sz="8800" dirty="0">
              <a:solidFill>
                <a:schemeClr val="bg1"/>
              </a:solidFill>
              <a:latin typeface="Times New Roman" panose="02020603050405020304" pitchFamily="18" charset="0"/>
              <a:cs typeface="Times New Roman" panose="02020603050405020304" pitchFamily="18" charset="0"/>
            </a:endParaRPr>
          </a:p>
        </p:txBody>
      </p:sp>
      <p:sp>
        <p:nvSpPr>
          <p:cNvPr id="4" name="TextBox 4">
            <a:extLst>
              <a:ext uri="{FF2B5EF4-FFF2-40B4-BE49-F238E27FC236}">
                <a16:creationId xmlns:a16="http://schemas.microsoft.com/office/drawing/2014/main" id="{87005886-F06D-27B5-5D3F-CE5AEF616F79}"/>
              </a:ext>
            </a:extLst>
          </p:cNvPr>
          <p:cNvSpPr txBox="1"/>
          <p:nvPr/>
        </p:nvSpPr>
        <p:spPr>
          <a:xfrm>
            <a:off x="6934200" y="800100"/>
            <a:ext cx="137922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p>
        </p:txBody>
      </p:sp>
      <p:sp>
        <p:nvSpPr>
          <p:cNvPr id="5" name="Rectangle 4"/>
          <p:cNvSpPr/>
          <p:nvPr/>
        </p:nvSpPr>
        <p:spPr>
          <a:xfrm>
            <a:off x="9384032" y="2339340"/>
            <a:ext cx="8446768" cy="5509200"/>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Bài phát biểu không chỉ cung cấp những thông tin quan trọng về biến đổi khí hậu mà còn khơi gợi ý thức trách nhiệm của mỗi cá nhân trong việc bảo vệ hành tinh. Đây là một lời kêu gọi mạnh mẽ đến toàn nhân loại, nhằm chung tay hành động để xây dựng một tương lai bền vững.</a:t>
            </a:r>
          </a:p>
        </p:txBody>
      </p:sp>
    </p:spTree>
    <p:extLst>
      <p:ext uri="{BB962C8B-B14F-4D97-AF65-F5344CB8AC3E}">
        <p14:creationId xmlns:p14="http://schemas.microsoft.com/office/powerpoint/2010/main" val="2920964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96DAC541-7B7A-43D3-8B79-37D633B846F1}">
                <asvg:svgBlip xmlns:asvg="http://schemas.microsoft.com/office/drawing/2016/SVG/main" r:embed="rId3"/>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BB27F4-6C02-5A67-22DC-1299054D6C01}"/>
              </a:ext>
            </a:extLst>
          </p:cNvPr>
          <p:cNvSpPr/>
          <p:nvPr/>
        </p:nvSpPr>
        <p:spPr>
          <a:xfrm>
            <a:off x="0" y="41602"/>
            <a:ext cx="18288000" cy="243489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87005886-F06D-27B5-5D3F-CE5AEF616F79}"/>
              </a:ext>
            </a:extLst>
          </p:cNvPr>
          <p:cNvSpPr txBox="1"/>
          <p:nvPr/>
        </p:nvSpPr>
        <p:spPr>
          <a:xfrm>
            <a:off x="228600" y="495029"/>
            <a:ext cx="17449800"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Lưu</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ý </a:t>
            </a:r>
            <a:r>
              <a:rPr kumimoji="0" lang="en-US" sz="54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khi</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đọc</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hiểu</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thể</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loại</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văn</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nghị</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luận</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nghị</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luận</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xã</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hội</a:t>
            </a:r>
            <a:r>
              <a:rPr kumimoji="0" lang="en-US" sz="5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648200" y="2858125"/>
            <a:ext cx="9448800" cy="1446550"/>
          </a:xfrm>
          <a:prstGeom prst="rect">
            <a:avLst/>
          </a:prstGeom>
        </p:spPr>
        <p:txBody>
          <a:bodyPr wrap="square">
            <a:spAutoFit/>
          </a:bodyPr>
          <a:lstStyle/>
          <a:p>
            <a:pPr algn="just"/>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Nhận xét, đánh giá tính chất đúng hoặc sai của vấn đề được đặt ra trong VB.</a:t>
            </a:r>
            <a:r>
              <a:rPr lang="en-US" sz="4400" b="1" i="1" dirty="0">
                <a:latin typeface="Times New Roman" panose="02020603050405020304" pitchFamily="18" charset="0"/>
                <a:ea typeface="Times New Roman" panose="02020603050405020304" pitchFamily="18" charset="0"/>
              </a:rPr>
              <a:t> </a:t>
            </a:r>
            <a:endParaRPr lang="en-US" sz="4400" dirty="0"/>
          </a:p>
        </p:txBody>
      </p:sp>
      <p:sp>
        <p:nvSpPr>
          <p:cNvPr id="4" name="Freeform 3">
            <a:extLst>
              <a:ext uri="{FF2B5EF4-FFF2-40B4-BE49-F238E27FC236}">
                <a16:creationId xmlns:a16="http://schemas.microsoft.com/office/drawing/2014/main" id="{26D7CFBF-B331-B0FF-8D41-C6BB801D2A3D}"/>
              </a:ext>
            </a:extLst>
          </p:cNvPr>
          <p:cNvSpPr/>
          <p:nvPr/>
        </p:nvSpPr>
        <p:spPr>
          <a:xfrm>
            <a:off x="5836920" y="4610100"/>
            <a:ext cx="4637582" cy="4114800"/>
          </a:xfrm>
          <a:custGeom>
            <a:avLst/>
            <a:gdLst/>
            <a:ahLst/>
            <a:cxnLst/>
            <a:rect l="l" t="t" r="r" b="b"/>
            <a:pathLst>
              <a:path w="4637582" h="4114800">
                <a:moveTo>
                  <a:pt x="0" y="0"/>
                </a:moveTo>
                <a:lnTo>
                  <a:pt x="4637582" y="0"/>
                </a:lnTo>
                <a:lnTo>
                  <a:pt x="46375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D8825E8C-93F4-0ACB-AA97-9DFE0356865A}"/>
              </a:ext>
            </a:extLst>
          </p:cNvPr>
          <p:cNvSpPr/>
          <p:nvPr/>
        </p:nvSpPr>
        <p:spPr>
          <a:xfrm>
            <a:off x="685800" y="6591300"/>
            <a:ext cx="5181600" cy="2800767"/>
          </a:xfrm>
          <a:prstGeom prst="rect">
            <a:avLst/>
          </a:prstGeom>
        </p:spPr>
        <p:txBody>
          <a:bodyPr wrap="square">
            <a:spAutoFit/>
          </a:bodyPr>
          <a:lstStyle/>
          <a:p>
            <a:pPr algn="just"/>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Phân tích luận đề, luận điểm, lí lẽ và bằng chứng tiêu biểu trong VB. </a:t>
            </a:r>
            <a:endParaRPr lang="en-US" sz="4400" dirty="0"/>
          </a:p>
        </p:txBody>
      </p:sp>
      <p:sp>
        <p:nvSpPr>
          <p:cNvPr id="7" name="Rectangle 6">
            <a:extLst>
              <a:ext uri="{FF2B5EF4-FFF2-40B4-BE49-F238E27FC236}">
                <a16:creationId xmlns:a16="http://schemas.microsoft.com/office/drawing/2014/main" id="{89C75540-B8A7-7D45-7AB1-ED3F3C2C1C6A}"/>
              </a:ext>
            </a:extLst>
          </p:cNvPr>
          <p:cNvSpPr/>
          <p:nvPr/>
        </p:nvSpPr>
        <p:spPr>
          <a:xfrm>
            <a:off x="10896600" y="6257716"/>
            <a:ext cx="6324600" cy="3477875"/>
          </a:xfrm>
          <a:prstGeom prst="rect">
            <a:avLst/>
          </a:prstGeom>
        </p:spPr>
        <p:txBody>
          <a:bodyPr wrap="square">
            <a:spAutoFit/>
          </a:bodyPr>
          <a:lstStyle/>
          <a:p>
            <a:pPr algn="just"/>
            <a:r>
              <a:rPr lang="en-US" sz="4400" b="1" i="1"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Liên hệ ý tưởng, thông điệp trong VB với bối cảnh lịch sử, văn hoá, xã hội khi VB ra đời hoặc với bối cảnh hiện tại</a:t>
            </a:r>
            <a:endParaRPr lang="en-US" sz="4400" dirty="0"/>
          </a:p>
        </p:txBody>
      </p:sp>
    </p:spTree>
    <p:extLst>
      <p:ext uri="{BB962C8B-B14F-4D97-AF65-F5344CB8AC3E}">
        <p14:creationId xmlns:p14="http://schemas.microsoft.com/office/powerpoint/2010/main" val="13098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4" grpId="0" animBg="1"/>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pic>
        <p:nvPicPr>
          <p:cNvPr id="2050" name="Picture 2" descr="Soạn bài Bài phát biểu của Tổng Thư kí Liên hợp quốc về biến đổi khí hậu | Hay nhất Soạn văn 9 Chân trời sáng t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47900"/>
            <a:ext cx="9200512" cy="7848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9751800" y="2251364"/>
            <a:ext cx="8231400" cy="7845136"/>
          </a:xfrm>
          <a:prstGeom prst="rect">
            <a:avLst/>
          </a:prstGeom>
        </p:spPr>
      </p:pic>
      <p:sp>
        <p:nvSpPr>
          <p:cNvPr id="4" name="Rectangle 3"/>
          <p:cNvSpPr/>
          <p:nvPr/>
        </p:nvSpPr>
        <p:spPr>
          <a:xfrm>
            <a:off x="533400" y="342900"/>
            <a:ext cx="17068800" cy="1754326"/>
          </a:xfrm>
          <a:prstGeom prst="rect">
            <a:avLst/>
          </a:prstGeom>
        </p:spPr>
        <p:txBody>
          <a:bodyPr wrap="square">
            <a:spAutoFit/>
          </a:bodyPr>
          <a:lstStyle/>
          <a:p>
            <a:pPr algn="just"/>
            <a:r>
              <a:rPr lang="en-US" sz="5400" dirty="0" err="1">
                <a:latin typeface="#9Slide05 IcielSanelma" pitchFamily="2" charset="0"/>
                <a:cs typeface="Times New Roman" panose="02020603050405020304" pitchFamily="18" charset="0"/>
              </a:rPr>
              <a:t>Thiết</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kế</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một</a:t>
            </a:r>
            <a:r>
              <a:rPr lang="en-US" sz="5400" dirty="0">
                <a:latin typeface="#9Slide05 IcielSanelma" pitchFamily="2" charset="0"/>
                <a:cs typeface="Times New Roman" panose="02020603050405020304" pitchFamily="18" charset="0"/>
              </a:rPr>
              <a:t> poster </a:t>
            </a:r>
            <a:r>
              <a:rPr lang="en-US" sz="5400" dirty="0" err="1">
                <a:latin typeface="#9Slide05 IcielSanelma" pitchFamily="2" charset="0"/>
                <a:cs typeface="Times New Roman" panose="02020603050405020304" pitchFamily="18" charset="0"/>
              </a:rPr>
              <a:t>hoặc</a:t>
            </a:r>
            <a:r>
              <a:rPr lang="en-US" sz="5400" dirty="0">
                <a:latin typeface="#9Slide05 IcielSanelma" pitchFamily="2" charset="0"/>
                <a:cs typeface="Times New Roman" panose="02020603050405020304" pitchFamily="18" charset="0"/>
              </a:rPr>
              <a:t> infographic </a:t>
            </a:r>
            <a:r>
              <a:rPr lang="en-US" sz="5400" dirty="0" err="1">
                <a:latin typeface="#9Slide05 IcielSanelma" pitchFamily="2" charset="0"/>
                <a:cs typeface="Times New Roman" panose="02020603050405020304" pitchFamily="18" charset="0"/>
              </a:rPr>
              <a:t>để</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trình</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bày</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một</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số</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vấn</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đề</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cấp</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bách</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về</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biến</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đổi</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khí</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hậu</a:t>
            </a:r>
            <a:r>
              <a:rPr lang="en-US" sz="5400" dirty="0">
                <a:latin typeface="#9Slide05 IcielSanelma" pitchFamily="2" charset="0"/>
                <a:cs typeface="Times New Roman" panose="02020603050405020304" pitchFamily="18" charset="0"/>
              </a:rPr>
              <a:t> ở </a:t>
            </a:r>
            <a:r>
              <a:rPr lang="en-US" sz="5400" dirty="0" err="1">
                <a:latin typeface="#9Slide05 IcielSanelma" pitchFamily="2" charset="0"/>
                <a:cs typeface="Times New Roman" panose="02020603050405020304" pitchFamily="18" charset="0"/>
              </a:rPr>
              <a:t>Việt</a:t>
            </a:r>
            <a:r>
              <a:rPr lang="en-US" sz="5400" dirty="0">
                <a:latin typeface="#9Slide05 IcielSanelma" pitchFamily="2" charset="0"/>
                <a:cs typeface="Times New Roman" panose="02020603050405020304" pitchFamily="18" charset="0"/>
              </a:rPr>
              <a:t> Nam </a:t>
            </a:r>
            <a:r>
              <a:rPr lang="en-US" sz="5400" dirty="0" err="1">
                <a:latin typeface="#9Slide05 IcielSanelma" pitchFamily="2" charset="0"/>
                <a:cs typeface="Times New Roman" panose="02020603050405020304" pitchFamily="18" charset="0"/>
              </a:rPr>
              <a:t>trong</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bối</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cảnh</a:t>
            </a:r>
            <a:r>
              <a:rPr lang="en-US" sz="5400" dirty="0">
                <a:latin typeface="#9Slide05 IcielSanelma" pitchFamily="2" charset="0"/>
                <a:cs typeface="Times New Roman" panose="02020603050405020304" pitchFamily="18" charset="0"/>
              </a:rPr>
              <a:t> </a:t>
            </a:r>
            <a:r>
              <a:rPr lang="en-US" sz="5400" dirty="0" err="1">
                <a:latin typeface="#9Slide05 IcielSanelma" pitchFamily="2" charset="0"/>
                <a:cs typeface="Times New Roman" panose="02020603050405020304" pitchFamily="18" charset="0"/>
              </a:rPr>
              <a:t>hiện</a:t>
            </a:r>
            <a:r>
              <a:rPr lang="en-US" sz="5400" dirty="0">
                <a:latin typeface="#9Slide05 IcielSanelma" pitchFamily="2" charset="0"/>
                <a:cs typeface="Times New Roman" panose="02020603050405020304" pitchFamily="18" charset="0"/>
              </a:rPr>
              <a:t> nay.</a:t>
            </a:r>
            <a:endParaRPr lang="vi-VN" sz="11500" dirty="0">
              <a:latin typeface="#9Slide05 IcielSanelma" pitchFamily="2" charset="0"/>
              <a:cs typeface="Times New Roman" panose="02020603050405020304" pitchFamily="18" charset="0"/>
            </a:endParaRPr>
          </a:p>
        </p:txBody>
      </p:sp>
    </p:spTree>
    <p:extLst>
      <p:ext uri="{BB962C8B-B14F-4D97-AF65-F5344CB8AC3E}">
        <p14:creationId xmlns:p14="http://schemas.microsoft.com/office/powerpoint/2010/main" val="332819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533398" y="286647"/>
            <a:ext cx="17449800" cy="1446550"/>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Vẽ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đồ</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B12C85A-187F-D579-2E98-CC1BCE5D431A}"/>
              </a:ext>
            </a:extLst>
          </p:cNvPr>
          <p:cNvGrpSpPr/>
          <p:nvPr/>
        </p:nvGrpSpPr>
        <p:grpSpPr>
          <a:xfrm>
            <a:off x="65314" y="2936185"/>
            <a:ext cx="18244457" cy="6991586"/>
            <a:chOff x="65314" y="2936185"/>
            <a:chExt cx="18244457" cy="6991586"/>
          </a:xfrm>
        </p:grpSpPr>
        <p:sp>
          <p:nvSpPr>
            <p:cNvPr id="4" name="Rectangle 3">
              <a:extLst>
                <a:ext uri="{FF2B5EF4-FFF2-40B4-BE49-F238E27FC236}">
                  <a16:creationId xmlns:a16="http://schemas.microsoft.com/office/drawing/2014/main" id="{FDEB413D-F088-672E-C95F-D59195FE128E}"/>
                </a:ext>
              </a:extLst>
            </p:cNvPr>
            <p:cNvSpPr/>
            <p:nvPr/>
          </p:nvSpPr>
          <p:spPr>
            <a:xfrm>
              <a:off x="3878471" y="2936185"/>
              <a:ext cx="9821920" cy="769441"/>
            </a:xfrm>
            <a:prstGeom prst="rect">
              <a:avLst/>
            </a:prstGeom>
            <a:solidFill>
              <a:schemeClr val="tx2">
                <a:lumMod val="40000"/>
                <a:lumOff val="60000"/>
              </a:schemeClr>
            </a:solidFill>
          </p:spPr>
          <p:txBody>
            <a:bodyPr wrap="none">
              <a:spAutoFit/>
            </a:bodyPr>
            <a:lstStyle/>
            <a:p>
              <a:pPr algn="just"/>
              <a:r>
                <a:rPr lang="vi-VN" sz="4400" b="1" dirty="0">
                  <a:latin typeface="Times New Roman" panose="02020603050405020304" pitchFamily="18" charset="0"/>
                  <a:ea typeface="Calibri" panose="020F0502020204030204" pitchFamily="34" charset="0"/>
                </a:rPr>
                <a:t>Luận đề</a:t>
              </a:r>
              <a:r>
                <a:rPr lang="en-US" sz="4400" b="1" dirty="0">
                  <a:latin typeface="Times New Roman" panose="02020603050405020304" pitchFamily="18" charset="0"/>
                  <a:ea typeface="Calibri" panose="020F0502020204030204" pitchFamily="34" charset="0"/>
                </a:rPr>
                <a:t>: </a:t>
              </a:r>
              <a:r>
                <a:rPr lang="vi-VN" sz="4400" dirty="0">
                  <a:latin typeface="Times New Roman" panose="02020603050405020304" pitchFamily="18" charset="0"/>
                  <a:ea typeface="Calibri" panose="020F0502020204030204" pitchFamily="34" charset="0"/>
                </a:rPr>
                <a:t>vấn đề </a:t>
              </a:r>
              <a:r>
                <a:rPr lang="en-US" sz="4400" dirty="0" err="1">
                  <a:latin typeface="Times New Roman" panose="02020603050405020304" pitchFamily="18" charset="0"/>
                  <a:ea typeface="Calibri" panose="020F0502020204030204" pitchFamily="34" charset="0"/>
                </a:rPr>
                <a:t>biến</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đối</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khí</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hậu</a:t>
              </a:r>
              <a:r>
                <a:rPr lang="en-US" sz="4400" dirty="0">
                  <a:latin typeface="Times New Roman" panose="02020603050405020304" pitchFamily="18" charset="0"/>
                  <a:ea typeface="Calibri" panose="020F0502020204030204" pitchFamily="34" charset="0"/>
                </a:rPr>
                <a:t> </a:t>
              </a:r>
              <a:r>
                <a:rPr lang="vi-VN" sz="4400" dirty="0">
                  <a:latin typeface="Times New Roman" panose="02020603050405020304" pitchFamily="18" charset="0"/>
                  <a:ea typeface="Calibri" panose="020F0502020204030204" pitchFamily="34" charset="0"/>
                </a:rPr>
                <a:t>toàn cầu</a:t>
              </a:r>
              <a:endParaRPr lang="en-US" sz="4400" dirty="0"/>
            </a:p>
          </p:txBody>
        </p:sp>
        <p:sp>
          <p:nvSpPr>
            <p:cNvPr id="5" name="Rectangle 4">
              <a:extLst>
                <a:ext uri="{FF2B5EF4-FFF2-40B4-BE49-F238E27FC236}">
                  <a16:creationId xmlns:a16="http://schemas.microsoft.com/office/drawing/2014/main" id="{3A46C4C2-978C-D57D-8155-F883376BD29F}"/>
                </a:ext>
              </a:extLst>
            </p:cNvPr>
            <p:cNvSpPr/>
            <p:nvPr/>
          </p:nvSpPr>
          <p:spPr>
            <a:xfrm>
              <a:off x="81643" y="4686922"/>
              <a:ext cx="3956955" cy="4154984"/>
            </a:xfrm>
            <a:prstGeom prst="rect">
              <a:avLst/>
            </a:prstGeom>
            <a:solidFill>
              <a:schemeClr val="accent1">
                <a:lumMod val="20000"/>
                <a:lumOff val="80000"/>
              </a:schemeClr>
            </a:solidFill>
          </p:spPr>
          <p:txBody>
            <a:bodyPr wrap="square">
              <a:spAutoFit/>
            </a:bodyPr>
            <a:lstStyle/>
            <a:p>
              <a:pPr algn="just"/>
              <a:r>
                <a:rPr lang="vi-VN" sz="4400" b="1" dirty="0">
                  <a:latin typeface="Times New Roman" panose="02020603050405020304" pitchFamily="18" charset="0"/>
                  <a:ea typeface="Calibri" panose="020F0502020204030204" pitchFamily="34" charset="0"/>
                </a:rPr>
                <a:t>Luận đ</a:t>
              </a:r>
              <a:r>
                <a:rPr lang="en-US" sz="4400" b="1" dirty="0" err="1">
                  <a:latin typeface="Times New Roman" panose="02020603050405020304" pitchFamily="18" charset="0"/>
                  <a:ea typeface="Calibri" panose="020F0502020204030204" pitchFamily="34" charset="0"/>
                </a:rPr>
                <a:t>iểm</a:t>
              </a:r>
              <a:r>
                <a:rPr lang="en-US" sz="4400" b="1" dirty="0">
                  <a:latin typeface="Times New Roman" panose="02020603050405020304" pitchFamily="18" charset="0"/>
                  <a:ea typeface="Calibri" panose="020F0502020204030204" pitchFamily="34" charset="0"/>
                </a:rPr>
                <a:t> 1: </a:t>
              </a:r>
              <a:r>
                <a:rPr lang="en-US" sz="4400" dirty="0" err="1">
                  <a:effectLst/>
                  <a:latin typeface="Times New Roman" panose="02020603050405020304" pitchFamily="18" charset="0"/>
                  <a:cs typeface="Times New Roman" panose="02020603050405020304" pitchFamily="18" charset="0"/>
                </a:rPr>
                <a:t>Thực</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trạng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biến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đổi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khí</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hậu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toàn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cầu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sự</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cần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thiết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phải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giải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quyết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vấn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F1988690-6573-D33E-03E1-9648962EE24B}"/>
                </a:ext>
              </a:extLst>
            </p:cNvPr>
            <p:cNvSpPr/>
            <p:nvPr/>
          </p:nvSpPr>
          <p:spPr>
            <a:xfrm>
              <a:off x="4142009" y="4704376"/>
              <a:ext cx="2971794" cy="4093428"/>
            </a:xfrm>
            <a:prstGeom prst="rect">
              <a:avLst/>
            </a:prstGeom>
            <a:solidFill>
              <a:schemeClr val="accent1">
                <a:lumMod val="20000"/>
                <a:lumOff val="80000"/>
              </a:schemeClr>
            </a:solidFill>
          </p:spPr>
          <p:txBody>
            <a:bodyPr wrap="square">
              <a:spAutoFit/>
            </a:bodyPr>
            <a:lstStyle/>
            <a:p>
              <a:pPr algn="just"/>
              <a:r>
                <a:rPr lang="vi-VN" sz="4400" b="1" dirty="0">
                  <a:latin typeface="Times New Roman" panose="02020603050405020304" pitchFamily="18" charset="0"/>
                  <a:ea typeface="Calibri" panose="020F0502020204030204" pitchFamily="34" charset="0"/>
                </a:rPr>
                <a:t>Luận đ</a:t>
              </a:r>
              <a:r>
                <a:rPr lang="en-US" sz="4400" b="1" dirty="0" err="1">
                  <a:latin typeface="Times New Roman" panose="02020603050405020304" pitchFamily="18" charset="0"/>
                  <a:ea typeface="Calibri" panose="020F0502020204030204" pitchFamily="34" charset="0"/>
                </a:rPr>
                <a:t>iểm</a:t>
              </a:r>
              <a:r>
                <a:rPr lang="en-US" sz="4400" b="1" dirty="0">
                  <a:latin typeface="Times New Roman" panose="02020603050405020304" pitchFamily="18" charset="0"/>
                  <a:ea typeface="Calibri" panose="020F0502020204030204" pitchFamily="34" charset="0"/>
                </a:rPr>
                <a:t> 2: </a:t>
              </a:r>
              <a:r>
                <a:rPr lang="en-US" sz="4400" dirty="0" err="1">
                  <a:effectLst/>
                  <a:latin typeface="Times New Roman" panose="02020603050405020304" pitchFamily="18" charset="0"/>
                  <a:cs typeface="Times New Roman" panose="02020603050405020304" pitchFamily="18" charset="0"/>
                </a:rPr>
                <a:t>Hậu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quả</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của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biến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đổi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khí</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hậu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toàn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cầu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9ACA229B-511D-968A-AA8F-BB35601B7842}"/>
                </a:ext>
              </a:extLst>
            </p:cNvPr>
            <p:cNvSpPr/>
            <p:nvPr/>
          </p:nvSpPr>
          <p:spPr>
            <a:xfrm>
              <a:off x="7315200" y="4704376"/>
              <a:ext cx="5758542" cy="4154984"/>
            </a:xfrm>
            <a:prstGeom prst="rect">
              <a:avLst/>
            </a:prstGeom>
            <a:solidFill>
              <a:schemeClr val="accent1">
                <a:lumMod val="20000"/>
                <a:lumOff val="80000"/>
              </a:schemeClr>
            </a:solidFill>
          </p:spPr>
          <p:txBody>
            <a:bodyPr wrap="square">
              <a:spAutoFit/>
            </a:bodyPr>
            <a:lstStyle/>
            <a:p>
              <a:pPr algn="just"/>
              <a:r>
                <a:rPr lang="vi-VN" sz="4400" b="1" dirty="0">
                  <a:latin typeface="Times New Roman" panose="02020603050405020304" pitchFamily="18" charset="0"/>
                  <a:ea typeface="Calibri" panose="020F0502020204030204" pitchFamily="34" charset="0"/>
                </a:rPr>
                <a:t>Luận đ</a:t>
              </a:r>
              <a:r>
                <a:rPr lang="en-US" sz="4400" b="1" dirty="0" err="1">
                  <a:latin typeface="Times New Roman" panose="02020603050405020304" pitchFamily="18" charset="0"/>
                  <a:ea typeface="Calibri" panose="020F0502020204030204" pitchFamily="34" charset="0"/>
                </a:rPr>
                <a:t>iểm</a:t>
              </a:r>
              <a:r>
                <a:rPr lang="en-US" sz="4400" b="1" dirty="0">
                  <a:latin typeface="Times New Roman" panose="02020603050405020304" pitchFamily="18" charset="0"/>
                  <a:ea typeface="Calibri" panose="020F0502020204030204" pitchFamily="34" charset="0"/>
                </a:rPr>
                <a:t> 3: </a:t>
              </a:r>
              <a:r>
                <a:rPr lang="en-US" sz="4400" dirty="0" err="1">
                  <a:effectLst/>
                  <a:latin typeface="Times New Roman" panose="02020603050405020304" pitchFamily="18" charset="0"/>
                  <a:cs typeface="Times New Roman" panose="02020603050405020304" pitchFamily="18" charset="0"/>
                </a:rPr>
                <a:t>Giải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pháp</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cho</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vấn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khủng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hoảng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biến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đổi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khí</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hậu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và</a:t>
              </a:r>
              <a:r>
                <a:rPr lang="en-US" sz="4400" baseline="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trách</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nhiệm</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của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các</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quốc</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giàu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có</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trong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việc</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giải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quyết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vấn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này</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5F1AF89-0021-B685-1D96-23497C0609B9}"/>
                </a:ext>
              </a:extLst>
            </p:cNvPr>
            <p:cNvSpPr/>
            <p:nvPr/>
          </p:nvSpPr>
          <p:spPr>
            <a:xfrm>
              <a:off x="13182600" y="4686300"/>
              <a:ext cx="4980219" cy="4154984"/>
            </a:xfrm>
            <a:prstGeom prst="rect">
              <a:avLst/>
            </a:prstGeom>
            <a:solidFill>
              <a:schemeClr val="accent1">
                <a:lumMod val="20000"/>
                <a:lumOff val="80000"/>
              </a:schemeClr>
            </a:solidFill>
          </p:spPr>
          <p:txBody>
            <a:bodyPr wrap="square">
              <a:spAutoFit/>
            </a:bodyPr>
            <a:lstStyle/>
            <a:p>
              <a:pPr algn="just">
                <a:lnSpc>
                  <a:spcPct val="100000"/>
                </a:lnSpc>
                <a:spcAft>
                  <a:spcPts val="0"/>
                </a:spcAft>
              </a:pPr>
              <a:r>
                <a:rPr lang="vi-VN" sz="4400" b="1" dirty="0">
                  <a:latin typeface="Times New Roman" panose="02020603050405020304" pitchFamily="18" charset="0"/>
                  <a:ea typeface="Calibri" panose="020F0502020204030204" pitchFamily="34" charset="0"/>
                </a:rPr>
                <a:t>Luận đ</a:t>
              </a:r>
              <a:r>
                <a:rPr lang="en-US" sz="4400" b="1" dirty="0" err="1">
                  <a:latin typeface="Times New Roman" panose="02020603050405020304" pitchFamily="18" charset="0"/>
                  <a:ea typeface="Calibri" panose="020F0502020204030204" pitchFamily="34" charset="0"/>
                </a:rPr>
                <a:t>iểm</a:t>
              </a:r>
              <a:r>
                <a:rPr lang="en-US" sz="4400" b="1" dirty="0">
                  <a:latin typeface="Times New Roman" panose="02020603050405020304" pitchFamily="18" charset="0"/>
                  <a:ea typeface="Calibri" panose="020F0502020204030204" pitchFamily="34" charset="0"/>
                </a:rPr>
                <a:t> 4: </a:t>
              </a:r>
              <a:r>
                <a:rPr lang="en-US" sz="4400" dirty="0" err="1">
                  <a:effectLst/>
                  <a:latin typeface="Times New Roman" panose="02020603050405020304" pitchFamily="18" charset="0"/>
                  <a:cs typeface="Times New Roman" panose="02020603050405020304" pitchFamily="18" charset="0"/>
                </a:rPr>
                <a:t>Khẳng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định</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vai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trò</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lãnh</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đạo</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của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người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trẻ</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phụ</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nữ</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trong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việc</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ứng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phó</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với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vấn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biến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đổi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khí</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hậu</a:t>
              </a:r>
              <a:endParaRPr lang="en-US" sz="4400" dirty="0">
                <a:effectLst/>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5CDB9276-D76A-FFC5-3AA4-DD7AE2E34B25}"/>
                </a:ext>
              </a:extLst>
            </p:cNvPr>
            <p:cNvGrpSpPr/>
            <p:nvPr/>
          </p:nvGrpSpPr>
          <p:grpSpPr>
            <a:xfrm>
              <a:off x="1828800" y="3724594"/>
              <a:ext cx="13792200" cy="966748"/>
              <a:chOff x="2209800" y="2594131"/>
              <a:chExt cx="13792200" cy="966748"/>
            </a:xfrm>
          </p:grpSpPr>
          <p:cxnSp>
            <p:nvCxnSpPr>
              <p:cNvPr id="10" name="Straight Connector 9">
                <a:extLst>
                  <a:ext uri="{FF2B5EF4-FFF2-40B4-BE49-F238E27FC236}">
                    <a16:creationId xmlns:a16="http://schemas.microsoft.com/office/drawing/2014/main" id="{47BE8557-CCC9-FE4C-AEFE-85541D449DE8}"/>
                  </a:ext>
                </a:extLst>
              </p:cNvPr>
              <p:cNvCxnSpPr/>
              <p:nvPr/>
            </p:nvCxnSpPr>
            <p:spPr>
              <a:xfrm>
                <a:off x="2209800" y="3009900"/>
                <a:ext cx="13792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F20E9C-EEAB-0756-3411-4688E5A07242}"/>
                  </a:ext>
                </a:extLst>
              </p:cNvPr>
              <p:cNvCxnSpPr>
                <a:cxnSpLocks/>
              </p:cNvCxnSpPr>
              <p:nvPr/>
            </p:nvCxnSpPr>
            <p:spPr>
              <a:xfrm flipV="1">
                <a:off x="9170432" y="2594131"/>
                <a:ext cx="1" cy="4194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D68D01-9A96-A982-09DA-15529A83826A}"/>
                  </a:ext>
                </a:extLst>
              </p:cNvPr>
              <p:cNvCxnSpPr>
                <a:cxnSpLocks/>
              </p:cNvCxnSpPr>
              <p:nvPr/>
            </p:nvCxnSpPr>
            <p:spPr>
              <a:xfrm flipV="1">
                <a:off x="2209800" y="3009900"/>
                <a:ext cx="0" cy="525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029748-5F2B-41EA-53B7-D101D3F1F852}"/>
                  </a:ext>
                </a:extLst>
              </p:cNvPr>
              <p:cNvCxnSpPr>
                <a:cxnSpLocks/>
              </p:cNvCxnSpPr>
              <p:nvPr/>
            </p:nvCxnSpPr>
            <p:spPr>
              <a:xfrm flipV="1">
                <a:off x="6019800" y="3034920"/>
                <a:ext cx="0" cy="525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854FB7-EEC7-B4AC-AAE2-85D205B19750}"/>
                  </a:ext>
                </a:extLst>
              </p:cNvPr>
              <p:cNvCxnSpPr>
                <a:cxnSpLocks/>
              </p:cNvCxnSpPr>
              <p:nvPr/>
            </p:nvCxnSpPr>
            <p:spPr>
              <a:xfrm flipV="1">
                <a:off x="10515600" y="3034920"/>
                <a:ext cx="0" cy="525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53DD663-E3FE-16C6-4528-236E5B6F6D8D}"/>
                  </a:ext>
                </a:extLst>
              </p:cNvPr>
              <p:cNvCxnSpPr>
                <a:cxnSpLocks/>
              </p:cNvCxnSpPr>
              <p:nvPr/>
            </p:nvCxnSpPr>
            <p:spPr>
              <a:xfrm flipV="1">
                <a:off x="15969343" y="3009900"/>
                <a:ext cx="0" cy="525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8BA2D6C0-90FB-1992-3243-1C25DCDBD2BB}"/>
                </a:ext>
              </a:extLst>
            </p:cNvPr>
            <p:cNvSpPr/>
            <p:nvPr/>
          </p:nvSpPr>
          <p:spPr>
            <a:xfrm>
              <a:off x="65314" y="9165143"/>
              <a:ext cx="1387929" cy="707886"/>
            </a:xfrm>
            <a:prstGeom prst="rect">
              <a:avLst/>
            </a:prstGeom>
            <a:solidFill>
              <a:schemeClr val="bg1"/>
            </a:solidFill>
          </p:spPr>
          <p:txBody>
            <a:bodyPr wrap="square">
              <a:spAutoFit/>
            </a:bodyPr>
            <a:lstStyle/>
            <a:p>
              <a:pPr algn="ctr"/>
              <a:r>
                <a:rPr lang="en-US" sz="4000" b="1" dirty="0" err="1">
                  <a:latin typeface="Times New Roman" panose="02020603050405020304" pitchFamily="18" charset="0"/>
                  <a:ea typeface="Calibri" panose="020F0502020204030204" pitchFamily="34" charset="0"/>
                </a:rPr>
                <a:t>Lí</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lẽ</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7CC66E35-676C-DE99-CC0A-6BF72D587AE8}"/>
                </a:ext>
              </a:extLst>
            </p:cNvPr>
            <p:cNvSpPr/>
            <p:nvPr/>
          </p:nvSpPr>
          <p:spPr>
            <a:xfrm>
              <a:off x="1605643" y="9165143"/>
              <a:ext cx="2857499" cy="707886"/>
            </a:xfrm>
            <a:prstGeom prst="rect">
              <a:avLst/>
            </a:prstGeom>
            <a:solidFill>
              <a:schemeClr val="bg1"/>
            </a:solidFill>
          </p:spPr>
          <p:txBody>
            <a:bodyPr wrap="square">
              <a:spAutoFit/>
            </a:bodyPr>
            <a:lstStyle/>
            <a:p>
              <a:pPr algn="ctr"/>
              <a:r>
                <a:rPr lang="en-US" sz="4000" b="1" dirty="0" err="1">
                  <a:latin typeface="Times New Roman" panose="02020603050405020304" pitchFamily="18" charset="0"/>
                  <a:ea typeface="Calibri" panose="020F0502020204030204" pitchFamily="34" charset="0"/>
                </a:rPr>
                <a:t>Bằng</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chứng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94BD52F9-CCD7-21DA-E614-FC6443B977CD}"/>
                </a:ext>
              </a:extLst>
            </p:cNvPr>
            <p:cNvSpPr/>
            <p:nvPr/>
          </p:nvSpPr>
          <p:spPr>
            <a:xfrm>
              <a:off x="4827815" y="9192671"/>
              <a:ext cx="1387929" cy="707886"/>
            </a:xfrm>
            <a:prstGeom prst="rect">
              <a:avLst/>
            </a:prstGeom>
            <a:solidFill>
              <a:schemeClr val="bg1"/>
            </a:solidFill>
          </p:spPr>
          <p:txBody>
            <a:bodyPr wrap="square">
              <a:spAutoFit/>
            </a:bodyPr>
            <a:lstStyle/>
            <a:p>
              <a:pPr algn="ctr"/>
              <a:r>
                <a:rPr lang="en-US" sz="4000" b="1" dirty="0" err="1">
                  <a:latin typeface="Times New Roman" panose="02020603050405020304" pitchFamily="18" charset="0"/>
                  <a:ea typeface="Calibri" panose="020F0502020204030204" pitchFamily="34" charset="0"/>
                </a:rPr>
                <a:t>Lí</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lẽ</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8ED9447F-FAB5-13A3-D5C7-F8B146DA463A}"/>
                </a:ext>
              </a:extLst>
            </p:cNvPr>
            <p:cNvSpPr/>
            <p:nvPr/>
          </p:nvSpPr>
          <p:spPr>
            <a:xfrm>
              <a:off x="6368144" y="9192671"/>
              <a:ext cx="2857499" cy="707886"/>
            </a:xfrm>
            <a:prstGeom prst="rect">
              <a:avLst/>
            </a:prstGeom>
            <a:solidFill>
              <a:schemeClr val="bg1"/>
            </a:solidFill>
          </p:spPr>
          <p:txBody>
            <a:bodyPr wrap="square">
              <a:spAutoFit/>
            </a:bodyPr>
            <a:lstStyle/>
            <a:p>
              <a:pPr algn="ctr"/>
              <a:r>
                <a:rPr lang="en-US" sz="4000" b="1" dirty="0" err="1">
                  <a:latin typeface="Times New Roman" panose="02020603050405020304" pitchFamily="18" charset="0"/>
                  <a:ea typeface="Calibri" panose="020F0502020204030204" pitchFamily="34" charset="0"/>
                </a:rPr>
                <a:t>Bằng</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chứng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7A89A38A-5BE9-805B-AF35-71825414DB43}"/>
                </a:ext>
              </a:extLst>
            </p:cNvPr>
            <p:cNvSpPr/>
            <p:nvPr/>
          </p:nvSpPr>
          <p:spPr>
            <a:xfrm>
              <a:off x="9492344" y="9219885"/>
              <a:ext cx="1387929" cy="707886"/>
            </a:xfrm>
            <a:prstGeom prst="rect">
              <a:avLst/>
            </a:prstGeom>
            <a:solidFill>
              <a:schemeClr val="bg1"/>
            </a:solidFill>
          </p:spPr>
          <p:txBody>
            <a:bodyPr wrap="square">
              <a:spAutoFit/>
            </a:bodyPr>
            <a:lstStyle/>
            <a:p>
              <a:pPr algn="ctr"/>
              <a:r>
                <a:rPr lang="en-US" sz="4000" b="1" dirty="0" err="1">
                  <a:latin typeface="Times New Roman" panose="02020603050405020304" pitchFamily="18" charset="0"/>
                  <a:ea typeface="Calibri" panose="020F0502020204030204" pitchFamily="34" charset="0"/>
                </a:rPr>
                <a:t>Lí</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lẽ</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BFB51325-0DC0-0451-4D8A-3F16E67E0C1D}"/>
                </a:ext>
              </a:extLst>
            </p:cNvPr>
            <p:cNvSpPr/>
            <p:nvPr/>
          </p:nvSpPr>
          <p:spPr>
            <a:xfrm>
              <a:off x="11032673" y="9219885"/>
              <a:ext cx="2857499" cy="707886"/>
            </a:xfrm>
            <a:prstGeom prst="rect">
              <a:avLst/>
            </a:prstGeom>
            <a:solidFill>
              <a:schemeClr val="bg1"/>
            </a:solidFill>
          </p:spPr>
          <p:txBody>
            <a:bodyPr wrap="square">
              <a:spAutoFit/>
            </a:bodyPr>
            <a:lstStyle/>
            <a:p>
              <a:pPr algn="ctr"/>
              <a:r>
                <a:rPr lang="en-US" sz="4000" b="1" dirty="0" err="1">
                  <a:latin typeface="Times New Roman" panose="02020603050405020304" pitchFamily="18" charset="0"/>
                  <a:ea typeface="Calibri" panose="020F0502020204030204" pitchFamily="34" charset="0"/>
                </a:rPr>
                <a:t>Bằng</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chứng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2EEA522C-719D-3D30-F645-F89243A6B5B2}"/>
                </a:ext>
              </a:extLst>
            </p:cNvPr>
            <p:cNvSpPr/>
            <p:nvPr/>
          </p:nvSpPr>
          <p:spPr>
            <a:xfrm>
              <a:off x="14031686" y="9219885"/>
              <a:ext cx="1387929" cy="707886"/>
            </a:xfrm>
            <a:prstGeom prst="rect">
              <a:avLst/>
            </a:prstGeom>
            <a:solidFill>
              <a:schemeClr val="bg1"/>
            </a:solidFill>
          </p:spPr>
          <p:txBody>
            <a:bodyPr wrap="square">
              <a:spAutoFit/>
            </a:bodyPr>
            <a:lstStyle/>
            <a:p>
              <a:pPr algn="ctr"/>
              <a:r>
                <a:rPr lang="en-US" sz="4000" b="1" dirty="0" err="1">
                  <a:latin typeface="Times New Roman" panose="02020603050405020304" pitchFamily="18" charset="0"/>
                  <a:ea typeface="Calibri" panose="020F0502020204030204" pitchFamily="34" charset="0"/>
                </a:rPr>
                <a:t>Lí</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lẽ</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B88FB108-DFE4-C05E-D33F-E13FCE820F95}"/>
                </a:ext>
              </a:extLst>
            </p:cNvPr>
            <p:cNvSpPr/>
            <p:nvPr/>
          </p:nvSpPr>
          <p:spPr>
            <a:xfrm>
              <a:off x="15452272" y="9219885"/>
              <a:ext cx="2857499" cy="707886"/>
            </a:xfrm>
            <a:prstGeom prst="rect">
              <a:avLst/>
            </a:prstGeom>
            <a:solidFill>
              <a:schemeClr val="bg1"/>
            </a:solidFill>
          </p:spPr>
          <p:txBody>
            <a:bodyPr wrap="square">
              <a:spAutoFit/>
            </a:bodyPr>
            <a:lstStyle/>
            <a:p>
              <a:pPr algn="ctr"/>
              <a:r>
                <a:rPr lang="en-US" sz="4000" b="1" dirty="0" err="1">
                  <a:latin typeface="Times New Roman" panose="02020603050405020304" pitchFamily="18" charset="0"/>
                  <a:ea typeface="Calibri" panose="020F0502020204030204" pitchFamily="34" charset="0"/>
                </a:rPr>
                <a:t>Bằng</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chứng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AC31BE91-4E20-256E-1291-6D1D76EB0411}"/>
              </a:ext>
            </a:extLst>
          </p:cNvPr>
          <p:cNvSpPr/>
          <p:nvPr/>
        </p:nvSpPr>
        <p:spPr>
          <a:xfrm>
            <a:off x="500743" y="2006476"/>
            <a:ext cx="17449800" cy="769441"/>
          </a:xfrm>
          <a:prstGeom prst="rect">
            <a:avLst/>
          </a:prstGeom>
        </p:spPr>
        <p:txBody>
          <a:bodyPr wrap="square">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Gợi</a:t>
            </a:r>
            <a:r>
              <a:rPr lang="en-US" sz="4400" b="1" dirty="0">
                <a:solidFill>
                  <a:srgbClr val="000000"/>
                </a:solidFill>
                <a:latin typeface="Times New Roman" panose="02020603050405020304" pitchFamily="18" charset="0"/>
                <a:cs typeface="Times New Roman" panose="02020603050405020304" pitchFamily="18" charset="0"/>
              </a:rPr>
              <a:t> ý:</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88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4">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35" name="Picture 34"/>
          <p:cNvPicPr>
            <a:picLocks noChangeAspect="1"/>
          </p:cNvPicPr>
          <p:nvPr/>
        </p:nvPicPr>
        <p:blipFill>
          <a:blip r:embed="rId5">
            <a:clrChange>
              <a:clrFrom>
                <a:srgbClr val="FFFFFF"/>
              </a:clrFrom>
              <a:clrTo>
                <a:srgbClr val="FFFFFF">
                  <a:alpha val="0"/>
                </a:srgbClr>
              </a:clrTo>
            </a:clrChange>
          </a:blip>
          <a:srcRect b="80356"/>
          <a:stretch>
            <a:fillRect/>
          </a:stretch>
        </p:blipFill>
        <p:spPr>
          <a:xfrm>
            <a:off x="1674956" y="4500791"/>
            <a:ext cx="5790638" cy="597788"/>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5">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5">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5">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5">
            <a:clrChange>
              <a:clrFrom>
                <a:srgbClr val="FFFFFF"/>
              </a:clrFrom>
              <a:clrTo>
                <a:srgbClr val="FFFFFF">
                  <a:alpha val="0"/>
                </a:srgbClr>
              </a:clrTo>
            </a:clrChange>
          </a:blip>
          <a:srcRect t="20130" b="62102"/>
          <a:stretch>
            <a:fillRect/>
          </a:stretch>
        </p:blipFill>
        <p:spPr>
          <a:xfrm>
            <a:off x="1701335" y="5079314"/>
            <a:ext cx="5790639" cy="540729"/>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1026" name="Picture 2" descr="Flying Red Bird GIF by PlayKids | Bird gif, Cartoon people, Flash ..."/>
          <p:cNvPicPr>
            <a:picLocks noChangeAspect="1" noChangeArrowheads="1" noCrop="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324843" y="356532"/>
            <a:ext cx="5800725" cy="52578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3415" y="335065"/>
            <a:ext cx="9880031" cy="4493538"/>
          </a:xfrm>
          <a:prstGeom prst="rect">
            <a:avLst/>
          </a:prstGeom>
          <a:noFill/>
        </p:spPr>
        <p:txBody>
          <a:bodyPr wrap="square" rtlCol="0">
            <a:spAutoFit/>
          </a:bodyPr>
          <a:lstStyle/>
          <a:p>
            <a:pPr algn="ctr" defTabSz="1371600"/>
            <a:r>
              <a:rPr lang="en-US" sz="14300" dirty="0" err="1">
                <a:latin typeface="#9Slide05 Rusulica Script" panose="00000500000000000000" pitchFamily="2" charset="0"/>
              </a:rPr>
              <a:t>Giúp</a:t>
            </a:r>
            <a:r>
              <a:rPr lang="en-US" sz="14300" dirty="0">
                <a:latin typeface="#9Slide05 Rusulica Script" panose="00000500000000000000" pitchFamily="2" charset="0"/>
              </a:rPr>
              <a:t> </a:t>
            </a:r>
            <a:r>
              <a:rPr lang="en-US" sz="14300" dirty="0" err="1">
                <a:latin typeface="#9Slide05 Rusulica Script" panose="00000500000000000000" pitchFamily="2" charset="0"/>
              </a:rPr>
              <a:t>chim</a:t>
            </a:r>
            <a:r>
              <a:rPr lang="en-US" sz="14300" dirty="0">
                <a:latin typeface="#9Slide05 Rusulica Script" panose="00000500000000000000" pitchFamily="2" charset="0"/>
              </a:rPr>
              <a:t> </a:t>
            </a:r>
            <a:r>
              <a:rPr lang="en-US" sz="14300" dirty="0" err="1">
                <a:latin typeface="#9Slide05 Rusulica Script" panose="00000500000000000000" pitchFamily="2" charset="0"/>
              </a:rPr>
              <a:t>xây</a:t>
            </a:r>
            <a:r>
              <a:rPr lang="en-US" sz="14300" dirty="0">
                <a:latin typeface="#9Slide05 Rusulica Script" panose="00000500000000000000" pitchFamily="2" charset="0"/>
              </a:rPr>
              <a:t> </a:t>
            </a:r>
            <a:r>
              <a:rPr lang="en-US" sz="14300" dirty="0" err="1">
                <a:latin typeface="#9Slide05 Rusulica Script" panose="00000500000000000000" pitchFamily="2" charset="0"/>
              </a:rPr>
              <a:t>tổ</a:t>
            </a:r>
            <a:endParaRPr lang="en-US" sz="14300" dirty="0">
              <a:latin typeface="#9Slide05 Rusulica Script" panose="00000500000000000000" pitchFamily="2" charset="0"/>
            </a:endParaRPr>
          </a:p>
        </p:txBody>
      </p:sp>
    </p:spTree>
    <p:extLst>
      <p:ext uri="{BB962C8B-B14F-4D97-AF65-F5344CB8AC3E}">
        <p14:creationId xmlns:p14="http://schemas.microsoft.com/office/powerpoint/2010/main" val="84094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35" name="Picture 34"/>
          <p:cNvPicPr>
            <a:picLocks noChangeAspect="1"/>
          </p:cNvPicPr>
          <p:nvPr/>
        </p:nvPicPr>
        <p:blipFill>
          <a:blip r:embed="rId7">
            <a:clrChange>
              <a:clrFrom>
                <a:srgbClr val="FFFFFF"/>
              </a:clrFrom>
              <a:clrTo>
                <a:srgbClr val="FFFFFF">
                  <a:alpha val="0"/>
                </a:srgbClr>
              </a:clrTo>
            </a:clrChange>
          </a:blip>
          <a:srcRect b="80356"/>
          <a:stretch>
            <a:fillRect/>
          </a:stretch>
        </p:blipFill>
        <p:spPr>
          <a:xfrm>
            <a:off x="1674956" y="4500791"/>
            <a:ext cx="5790638" cy="597788"/>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7">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7">
            <a:clrChange>
              <a:clrFrom>
                <a:srgbClr val="FFFFFF"/>
              </a:clrFrom>
              <a:clrTo>
                <a:srgbClr val="FFFFFF">
                  <a:alpha val="0"/>
                </a:srgbClr>
              </a:clrTo>
            </a:clrChange>
          </a:blip>
          <a:srcRect t="20130" b="62102"/>
          <a:stretch>
            <a:fillRect/>
          </a:stretch>
        </p:blipFill>
        <p:spPr>
          <a:xfrm>
            <a:off x="1701335" y="5079314"/>
            <a:ext cx="5790639" cy="540729"/>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37" name="Picture 36"/>
          <p:cNvPicPr>
            <a:picLocks noChangeAspect="1"/>
          </p:cNvPicPr>
          <p:nvPr/>
        </p:nvPicPr>
        <p:blipFill>
          <a:blip r:embed="rId8">
            <a:clrChange>
              <a:clrFrom>
                <a:srgbClr val="FFFFFF"/>
              </a:clrFrom>
              <a:clrTo>
                <a:srgbClr val="FFFFFF">
                  <a:alpha val="0"/>
                </a:srgbClr>
              </a:clrTo>
            </a:clrChange>
          </a:blip>
          <a:stretch>
            <a:fillRect/>
          </a:stretch>
        </p:blipFill>
        <p:spPr>
          <a:xfrm>
            <a:off x="348983" y="339964"/>
            <a:ext cx="1661187" cy="807521"/>
          </a:xfrm>
          <a:prstGeom prst="rect">
            <a:avLst/>
          </a:prstGeom>
        </p:spPr>
      </p:pic>
      <p:sp>
        <p:nvSpPr>
          <p:cNvPr id="44" name="Oval 43">
            <a:hlinkClick r:id="rId9" action="ppaction://hlinksldjump"/>
          </p:cNvPr>
          <p:cNvSpPr/>
          <p:nvPr/>
        </p:nvSpPr>
        <p:spPr>
          <a:xfrm>
            <a:off x="289733"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1</a:t>
            </a:r>
          </a:p>
        </p:txBody>
      </p:sp>
      <p:sp>
        <p:nvSpPr>
          <p:cNvPr id="45" name="Oval 44">
            <a:hlinkClick r:id="rId10" action="ppaction://hlinksldjump"/>
          </p:cNvPr>
          <p:cNvSpPr/>
          <p:nvPr/>
        </p:nvSpPr>
        <p:spPr>
          <a:xfrm>
            <a:off x="2018654"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2</a:t>
            </a:r>
          </a:p>
        </p:txBody>
      </p:sp>
      <p:sp>
        <p:nvSpPr>
          <p:cNvPr id="46" name="Oval 45">
            <a:hlinkClick r:id="rId11" action="ppaction://hlinksldjump"/>
          </p:cNvPr>
          <p:cNvSpPr/>
          <p:nvPr/>
        </p:nvSpPr>
        <p:spPr>
          <a:xfrm>
            <a:off x="3747575"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3</a:t>
            </a:r>
          </a:p>
        </p:txBody>
      </p:sp>
      <p:sp>
        <p:nvSpPr>
          <p:cNvPr id="47" name="Oval 46">
            <a:hlinkClick r:id="rId12" action="ppaction://hlinksldjump"/>
          </p:cNvPr>
          <p:cNvSpPr/>
          <p:nvPr/>
        </p:nvSpPr>
        <p:spPr>
          <a:xfrm>
            <a:off x="5476496"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4</a:t>
            </a:r>
          </a:p>
        </p:txBody>
      </p:sp>
      <p:sp>
        <p:nvSpPr>
          <p:cNvPr id="48" name="Oval 47">
            <a:hlinkClick r:id="rId13" action="ppaction://hlinksldjump"/>
          </p:cNvPr>
          <p:cNvSpPr/>
          <p:nvPr/>
        </p:nvSpPr>
        <p:spPr>
          <a:xfrm>
            <a:off x="7205416"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5</a:t>
            </a:r>
          </a:p>
        </p:txBody>
      </p:sp>
      <p:pic>
        <p:nvPicPr>
          <p:cNvPr id="49" name="Picture 48"/>
          <p:cNvPicPr>
            <a:picLocks noChangeAspect="1"/>
          </p:cNvPicPr>
          <p:nvPr/>
        </p:nvPicPr>
        <p:blipFill>
          <a:blip r:embed="rId8">
            <a:clrChange>
              <a:clrFrom>
                <a:srgbClr val="FFFFFF"/>
              </a:clrFrom>
              <a:clrTo>
                <a:srgbClr val="FFFFFF">
                  <a:alpha val="0"/>
                </a:srgbClr>
              </a:clrTo>
            </a:clrChange>
          </a:blip>
          <a:stretch>
            <a:fillRect/>
          </a:stretch>
        </p:blipFill>
        <p:spPr>
          <a:xfrm>
            <a:off x="1871994" y="429946"/>
            <a:ext cx="1661187" cy="807521"/>
          </a:xfrm>
          <a:prstGeom prst="rect">
            <a:avLst/>
          </a:prstGeom>
        </p:spPr>
      </p:pic>
      <p:pic>
        <p:nvPicPr>
          <p:cNvPr id="50" name="Picture 49"/>
          <p:cNvPicPr>
            <a:picLocks noChangeAspect="1"/>
          </p:cNvPicPr>
          <p:nvPr/>
        </p:nvPicPr>
        <p:blipFill>
          <a:blip r:embed="rId8">
            <a:clrChange>
              <a:clrFrom>
                <a:srgbClr val="FFFFFF"/>
              </a:clrFrom>
              <a:clrTo>
                <a:srgbClr val="FFFFFF">
                  <a:alpha val="0"/>
                </a:srgbClr>
              </a:clrTo>
            </a:clrChange>
          </a:blip>
          <a:stretch>
            <a:fillRect/>
          </a:stretch>
        </p:blipFill>
        <p:spPr>
          <a:xfrm>
            <a:off x="3471056" y="410630"/>
            <a:ext cx="1661187" cy="807521"/>
          </a:xfrm>
          <a:prstGeom prst="rect">
            <a:avLst/>
          </a:prstGeom>
        </p:spPr>
      </p:pic>
      <p:pic>
        <p:nvPicPr>
          <p:cNvPr id="51" name="Picture 50"/>
          <p:cNvPicPr>
            <a:picLocks noChangeAspect="1"/>
          </p:cNvPicPr>
          <p:nvPr/>
        </p:nvPicPr>
        <p:blipFill>
          <a:blip r:embed="rId8">
            <a:clrChange>
              <a:clrFrom>
                <a:srgbClr val="FFFFFF"/>
              </a:clrFrom>
              <a:clrTo>
                <a:srgbClr val="FFFFFF">
                  <a:alpha val="0"/>
                </a:srgbClr>
              </a:clrTo>
            </a:clrChange>
          </a:blip>
          <a:stretch>
            <a:fillRect/>
          </a:stretch>
        </p:blipFill>
        <p:spPr>
          <a:xfrm>
            <a:off x="5262102" y="429946"/>
            <a:ext cx="1661187" cy="807521"/>
          </a:xfrm>
          <a:prstGeom prst="rect">
            <a:avLst/>
          </a:prstGeom>
        </p:spPr>
      </p:pic>
      <p:pic>
        <p:nvPicPr>
          <p:cNvPr id="52" name="Picture 51"/>
          <p:cNvPicPr>
            <a:picLocks noChangeAspect="1"/>
          </p:cNvPicPr>
          <p:nvPr/>
        </p:nvPicPr>
        <p:blipFill>
          <a:blip r:embed="rId8">
            <a:clrChange>
              <a:clrFrom>
                <a:srgbClr val="FFFFFF"/>
              </a:clrFrom>
              <a:clrTo>
                <a:srgbClr val="FFFFFF">
                  <a:alpha val="0"/>
                </a:srgbClr>
              </a:clrTo>
            </a:clrChange>
          </a:blip>
          <a:stretch>
            <a:fillRect/>
          </a:stretch>
        </p:blipFill>
        <p:spPr>
          <a:xfrm>
            <a:off x="6852848" y="456803"/>
            <a:ext cx="1661187" cy="807521"/>
          </a:xfrm>
          <a:prstGeom prst="rect">
            <a:avLst/>
          </a:prstGeom>
        </p:spPr>
      </p:pic>
      <p:pic>
        <p:nvPicPr>
          <p:cNvPr id="1026" name="Picture 2" descr="Flying Red Bird GIF by PlayKids | Bird gif, Cartoon people, Flash ..."/>
          <p:cNvPicPr>
            <a:picLocks noChangeAspect="1" noChangeArrowheads="1" noCrop="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848593" y="285677"/>
            <a:ext cx="5800725" cy="5257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248071" y="1333028"/>
            <a:ext cx="8088849" cy="8088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365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7.5E-6 6.2963E-6 L 7.5E-6 6.2963E-6 C 0.00313 0.00348 0.00613 0.00741 0.00951 0.01042 C 0.0129 0.01366 0.01915 0.01667 0.02253 0.01899 C 0.0254 0.02084 0.02813 0.02339 0.03087 0.02524 C 0.03321 0.02686 0.03568 0.02778 0.03803 0.02964 C 0.0405 0.03126 0.04271 0.0338 0.04519 0.03589 C 0.05717 0.04584 0.05014 0.03913 0.06303 0.04862 C 0.06667 0.05116 0.07006 0.05487 0.0737 0.05718 C 0.07683 0.05903 0.08008 0.05996 0.08334 0.06135 C 0.09975 0.06783 0.09024 0.06297 0.10469 0.06968 C 0.10756 0.07107 0.11029 0.07246 0.11303 0.07408 C 0.11628 0.07593 0.11928 0.07871 0.12253 0.08033 C 0.12488 0.08149 0.12735 0.08172 0.12969 0.08241 C 0.1461 0.09491 0.13008 0.08427 0.14636 0.09098 C 0.14883 0.0919 0.15118 0.09399 0.15352 0.09514 C 0.15626 0.09677 0.15912 0.09815 0.16185 0.09931 C 0.16498 0.10093 0.16823 0.10186 0.17136 0.10371 C 0.17462 0.10556 0.17761 0.10834 0.18087 0.10996 C 0.18477 0.11204 0.18894 0.11227 0.19284 0.11436 C 0.1961 0.11598 0.19909 0.11876 0.20235 0.12061 C 0.20626 0.12292 0.21042 0.12431 0.2142 0.12686 C 0.21758 0.12917 0.22045 0.13311 0.22383 0.13542 C 0.22644 0.13727 0.22943 0.13774 0.23217 0.13959 C 0.23464 0.14144 0.23685 0.14422 0.2392 0.14607 C 0.24154 0.14769 0.24402 0.14862 0.24636 0.15024 C 0.25157 0.15371 0.25678 0.15718 0.26185 0.16089 C 0.26589 0.16366 0.2698 0.16644 0.27383 0.16922 C 0.27579 0.17061 0.27774 0.17246 0.27969 0.17362 L 0.28685 0.17778 C 0.28881 0.18056 0.29076 0.1838 0.29284 0.18635 C 0.29532 0.18913 0.30222 0.19399 0.30469 0.19468 C 0.31068 0.1963 0.31667 0.19607 0.32266 0.19677 C 0.33152 0.20209 0.32045 0.19491 0.32969 0.20325 C 0.33087 0.20417 0.33217 0.20464 0.33334 0.20533 C 0.33451 0.20672 0.33542 0.20927 0.33685 0.2095 C 0.34323 0.21135 0.34962 0.21065 0.356 0.21158 C 0.35756 0.21204 0.35912 0.21297 0.36068 0.21389 C 0.36915 0.2213 0.36172 0.21598 0.37383 0.22014 C 0.37501 0.22061 0.37618 0.22153 0.37735 0.22223 C 0.38594 0.22663 0.37826 0.22223 0.38803 0.22639 C 0.39988 0.23172 0.37917 0.22501 0.39883 0.23079 C 0.4056 0.23889 0.39909 0.23172 0.406 0.23704 C 0.40756 0.23843 0.40912 0.23982 0.41068 0.24121 C 0.41198 0.2426 0.41303 0.24445 0.41433 0.24561 C 0.41576 0.24677 0.41745 0.247 0.41902 0.24769 C 0.4224 0.25371 0.42266 0.25556 0.42735 0.25834 C 0.42813 0.2588 0.42891 0.25834 0.42982 0.25834 " pathEditMode="relative" ptsTypes="AAAAAAAAAAAAAAAAAAAAAAAAAAAAAAAAAAAAAAAAAAAAAAAA">
                                      <p:cBhvr>
                                        <p:cTn id="6" dur="2000" fill="hold"/>
                                        <p:tgtEl>
                                          <p:spTgt spid="37"/>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4.16667E-7 -3.33333E-6 L -4.16667E-7 -3.33333E-6 C -0.00221 0.0051 -0.00404 0.01135 -0.00651 0.01598 C -0.01068 0.02385 -0.01263 0.02385 -0.01693 0.02593 C -0.01836 0.02732 -0.01966 0.02871 -0.02096 0.03033 C -0.02422 0.03403 -0.02721 0.03982 -0.0306 0.04213 C -0.03242 0.04375 -0.03437 0.04468 -0.0362 0.04653 C -0.03789 0.04792 -0.03932 0.0507 -0.04102 0.05232 C -0.04258 0.05417 -0.04427 0.05486 -0.04583 0.05648 C -0.05651 0.0676 -0.04427 0.05811 -0.05625 0.06667 C -0.05781 0.06922 -0.05937 0.07246 -0.06094 0.07477 C -0.06263 0.07662 -0.06432 0.07732 -0.06575 0.07871 C -0.06745 0.08056 -0.06901 0.08287 -0.07057 0.08473 C -0.07279 0.08727 -0.07487 0.08866 -0.07708 0.09098 C -0.07865 0.09283 -0.08021 0.09514 -0.0819 0.09699 C -0.08398 0.09931 -0.0862 0.10093 -0.08828 0.10324 C -0.1026 0.1176 -0.08594 0.10116 -0.0987 0.11528 C -0.1013 0.11829 -0.10417 0.12014 -0.10677 0.12338 C -0.12487 0.14468 -0.11406 0.13172 -0.12435 0.14769 C -0.12943 0.15556 -0.13021 0.1551 -0.13477 0.16389 C -0.14883 0.19051 -0.13854 0.17269 -0.14518 0.18403 C -0.1457 0.18611 -0.14609 0.18866 -0.14674 0.19028 C -0.14792 0.1926 -0.14948 0.19398 -0.15078 0.1963 C -0.15195 0.19815 -0.15299 0.20023 -0.15404 0.20232 C -0.15482 0.20417 -0.1556 0.20672 -0.15651 0.20834 C -0.16159 0.21968 -0.16523 0.22547 -0.17005 0.23681 C -0.17227 0.24213 -0.1737 0.24954 -0.17643 0.25301 C -0.17773 0.2544 -0.18086 0.25834 -0.18203 0.26111 C -0.18307 0.26343 -0.18359 0.26667 -0.1845 0.26922 C -0.18516 0.27084 -0.1862 0.27153 -0.18685 0.27338 C -0.1931 0.28658 -0.18776 0.2757 -0.19167 0.2875 C -0.19271 0.29028 -0.19401 0.29236 -0.19479 0.29537 C -0.20286 0.32223 -0.19609 0.30463 -0.20039 0.31598 " pathEditMode="relative" rAng="0" ptsTypes="AAAAAAAAAAAAAAAAAAAAAAAAAAAAAAAAA">
                                      <p:cBhvr>
                                        <p:cTn id="9" dur="2000" fill="hold"/>
                                        <p:tgtEl>
                                          <p:spTgt spid="1026"/>
                                        </p:tgtEl>
                                        <p:attrNameLst>
                                          <p:attrName>ppt_x</p:attrName>
                                          <p:attrName>ppt_y</p:attrName>
                                        </p:attrNameLst>
                                      </p:cBhvr>
                                      <p:rCtr x="-10026" y="15787"/>
                                    </p:animMotion>
                                  </p:childTnLst>
                                </p:cTn>
                              </p:par>
                              <p:par>
                                <p:cTn id="10" presetID="0" presetClass="path" presetSubtype="0" accel="50000" decel="50000" fill="hold" nodeType="withEffect">
                                  <p:stCondLst>
                                    <p:cond delay="0"/>
                                  </p:stCondLst>
                                  <p:childTnLst>
                                    <p:animMotion origin="layout" path="M 0.42982 0.25834 L 0.42982 0.25834 L 0.41315 0.27732 C 0.4112 0.2794 0.40938 0.28241 0.40716 0.28357 C 0.40352 0.28565 0.39961 0.28658 0.39649 0.29005 C 0.38477 0.30255 0.39622 0.29098 0.38451 0.30047 C 0.38125 0.30325 0.37787 0.30533 0.375 0.30903 C 0.37096 0.31436 0.36888 0.3176 0.36432 0.32177 C 0.36315 0.32269 0.36198 0.32315 0.36068 0.32385 C 0.35456 0.33473 0.35977 0.32686 0.35 0.33658 C 0.34323 0.34329 0.34987 0.33936 0.34167 0.34283 C 0.33854 0.34653 0.33529 0.34977 0.33216 0.35348 C 0.33047 0.35556 0.32904 0.35788 0.32734 0.35996 C 0.32409 0.36366 0.32253 0.36413 0.31901 0.36621 C 0.31745 0.36829 0.31602 0.37061 0.31432 0.37246 C 0.31276 0.37431 0.31094 0.37501 0.30951 0.37686 C 0.30169 0.38681 0.31003 0.38079 0.30234 0.38519 C 0.3 0.3882 0.29753 0.39075 0.29531 0.39376 C 0.28477 0.40788 0.28945 0.40417 0.28216 0.40857 C 0.27539 0.42663 0.28659 0.39862 0.27266 0.42339 C 0.26823 0.43126 0.2707 0.42871 0.2655 0.43195 C 0.26406 0.43704 0.26289 0.44214 0.26081 0.44677 C 0.25964 0.44908 0.25833 0.45093 0.25716 0.45302 C 0.25677 0.45579 0.25664 0.4588 0.25599 0.46158 C 0.25547 0.46389 0.25404 0.46528 0.25365 0.46783 C 0.25274 0.47385 0.25247 0.49052 0.25117 0.49746 C 0.25078 0.50001 0.24961 0.50163 0.24883 0.50394 C 0.24844 0.50741 0.24818 0.51089 0.24766 0.51436 C 0.24544 0.53056 0.24753 0.5095 0.24531 0.52917 C 0.24518 0.52987 0.24531 0.53056 0.24531 0.53149 " pathEditMode="relative" ptsTypes="AAAAAAAAAAAAAAAAAAAAAAAAAAAAAA">
                                      <p:cBhvr>
                                        <p:cTn id="11" dur="2000" fill="hold"/>
                                        <p:tgtEl>
                                          <p:spTgt spid="37"/>
                                        </p:tgtEl>
                                        <p:attrNameLst>
                                          <p:attrName>ppt_x</p:attrName>
                                          <p:attrName>ppt_y</p:attrName>
                                        </p:attrNameLst>
                                      </p:cBhvr>
                                    </p:animMotion>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3" name="Am-thanh-phep-thuat-www_nhacchuongvui_com.wav"/>
                                        </p:tgtEl>
                                      </p:cMediaNode>
                                    </p:audio>
                                  </p:subTnLst>
                                </p:cTn>
                              </p:par>
                              <p:par>
                                <p:cTn id="16" presetID="10" presetClass="exit" presetSubtype="0" fill="hold" nodeType="with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par>
                          <p:cTn id="19" fill="hold">
                            <p:stCondLst>
                              <p:cond delay="4500"/>
                            </p:stCondLst>
                            <p:childTnLst>
                              <p:par>
                                <p:cTn id="20" presetID="0" presetClass="path" presetSubtype="0" accel="50000" decel="50000" fill="hold" nodeType="afterEffect">
                                  <p:stCondLst>
                                    <p:cond delay="0"/>
                                  </p:stCondLst>
                                  <p:childTnLst>
                                    <p:animMotion origin="layout" path="M -0.20039 0.31597 L -0.20039 0.31597 C -0.19505 0.26736 -0.20104 0.31181 -0.1957 0.28634 C -0.19518 0.28357 -0.19531 0.28032 -0.19453 0.27778 C -0.19362 0.27523 -0.19218 0.27361 -0.19088 0.27153 C -0.19049 0.26875 -0.18945 0.25972 -0.18854 0.25671 C -0.18789 0.2544 -0.18698 0.25232 -0.18619 0.25023 C -0.1858 0.24815 -0.18554 0.24583 -0.18502 0.24398 C -0.18398 0.24074 -0.18255 0.23843 -0.18138 0.23542 C -0.1806 0.23333 -0.17981 0.23125 -0.17903 0.22917 C -0.17487 0.20694 -0.17877 0.22407 -0.17422 0.20995 C -0.17343 0.20741 -0.17291 0.20417 -0.17187 0.20162 C -0.17096 0.19907 -0.1694 0.19745 -0.16836 0.19514 C -0.16744 0.19329 -0.16679 0.19097 -0.16588 0.18889 C -0.16484 0.18611 -0.16354 0.18333 -0.16237 0.18032 C -0.16158 0.17847 -0.1608 0.17616 -0.16002 0.17407 C -0.15729 0.16759 -0.15416 0.16181 -0.15169 0.15509 C -0.15091 0.15301 -0.15026 0.15046 -0.14922 0.14861 C -0.14648 0.14375 -0.14453 0.14398 -0.14101 0.14236 C -0.13685 0.13148 -0.14075 0.13935 -0.13385 0.13171 C -0.12916 0.12662 -0.12942 0.12431 -0.12435 0.1213 C -0.12239 0.12014 -0.12031 0.11968 -0.11836 0.11898 C -0.10807 0.10694 -0.12109 0.12153 -0.11119 0.11273 C -0.10195 0.10463 -0.11302 0.11181 -0.10403 0.10648 C -0.10286 0.10486 -0.10182 0.10324 -0.10052 0.10208 C -0.09935 0.10116 -0.09804 0.10093 -0.09687 0.1 C -0.09531 0.09884 -0.09375 0.09699 -0.09218 0.09583 C -0.09023 0.09421 -0.08815 0.09329 -0.08619 0.09167 C -0.07695 0.08333 -0.08802 0.09051 -0.07903 0.08519 C -0.07786 0.0838 -0.07656 0.08264 -0.07552 0.08102 C -0.07422 0.07917 -0.0733 0.07639 -0.07187 0.07454 C -0.06966 0.07176 -0.06627 0.06968 -0.06354 0.06829 C -0.05651 0.06458 -0.05651 0.06458 -0.05052 0.06204 C -0.04895 0.06065 -0.04739 0.0588 -0.0457 0.05764 C -0.04388 0.05648 -0.04179 0.05648 -0.03984 0.05556 C -0.03815 0.05486 -0.03658 0.05417 -0.03502 0.05347 C -0.03346 0.05208 -0.0319 0.05046 -0.03033 0.04931 C -0.02916 0.04838 -0.02773 0.04838 -0.02669 0.04722 C -0.01783 0.03657 -0.02799 0.04375 -0.01953 0.03866 C -0.01679 0.03542 -0.01289 0.03056 -0.01002 0.02801 C -0.00898 0.02708 -0.00768 0.02662 -0.00651 0.02593 C -0.00533 0.02384 -0.00442 0.02107 -0.00286 0.01968 C -0.00065 0.01736 0.0043 0.01551 0.0043 0.01551 " pathEditMode="relative" ptsTypes="AAAAAAAAAAAAAAAAAAAAAAAAAAAAAAAAAAAAAAAAAAA">
                                      <p:cBhvr>
                                        <p:cTn id="21" dur="2000" fill="hold"/>
                                        <p:tgtEl>
                                          <p:spTgt spid="1026"/>
                                        </p:tgtEl>
                                        <p:attrNameLst>
                                          <p:attrName>ppt_x</p:attrName>
                                          <p:attrName>ppt_y</p:attrName>
                                        </p:attrNameLst>
                                      </p:cBhvr>
                                    </p:animMotion>
                                  </p:childTnLst>
                                </p:cTn>
                              </p:par>
                              <p:par>
                                <p:cTn id="22" presetID="10" presetClass="exit" presetSubtype="0" fill="hold" grpId="0" nodeType="with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287 -0.00463 L 0.00287 -0.00463 C 0.00534 -0.00139 0.00768 0.00254 0.01042 0.00555 C 0.01315 0.00879 0.0181 0.01157 0.02084 0.01389 C 0.02305 0.01574 0.02526 0.01829 0.02748 0.02014 C 0.0293 0.02176 0.03138 0.02268 0.03321 0.0243 C 0.03516 0.02592 0.03698 0.02847 0.03893 0.03055 C 0.04844 0.04028 0.04284 0.03379 0.05313 0.04305 C 0.05612 0.0456 0.05886 0.0493 0.06172 0.05162 C 0.06419 0.05324 0.0668 0.05416 0.0694 0.05555 C 0.08255 0.06204 0.075 0.05717 0.08646 0.06389 C 0.0888 0.06528 0.09102 0.06643 0.0931 0.06805 C 0.09571 0.06991 0.09818 0.07268 0.10078 0.0743 C 0.10261 0.07546 0.10456 0.07569 0.10651 0.07639 C 0.11953 0.08866 0.10677 0.07824 0.11979 0.08472 C 0.12175 0.08565 0.1237 0.08773 0.12552 0.08889 C 0.12774 0.09051 0.12995 0.0919 0.13216 0.09305 C 0.13464 0.09444 0.13724 0.09537 0.13985 0.09722 C 0.14245 0.09907 0.14479 0.10185 0.1474 0.10347 C 0.15052 0.10555 0.15391 0.10579 0.1569 0.10787 C 0.15951 0.10926 0.16198 0.11204 0.16459 0.11389 C 0.16771 0.1162 0.17097 0.11759 0.17409 0.12014 C 0.17669 0.12245 0.17904 0.12616 0.18177 0.12847 C 0.18386 0.13032 0.1862 0.13079 0.18841 0.13264 C 0.19037 0.13449 0.19219 0.13704 0.19401 0.13889 C 0.19584 0.14051 0.19792 0.14143 0.19974 0.14305 C 0.20391 0.14653 0.20807 0.15 0.21211 0.15347 C 0.21537 0.15625 0.21849 0.15903 0.22175 0.1618 C 0.22331 0.16319 0.22487 0.16481 0.22643 0.16597 L 0.23216 0.17014 C 0.23373 0.17291 0.23529 0.17616 0.23685 0.1787 C 0.23893 0.18125 0.2444 0.18611 0.24636 0.1868 C 0.25117 0.18842 0.25599 0.18819 0.26081 0.18889 C 0.26784 0.19398 0.25899 0.18704 0.26641 0.19514 C 0.26732 0.19606 0.26836 0.19653 0.26927 0.19722 C 0.27018 0.19861 0.27097 0.20116 0.27214 0.20139 C 0.27722 0.20324 0.28229 0.20254 0.28737 0.20347 C 0.28867 0.20393 0.28985 0.20486 0.29115 0.20579 C 0.29792 0.21296 0.29193 0.20764 0.30169 0.2118 C 0.30261 0.21227 0.30352 0.21319 0.30443 0.21389 C 0.31133 0.21829 0.30521 0.21389 0.31302 0.21805 C 0.32253 0.22315 0.30599 0.21666 0.32162 0.22222 C 0.32709 0.23032 0.32188 0.22315 0.32735 0.22847 C 0.32865 0.22986 0.32982 0.23125 0.33112 0.23264 C 0.33216 0.23403 0.33294 0.23565 0.33399 0.2368 C 0.33516 0.23796 0.33659 0.23819 0.33776 0.23889 C 0.3405 0.24491 0.34076 0.24676 0.3444 0.24954 C 0.34505 0.24977 0.34571 0.24954 0.34649 0.24954 " pathEditMode="relative" rAng="0" ptsTypes="AAAAAAAAAAAAAAAAAAAAAAAAAAAAAAAAAAAAAAAAAAAAAAAA">
                                      <p:cBhvr>
                                        <p:cTn id="29" dur="2000" fill="hold"/>
                                        <p:tgtEl>
                                          <p:spTgt spid="49"/>
                                        </p:tgtEl>
                                        <p:attrNameLst>
                                          <p:attrName>ppt_x</p:attrName>
                                          <p:attrName>ppt_y</p:attrName>
                                        </p:attrNameLst>
                                      </p:cBhvr>
                                      <p:rCtr x="17174" y="12708"/>
                                    </p:animMotion>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0.0043 0.01574 L 0.0043 0.01574 C 0.00183 0.0169 -0.00065 0.01783 -0.00312 0.01945 C -0.00429 0.02014 -0.0052 0.02222 -0.00638 0.02315 C -0.01002 0.02639 -0.00989 0.02361 -0.01367 0.02894 C -0.01458 0.03033 -0.01549 0.03125 -0.01627 0.03287 C -0.01692 0.0338 -0.01757 0.03565 -0.01823 0.03658 C -0.01914 0.0375 -0.02005 0.03773 -0.02096 0.03843 C -0.02591 0.04908 -0.02109 0.04051 -0.02695 0.04607 C -0.03515 0.05417 -0.0233 0.0463 -0.03281 0.05185 L -0.03815 0.05949 C -0.03984 0.06204 -0.04205 0.06574 -0.04414 0.06736 C -0.04544 0.06806 -0.04674 0.06852 -0.04804 0.06922 C -0.05416 0.07778 -0.04739 0.06922 -0.05937 0.07662 C -0.06041 0.07755 -0.06145 0.0794 -0.06263 0.08079 C -0.06679 0.08496 -0.06601 0.08403 -0.06992 0.08635 C -0.07578 0.09468 -0.06875 0.08519 -0.07721 0.09398 C -0.07877 0.0956 -0.0802 0.09792 -0.08177 0.09977 C -0.08476 0.10301 -0.08359 0.10023 -0.08711 0.10556 C -0.09218 0.11297 -0.08867 0.10903 -0.0931 0.1169 C -0.09388 0.11852 -0.09492 0.11945 -0.0957 0.12084 C -0.09752 0.12385 -0.10273 0.13542 -0.10299 0.13611 C -0.1039 0.13797 -0.10494 0.13935 -0.1056 0.14167 C -0.1082 0.15162 -0.1069 0.14722 -0.10963 0.1551 C -0.11054 0.16042 -0.11119 0.16574 -0.11224 0.1706 C -0.11276 0.17246 -0.11328 0.17408 -0.11354 0.17616 C -0.11393 0.17824 -0.11393 0.18033 -0.11419 0.18218 C -0.11471 0.18496 -0.11562 0.18704 -0.11614 0.18959 C -0.11653 0.19097 -0.11666 0.19213 -0.11679 0.19375 " pathEditMode="relative" rAng="0" ptsTypes="AAAAAAAAAAAAAAAAAAAAAAAAAAAAA">
                                      <p:cBhvr>
                                        <p:cTn id="32" dur="2000" fill="hold"/>
                                        <p:tgtEl>
                                          <p:spTgt spid="1026"/>
                                        </p:tgtEl>
                                        <p:attrNameLst>
                                          <p:attrName>ppt_x</p:attrName>
                                          <p:attrName>ppt_y</p:attrName>
                                        </p:attrNameLst>
                                      </p:cBhvr>
                                      <p:rCtr x="-6055" y="8889"/>
                                    </p:animMotion>
                                  </p:childTnLst>
                                </p:cTn>
                              </p:par>
                              <p:par>
                                <p:cTn id="33" presetID="0" presetClass="path" presetSubtype="0" accel="50000" decel="50000" fill="hold" nodeType="withEffect">
                                  <p:stCondLst>
                                    <p:cond delay="0"/>
                                  </p:stCondLst>
                                  <p:childTnLst>
                                    <p:animMotion origin="layout" path="M 0.34648 0.24954 L 0.34648 0.24954 L 0.33281 0.26551 C 0.33138 0.26713 0.32981 0.26967 0.32812 0.2706 C 0.32526 0.27245 0.322 0.27315 0.3194 0.27616 C 0.31002 0.2868 0.31927 0.27708 0.30989 0.28495 C 0.30729 0.2875 0.30442 0.28912 0.30221 0.29236 C 0.29895 0.29676 0.29739 0.29977 0.29349 0.30301 C 0.2927 0.30393 0.29166 0.30417 0.29062 0.30486 C 0.2858 0.31435 0.28997 0.30741 0.28216 0.31597 C 0.27656 0.32153 0.28203 0.31829 0.27552 0.32106 C 0.27304 0.3243 0.27018 0.32685 0.2677 0.33009 C 0.2664 0.33194 0.26523 0.33379 0.26393 0.33565 C 0.26119 0.33866 0.25989 0.33912 0.25729 0.34097 C 0.25599 0.34259 0.25468 0.34467 0.25338 0.34629 C 0.25208 0.34792 0.25078 0.34861 0.24961 0.35 C 0.24323 0.35856 0.25 0.35347 0.24388 0.35717 C 0.24192 0.35972 0.23984 0.36204 0.23815 0.36458 C 0.22981 0.37639 0.23333 0.37338 0.2276 0.37685 C 0.22213 0.39236 0.23112 0.36852 0.22005 0.38981 C 0.2164 0.39629 0.21836 0.39421 0.21419 0.39699 C 0.21289 0.40139 0.21198 0.40555 0.21041 0.40949 C 0.2095 0.41134 0.20833 0.41296 0.20755 0.41481 C 0.20716 0.41713 0.2069 0.41967 0.20664 0.42222 C 0.20612 0.42407 0.20494 0.42546 0.20455 0.42754 C 0.2039 0.43264 0.20377 0.44653 0.2026 0.45254 C 0.20234 0.45486 0.2013 0.45625 0.20078 0.4581 C 0.20052 0.46111 0.20026 0.46412 0.19987 0.46713 C 0.19804 0.48102 0.19974 0.46296 0.19804 0.47986 C 0.19804 0.48032 0.19804 0.48102 0.19804 0.48194 " pathEditMode="relative" rAng="0" ptsTypes="AAAAAAAAAAAAAAAAAAAAAAAAAAAAAA">
                                      <p:cBhvr>
                                        <p:cTn id="34" dur="2000" fill="hold"/>
                                        <p:tgtEl>
                                          <p:spTgt spid="49"/>
                                        </p:tgtEl>
                                        <p:attrNameLst>
                                          <p:attrName>ppt_x</p:attrName>
                                          <p:attrName>ppt_y</p:attrName>
                                        </p:attrNameLst>
                                      </p:cBhvr>
                                      <p:rCtr x="-7422" y="11620"/>
                                    </p:animMotion>
                                  </p:childTnLst>
                                </p:cTn>
                              </p:par>
                            </p:childTnLst>
                          </p:cTn>
                        </p:par>
                        <p:par>
                          <p:cTn id="35" fill="hold">
                            <p:stCondLst>
                              <p:cond delay="4000"/>
                            </p:stCondLst>
                            <p:childTnLst>
                              <p:par>
                                <p:cTn id="36" presetID="10" presetClass="exit" presetSubtype="0" fill="hold" nodeType="after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par>
                          <p:cTn id="42" fill="hold">
                            <p:stCondLst>
                              <p:cond delay="4500"/>
                            </p:stCondLst>
                            <p:childTnLst>
                              <p:par>
                                <p:cTn id="43" presetID="0" presetClass="path" presetSubtype="0" accel="50000" decel="50000" fill="hold" nodeType="afterEffect">
                                  <p:stCondLst>
                                    <p:cond delay="0"/>
                                  </p:stCondLst>
                                  <p:childTnLst>
                                    <p:animMotion origin="layout" path="M -0.20039 0.31597 L -0.20039 0.31597 C -0.19375 0.30394 -0.18958 0.29861 -0.18502 0.28634 C -0.18372 0.28287 -0.18281 0.27894 -0.18138 0.2757 C -0.17864 0.26875 -0.17448 0.26181 -0.17187 0.2544 C -0.17096 0.25185 -0.17044 0.24884 -0.16953 0.24607 C -0.16797 0.24097 -0.16536 0.23588 -0.16354 0.23125 C -0.16276 0.22917 -0.16211 0.22685 -0.1612 0.22477 C -0.15117 0.20394 -0.16107 0.22547 -0.15286 0.21227 C -0.14948 0.20672 -0.14583 0.20185 -0.14336 0.19537 C -0.14258 0.19306 -0.14206 0.19051 -0.14101 0.18889 C -0.13997 0.1875 -0.13854 0.1875 -0.13737 0.18681 C -0.13502 0.18125 -0.13229 0.17593 -0.13021 0.16991 C -0.12903 0.16644 -0.12812 0.1625 -0.12669 0.15926 C -0.12526 0.15625 -0.12344 0.15394 -0.12187 0.15093 C -0.12096 0.14884 -0.12044 0.1463 -0.11953 0.14445 C -0.11732 0.14005 -0.11484 0.13611 -0.11237 0.13172 L -0.10521 0.11922 C -0.09349 0.09815 -0.10716 0.12176 -0.0957 0.1044 C -0.09453 0.10232 -0.09362 0.09954 -0.09219 0.09792 C -0.09114 0.09676 -0.08971 0.09676 -0.08867 0.09584 C -0.08698 0.09468 -0.08541 0.09306 -0.08385 0.09167 C -0.08255 0.09028 -0.08138 0.08889 -0.08034 0.08727 C -0.07864 0.08542 -0.07734 0.08264 -0.07552 0.08102 C -0.07409 0.07963 -0.07239 0.07963 -0.0707 0.07894 C -0.06914 0.07685 -0.06771 0.07431 -0.06601 0.07246 C -0.06497 0.07153 -0.06341 0.07176 -0.06237 0.07037 C -0.06068 0.06852 -0.05781 0.06065 -0.05534 0.05996 C -0.04622 0.05741 -0.03711 0.05718 -0.02786 0.05556 C -0.00234 0.05139 -0.02682 0.05556 -0.00885 0.05139 C -0.00169 0.04977 0.00781 0.04838 0.01498 0.04722 C 0.01328 0.04653 0.01172 0.0456 0.01016 0.04514 C 0.00664 0.04398 -0.00052 0.04306 -0.00052 0.04306 " pathEditMode="relative" ptsTypes="AAAAAAAAAAAAAAAAAAAAAAAAAAAAAAAAA">
                                      <p:cBhvr>
                                        <p:cTn id="44" dur="2000" fill="hold"/>
                                        <p:tgtEl>
                                          <p:spTgt spid="1026"/>
                                        </p:tgtEl>
                                        <p:attrNameLst>
                                          <p:attrName>ppt_x</p:attrName>
                                          <p:attrName>ppt_y</p:attrName>
                                        </p:attrNameLst>
                                      </p:cBhvr>
                                    </p:animMotion>
                                  </p:childTnLst>
                                </p:cTn>
                              </p:par>
                              <p:par>
                                <p:cTn id="45" presetID="10" presetClass="exit" presetSubtype="0" fill="hold" grpId="0" nodeType="with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8.33333E-7 2.96296E-6 L -8.33333E-7 0.00023 C 0.00182 0.00347 0.00365 0.00787 0.00573 0.01134 C 0.00794 0.01504 0.01172 0.01805 0.0138 0.02083 C 0.0155 0.02291 0.01719 0.02569 0.01901 0.02777 C 0.02031 0.02963 0.02201 0.03078 0.02344 0.0324 C 0.02487 0.03426 0.0263 0.03727 0.02787 0.03958 C 0.03516 0.05046 0.03086 0.04328 0.0388 0.0537 C 0.04115 0.05648 0.04323 0.06065 0.04544 0.06319 C 0.04727 0.06504 0.04935 0.0662 0.0513 0.06782 C 0.06146 0.075 0.05573 0.06967 0.06458 0.07708 C 0.06628 0.0787 0.0681 0.08009 0.06966 0.08194 C 0.07162 0.08402 0.07357 0.08703 0.07565 0.08889 C 0.07695 0.09027 0.07852 0.09051 0.08008 0.0912 C 0.09011 0.10509 0.08021 0.09328 0.09024 0.10069 C 0.0918 0.10162 0.09336 0.10393 0.09466 0.10532 C 0.09636 0.10717 0.09818 0.10879 0.09987 0.10995 C 0.10169 0.11157 0.10378 0.11273 0.10573 0.11481 C 0.10781 0.1169 0.10964 0.1199 0.11159 0.12176 C 0.11406 0.12407 0.11667 0.1243 0.11901 0.12662 C 0.12096 0.12824 0.12292 0.13148 0.12487 0.13356 C 0.12734 0.13611 0.12982 0.13773 0.13229 0.14051 C 0.13425 0.14328 0.13607 0.14745 0.13815 0.15 C 0.13971 0.15208 0.14154 0.15254 0.14336 0.15463 C 0.14479 0.15671 0.14622 0.15972 0.14766 0.1618 C 0.14909 0.16342 0.15065 0.16458 0.15208 0.16643 C 0.15521 0.17037 0.15846 0.1743 0.16159 0.17824 C 0.16406 0.18125 0.16654 0.18449 0.16901 0.1875 C 0.17031 0.18912 0.17149 0.19097 0.17266 0.19213 L 0.17708 0.19699 C 0.17826 0.2 0.17956 0.2037 0.18073 0.20648 C 0.18229 0.20949 0.18659 0.21504 0.18802 0.21574 C 0.1918 0.21759 0.19557 0.21736 0.19922 0.21805 C 0.20469 0.22384 0.19779 0.21597 0.20352 0.22523 C 0.2043 0.22615 0.20508 0.22662 0.20573 0.22754 C 0.20651 0.22893 0.20703 0.23194 0.20794 0.23217 C 0.21185 0.23426 0.21589 0.23356 0.21979 0.23449 C 0.2207 0.23495 0.22162 0.23611 0.22266 0.23703 C 0.22787 0.24514 0.22331 0.23912 0.23086 0.24398 C 0.23151 0.24444 0.23229 0.24537 0.23294 0.24629 C 0.23828 0.25115 0.23359 0.24629 0.23958 0.25092 C 0.24688 0.25671 0.23412 0.2493 0.24622 0.25555 C 0.25039 0.26481 0.24636 0.25671 0.25065 0.26273 C 0.25169 0.26435 0.25261 0.26574 0.25352 0.26736 C 0.25443 0.26898 0.25495 0.27083 0.25573 0.27199 C 0.25664 0.27338 0.25781 0.27361 0.25872 0.27453 C 0.26081 0.28125 0.26107 0.28333 0.2638 0.28657 C 0.26432 0.2868 0.26484 0.28657 0.2655 0.28657 " pathEditMode="relative" rAng="0" ptsTypes="AAAAAAAAAAAAAAAAAAAAAAAAAAAAAAAAAAAAAAAAAAAAAAAA">
                                      <p:cBhvr>
                                        <p:cTn id="52" dur="2000" fill="hold"/>
                                        <p:tgtEl>
                                          <p:spTgt spid="50"/>
                                        </p:tgtEl>
                                        <p:attrNameLst>
                                          <p:attrName>ppt_x</p:attrName>
                                          <p:attrName>ppt_y</p:attrName>
                                        </p:attrNameLst>
                                      </p:cBhvr>
                                      <p:rCtr x="13268" y="14329"/>
                                    </p:animMotion>
                                  </p:childTnLst>
                                </p:cTn>
                              </p:par>
                            </p:childTnLst>
                          </p:cTn>
                        </p:par>
                        <p:par>
                          <p:cTn id="53" fill="hold">
                            <p:stCondLst>
                              <p:cond delay="2000"/>
                            </p:stCondLst>
                            <p:childTnLst>
                              <p:par>
                                <p:cTn id="54" presetID="0" presetClass="path" presetSubtype="0" accel="50000" decel="50000" fill="hold" nodeType="afterEffect">
                                  <p:stCondLst>
                                    <p:cond delay="0"/>
                                  </p:stCondLst>
                                  <p:childTnLst>
                                    <p:animMotion origin="layout" path="M 0.0043 0.01574 L 0.0043 0.01574 C 0.00235 0.01875 0.00052 0.02246 -0.00156 0.02477 C -0.0026 0.02639 -0.0039 0.02616 -0.00507 0.02662 C -0.00612 0.02732 -0.00703 0.02801 -0.00794 0.02871 C -0.00859 0.02917 -0.00937 0.03033 -0.01002 0.03056 C -0.01315 0.03218 -0.01627 0.0331 -0.0194 0.03426 C -0.02799 0.0419 -0.01927 0.03496 -0.02799 0.03982 C -0.02864 0.04028 -0.02929 0.04144 -0.03007 0.0419 C -0.03125 0.0426 -0.03242 0.04306 -0.03359 0.04375 C -0.03463 0.04422 -0.03554 0.04491 -0.03645 0.0456 C -0.03724 0.04676 -0.03776 0.04861 -0.03867 0.04931 C -0.04179 0.05255 -0.04166 0.04954 -0.0444 0.05301 C -0.04518 0.05417 -0.0457 0.05602 -0.04648 0.05695 C -0.04713 0.05787 -0.04791 0.05787 -0.04869 0.0588 C -0.04948 0.05972 -0.05 0.06158 -0.05078 0.0625 C -0.05169 0.06389 -0.05273 0.06482 -0.05364 0.06621 C -0.05468 0.06806 -0.05547 0.07037 -0.05651 0.07199 C -0.05742 0.07338 -0.05846 0.07431 -0.05937 0.0757 C -0.06041 0.07732 -0.06119 0.07963 -0.06211 0.08148 C -0.06354 0.0838 -0.0651 0.08635 -0.0664 0.08889 L -0.0707 0.0963 L -0.07291 0.09815 C -0.07369 0.1 -0.07448 0.10185 -0.075 0.10371 C -0.0776 0.11297 -0.07565 0.10903 -0.07721 0.1169 C -0.0776 0.11898 -0.07812 0.12084 -0.07864 0.12269 C -0.0789 0.12709 -0.0789 0.13148 -0.07929 0.13588 C -0.07968 0.13912 -0.08033 0.14213 -0.08073 0.14537 C -0.08125 0.14908 -0.08164 0.15278 -0.08216 0.15648 L -0.08281 0.16227 C -0.08359 0.16829 -0.08359 0.16597 -0.08359 0.16991 " pathEditMode="relative" rAng="0" ptsTypes="AAAAAAAAAAAAAAAAAAAAAAAAAAAAAAA">
                                      <p:cBhvr>
                                        <p:cTn id="55" dur="2000" fill="hold"/>
                                        <p:tgtEl>
                                          <p:spTgt spid="1026"/>
                                        </p:tgtEl>
                                        <p:attrNameLst>
                                          <p:attrName>ppt_x</p:attrName>
                                          <p:attrName>ppt_y</p:attrName>
                                        </p:attrNameLst>
                                      </p:cBhvr>
                                      <p:rCtr x="-4401" y="7708"/>
                                    </p:animMotion>
                                  </p:childTnLst>
                                </p:cTn>
                              </p:par>
                              <p:par>
                                <p:cTn id="56" presetID="0" presetClass="path" presetSubtype="0" accel="50000" decel="50000" fill="hold" nodeType="withEffect">
                                  <p:stCondLst>
                                    <p:cond delay="0"/>
                                  </p:stCondLst>
                                  <p:childTnLst>
                                    <p:animMotion origin="layout" path="M 0.25911 0.25139 L 0.25911 0.25139 L 0.24792 0.26181 C 0.24661 0.26296 0.24544 0.26458 0.24401 0.26528 C 0.24167 0.26667 0.23893 0.26713 0.23685 0.26898 C 0.2293 0.27639 0.23685 0.26968 0.22917 0.275 C 0.22708 0.27662 0.22474 0.27755 0.22292 0.27986 C 0.22031 0.28287 0.21888 0.28495 0.21575 0.28704 C 0.2151 0.28773 0.21432 0.28796 0.21341 0.28843 C 0.2095 0.29491 0.21289 0.29005 0.20651 0.29607 C 0.20195 0.29977 0.20651 0.29769 0.20117 0.29931 C 0.19909 0.30162 0.19674 0.30324 0.19479 0.30532 C 0.19375 0.30648 0.19284 0.30787 0.1918 0.30926 C 0.18945 0.31111 0.18841 0.31134 0.18633 0.31273 C 0.18516 0.31389 0.18424 0.31528 0.1832 0.31644 C 0.18203 0.31759 0.18099 0.31806 0.17995 0.31898 C 0.17487 0.32477 0.18034 0.3213 0.17539 0.32361 C 0.17383 0.32546 0.17213 0.32732 0.1707 0.3287 C 0.16393 0.33657 0.1668 0.33472 0.16211 0.33681 C 0.15768 0.34769 0.16497 0.33148 0.15599 0.34583 C 0.15299 0.35023 0.15456 0.34884 0.15117 0.35069 C 0.15013 0.3537 0.14948 0.35648 0.14805 0.35903 C 0.14739 0.36019 0.14635 0.36134 0.1457 0.3625 C 0.14544 0.36412 0.14518 0.36574 0.14505 0.36759 C 0.14466 0.36898 0.14362 0.36991 0.14323 0.3713 C 0.14271 0.37477 0.14271 0.38403 0.14167 0.38796 C 0.14154 0.38958 0.14062 0.39074 0.14023 0.3919 C 0.13997 0.39398 0.13984 0.39583 0.13945 0.39815 C 0.13815 0.40764 0.13945 0.39537 0.13815 0.40671 C 0.13815 0.40694 0.13815 0.40764 0.13815 0.40833 " pathEditMode="relative" rAng="0" ptsTypes="AAAAAAAAAAAAAAAAAAAAAAAAAAAAAA">
                                      <p:cBhvr>
                                        <p:cTn id="57" dur="2000" fill="hold"/>
                                        <p:tgtEl>
                                          <p:spTgt spid="50"/>
                                        </p:tgtEl>
                                        <p:attrNameLst>
                                          <p:attrName>ppt_x</p:attrName>
                                          <p:attrName>ppt_y</p:attrName>
                                        </p:attrNameLst>
                                      </p:cBhvr>
                                      <p:rCtr x="-6055" y="7847"/>
                                    </p:animMotion>
                                  </p:childTnLst>
                                </p:cTn>
                              </p:par>
                            </p:childTnLst>
                          </p:cTn>
                        </p:par>
                        <p:par>
                          <p:cTn id="58" fill="hold">
                            <p:stCondLst>
                              <p:cond delay="4000"/>
                            </p:stCondLst>
                            <p:childTnLst>
                              <p:par>
                                <p:cTn id="59" presetID="10" presetClass="exit" presetSubtype="0" fill="hold" nodeType="after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phep-thuat-www_nhacchuongvui_com.wav"/>
                                        </p:tgtEl>
                                      </p:cMediaNode>
                                    </p:audio>
                                  </p:subTnLst>
                                </p:cTn>
                              </p:par>
                            </p:childTnLst>
                          </p:cTn>
                        </p:par>
                        <p:par>
                          <p:cTn id="65" fill="hold">
                            <p:stCondLst>
                              <p:cond delay="4500"/>
                            </p:stCondLst>
                            <p:childTnLst>
                              <p:par>
                                <p:cTn id="66" presetID="0" presetClass="path" presetSubtype="0" accel="50000" decel="50000" fill="hold" nodeType="afterEffect">
                                  <p:stCondLst>
                                    <p:cond delay="0"/>
                                  </p:stCondLst>
                                  <p:childTnLst>
                                    <p:animMotion origin="layout" path="M -0.20039 0.20163 L -0.20039 0.20163 C -0.19571 0.2007 -0.19089 0.20093 -0.1862 0.19931 C -0.18438 0.19885 -0.18308 0.19607 -0.18138 0.19515 C -0.17956 0.19399 -0.17748 0.19376 -0.17552 0.19306 C -0.17383 0.19237 -0.17227 0.19167 -0.17071 0.19098 C -0.16953 0.18959 -0.16836 0.18774 -0.16719 0.18681 C -0.16237 0.18241 -0.15508 0.17941 -0.15052 0.17616 C -0.14844 0.17478 -0.14649 0.17316 -0.14453 0.172 C -0.14336 0.17107 -0.14206 0.17061 -0.14089 0.16968 C -0.13933 0.16853 -0.13776 0.16667 -0.1362 0.16552 C -0.13503 0.16459 -0.13373 0.16436 -0.13268 0.16343 C -0.13138 0.16228 -0.13034 0.16019 -0.12904 0.15927 C -0.12683 0.15741 -0.11875 0.15533 -0.11719 0.15487 C -0.11602 0.15348 -0.11498 0.1514 -0.11354 0.1507 C -0.09167 0.13913 -0.11341 0.15441 -0.1017 0.14653 C -0.09792 0.14399 -0.0944 0.14144 -0.09102 0.13797 C -0.08972 0.13681 -0.0888 0.1345 -0.08737 0.1338 C -0.08425 0.13241 -0.08099 0.13265 -0.07787 0.13172 C -0.0763 0.13126 -0.07474 0.13033 -0.07305 0.12964 C -0.06953 0.12755 -0.06602 0.12478 -0.06237 0.12316 C -0.06133 0.12269 -0.05547 0.12038 -0.05404 0.11899 C -0.04245 0.10765 -0.05143 0.11251 -0.04219 0.10834 C -0.04102 0.10626 -0.04011 0.10348 -0.03854 0.10209 C -0.03724 0.1007 -0.03516 0.10163 -0.03386 0.10001 C -0.03216 0.09792 -0.03138 0.09445 -0.03021 0.09144 C -0.02865 0.08728 -0.02657 0.08357 -0.02552 0.07871 C -0.02474 0.07524 -0.02383 0.07177 -0.02318 0.06829 C -0.02266 0.06621 -0.02253 0.0639 -0.02188 0.06181 C -0.02032 0.05672 -0.0168 0.04677 -0.01354 0.04283 C -0.01211 0.04098 -0.01042 0.03982 -0.00886 0.03866 C -0.00768 0.03774 -0.00521 0.03658 -0.00521 0.03658 " pathEditMode="relative" ptsTypes="AAAAAAAAAAAAAAAAAAAAAAAAAAAAAAAA">
                                      <p:cBhvr>
                                        <p:cTn id="67" dur="2000" fill="hold"/>
                                        <p:tgtEl>
                                          <p:spTgt spid="1026"/>
                                        </p:tgtEl>
                                        <p:attrNameLst>
                                          <p:attrName>ppt_x</p:attrName>
                                          <p:attrName>ppt_y</p:attrName>
                                        </p:attrNameLst>
                                      </p:cBhvr>
                                    </p:animMotion>
                                  </p:childTnLst>
                                </p:cTn>
                              </p:par>
                              <p:par>
                                <p:cTn id="68" presetID="10" presetClass="exit" presetSubtype="0" fill="hold" grpId="0" nodeType="withEffect">
                                  <p:stCondLst>
                                    <p:cond delay="0"/>
                                  </p:stCondLst>
                                  <p:childTnLst>
                                    <p:animEffect transition="out" filter="fade">
                                      <p:cBhvr>
                                        <p:cTn id="69" dur="500"/>
                                        <p:tgtEl>
                                          <p:spTgt spid="46"/>
                                        </p:tgtEl>
                                      </p:cBhvr>
                                    </p:animEffect>
                                    <p:set>
                                      <p:cBhvr>
                                        <p:cTn id="7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1" restart="whenNotActive" fill="hold" evtFilter="cancelBubble" nodeType="interactiveSeq">
                <p:stCondLst>
                  <p:cond evt="onClick" delay="0">
                    <p:tgtEl>
                      <p:spTgt spid="47"/>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286 -0.00463 L 0.00286 -0.00463 C 0.0039 -0.00162 0.00495 0.00231 0.00625 0.00532 C 0.00755 0.00856 0.00976 0.01134 0.01107 0.01366 C 0.01198 0.01551 0.01302 0.01805 0.01419 0.01991 C 0.01497 0.02153 0.01588 0.02245 0.0168 0.02407 C 0.01758 0.02569 0.01849 0.02824 0.0194 0.03032 C 0.02383 0.04004 0.02122 0.03356 0.02591 0.04282 C 0.02734 0.04537 0.02851 0.04907 0.02995 0.05139 C 0.03099 0.05301 0.03229 0.05393 0.03333 0.05532 C 0.03945 0.0618 0.03607 0.05694 0.04127 0.06366 C 0.04232 0.06504 0.04336 0.0662 0.0444 0.06782 C 0.04557 0.06967 0.04661 0.07245 0.04792 0.07407 C 0.0487 0.07523 0.04961 0.07546 0.05052 0.07616 C 0.05651 0.08842 0.05065 0.07801 0.05664 0.08449 C 0.05755 0.08541 0.05846 0.0875 0.05924 0.08866 C 0.06028 0.09028 0.06133 0.09166 0.06237 0.09282 C 0.06341 0.09421 0.06471 0.09514 0.06588 0.09699 C 0.06706 0.09884 0.06823 0.10162 0.0694 0.10324 C 0.07083 0.10532 0.07239 0.10555 0.07383 0.10764 C 0.075 0.10903 0.07604 0.1118 0.07721 0.11366 C 0.07877 0.11597 0.08021 0.11736 0.08164 0.11991 C 0.08281 0.12245 0.08398 0.12592 0.08515 0.12824 C 0.08607 0.13009 0.08724 0.13055 0.08828 0.13241 C 0.08919 0.13426 0.08997 0.1368 0.09088 0.13866 C 0.09167 0.14028 0.09271 0.1412 0.09349 0.14282 C 0.09531 0.14629 0.09726 0.14977 0.09922 0.15324 C 0.10065 0.15602 0.10208 0.15879 0.10364 0.16157 C 0.10443 0.16296 0.10508 0.16458 0.10573 0.16574 L 0.10846 0.16991 C 0.10911 0.17268 0.10989 0.17592 0.11055 0.17847 C 0.11146 0.18102 0.11406 0.18588 0.11497 0.18657 C 0.11719 0.18819 0.1194 0.18796 0.12161 0.18866 C 0.12487 0.19375 0.1207 0.1868 0.12422 0.19491 C 0.12461 0.19583 0.12513 0.19629 0.12552 0.19699 C 0.12591 0.19838 0.1263 0.20092 0.12682 0.20116 C 0.12917 0.20301 0.13151 0.20231 0.13385 0.20324 C 0.13437 0.2037 0.13502 0.20463 0.13555 0.20555 C 0.13867 0.21273 0.13594 0.20741 0.14049 0.21157 C 0.14088 0.21204 0.14127 0.21296 0.14167 0.21366 C 0.14492 0.21805 0.14206 0.21366 0.1457 0.21782 C 0.15 0.22291 0.14245 0.21643 0.14961 0.22199 C 0.15208 0.23009 0.14974 0.22291 0.15234 0.22824 C 0.15286 0.22963 0.15338 0.23102 0.15403 0.23241 C 0.15456 0.23379 0.15482 0.23541 0.15534 0.23657 C 0.15586 0.23773 0.15651 0.23796 0.15703 0.23866 C 0.15833 0.24467 0.15846 0.24653 0.16015 0.24954 C 0.16042 0.24954 0.16081 0.24954 0.1612 0.24954 " pathEditMode="relative" rAng="0" ptsTypes="AAAAAAAAAAAAAAAAAAAAAAAAAAAAAAAAAAAAAAAAAAAAAAAA">
                                      <p:cBhvr>
                                        <p:cTn id="75" dur="2000" fill="hold"/>
                                        <p:tgtEl>
                                          <p:spTgt spid="51"/>
                                        </p:tgtEl>
                                        <p:attrNameLst>
                                          <p:attrName>ppt_x</p:attrName>
                                          <p:attrName>ppt_y</p:attrName>
                                        </p:attrNameLst>
                                      </p:cBhvr>
                                      <p:rCtr x="7917" y="12708"/>
                                    </p:animMotion>
                                  </p:childTnLst>
                                </p:cTn>
                              </p:par>
                            </p:childTnLst>
                          </p:cTn>
                        </p:par>
                        <p:par>
                          <p:cTn id="76" fill="hold">
                            <p:stCondLst>
                              <p:cond delay="2000"/>
                            </p:stCondLst>
                            <p:childTnLst>
                              <p:par>
                                <p:cTn id="77" presetID="0" presetClass="path" presetSubtype="0" accel="50000" decel="50000" fill="hold" nodeType="afterEffect">
                                  <p:stCondLst>
                                    <p:cond delay="0"/>
                                  </p:stCondLst>
                                  <p:childTnLst>
                                    <p:animMotion origin="layout" path="M 0.0043 0.01574 L 0.0043 0.01597 C -3.54167E-6 0.02338 -0.00364 0.03102 -0.00794 0.03658 C -0.00976 0.03889 -0.01263 0.04028 -0.01432 0.04375 C -0.01536 0.04584 -0.01614 0.04908 -0.01731 0.05093 C -0.01823 0.05278 -0.01953 0.05278 -0.02096 0.05463 C -0.02669 0.06065 -0.02591 0.05996 -0.02994 0.06551 C -0.03138 0.06875 -0.03229 0.07431 -0.03372 0.07616 C -0.0358 0.07894 -0.03802 0.07824 -0.0401 0.07986 C -0.04153 0.08056 -0.04257 0.08264 -0.04401 0.08357 C -0.04726 0.08496 -0.05065 0.08565 -0.05416 0.08681 C -0.07005 0.10787 -0.05013 0.08125 -0.06406 0.10116 C -0.06601 0.10371 -0.06783 0.10903 -0.06966 0.10903 L -0.07864 0.10903 " pathEditMode="relative" rAng="0" ptsTypes="AAAAAAAAAAAAAA">
                                      <p:cBhvr>
                                        <p:cTn id="78" dur="2000" fill="hold"/>
                                        <p:tgtEl>
                                          <p:spTgt spid="1026"/>
                                        </p:tgtEl>
                                        <p:attrNameLst>
                                          <p:attrName>ppt_x</p:attrName>
                                          <p:attrName>ppt_y</p:attrName>
                                        </p:attrNameLst>
                                      </p:cBhvr>
                                      <p:rCtr x="-4154" y="4653"/>
                                    </p:animMotion>
                                  </p:childTnLst>
                                </p:cTn>
                              </p:par>
                              <p:par>
                                <p:cTn id="79" presetID="0" presetClass="path" presetSubtype="0" accel="50000" decel="50000" fill="hold" nodeType="withEffect">
                                  <p:stCondLst>
                                    <p:cond delay="0"/>
                                  </p:stCondLst>
                                  <p:childTnLst>
                                    <p:animMotion origin="layout" path="M 0.1612 0.24954 L 0.1612 0.25023 L 0.15313 0.2544 C 0.15222 0.25555 0.15144 0.25555 0.15039 0.25671 C 0.1487 0.25764 0.14675 0.25764 0.14532 0.25879 C 0.13985 0.2618 0.14532 0.25879 0.13985 0.2618 C 0.13828 0.2618 0.13659 0.26296 0.13529 0.26389 C 0.13347 0.26597 0.13242 0.26713 0.13021 0.26805 C 0.12982 0.26921 0.1293 0.26921 0.12852 0.26921 C 0.12578 0.27222 0.12813 0.27014 0.12383 0.27338 C 0.12045 0.27546 0.1237 0.2743 0.11979 0.2743 C 0.11836 0.27639 0.1168 0.27754 0.11537 0.27847 C 0.11459 0.27847 0.11381 0.27963 0.11315 0.28055 C 0.11159 0.28171 0.11068 0.28171 0.10938 0.28264 C 0.1086 0.28264 0.10769 0.28379 0.10703 0.28379 C 0.10625 0.28472 0.1056 0.28472 0.10482 0.28588 C 0.10117 0.28889 0.10521 0.28704 0.10144 0.28796 C 0.10039 0.28889 0.09922 0.29004 0.09818 0.2912 C 0.09336 0.29537 0.09545 0.29421 0.09206 0.29537 C 0.08894 0.30162 0.09414 0.29236 0.08776 0.30046 C 0.08555 0.30254 0.08672 0.30162 0.08438 0.30254 C 0.0836 0.30463 0.08308 0.30579 0.08203 0.30787 C 0.08164 0.30787 0.08086 0.30879 0.08047 0.30879 C 0.08021 0.30995 0.08008 0.31088 0.07995 0.31204 C 0.07969 0.31296 0.07891 0.31296 0.07865 0.31412 C 0.07826 0.3162 0.07826 0.32129 0.07761 0.32338 C 0.07748 0.32454 0.07683 0.32454 0.07644 0.32546 C 0.07631 0.32662 0.07631 0.32754 0.07591 0.3287 C 0.07513 0.33403 0.07591 0.32754 0.07513 0.33403 C 0.07513 0.33518 0.07513 0.33403 0.07513 0.33518 " pathEditMode="relative" rAng="0" ptsTypes="AAAAAAAAAAAAAAAAAAAAAAAAAAAAAA">
                                      <p:cBhvr>
                                        <p:cTn id="80" dur="2000" fill="hold"/>
                                        <p:tgtEl>
                                          <p:spTgt spid="51"/>
                                        </p:tgtEl>
                                        <p:attrNameLst>
                                          <p:attrName>ppt_x</p:attrName>
                                          <p:attrName>ppt_y</p:attrName>
                                        </p:attrNameLst>
                                      </p:cBhvr>
                                      <p:rCtr x="-4310" y="4282"/>
                                    </p:animMotion>
                                  </p:childTnLst>
                                </p:cTn>
                              </p:par>
                            </p:childTnLst>
                          </p:cTn>
                        </p:par>
                        <p:par>
                          <p:cTn id="81" fill="hold">
                            <p:stCondLst>
                              <p:cond delay="4000"/>
                            </p:stCondLst>
                            <p:childTnLst>
                              <p:par>
                                <p:cTn id="82" presetID="10" presetClass="exit" presetSubtype="0" fill="hold" nodeType="afterEffect">
                                  <p:stCondLst>
                                    <p:cond delay="0"/>
                                  </p:stCondLst>
                                  <p:childTnLst>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subTnLst>
                                    <p:audio>
                                      <p:cMediaNode>
                                        <p:cTn display="0" masterRel="sameClick">
                                          <p:stCondLst>
                                            <p:cond evt="begin" delay="0">
                                              <p:tn val="85"/>
                                            </p:cond>
                                          </p:stCondLst>
                                          <p:endCondLst>
                                            <p:cond evt="onStopAudio" delay="0">
                                              <p:tgtEl>
                                                <p:sldTgt/>
                                              </p:tgtEl>
                                            </p:cond>
                                          </p:endCondLst>
                                        </p:cTn>
                                        <p:tgtEl>
                                          <p:sndTgt r:embed="rId3" name="Am-thanh-phep-thuat-www_nhacchuongvui_com.wav"/>
                                        </p:tgtEl>
                                      </p:cMediaNode>
                                    </p:audio>
                                  </p:subTnLst>
                                </p:cTn>
                              </p:par>
                            </p:childTnLst>
                          </p:cTn>
                        </p:par>
                        <p:par>
                          <p:cTn id="88" fill="hold">
                            <p:stCondLst>
                              <p:cond delay="4500"/>
                            </p:stCondLst>
                            <p:childTnLst>
                              <p:par>
                                <p:cTn id="89" presetID="0" presetClass="path" presetSubtype="0" accel="50000" decel="50000" fill="hold" nodeType="afterEffect">
                                  <p:stCondLst>
                                    <p:cond delay="0"/>
                                  </p:stCondLst>
                                  <p:childTnLst>
                                    <p:animMotion origin="layout" path="M -0.17956 0.13287 L -0.17956 0.13357 C -0.17187 0.13148 -0.16419 0.13148 -0.15625 0.13032 C -0.15156 0.12963 -0.14687 0.12593 -0.14258 0.12338 C -0.14128 0.12269 -0.13997 0.12153 -0.1388 0.12083 L -0.13268 0.11829 C -0.13008 0.11574 -0.12773 0.11319 -0.12513 0.11134 C -0.11953 0.10764 -0.11862 0.11065 -0.11393 0.10625 C -0.11172 0.1044 -0.11003 0.10139 -0.10781 0.09931 C -0.10547 0.09745 -0.10273 0.09699 -0.10039 0.09444 C -0.09896 0.09375 -0.09805 0.09051 -0.09661 0.09005 C -0.09284 0.0875 -0.08906 0.08681 -0.08555 0.08565 C -0.08385 0.08426 -0.08229 0.08357 -0.08047 0.08241 C -0.07852 0.08171 -0.0763 0.08125 -0.07435 0.08056 C -0.07305 0.07986 -0.072 0.0787 -0.07057 0.07801 C -0.06484 0.07477 -0.06185 0.07546 -0.05573 0.07361 C -0.05365 0.07222 -0.05143 0.07176 -0.04948 0.07107 C -0.0401 0.05903 -0.05195 0.07292 -0.04088 0.06343 C -0.03945 0.06296 -0.03828 0.06042 -0.03711 0.05903 C -0.03529 0.05718 -0.02982 0.05463 -0.02825 0.05394 C -0.02721 0.05278 -0.02604 0.05093 -0.02461 0.04954 C -0.01432 0.03958 -0.02786 0.05602 -0.01706 0.04213 C -0.01641 0.04028 -0.01549 0.03773 -0.01471 0.03519 C -0.0138 0.03194 -0.01237 0.0213 -0.01224 0.01806 C -0.01172 0.01296 -0.01224 0.00671 -0.01094 0.00162 C -0.01029 -0.00139 -0.00508 -0.00463 -0.00365 -0.00509 C -0.00325 -0.00509 -0.00286 -0.00509 -0.00208 -0.00509 " pathEditMode="relative" rAng="0" ptsTypes="AAAAAAAAAAAAAAAAAAAAAAAAAAA">
                                      <p:cBhvr>
                                        <p:cTn id="90" dur="2000" fill="hold"/>
                                        <p:tgtEl>
                                          <p:spTgt spid="1026"/>
                                        </p:tgtEl>
                                        <p:attrNameLst>
                                          <p:attrName>ppt_x</p:attrName>
                                          <p:attrName>ppt_y</p:attrName>
                                        </p:attrNameLst>
                                      </p:cBhvr>
                                      <p:rCtr x="8867" y="-6875"/>
                                    </p:animMotion>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4" restart="whenNotActive" fill="hold" evtFilter="cancelBubble" nodeType="interactiveSeq">
                <p:stCondLst>
                  <p:cond evt="onClick" delay="0">
                    <p:tgtEl>
                      <p:spTgt spid="48"/>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nodeType="afterEffect">
                                  <p:stCondLst>
                                    <p:cond delay="0"/>
                                  </p:stCondLst>
                                  <p:childTnLst>
                                    <p:animMotion origin="layout" path="M 3.33333E-6 4.81481E-6 L 3.33333E-6 0.00023 C 0.00039 0.003 0.00078 0.00694 0.0013 0.00995 C 0.00182 0.01342 0.00273 0.0162 0.00325 0.01851 C 0.00364 0.02037 0.00403 0.02314 0.00442 0.025 C 0.00481 0.02662 0.00521 0.02754 0.00547 0.02916 C 0.00586 0.03078 0.00625 0.03356 0.00651 0.03564 C 0.00833 0.0456 0.00729 0.03888 0.00924 0.04837 C 0.00976 0.05092 0.01028 0.05486 0.0108 0.05717 C 0.01119 0.05879 0.01172 0.05972 0.01211 0.06111 C 0.01458 0.06782 0.01328 0.06273 0.01536 0.06967 C 0.01575 0.07106 0.01614 0.07222 0.01666 0.07384 C 0.01705 0.07592 0.01744 0.0787 0.01797 0.08032 C 0.01836 0.08148 0.01875 0.08171 0.01901 0.0824 C 0.02148 0.0949 0.01914 0.08425 0.02148 0.09097 C 0.02187 0.09189 0.02226 0.09398 0.02252 0.09513 C 0.02291 0.09675 0.02343 0.09837 0.02382 0.09953 C 0.02422 0.10092 0.02474 0.10185 0.02526 0.1037 C 0.02565 0.10555 0.02617 0.10856 0.02669 0.11018 C 0.02721 0.11226 0.02786 0.1125 0.02838 0.11458 C 0.0289 0.11597 0.02929 0.11875 0.02981 0.12083 C 0.03034 0.12314 0.03099 0.12453 0.03151 0.12708 C 0.03203 0.12986 0.03255 0.13333 0.03294 0.13564 C 0.03333 0.1375 0.03385 0.13796 0.03424 0.13981 C 0.03463 0.14189 0.03489 0.14444 0.03528 0.14629 C 0.03554 0.14791 0.03593 0.14884 0.03632 0.15046 C 0.03698 0.15416 0.03776 0.15763 0.03854 0.16111 C 0.03919 0.16412 0.03971 0.16689 0.04036 0.16967 C 0.04075 0.17106 0.04101 0.17268 0.04127 0.17407 L 0.04231 0.17824 C 0.04257 0.18101 0.04284 0.18449 0.0431 0.18703 C 0.04349 0.18958 0.04453 0.19444 0.04492 0.19537 C 0.04583 0.19699 0.04674 0.19675 0.04765 0.19745 C 0.04896 0.20254 0.04726 0.1956 0.04869 0.2037 C 0.04882 0.20462 0.04896 0.20509 0.04922 0.20601 C 0.04935 0.2074 0.04948 0.20995 0.04974 0.21018 C 0.05065 0.21203 0.05156 0.21134 0.05247 0.21226 C 0.05273 0.21273 0.05299 0.21365 0.05312 0.21458 C 0.05442 0.22199 0.05338 0.21666 0.05521 0.22083 C 0.05534 0.22129 0.05547 0.22222 0.0556 0.22291 C 0.0569 0.22754 0.05586 0.22291 0.05729 0.22731 C 0.05898 0.2324 0.05599 0.22569 0.05885 0.23148 C 0.05976 0.23981 0.05885 0.2324 0.05989 0.23773 C 0.06015 0.23935 0.06028 0.24074 0.06054 0.24212 C 0.0608 0.24351 0.06093 0.24513 0.06106 0.24629 C 0.06132 0.24745 0.06159 0.24768 0.06185 0.24837 C 0.06237 0.25462 0.06237 0.25648 0.06302 0.25972 C 0.06315 0.25972 0.06328 0.25972 0.06354 0.25972 " pathEditMode="relative" rAng="0" ptsTypes="AAAAAAAAAAAAAAAAAAAAAAAAAAAAAAAAAAAAAAAAAAAAAAAA">
                                      <p:cBhvr>
                                        <p:cTn id="98" dur="2000" fill="hold"/>
                                        <p:tgtEl>
                                          <p:spTgt spid="52"/>
                                        </p:tgtEl>
                                        <p:attrNameLst>
                                          <p:attrName>ppt_x</p:attrName>
                                          <p:attrName>ppt_y</p:attrName>
                                        </p:attrNameLst>
                                      </p:cBhvr>
                                      <p:rCtr x="3177" y="12986"/>
                                    </p:animMotion>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0043 0.01574 L 0.0043 0.01597 C 0.00131 0.01667 -0.00169 0.01621 -0.00455 0.01852 C -0.00586 0.01945 -0.0069 0.02292 -0.00807 0.02454 C -0.00911 0.0257 -0.01041 0.02685 -0.01158 0.02732 C -0.01679 0.03033 -0.02408 0.03195 -0.02903 0.03334 L -0.03606 0.03959 C -0.03724 0.04051 -0.03841 0.04121 -0.03958 0.04236 L -0.04492 0.04838 C -0.04609 0.05162 -0.04713 0.0551 -0.0483 0.05741 C -0.04948 0.05903 -0.05078 0.05903 -0.05182 0.06042 C -0.05312 0.06204 -0.05416 0.06505 -0.05547 0.06621 C -0.05677 0.06783 -0.05833 0.06783 -0.05976 0.06945 C -0.06158 0.0713 -0.06497 0.07547 -0.06497 0.0757 C -0.06588 0.07732 -0.06666 0.0801 -0.0677 0.08125 C -0.06927 0.08403 -0.07278 0.0875 -0.07278 0.08797 " pathEditMode="relative" rAng="0" ptsTypes="AAAAAAAAAAAAAAAA">
                                      <p:cBhvr>
                                        <p:cTn id="101" dur="2000" fill="hold"/>
                                        <p:tgtEl>
                                          <p:spTgt spid="1026"/>
                                        </p:tgtEl>
                                        <p:attrNameLst>
                                          <p:attrName>ppt_x</p:attrName>
                                          <p:attrName>ppt_y</p:attrName>
                                        </p:attrNameLst>
                                      </p:cBhvr>
                                      <p:rCtr x="-3854" y="3611"/>
                                    </p:animMotion>
                                  </p:childTnLst>
                                </p:cTn>
                              </p:par>
                              <p:par>
                                <p:cTn id="102" presetID="0" presetClass="path" presetSubtype="0" accel="50000" decel="50000" fill="hold" nodeType="withEffect">
                                  <p:stCondLst>
                                    <p:cond delay="0"/>
                                  </p:stCondLst>
                                  <p:childTnLst>
                                    <p:animMotion origin="layout" path="M 0.05352 0.32592 L 0.05352 0.32592 L 0.04896 0.32615 C 0.04675 0.32615 0.04675 0.32638 0.04675 0.32638 C 0.04441 0.32638 0.04441 0.32638 0.04219 0.32638 C 0.03776 0.32685 0.04219 0.32638 0.03776 0.32685 C 0.03776 0.32685 0.03542 0.32685 0.03542 0.32685 C 0.03321 0.32708 0.03321 0.32708 0.03099 0.32731 C 0.03099 0.32731 0.03099 0.32731 0.02878 0.32731 C 0.02878 0.32754 0.02878 0.32731 0.02644 0.32777 C 0.02422 0.32777 0.02644 0.32777 0.02422 0.32777 C 0.02201 0.328 0.02201 0.328 0.0198 0.328 C 0.0198 0.328 0.0198 0.32824 0.01745 0.32824 C 0.01745 0.32824 0.01524 0.32824 0.01524 0.32847 C 0.01524 0.32847 0.01303 0.32847 0.01303 0.32847 C 0.01303 0.32847 0.01303 0.32847 0.01303 0.3287 C 0.00847 0.32893 0.01303 0.3287 0.00847 0.3287 C 0.00847 0.32893 0.00847 0.32893 0.00625 0.32893 C 0.00404 0.32939 0.00404 0.32939 0.00183 0.32939 C -0.00052 0.32986 0.00404 0.32916 -0.00052 0.32986 C -0.00273 0.32986 -0.00273 0.32986 -0.00273 0.32986 C -0.00494 0.33009 -0.00494 0.33009 -0.00494 0.33032 C -0.00494 0.33032 -0.00716 0.33032 -0.00716 0.33055 C -0.00716 0.33055 -0.00716 0.33055 -0.00716 0.33055 C -0.00716 0.33078 -0.00716 0.33078 -0.00716 0.33078 C -0.00716 0.33101 -0.00716 0.33148 -0.0095 0.33148 C -0.0095 0.33171 -0.0095 0.33171 -0.0095 0.33171 C -0.0095 0.33194 -0.0095 0.33194 -0.0095 0.33194 C -0.01184 0.3324 -0.0095 0.33194 -0.01184 0.3324 C -0.01184 0.33263 -0.01184 0.3324 -0.01184 0.33263 " pathEditMode="relative" rAng="0" ptsTypes="AAAAAAAAAAAAAAAAAAAAAAAAAAAAAA">
                                      <p:cBhvr>
                                        <p:cTn id="103" dur="2000" fill="hold"/>
                                        <p:tgtEl>
                                          <p:spTgt spid="52"/>
                                        </p:tgtEl>
                                        <p:attrNameLst>
                                          <p:attrName>ppt_x</p:attrName>
                                          <p:attrName>ppt_y</p:attrName>
                                        </p:attrNameLst>
                                      </p:cBhvr>
                                      <p:rCtr x="-3268" y="324"/>
                                    </p:animMotion>
                                  </p:childTnLst>
                                </p:cTn>
                              </p:par>
                            </p:childTnLst>
                          </p:cTn>
                        </p:par>
                        <p:par>
                          <p:cTn id="104" fill="hold">
                            <p:stCondLst>
                              <p:cond delay="4000"/>
                            </p:stCondLst>
                            <p:childTnLst>
                              <p:par>
                                <p:cTn id="105" presetID="10" presetClass="exit" presetSubtype="0" fill="hold" nodeType="after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3" name="Am-thanh-phep-thuat-www_nhacchuongvui_com.wav"/>
                                        </p:tgtEl>
                                      </p:cMediaNode>
                                    </p:audio>
                                  </p:subTnLst>
                                </p:cTn>
                              </p:par>
                            </p:childTnLst>
                          </p:cTn>
                        </p:par>
                        <p:par>
                          <p:cTn id="111" fill="hold">
                            <p:stCondLst>
                              <p:cond delay="4500"/>
                            </p:stCondLst>
                            <p:childTnLst>
                              <p:par>
                                <p:cTn id="112" presetID="0" presetClass="path" presetSubtype="0" accel="50000" decel="50000" fill="hold" nodeType="afterEffect">
                                  <p:stCondLst>
                                    <p:cond delay="0"/>
                                  </p:stCondLst>
                                  <p:childTnLst>
                                    <p:animMotion origin="layout" path="M -0.07279 0.08796 L -0.07279 0.08819 C -0.07084 0.08796 -0.06875 0.08796 -0.06654 0.08796 C -0.06602 0.08796 -0.06524 0.08773 -0.06459 0.08773 C -0.06368 0.08773 -0.06263 0.0875 -0.06172 0.0875 C -0.06029 0.08727 -0.05899 0.08727 -0.05756 0.08704 C -0.05573 0.08681 -0.05443 0.08681 -0.05261 0.08657 C -0.05118 0.08657 -0.04493 0.08611 -0.04271 0.08588 C -0.04206 0.08565 -0.04141 0.08542 -0.04063 0.08542 C -0.03959 0.08542 -0.03829 0.08518 -0.03711 0.08518 C -0.03568 0.08495 -0.03438 0.08472 -0.03295 0.08449 C -0.0323 0.08426 -0.03164 0.08426 -0.03086 0.08403 L -0.0267 0.0838 C -0.02487 0.08333 -0.02266 0.0831 -0.0211 0.08264 C -0.02045 0.08241 -0.01967 0.08241 -0.01888 0.08218 C -0.0181 0.08194 -0.01706 0.08194 -0.01615 0.08171 C -0.01537 0.08148 -0.01394 0.08125 -0.01394 0.08148 " pathEditMode="relative" rAng="0" ptsTypes="AAAAAAAAAAAAAAAAA">
                                      <p:cBhvr>
                                        <p:cTn id="113" dur="2000" fill="hold"/>
                                        <p:tgtEl>
                                          <p:spTgt spid="1026"/>
                                        </p:tgtEl>
                                        <p:attrNameLst>
                                          <p:attrName>ppt_x</p:attrName>
                                          <p:attrName>ppt_y</p:attrName>
                                        </p:attrNameLst>
                                      </p:cBhvr>
                                      <p:rCtr x="2943" y="-324"/>
                                    </p:animMotion>
                                  </p:childTnLst>
                                </p:cTn>
                              </p:par>
                              <p:par>
                                <p:cTn id="114" presetID="10" presetClass="exit" presetSubtype="0" fill="hold" grpId="0" nodeType="withEffect">
                                  <p:stCondLst>
                                    <p:cond delay="0"/>
                                  </p:stCondLst>
                                  <p:childTnLst>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48"/>
                  </p:tgtEl>
                </p:cond>
              </p:nextCondLst>
            </p:seq>
          </p:childTnLst>
        </p:cTn>
      </p:par>
    </p:tnLst>
    <p:bldLst>
      <p:bldP spid="44" grpId="0" animBg="1"/>
      <p:bldP spid="45" grpId="0" animBg="1"/>
      <p:bldP spid="46" grpId="0" animBg="1"/>
      <p:bldP spid="47" grpId="0" animBg="1"/>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2B5B09-A473-57E5-8DC6-F37439C6FEA9}"/>
              </a:ext>
            </a:extLst>
          </p:cNvPr>
          <p:cNvSpPr/>
          <p:nvPr/>
        </p:nvSpPr>
        <p:spPr>
          <a:xfrm>
            <a:off x="0" y="3954704"/>
            <a:ext cx="18288000" cy="30175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4E53A1-6715-B8DF-E3CB-243DBEA2FB3F}"/>
              </a:ext>
            </a:extLst>
          </p:cNvPr>
          <p:cNvSpPr txBox="1"/>
          <p:nvPr/>
        </p:nvSpPr>
        <p:spPr>
          <a:xfrm>
            <a:off x="2963002" y="3954704"/>
            <a:ext cx="1236199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Trải</a:t>
            </a:r>
            <a:r>
              <a:rPr kumimoji="0" lang="en-US" sz="80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000" b="1" i="0" u="none" strike="noStrike" kern="0" cap="none" spc="0" normalizeH="0" baseline="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nghiệm</a:t>
            </a:r>
            <a:r>
              <a:rPr kumimoji="0" lang="en-US" sz="8000" b="1" i="0" u="none" strike="noStrike" kern="0" cap="none" spc="0" normalizeH="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000" b="1" i="0" u="none" strike="noStrike" kern="0" cap="none" spc="0" normalizeH="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cùng</a:t>
            </a:r>
            <a:r>
              <a:rPr kumimoji="0" lang="en-US" sz="8000" b="1" i="0" u="none" strike="noStrike" kern="0" cap="none" spc="0" normalizeH="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000" b="1" i="0" u="none" strike="noStrike" kern="0" cap="none" spc="0" normalizeH="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văn</a:t>
            </a:r>
            <a:r>
              <a:rPr kumimoji="0" lang="en-US" sz="8000" b="1" i="0" u="none" strike="noStrike" kern="0" cap="none" spc="0" normalizeH="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000" b="1" i="0" u="none" strike="noStrike" kern="0" cap="none" spc="0" normalizeH="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kumimoji="0" lang="en-US" sz="8000" b="1" i="1"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05722641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81829" y="353962"/>
            <a:ext cx="15751277" cy="4214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60092" y="619433"/>
            <a:ext cx="15264581" cy="1754326"/>
          </a:xfrm>
          <a:prstGeom prst="rect">
            <a:avLst/>
          </a:prstGeom>
          <a:noFill/>
        </p:spPr>
        <p:txBody>
          <a:bodyPr wrap="square" rtlCol="0">
            <a:spAutoFit/>
          </a:bodyPr>
          <a:lstStyle/>
          <a:p>
            <a:pPr algn="just"/>
            <a:r>
              <a:rPr lang="en-US" sz="5400" b="1" dirty="0">
                <a:solidFill>
                  <a:schemeClr val="bg1"/>
                </a:solidFill>
                <a:latin typeface="Times New Roman" panose="02020603050405020304" pitchFamily="18" charset="0"/>
                <a:cs typeface="Times New Roman" panose="02020603050405020304" pitchFamily="18" charset="0"/>
              </a:rPr>
              <a:t>CÂU HỎI 1: </a:t>
            </a:r>
            <a:r>
              <a:rPr lang="en-US" sz="5400" dirty="0" err="1">
                <a:solidFill>
                  <a:schemeClr val="bg1"/>
                </a:solidFill>
                <a:latin typeface="Times New Roman" panose="02020603050405020304" pitchFamily="18" charset="0"/>
                <a:cs typeface="Times New Roman" panose="02020603050405020304" pitchFamily="18" charset="0"/>
              </a:rPr>
              <a:t>Mục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đích</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chính</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của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phát</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biểu</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là</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gì</a:t>
            </a:r>
            <a:r>
              <a:rPr lang="en-US" sz="5400" dirty="0">
                <a:solidFill>
                  <a:schemeClr val="bg1"/>
                </a:solidFill>
                <a:latin typeface="Times New Roman" panose="02020603050405020304" pitchFamily="18" charset="0"/>
                <a:cs typeface="Times New Roman" panose="02020603050405020304" pitchFamily="18" charset="0"/>
              </a:rPr>
              <a:t>?</a:t>
            </a:r>
          </a:p>
          <a:p>
            <a:pPr algn="just" defTabSz="1371600"/>
            <a:endParaRPr lang="en-US" sz="54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007401" y="5377161"/>
            <a:ext cx="7025705" cy="16889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Kêu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endParaRPr lang="en-US" sz="4400" dirty="0">
              <a:latin typeface="Times New Roman" panose="02020603050405020304" pitchFamily="18" charset="0"/>
              <a:cs typeface="Times New Roman" panose="02020603050405020304" pitchFamily="18" charset="0"/>
            </a:endParaRPr>
          </a:p>
        </p:txBody>
      </p:sp>
      <p:sp>
        <p:nvSpPr>
          <p:cNvPr id="8" name="Rectangle 7"/>
          <p:cNvSpPr/>
          <p:nvPr/>
        </p:nvSpPr>
        <p:spPr>
          <a:xfrm>
            <a:off x="1315160" y="7387824"/>
            <a:ext cx="7025705" cy="13026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C. </a:t>
            </a:r>
            <a:r>
              <a:rPr lang="en-US" sz="4400" dirty="0" err="1">
                <a:latin typeface="Times New Roman" panose="02020603050405020304" pitchFamily="18" charset="0"/>
                <a:cs typeface="Times New Roman" panose="02020603050405020304" pitchFamily="18" charset="0"/>
              </a:rPr>
              <a:t>Thảo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an </a:t>
            </a:r>
            <a:r>
              <a:rPr lang="en-US" sz="4400" dirty="0" err="1">
                <a:latin typeface="Times New Roman" panose="02020603050405020304" pitchFamily="18" charset="0"/>
                <a:cs typeface="Times New Roman" panose="02020603050405020304" pitchFamily="18" charset="0"/>
              </a:rPr>
              <a:t>ninh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endParaRPr lang="en-US"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10007401" y="7387826"/>
            <a:ext cx="7025705" cy="13026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D.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endParaRPr lang="en-US"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1281829" y="5449284"/>
            <a:ext cx="7025705" cy="16889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a:solidFill>
                  <a:prstClr val="white"/>
                </a:solidFill>
                <a:latin typeface="Times New Roman" panose="02020603050405020304" pitchFamily="18" charset="0"/>
                <a:cs typeface="Times New Roman" panose="02020603050405020304" pitchFamily="18" charset="0"/>
              </a:rPr>
              <a:t>A. </a:t>
            </a:r>
            <a:r>
              <a:rPr lang="en-US" sz="4200" dirty="0" err="1">
                <a:solidFill>
                  <a:prstClr val="white"/>
                </a:solidFill>
                <a:latin typeface="Times New Roman" panose="02020603050405020304" pitchFamily="18" charset="0"/>
                <a:cs typeface="Times New Roman" panose="02020603050405020304" pitchFamily="18" charset="0"/>
              </a:rPr>
              <a:t>Báo</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cáo</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tình</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hình</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kinh</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tế</a:t>
            </a:r>
            <a:endParaRPr lang="en-US" sz="4200" dirty="0">
              <a:solidFill>
                <a:prstClr val="white"/>
              </a:solidFill>
              <a:latin typeface="Times New Roman" panose="02020603050405020304" pitchFamily="18" charset="0"/>
              <a:cs typeface="Times New Roman" panose="02020603050405020304" pitchFamily="18" charset="0"/>
            </a:endParaRPr>
          </a:p>
        </p:txBody>
      </p:sp>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266107" y="1275423"/>
            <a:ext cx="7415097" cy="741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830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sp>
        <p:nvSpPr>
          <p:cNvPr id="5" name="Rectangle 4"/>
          <p:cNvSpPr/>
          <p:nvPr/>
        </p:nvSpPr>
        <p:spPr>
          <a:xfrm>
            <a:off x="1281829" y="353962"/>
            <a:ext cx="15751277" cy="502558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60092" y="619433"/>
            <a:ext cx="15264581" cy="2585323"/>
          </a:xfrm>
          <a:prstGeom prst="rect">
            <a:avLst/>
          </a:prstGeom>
          <a:noFill/>
        </p:spPr>
        <p:txBody>
          <a:bodyPr wrap="square" rtlCol="0">
            <a:spAutoFit/>
          </a:bodyPr>
          <a:lstStyle/>
          <a:p>
            <a:pPr algn="just"/>
            <a:r>
              <a:rPr lang="en-US" sz="5400" b="1" dirty="0">
                <a:solidFill>
                  <a:schemeClr val="bg1"/>
                </a:solidFill>
                <a:latin typeface="Times New Roman" panose="02020603050405020304" pitchFamily="18" charset="0"/>
                <a:cs typeface="Times New Roman" panose="02020603050405020304" pitchFamily="18" charset="0"/>
              </a:rPr>
              <a:t>CÂU HỎI 2</a:t>
            </a:r>
            <a:r>
              <a:rPr lang="en-US" sz="5400" dirty="0">
                <a:solidFill>
                  <a:schemeClr val="bg1"/>
                </a:solidFill>
                <a:latin typeface="Times New Roman" panose="02020603050405020304" pitchFamily="18" charset="0"/>
                <a:cs typeface="Times New Roman" panose="02020603050405020304" pitchFamily="18" charset="0"/>
              </a:rPr>
              <a:t>: </a:t>
            </a:r>
            <a:r>
              <a:rPr lang="vi-VN" sz="5400" dirty="0">
                <a:solidFill>
                  <a:schemeClr val="bg1"/>
                </a:solidFill>
                <a:latin typeface="Times New Roman" panose="02020603050405020304" pitchFamily="18" charset="0"/>
                <a:cs typeface="Times New Roman" panose="02020603050405020304" pitchFamily="18" charset="0"/>
              </a:rPr>
              <a:t>Bài phát biểu đặc biệt kêu gọi vai trò lãnh đạo của nhóm người nào?</a:t>
            </a:r>
          </a:p>
          <a:p>
            <a:pPr algn="just" defTabSz="1371600"/>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9975010" y="775252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a:solidFill>
                  <a:prstClr val="white"/>
                </a:solidFill>
                <a:latin typeface="Times New Roman" panose="02020603050405020304" pitchFamily="18" charset="0"/>
                <a:cs typeface="Times New Roman" panose="02020603050405020304" pitchFamily="18" charset="0"/>
              </a:rPr>
              <a:t>D. </a:t>
            </a:r>
            <a:r>
              <a:rPr lang="en-US" sz="4200" dirty="0" err="1">
                <a:solidFill>
                  <a:prstClr val="white"/>
                </a:solidFill>
                <a:latin typeface="Times New Roman" panose="02020603050405020304" pitchFamily="18" charset="0"/>
                <a:cs typeface="Times New Roman" panose="02020603050405020304" pitchFamily="18" charset="0"/>
              </a:rPr>
              <a:t>Phụ</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nữ</a:t>
            </a:r>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1315160" y="778651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a:solidFill>
                  <a:prstClr val="white"/>
                </a:solidFill>
                <a:latin typeface="Times New Roman" panose="02020603050405020304" pitchFamily="18" charset="0"/>
                <a:cs typeface="Times New Roman" panose="02020603050405020304" pitchFamily="18" charset="0"/>
              </a:rPr>
              <a:t>C. </a:t>
            </a:r>
            <a:r>
              <a:rPr lang="en-US" sz="4200" dirty="0" err="1">
                <a:solidFill>
                  <a:prstClr val="white"/>
                </a:solidFill>
                <a:latin typeface="Times New Roman" panose="02020603050405020304" pitchFamily="18" charset="0"/>
                <a:cs typeface="Times New Roman" panose="02020603050405020304" pitchFamily="18" charset="0"/>
              </a:rPr>
              <a:t>Giới</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trẻ</a:t>
            </a:r>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10007401" y="6203437"/>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a:solidFill>
                  <a:prstClr val="white"/>
                </a:solidFill>
                <a:latin typeface="Times New Roman" panose="02020603050405020304" pitchFamily="18" charset="0"/>
                <a:cs typeface="Times New Roman" panose="02020603050405020304" pitchFamily="18" charset="0"/>
              </a:rPr>
              <a:t>B. </a:t>
            </a:r>
            <a:r>
              <a:rPr lang="en-US" sz="4200" dirty="0" err="1">
                <a:solidFill>
                  <a:prstClr val="white"/>
                </a:solidFill>
                <a:latin typeface="Times New Roman" panose="02020603050405020304" pitchFamily="18" charset="0"/>
                <a:cs typeface="Times New Roman" panose="02020603050405020304" pitchFamily="18" charset="0"/>
              </a:rPr>
              <a:t>Trẻ</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em</a:t>
            </a:r>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81829" y="623426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a:solidFill>
                  <a:prstClr val="white"/>
                </a:solidFill>
                <a:latin typeface="Times New Roman" panose="02020603050405020304" pitchFamily="18" charset="0"/>
                <a:cs typeface="Times New Roman" panose="02020603050405020304" pitchFamily="18" charset="0"/>
              </a:rPr>
              <a:t>A. Nam </a:t>
            </a:r>
            <a:r>
              <a:rPr lang="en-US" sz="4200" dirty="0" err="1">
                <a:solidFill>
                  <a:prstClr val="white"/>
                </a:solidFill>
                <a:latin typeface="Times New Roman" panose="02020603050405020304" pitchFamily="18" charset="0"/>
                <a:cs typeface="Times New Roman" panose="02020603050405020304" pitchFamily="18" charset="0"/>
              </a:rPr>
              <a:t>giới</a:t>
            </a:r>
            <a:endParaRPr lang="en-US" sz="4200" dirty="0">
              <a:solidFill>
                <a:prstClr val="white"/>
              </a:solidFill>
              <a:latin typeface="Times New Roman" panose="02020603050405020304" pitchFamily="18" charset="0"/>
              <a:cs typeface="Times New Roman" panose="02020603050405020304" pitchFamily="18" charset="0"/>
            </a:endParaRPr>
          </a:p>
        </p:txBody>
      </p:sp>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585101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14900" y="7289219"/>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778405" y="2333681"/>
            <a:ext cx="6816177" cy="68161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657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sp>
        <p:nvSpPr>
          <p:cNvPr id="6" name="Rectangle 5"/>
          <p:cNvSpPr/>
          <p:nvPr/>
        </p:nvSpPr>
        <p:spPr>
          <a:xfrm>
            <a:off x="1281829" y="353962"/>
            <a:ext cx="15751277" cy="49332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60092" y="619433"/>
            <a:ext cx="15264581" cy="2400657"/>
          </a:xfrm>
          <a:prstGeom prst="rect">
            <a:avLst/>
          </a:prstGeom>
          <a:noFill/>
        </p:spPr>
        <p:txBody>
          <a:bodyPr wrap="square" rtlCol="0">
            <a:spAutoFit/>
          </a:bodyPr>
          <a:lstStyle/>
          <a:p>
            <a:pPr algn="just"/>
            <a:r>
              <a:rPr lang="en-US" sz="5400" b="1" dirty="0">
                <a:solidFill>
                  <a:schemeClr val="bg1"/>
                </a:solidFill>
                <a:latin typeface="Times New Roman" panose="02020603050405020304" pitchFamily="18" charset="0"/>
                <a:cs typeface="Times New Roman" panose="02020603050405020304" pitchFamily="18" charset="0"/>
              </a:rPr>
              <a:t>CÂU HỎI 3</a:t>
            </a:r>
            <a:r>
              <a:rPr lang="en-US" sz="5400" dirty="0">
                <a:solidFill>
                  <a:schemeClr val="bg1"/>
                </a:solidFill>
                <a:latin typeface="Times New Roman" panose="02020603050405020304" pitchFamily="18" charset="0"/>
                <a:cs typeface="Times New Roman" panose="02020603050405020304" pitchFamily="18" charset="0"/>
              </a:rPr>
              <a:t>: </a:t>
            </a:r>
            <a:r>
              <a:rPr lang="vi-VN" sz="5400" dirty="0">
                <a:solidFill>
                  <a:schemeClr val="bg1"/>
                </a:solidFill>
                <a:latin typeface="Times New Roman" panose="02020603050405020304" pitchFamily="18" charset="0"/>
                <a:cs typeface="Times New Roman" panose="02020603050405020304" pitchFamily="18" charset="0"/>
              </a:rPr>
              <a:t>Theo bài phát biểu, số phận của nhân loại phụ thuộc vào điều gì?</a:t>
            </a:r>
          </a:p>
          <a:p>
            <a:pPr algn="just" defTabSz="1371600"/>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1281829" y="7804337"/>
            <a:ext cx="7025705" cy="15757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C. Cách chúng ta ứng phó với thách thức về biến đổi khí hậu</a:t>
            </a:r>
          </a:p>
        </p:txBody>
      </p:sp>
      <p:sp>
        <p:nvSpPr>
          <p:cNvPr id="9" name="Rectangle 8"/>
          <p:cNvSpPr/>
          <p:nvPr/>
        </p:nvSpPr>
        <p:spPr>
          <a:xfrm>
            <a:off x="10007401" y="624575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B. Tăng trưởng kinh tế</a:t>
            </a:r>
          </a:p>
        </p:txBody>
      </p:sp>
      <p:sp>
        <p:nvSpPr>
          <p:cNvPr id="10" name="Rectangle 9"/>
          <p:cNvSpPr/>
          <p:nvPr/>
        </p:nvSpPr>
        <p:spPr>
          <a:xfrm>
            <a:off x="10007401" y="7786513"/>
            <a:ext cx="7025705" cy="15757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D. Hợp tác quốc tế trong lĩnh vực an ninh</a:t>
            </a:r>
          </a:p>
        </p:txBody>
      </p:sp>
      <p:sp>
        <p:nvSpPr>
          <p:cNvPr id="11" name="Rectangle 10"/>
          <p:cNvSpPr/>
          <p:nvPr/>
        </p:nvSpPr>
        <p:spPr>
          <a:xfrm>
            <a:off x="1281829" y="623426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A. Phát triển công nghệ</a:t>
            </a: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89976" y="573391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321719" y="734102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767758" y="1285919"/>
            <a:ext cx="7088943" cy="70889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351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sp>
        <p:nvSpPr>
          <p:cNvPr id="7" name="Rectangle 6"/>
          <p:cNvSpPr/>
          <p:nvPr/>
        </p:nvSpPr>
        <p:spPr>
          <a:xfrm>
            <a:off x="1281829" y="353962"/>
            <a:ext cx="15751277" cy="31615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460092" y="619433"/>
            <a:ext cx="15264581" cy="3416320"/>
          </a:xfrm>
          <a:prstGeom prst="rect">
            <a:avLst/>
          </a:prstGeom>
          <a:noFill/>
        </p:spPr>
        <p:txBody>
          <a:bodyPr wrap="square" rtlCol="0">
            <a:spAutoFit/>
          </a:bodyPr>
          <a:lstStyle/>
          <a:p>
            <a:pPr algn="just"/>
            <a:r>
              <a:rPr lang="en-US" sz="5400" b="1" dirty="0">
                <a:solidFill>
                  <a:schemeClr val="bg1"/>
                </a:solidFill>
                <a:latin typeface="Times New Roman" panose="02020603050405020304" pitchFamily="18" charset="0"/>
                <a:cs typeface="Times New Roman" panose="02020603050405020304" pitchFamily="18" charset="0"/>
              </a:rPr>
              <a:t>CÂU HỎI 4: </a:t>
            </a:r>
            <a:r>
              <a:rPr lang="vi-VN" sz="5400" dirty="0">
                <a:solidFill>
                  <a:schemeClr val="bg1"/>
                </a:solidFill>
                <a:latin typeface="Times New Roman" panose="02020603050405020304" pitchFamily="18" charset="0"/>
                <a:cs typeface="Times New Roman" panose="02020603050405020304" pitchFamily="18" charset="0"/>
              </a:rPr>
              <a:t>Trong phần 3 của bài phát biểu, giải pháp nào không được nêu nhằm giải quyết vấn đề khủng hoảng khí hậu?</a:t>
            </a:r>
          </a:p>
          <a:p>
            <a:pPr algn="just" defTabSz="1371600"/>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9974069" y="6068949"/>
            <a:ext cx="7025705" cy="28124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D. Cải tạo, nâng cấp hạ tầng</a:t>
            </a:r>
          </a:p>
        </p:txBody>
      </p:sp>
      <p:sp>
        <p:nvSpPr>
          <p:cNvPr id="10" name="Rectangle 9"/>
          <p:cNvSpPr/>
          <p:nvPr/>
        </p:nvSpPr>
        <p:spPr>
          <a:xfrm>
            <a:off x="1281829" y="4152900"/>
            <a:ext cx="7025705" cy="16716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A. Giảm thiểu nhà kính</a:t>
            </a:r>
          </a:p>
        </p:txBody>
      </p:sp>
      <p:sp>
        <p:nvSpPr>
          <p:cNvPr id="11" name="Rectangle 10"/>
          <p:cNvSpPr/>
          <p:nvPr/>
        </p:nvSpPr>
        <p:spPr>
          <a:xfrm>
            <a:off x="9974069" y="4152902"/>
            <a:ext cx="7025705" cy="16716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B. Thay bằng năng lượng sạch từ nước, gió và Mặt Trờ</a:t>
            </a:r>
            <a:r>
              <a:rPr lang="en-US" sz="4400" dirty="0" err="1">
                <a:latin typeface="Times New Roman" panose="02020603050405020304" pitchFamily="18" charset="0"/>
                <a:cs typeface="Times New Roman" panose="02020603050405020304" pitchFamily="18" charset="0"/>
              </a:rPr>
              <a:t>i</a:t>
            </a:r>
            <a:endParaRPr lang="vi-VN" sz="4400" dirty="0">
              <a:latin typeface="Times New Roman" panose="02020603050405020304" pitchFamily="18" charset="0"/>
              <a:cs typeface="Times New Roman" panose="02020603050405020304" pitchFamily="18" charset="0"/>
            </a:endParaRPr>
          </a:p>
        </p:txBody>
      </p:sp>
      <p:sp>
        <p:nvSpPr>
          <p:cNvPr id="12" name="Rectangle 11"/>
          <p:cNvSpPr/>
          <p:nvPr/>
        </p:nvSpPr>
        <p:spPr>
          <a:xfrm>
            <a:off x="1248497" y="6141072"/>
            <a:ext cx="7025705" cy="28124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C. Ngăn chặn nạn phá rừng, phục hồi các cánh rừng bị hư tổn và thay đổi phương thức canh tác</a:t>
            </a:r>
          </a:p>
        </p:txBody>
      </p:sp>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33131" y="701357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7020" y="456807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4403" y="440866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13960" y="692901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360070" y="1415741"/>
            <a:ext cx="7405655" cy="74056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818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6">
            <a:clrChange>
              <a:clrFrom>
                <a:srgbClr val="FFFFFF"/>
              </a:clrFrom>
              <a:clrTo>
                <a:srgbClr val="FFFFFF">
                  <a:alpha val="0"/>
                </a:srgbClr>
              </a:clrTo>
            </a:clrChange>
          </a:blip>
          <a:srcRect t="20130" b="62102"/>
          <a:stretch>
            <a:fillRect/>
          </a:stretch>
        </p:blipFill>
        <p:spPr>
          <a:xfrm>
            <a:off x="1701335" y="5085545"/>
            <a:ext cx="5790639" cy="540729"/>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sp>
        <p:nvSpPr>
          <p:cNvPr id="8" name="Rectangle 7"/>
          <p:cNvSpPr/>
          <p:nvPr/>
        </p:nvSpPr>
        <p:spPr>
          <a:xfrm>
            <a:off x="1281829" y="353962"/>
            <a:ext cx="15751277" cy="360941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60092" y="619433"/>
            <a:ext cx="15264581" cy="2585323"/>
          </a:xfrm>
          <a:prstGeom prst="rect">
            <a:avLst/>
          </a:prstGeom>
          <a:noFill/>
        </p:spPr>
        <p:txBody>
          <a:bodyPr wrap="square" rtlCol="0">
            <a:spAutoFit/>
          </a:bodyPr>
          <a:lstStyle/>
          <a:p>
            <a:r>
              <a:rPr lang="en-US" sz="5400" b="1" dirty="0">
                <a:solidFill>
                  <a:schemeClr val="bg1"/>
                </a:solidFill>
                <a:latin typeface="Times New Roman" panose="02020603050405020304" pitchFamily="18" charset="0"/>
                <a:cs typeface="Times New Roman" panose="02020603050405020304" pitchFamily="18" charset="0"/>
              </a:rPr>
              <a:t>CÂU HỎI 5: </a:t>
            </a:r>
            <a:r>
              <a:rPr lang="vi-VN" sz="5400" dirty="0">
                <a:solidFill>
                  <a:schemeClr val="bg1"/>
                </a:solidFill>
                <a:latin typeface="Times New Roman" panose="02020603050405020304" pitchFamily="18" charset="0"/>
                <a:cs typeface="Times New Roman" panose="02020603050405020304" pitchFamily="18" charset="0"/>
              </a:rPr>
              <a:t>Ai là đối tượng phải gánh chịu tác động trước nhất và tồi tệ nhất của biến đổi khí hậu?</a:t>
            </a:r>
          </a:p>
          <a:p>
            <a:pPr defTabSz="1371600"/>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323313" y="4229100"/>
            <a:ext cx="7025705" cy="25452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latin typeface="Times New Roman" panose="02020603050405020304" pitchFamily="18" charset="0"/>
                <a:cs typeface="Times New Roman" panose="02020603050405020304" pitchFamily="18" charset="0"/>
              </a:rPr>
              <a:t>A</a:t>
            </a:r>
            <a:r>
              <a:rPr lang="vi-VN" sz="4400" dirty="0">
                <a:latin typeface="Times New Roman" panose="02020603050405020304" pitchFamily="18" charset="0"/>
                <a:cs typeface="Times New Roman" panose="02020603050405020304" pitchFamily="18" charset="0"/>
              </a:rPr>
              <a:t>. Các quốc gia nghèo nhất và các dân tộc, cộng đồng dễ bị tổn thương</a:t>
            </a:r>
          </a:p>
        </p:txBody>
      </p:sp>
      <p:sp>
        <p:nvSpPr>
          <p:cNvPr id="11" name="Rectangle 10"/>
          <p:cNvSpPr/>
          <p:nvPr/>
        </p:nvSpPr>
        <p:spPr>
          <a:xfrm>
            <a:off x="1315160" y="7093263"/>
            <a:ext cx="7025705" cy="15972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4400" dirty="0">
                <a:latin typeface="Times New Roman" panose="02020603050405020304" pitchFamily="18" charset="0"/>
                <a:cs typeface="Times New Roman" panose="02020603050405020304" pitchFamily="18" charset="0"/>
              </a:rPr>
              <a:t>C. Các nước công nghiệp phát triển</a:t>
            </a:r>
          </a:p>
        </p:txBody>
      </p:sp>
      <p:sp>
        <p:nvSpPr>
          <p:cNvPr id="12" name="Rectangle 11"/>
          <p:cNvSpPr/>
          <p:nvPr/>
        </p:nvSpPr>
        <p:spPr>
          <a:xfrm>
            <a:off x="10007401" y="7093265"/>
            <a:ext cx="7025705" cy="15972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4400" dirty="0">
                <a:latin typeface="Times New Roman" panose="02020603050405020304" pitchFamily="18" charset="0"/>
                <a:cs typeface="Times New Roman" panose="02020603050405020304" pitchFamily="18" charset="0"/>
              </a:rPr>
              <a:t>D. Các quốc gia ở vùng ôn đới</a:t>
            </a:r>
          </a:p>
        </p:txBody>
      </p:sp>
      <p:sp>
        <p:nvSpPr>
          <p:cNvPr id="13" name="Rectangle 12"/>
          <p:cNvSpPr/>
          <p:nvPr/>
        </p:nvSpPr>
        <p:spPr>
          <a:xfrm>
            <a:off x="10018797" y="4300956"/>
            <a:ext cx="7025705" cy="25452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latin typeface="Times New Roman" panose="02020603050405020304" pitchFamily="18" charset="0"/>
                <a:cs typeface="Times New Roman" panose="02020603050405020304" pitchFamily="18" charset="0"/>
              </a:rPr>
              <a:t>B</a:t>
            </a:r>
            <a:r>
              <a:rPr lang="vi-VN" sz="4400" dirty="0">
                <a:latin typeface="Times New Roman" panose="02020603050405020304" pitchFamily="18" charset="0"/>
                <a:cs typeface="Times New Roman" panose="02020603050405020304" pitchFamily="18" charset="0"/>
              </a:rPr>
              <a:t>. Các quốc gia giàu có</a:t>
            </a:r>
          </a:p>
        </p:txBody>
      </p:sp>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2903" y="535458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363203" y="540700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651898" y="1267960"/>
            <a:ext cx="7082831" cy="70828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Đọc</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chú</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thích</a:t>
            </a:r>
            <a:endPar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B1AC492-0C8C-40BA-69E5-82095DFE4BB0}"/>
              </a:ext>
            </a:extLst>
          </p:cNvPr>
          <p:cNvSpPr txBox="1"/>
          <p:nvPr/>
        </p:nvSpPr>
        <p:spPr>
          <a:xfrm>
            <a:off x="2214801" y="3390900"/>
            <a:ext cx="85294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noProof="0" dirty="0">
                <a:solidFill>
                  <a:srgbClr val="0D0D0D"/>
                </a:solidFill>
                <a:latin typeface="Times New Roman" panose="02020603050405020304" pitchFamily="18" charset="0"/>
                <a:cs typeface="Times New Roman" panose="02020603050405020304" pitchFamily="18" charset="0"/>
              </a:rPr>
              <a:t>- </a:t>
            </a:r>
            <a:r>
              <a:rPr lang="en-US" sz="4400" noProof="0" dirty="0" err="1">
                <a:solidFill>
                  <a:srgbClr val="0D0D0D"/>
                </a:solidFill>
                <a:latin typeface="Times New Roman" panose="02020603050405020304" pitchFamily="18" charset="0"/>
                <a:cs typeface="Times New Roman" panose="02020603050405020304" pitchFamily="18" charset="0"/>
              </a:rPr>
              <a:t>Đọc</a:t>
            </a:r>
            <a:r>
              <a:rPr lang="en-US" sz="4400" noProof="0" dirty="0">
                <a:solidFill>
                  <a:srgbClr val="0D0D0D"/>
                </a:solidFill>
                <a:latin typeface="Times New Roman" panose="02020603050405020304" pitchFamily="18" charset="0"/>
                <a:cs typeface="Times New Roman" panose="02020603050405020304" pitchFamily="18" charset="0"/>
              </a:rPr>
              <a:t> </a:t>
            </a:r>
            <a:r>
              <a:rPr lang="en-US" sz="4400" noProof="0" dirty="0" err="1">
                <a:solidFill>
                  <a:srgbClr val="0D0D0D"/>
                </a:solidFill>
                <a:latin typeface="Times New Roman" panose="02020603050405020304" pitchFamily="18" charset="0"/>
                <a:cs typeface="Times New Roman" panose="02020603050405020304" pitchFamily="18" charset="0"/>
              </a:rPr>
              <a:t>nối</a:t>
            </a:r>
            <a:r>
              <a:rPr lang="en-US" sz="4400" noProof="0" dirty="0">
                <a:solidFill>
                  <a:srgbClr val="0D0D0D"/>
                </a:solidFill>
                <a:latin typeface="Times New Roman" panose="02020603050405020304" pitchFamily="18" charset="0"/>
                <a:cs typeface="Times New Roman" panose="02020603050405020304" pitchFamily="18" charset="0"/>
              </a:rPr>
              <a:t> </a:t>
            </a:r>
            <a:r>
              <a:rPr lang="en-US" sz="4400" noProof="0" dirty="0" err="1">
                <a:solidFill>
                  <a:srgbClr val="0D0D0D"/>
                </a:solidFill>
                <a:latin typeface="Times New Roman" panose="02020603050405020304" pitchFamily="18" charset="0"/>
                <a:cs typeface="Times New Roman" panose="02020603050405020304" pitchFamily="18" charset="0"/>
              </a:rPr>
              <a:t>tiếp</a:t>
            </a:r>
            <a:endParaRPr lang="en-US" sz="4400" dirty="0">
              <a:solidFill>
                <a:srgbClr val="0D0D0D"/>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Đọc</a:t>
            </a:r>
            <a:r>
              <a:rPr lang="en-US" sz="4400" dirty="0">
                <a:solidFill>
                  <a:srgbClr val="0D0D0D"/>
                </a:solidFill>
                <a:latin typeface="Times New Roman" panose="02020603050405020304" pitchFamily="18" charset="0"/>
                <a:cs typeface="Times New Roman" panose="02020603050405020304" pitchFamily="18" charset="0"/>
              </a:rPr>
              <a:t> to, </a:t>
            </a:r>
            <a:r>
              <a:rPr lang="en-US" sz="4400" dirty="0" err="1">
                <a:solidFill>
                  <a:srgbClr val="0D0D0D"/>
                </a:solidFill>
                <a:latin typeface="Times New Roman" panose="02020603050405020304" pitchFamily="18" charset="0"/>
                <a:cs typeface="Times New Roman" panose="02020603050405020304" pitchFamily="18" charset="0"/>
              </a:rPr>
              <a:t>rõ</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ràng</a:t>
            </a:r>
            <a:endParaRPr lang="en-US" sz="4400" dirty="0">
              <a:solidFill>
                <a:srgbClr val="0D0D0D"/>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Chú</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chiến</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lược</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Theo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dõi</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suy</a:t>
            </a:r>
            <a:r>
              <a:rPr kumimoji="0" lang="en-US" sz="4400" b="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luận</a:t>
            </a:r>
            <a:endParaRPr kumimoji="0" lang="vi-VN" sz="4400" b="0"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a:extLst>
              <a:ext uri="{FF2B5EF4-FFF2-40B4-BE49-F238E27FC236}">
                <a16:creationId xmlns:a16="http://schemas.microsoft.com/office/drawing/2014/main" id="{28B03A4E-3694-1CDD-B834-934D34CA8B21}"/>
              </a:ext>
            </a:extLst>
          </p:cNvPr>
          <p:cNvSpPr/>
          <p:nvPr/>
        </p:nvSpPr>
        <p:spPr>
          <a:xfrm>
            <a:off x="11506200" y="2628900"/>
            <a:ext cx="6096000" cy="60960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ectangle 6">
            <a:extLst>
              <a:ext uri="{FF2B5EF4-FFF2-40B4-BE49-F238E27FC236}">
                <a16:creationId xmlns:a16="http://schemas.microsoft.com/office/drawing/2014/main" id="{7D7C0222-0331-5E4E-E0D8-25DEAD725222}"/>
              </a:ext>
            </a:extLst>
          </p:cNvPr>
          <p:cNvSpPr/>
          <p:nvPr/>
        </p:nvSpPr>
        <p:spPr>
          <a:xfrm rot="864308" flipV="1">
            <a:off x="-1193296" y="9261947"/>
            <a:ext cx="11104915" cy="38643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B02105-FE40-ACDD-C43F-048E32F8D41F}"/>
              </a:ext>
            </a:extLst>
          </p:cNvPr>
          <p:cNvSpPr/>
          <p:nvPr/>
        </p:nvSpPr>
        <p:spPr>
          <a:xfrm rot="864308" flipV="1">
            <a:off x="-1421896" y="9719148"/>
            <a:ext cx="11104915" cy="38643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4C171C12-B998-F51E-2DEB-D689CE0E0C39}"/>
              </a:ext>
            </a:extLst>
          </p:cNvPr>
          <p:cNvSpPr/>
          <p:nvPr/>
        </p:nvSpPr>
        <p:spPr>
          <a:xfrm rot="3826005">
            <a:off x="15226364" y="-53812"/>
            <a:ext cx="1752600" cy="1697232"/>
          </a:xfrm>
          <a:prstGeom prst="diamond">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78D5EE59-7445-86EF-95AA-31D455B65E59}"/>
              </a:ext>
            </a:extLst>
          </p:cNvPr>
          <p:cNvSpPr/>
          <p:nvPr/>
        </p:nvSpPr>
        <p:spPr>
          <a:xfrm rot="3826005">
            <a:off x="16087617" y="1532408"/>
            <a:ext cx="1182767" cy="1145401"/>
          </a:xfrm>
          <a:prstGeom prst="diamond">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7FF27D87-B142-E26A-F61D-D05C016591E3}"/>
              </a:ext>
            </a:extLst>
          </p:cNvPr>
          <p:cNvSpPr/>
          <p:nvPr/>
        </p:nvSpPr>
        <p:spPr>
          <a:xfrm rot="3826005">
            <a:off x="16687800" y="-1016725"/>
            <a:ext cx="2642755" cy="2559265"/>
          </a:xfrm>
          <a:prstGeom prst="diamond">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67333993-BD44-9FF9-8D8B-2CEB18546F60}"/>
              </a:ext>
            </a:extLst>
          </p:cNvPr>
          <p:cNvSpPr/>
          <p:nvPr/>
        </p:nvSpPr>
        <p:spPr>
          <a:xfrm rot="3826005">
            <a:off x="16717303" y="949831"/>
            <a:ext cx="729678" cy="706626"/>
          </a:xfrm>
          <a:prstGeom prst="diamond">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ACD83D4C-069C-CA32-FF55-29BF707E08A9}"/>
              </a:ext>
            </a:extLst>
          </p:cNvPr>
          <p:cNvSpPr/>
          <p:nvPr/>
        </p:nvSpPr>
        <p:spPr>
          <a:xfrm rot="3826005">
            <a:off x="17280972" y="1451363"/>
            <a:ext cx="1017629" cy="985480"/>
          </a:xfrm>
          <a:prstGeom prst="diamond">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14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11637025"/>
              </p:ext>
            </p:extLst>
          </p:nvPr>
        </p:nvGraphicFramePr>
        <p:xfrm>
          <a:off x="381000" y="419100"/>
          <a:ext cx="17526000" cy="9006840"/>
        </p:xfrm>
        <a:graphic>
          <a:graphicData uri="http://schemas.openxmlformats.org/drawingml/2006/table">
            <a:tbl>
              <a:tblPr firstRow="1" bandRow="1">
                <a:tableStyleId>{5940675A-B579-460E-94D1-54222C63F5DA}</a:tableStyleId>
              </a:tblPr>
              <a:tblGrid>
                <a:gridCol w="5257800">
                  <a:extLst>
                    <a:ext uri="{9D8B030D-6E8A-4147-A177-3AD203B41FA5}">
                      <a16:colId xmlns:a16="http://schemas.microsoft.com/office/drawing/2014/main" val="1176064078"/>
                    </a:ext>
                  </a:extLst>
                </a:gridCol>
                <a:gridCol w="12268200">
                  <a:extLst>
                    <a:ext uri="{9D8B030D-6E8A-4147-A177-3AD203B41FA5}">
                      <a16:colId xmlns:a16="http://schemas.microsoft.com/office/drawing/2014/main" val="2193331131"/>
                    </a:ext>
                  </a:extLst>
                </a:gridCol>
              </a:tblGrid>
              <a:tr h="2667000">
                <a:tc>
                  <a:txBody>
                    <a:bodyPr/>
                    <a:lstStyle/>
                    <a:p>
                      <a:pPr algn="just"/>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1.</a:t>
                      </a:r>
                      <a:r>
                        <a:rPr lang="en-US" sz="4000" b="1"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1" i="0" kern="1200" baseline="0" dirty="0" err="1">
                          <a:solidFill>
                            <a:schemeClr val="tx1"/>
                          </a:solidFill>
                          <a:effectLst/>
                          <a:latin typeface="Times New Roman" panose="02020603050405020304" pitchFamily="18" charset="0"/>
                          <a:ea typeface="+mn-ea"/>
                          <a:cs typeface="Times New Roman" panose="02020603050405020304" pitchFamily="18" charset="0"/>
                        </a:rPr>
                        <a:t>Suy</a:t>
                      </a:r>
                      <a:r>
                        <a:rPr lang="en-US" sz="4000" b="1"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1" i="0" kern="1200" baseline="0" dirty="0" err="1">
                          <a:solidFill>
                            <a:schemeClr val="tx1"/>
                          </a:solidFill>
                          <a:effectLst/>
                          <a:latin typeface="Times New Roman" panose="02020603050405020304" pitchFamily="18" charset="0"/>
                          <a:ea typeface="+mn-ea"/>
                          <a:cs typeface="Times New Roman" panose="02020603050405020304" pitchFamily="18" charset="0"/>
                        </a:rPr>
                        <a:t>luận</a:t>
                      </a:r>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dirty="0" err="1">
                          <a:solidFill>
                            <a:schemeClr val="tx1"/>
                          </a:solidFill>
                          <a:effectLst/>
                          <a:latin typeface="Times New Roman" panose="02020603050405020304" pitchFamily="18" charset="0"/>
                          <a:ea typeface="+mn-ea"/>
                          <a:cs typeface="Times New Roman" panose="02020603050405020304" pitchFamily="18" charset="0"/>
                        </a:rPr>
                        <a:t>Mục</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đích</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của</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đoạn</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văn</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này</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là</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gì</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vi-VN" sz="4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algn="just"/>
                      <a:r>
                        <a:rPr lang="vi-VN" sz="4000" kern="1200" dirty="0">
                          <a:solidFill>
                            <a:schemeClr val="tx1"/>
                          </a:solidFill>
                          <a:effectLst/>
                          <a:latin typeface="+mj-lt"/>
                          <a:ea typeface="+mn-ea"/>
                          <a:cs typeface="+mn-cs"/>
                        </a:rPr>
                        <a:t>Mục đích của đoạn này là nêu lí do vì sao nhân loại cần hành động khẩn cấp để giải quyết vấn đề biến đổi khí hậu toàn cầu (vì biến đổi khí hậu là vấn đề có tính chất hạn định và chúng ta đang ở thời điểm có tính hạn định, đây là vấn đề đe doạ trực tiếp đến sự tồn vong của nhân loại,…).</a:t>
                      </a:r>
                      <a:endParaRPr lang="vi-VN" sz="4000" b="0" i="0" kern="1200" dirty="0">
                        <a:solidFill>
                          <a:schemeClr val="tx1"/>
                        </a:solidFill>
                        <a:effectLst/>
                        <a:latin typeface="+mj-lt"/>
                        <a:ea typeface="+mn-ea"/>
                        <a:cs typeface="Times New Roman" panose="02020603050405020304" pitchFamily="18" charset="0"/>
                      </a:endParaRPr>
                    </a:p>
                  </a:txBody>
                  <a:tcPr>
                    <a:solidFill>
                      <a:schemeClr val="bg1"/>
                    </a:solidFill>
                  </a:tcPr>
                </a:tc>
                <a:extLst>
                  <a:ext uri="{0D108BD9-81ED-4DB2-BD59-A6C34878D82A}">
                    <a16:rowId xmlns:a16="http://schemas.microsoft.com/office/drawing/2014/main" val="4142370044"/>
                  </a:ext>
                </a:extLst>
              </a:tr>
              <a:tr h="2727960">
                <a:tc>
                  <a:txBody>
                    <a:bodyPr/>
                    <a:lstStyle/>
                    <a:p>
                      <a:pPr algn="just"/>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2. </a:t>
                      </a:r>
                      <a:r>
                        <a:rPr lang="en-US" sz="4000" b="1" i="0" kern="1200" dirty="0">
                          <a:solidFill>
                            <a:schemeClr val="tx1"/>
                          </a:solidFill>
                          <a:effectLst/>
                          <a:latin typeface="Times New Roman" panose="02020603050405020304" pitchFamily="18" charset="0"/>
                          <a:ea typeface="+mn-ea"/>
                          <a:cs typeface="Times New Roman" panose="02020603050405020304" pitchFamily="18" charset="0"/>
                        </a:rPr>
                        <a:t>Theo </a:t>
                      </a:r>
                      <a:r>
                        <a:rPr lang="en-US" sz="4000" b="1" i="0" kern="1200" dirty="0" err="1">
                          <a:solidFill>
                            <a:schemeClr val="tx1"/>
                          </a:solidFill>
                          <a:effectLst/>
                          <a:latin typeface="Times New Roman" panose="02020603050405020304" pitchFamily="18" charset="0"/>
                          <a:ea typeface="+mn-ea"/>
                          <a:cs typeface="Times New Roman" panose="02020603050405020304" pitchFamily="18" charset="0"/>
                        </a:rPr>
                        <a:t>dõi</a:t>
                      </a:r>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dirty="0">
                          <a:solidFill>
                            <a:schemeClr val="tx1"/>
                          </a:solidFill>
                          <a:effectLst/>
                          <a:latin typeface="Times New Roman" panose="02020603050405020304" pitchFamily="18" charset="0"/>
                          <a:ea typeface="+mn-ea"/>
                          <a:cs typeface="Times New Roman" panose="02020603050405020304" pitchFamily="18" charset="0"/>
                        </a:rPr>
                        <a:t>Theo </a:t>
                      </a:r>
                      <a:r>
                        <a:rPr lang="en-US" sz="4000" b="0" i="1" kern="1200" dirty="0" err="1">
                          <a:solidFill>
                            <a:schemeClr val="tx1"/>
                          </a:solidFill>
                          <a:effectLst/>
                          <a:latin typeface="Times New Roman" panose="02020603050405020304" pitchFamily="18" charset="0"/>
                          <a:ea typeface="+mn-ea"/>
                          <a:cs typeface="Times New Roman" panose="02020603050405020304" pitchFamily="18" charset="0"/>
                        </a:rPr>
                        <a:t>tác</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giả</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biến</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đổi</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khí</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hậu</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đã</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gây</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nên</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hậu</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quả</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gì</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vi-VN" sz="4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algn="just"/>
                      <a:r>
                        <a:rPr lang="vi-VN" sz="4000" kern="1200" dirty="0">
                          <a:solidFill>
                            <a:schemeClr val="tx1"/>
                          </a:solidFill>
                          <a:effectLst/>
                          <a:latin typeface="+mj-lt"/>
                          <a:ea typeface="+mn-ea"/>
                          <a:cs typeface="+mn-cs"/>
                        </a:rPr>
                        <a:t>Theo tác giả, biến đổi khí hậu đã gây nên những hậu quả như: Băng ở vùng biển Bắc Cực đang biến mất, sự nóng lên đột ngột ở Bắc Cực đang làm biến đổi khí hậu ở Bắc bán cầu, nạn cháy rừng kéo dài và lan xa hơn,…</a:t>
                      </a:r>
                      <a:endParaRPr lang="en-US" sz="4000" kern="1200" dirty="0">
                        <a:solidFill>
                          <a:schemeClr val="tx1"/>
                        </a:solidFill>
                        <a:effectLst/>
                        <a:latin typeface="+mj-lt"/>
                        <a:ea typeface="+mn-ea"/>
                        <a:cs typeface="Times New Roman" panose="02020603050405020304" pitchFamily="18" charset="0"/>
                      </a:endParaRPr>
                    </a:p>
                  </a:txBody>
                  <a:tcPr>
                    <a:solidFill>
                      <a:schemeClr val="bg1"/>
                    </a:solidFill>
                  </a:tcPr>
                </a:tc>
                <a:extLst>
                  <a:ext uri="{0D108BD9-81ED-4DB2-BD59-A6C34878D82A}">
                    <a16:rowId xmlns:a16="http://schemas.microsoft.com/office/drawing/2014/main" val="2660160394"/>
                  </a:ext>
                </a:extLst>
              </a:tr>
              <a:tr h="1631720">
                <a:tc>
                  <a:txBody>
                    <a:bodyPr/>
                    <a:lstStyle/>
                    <a:p>
                      <a:pPr algn="just"/>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3. Suy luận:</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g</a:t>
                      </a:r>
                      <a:r>
                        <a:rPr lang="en-US" sz="4000" b="0" i="1" kern="1200" dirty="0" err="1">
                          <a:solidFill>
                            <a:schemeClr val="tx1"/>
                          </a:solidFill>
                          <a:effectLst/>
                          <a:latin typeface="Times New Roman" panose="02020603050405020304" pitchFamily="18" charset="0"/>
                          <a:ea typeface="+mn-ea"/>
                          <a:cs typeface="Times New Roman" panose="02020603050405020304" pitchFamily="18" charset="0"/>
                        </a:rPr>
                        <a:t>iải</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pháp</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để</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xuất</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trong</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đoạn</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văn</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này</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chủ</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yếu</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hướng</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đến</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đối</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tượng</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1" kern="1200" baseline="0" dirty="0" err="1">
                          <a:solidFill>
                            <a:schemeClr val="tx1"/>
                          </a:solidFill>
                          <a:effectLst/>
                          <a:latin typeface="Times New Roman" panose="02020603050405020304" pitchFamily="18" charset="0"/>
                          <a:ea typeface="+mn-ea"/>
                          <a:cs typeface="Times New Roman" panose="02020603050405020304" pitchFamily="18" charset="0"/>
                        </a:rPr>
                        <a:t>nào</a:t>
                      </a:r>
                      <a:r>
                        <a:rPr lang="en-US" sz="4000" b="0" i="1"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vi-VN" sz="4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algn="just"/>
                      <a:r>
                        <a:rPr lang="vi-VN" sz="4000" b="0" i="0" kern="1200" dirty="0">
                          <a:solidFill>
                            <a:schemeClr val="tx1"/>
                          </a:solidFill>
                          <a:effectLst/>
                          <a:latin typeface="+mj-lt"/>
                          <a:ea typeface="+mn-ea"/>
                          <a:cs typeface="+mn-cs"/>
                        </a:rPr>
                        <a:t>Các giải pháp được nêu ra trong đoạn văn này hướng đến</a:t>
                      </a:r>
                      <a:r>
                        <a:rPr lang="en-US" sz="4000" b="0" i="0" kern="1200" baseline="0" dirty="0">
                          <a:solidFill>
                            <a:schemeClr val="tx1"/>
                          </a:solidFill>
                          <a:effectLst/>
                          <a:latin typeface="+mj-lt"/>
                          <a:ea typeface="+mn-ea"/>
                          <a:cs typeface="+mn-cs"/>
                        </a:rPr>
                        <a:t> </a:t>
                      </a:r>
                      <a:r>
                        <a:rPr lang="vi-VN" sz="4000" b="0" i="0" kern="1200" dirty="0">
                          <a:solidFill>
                            <a:schemeClr val="tx1"/>
                          </a:solidFill>
                          <a:effectLst/>
                          <a:latin typeface="+mj-lt"/>
                          <a:ea typeface="+mn-ea"/>
                          <a:cs typeface="+mn-cs"/>
                        </a:rPr>
                        <a:t>các quốc gia giàu có vì đó là những quốc gia chịu trách nhiệm nhiều nhất về khủng hoảng khí hậu</a:t>
                      </a:r>
                      <a:r>
                        <a:rPr lang="en-US" sz="4000" b="0" i="0" kern="1200" baseline="0" dirty="0">
                          <a:solidFill>
                            <a:schemeClr val="tx1"/>
                          </a:solidFill>
                          <a:effectLst/>
                          <a:latin typeface="+mj-lt"/>
                          <a:ea typeface="+mn-ea"/>
                          <a:cs typeface="+mn-cs"/>
                        </a:rPr>
                        <a:t> </a:t>
                      </a:r>
                      <a:r>
                        <a:rPr lang="vi-VN" sz="4000" b="0" i="0" kern="1200" dirty="0">
                          <a:solidFill>
                            <a:schemeClr val="tx1"/>
                          </a:solidFill>
                          <a:effectLst/>
                          <a:latin typeface="+mj-lt"/>
                          <a:ea typeface="+mn-ea"/>
                          <a:cs typeface="+mn-cs"/>
                        </a:rPr>
                        <a:t>toàn cầu. </a:t>
                      </a:r>
                      <a:endParaRPr lang="en-US" sz="4000" b="1" i="1" kern="1200" dirty="0">
                        <a:solidFill>
                          <a:schemeClr val="tx1"/>
                        </a:solidFill>
                        <a:effectLst/>
                        <a:latin typeface="+mj-lt"/>
                        <a:ea typeface="+mn-ea"/>
                        <a:cs typeface="+mn-cs"/>
                      </a:endParaRPr>
                    </a:p>
                  </a:txBody>
                  <a:tcPr>
                    <a:solidFill>
                      <a:schemeClr val="bg1"/>
                    </a:solidFill>
                  </a:tcPr>
                </a:tc>
                <a:extLst>
                  <a:ext uri="{0D108BD9-81ED-4DB2-BD59-A6C34878D82A}">
                    <a16:rowId xmlns:a16="http://schemas.microsoft.com/office/drawing/2014/main" val="3506006849"/>
                  </a:ext>
                </a:extLst>
              </a:tr>
            </a:tbl>
          </a:graphicData>
        </a:graphic>
      </p:graphicFrame>
    </p:spTree>
    <p:extLst>
      <p:ext uri="{BB962C8B-B14F-4D97-AF65-F5344CB8AC3E}">
        <p14:creationId xmlns:p14="http://schemas.microsoft.com/office/powerpoint/2010/main" val="243439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Đọc</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chú</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thích</a:t>
            </a:r>
            <a:endPar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762000" y="1652104"/>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1AC492-0C8C-40BA-69E5-82095DFE4BB0}"/>
              </a:ext>
            </a:extLst>
          </p:cNvPr>
          <p:cNvSpPr txBox="1"/>
          <p:nvPr/>
        </p:nvSpPr>
        <p:spPr>
          <a:xfrm>
            <a:off x="5029200" y="5300533"/>
            <a:ext cx="3526971"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baseline="0" dirty="0">
                <a:solidFill>
                  <a:srgbClr val="0D0D0D"/>
                </a:solidFill>
                <a:latin typeface="Times New Roman" panose="02020603050405020304" pitchFamily="18" charset="0"/>
                <a:cs typeface="Times New Roman" panose="02020603050405020304" pitchFamily="18" charset="0"/>
              </a:rPr>
              <a:t>- </a:t>
            </a:r>
            <a:r>
              <a:rPr lang="en-US" sz="4400" b="1" baseline="0" dirty="0" err="1">
                <a:solidFill>
                  <a:srgbClr val="0D0D0D"/>
                </a:solidFill>
                <a:latin typeface="Times New Roman" panose="02020603050405020304" pitchFamily="18" charset="0"/>
                <a:cs typeface="Times New Roman" panose="02020603050405020304" pitchFamily="18" charset="0"/>
              </a:rPr>
              <a:t>Diệt</a:t>
            </a:r>
            <a:r>
              <a:rPr lang="en-US" sz="4400" b="1" baseline="0" dirty="0">
                <a:solidFill>
                  <a:srgbClr val="0D0D0D"/>
                </a:solidFill>
                <a:latin typeface="Times New Roman" panose="02020603050405020304" pitchFamily="18" charset="0"/>
                <a:cs typeface="Times New Roman" panose="02020603050405020304" pitchFamily="18" charset="0"/>
              </a:rPr>
              <a:t> </a:t>
            </a:r>
            <a:r>
              <a:rPr lang="en-US" sz="4400" b="1" baseline="0" dirty="0" err="1">
                <a:solidFill>
                  <a:srgbClr val="0D0D0D"/>
                </a:solidFill>
                <a:latin typeface="Times New Roman" panose="02020603050405020304" pitchFamily="18" charset="0"/>
                <a:cs typeface="Times New Roman" panose="02020603050405020304" pitchFamily="18" charset="0"/>
              </a:rPr>
              <a:t>chủng</a:t>
            </a:r>
            <a:r>
              <a:rPr lang="en-US" sz="4400" b="1"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làm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bị</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mất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hẳn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nòi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giống</a:t>
            </a:r>
            <a:endParaRPr kumimoji="0" lang="vi-VN"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C0C6FE64-4BAB-55AF-F1F1-3043D3F68BCB}"/>
              </a:ext>
            </a:extLst>
          </p:cNvPr>
          <p:cNvSpPr txBox="1"/>
          <p:nvPr/>
        </p:nvSpPr>
        <p:spPr>
          <a:xfrm>
            <a:off x="395513" y="3125696"/>
            <a:ext cx="4252687" cy="68634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Hạn</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định</a:t>
            </a:r>
            <a:r>
              <a:rPr lang="en-US" sz="4400" b="1"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định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trước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chừng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mực</a:t>
            </a:r>
            <a:r>
              <a:rPr lang="en-US" sz="4400" dirty="0">
                <a:solidFill>
                  <a:srgbClr val="0D0D0D"/>
                </a:solidFill>
                <a:latin typeface="Times New Roman" panose="02020603050405020304" pitchFamily="18" charset="0"/>
                <a:cs typeface="Times New Roman" panose="02020603050405020304" pitchFamily="18" charset="0"/>
              </a:rPr>
              <a:t>; ở </a:t>
            </a:r>
            <a:r>
              <a:rPr lang="en-US" sz="4400" dirty="0" err="1">
                <a:solidFill>
                  <a:srgbClr val="0D0D0D"/>
                </a:solidFill>
                <a:latin typeface="Times New Roman" panose="02020603050405020304" pitchFamily="18" charset="0"/>
                <a:cs typeface="Times New Roman" panose="02020603050405020304" pitchFamily="18" charset="0"/>
              </a:rPr>
              <a:t>đây</a:t>
            </a:r>
            <a:r>
              <a:rPr lang="en-US" sz="4400" dirty="0">
                <a:solidFill>
                  <a:srgbClr val="0D0D0D"/>
                </a:solidFill>
                <a:latin typeface="Times New Roman" panose="02020603050405020304" pitchFamily="18" charset="0"/>
                <a:cs typeface="Times New Roman" panose="02020603050405020304" pitchFamily="18" charset="0"/>
              </a:rPr>
              <a:t> ý </a:t>
            </a:r>
            <a:r>
              <a:rPr lang="en-US" sz="4400" dirty="0" err="1">
                <a:solidFill>
                  <a:srgbClr val="0D0D0D"/>
                </a:solidFill>
                <a:latin typeface="Times New Roman" panose="02020603050405020304" pitchFamily="18" charset="0"/>
                <a:cs typeface="Times New Roman" panose="02020603050405020304" pitchFamily="18" charset="0"/>
              </a:rPr>
              <a:t>nói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định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về</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gian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nhằm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nhấn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mạnh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sự</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cấp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bách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của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việc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ứng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phó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biến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đổi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khí</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hậu</a:t>
            </a:r>
            <a:r>
              <a:rPr lang="en-US" sz="4400" dirty="0">
                <a:solidFill>
                  <a:srgbClr val="0D0D0D"/>
                </a:solidFill>
                <a:latin typeface="Times New Roman" panose="020206030504050203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093E7BDE-834D-4CA2-6C34-9E895DB5C662}"/>
              </a:ext>
            </a:extLst>
          </p:cNvPr>
          <p:cNvSpPr txBox="1"/>
          <p:nvPr/>
        </p:nvSpPr>
        <p:spPr>
          <a:xfrm>
            <a:off x="5029200" y="3125696"/>
            <a:ext cx="33528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Phi</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mã</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có</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tốc</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độ</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diễn</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ra</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nhanh</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chóng</a:t>
            </a:r>
            <a:endParaRPr kumimoji="0" lang="vi-VN"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A291F439-600C-71A8-AF60-AF586DF19623}"/>
              </a:ext>
            </a:extLst>
          </p:cNvPr>
          <p:cNvSpPr txBox="1"/>
          <p:nvPr/>
        </p:nvSpPr>
        <p:spPr>
          <a:xfrm>
            <a:off x="8763000" y="3125696"/>
            <a:ext cx="5050971"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Khí</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nhà</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kính</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một</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loại</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khí</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hấp</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thụ</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và</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phát</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ra</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năng</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lượng</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bức</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xạ</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ở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bước</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sóng</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nhiệt</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hồng</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ngoại</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gây</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ra</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hiệu</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ứng</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nhà</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kính</a:t>
            </a:r>
            <a:endPar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
        <p:nvSpPr>
          <p:cNvPr id="14" name="Freeform 6">
            <a:extLst>
              <a:ext uri="{FF2B5EF4-FFF2-40B4-BE49-F238E27FC236}">
                <a16:creationId xmlns:a16="http://schemas.microsoft.com/office/drawing/2014/main" id="{F56B3753-130D-CDBF-325A-9E40DB0B6B11}"/>
              </a:ext>
            </a:extLst>
          </p:cNvPr>
          <p:cNvSpPr/>
          <p:nvPr/>
        </p:nvSpPr>
        <p:spPr>
          <a:xfrm>
            <a:off x="11288485" y="6696872"/>
            <a:ext cx="6234545" cy="4114800"/>
          </a:xfrm>
          <a:custGeom>
            <a:avLst/>
            <a:gdLst/>
            <a:ahLst/>
            <a:cxnLst/>
            <a:rect l="l" t="t" r="r" b="b"/>
            <a:pathLst>
              <a:path w="6234545" h="4114800">
                <a:moveTo>
                  <a:pt x="0" y="0"/>
                </a:moveTo>
                <a:lnTo>
                  <a:pt x="6234546" y="0"/>
                </a:lnTo>
                <a:lnTo>
                  <a:pt x="623454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4">
            <a:extLst>
              <a:ext uri="{FF2B5EF4-FFF2-40B4-BE49-F238E27FC236}">
                <a16:creationId xmlns:a16="http://schemas.microsoft.com/office/drawing/2014/main" id="{6796ECA1-302A-9870-21A8-92FF0A072B27}"/>
              </a:ext>
            </a:extLst>
          </p:cNvPr>
          <p:cNvSpPr/>
          <p:nvPr/>
        </p:nvSpPr>
        <p:spPr>
          <a:xfrm>
            <a:off x="14324110" y="-4457700"/>
            <a:ext cx="8157591" cy="8229600"/>
          </a:xfrm>
          <a:custGeom>
            <a:avLst/>
            <a:gdLst/>
            <a:ahLst/>
            <a:cxnLst/>
            <a:rect l="l" t="t" r="r" b="b"/>
            <a:pathLst>
              <a:path w="8157591" h="8229600">
                <a:moveTo>
                  <a:pt x="0" y="0"/>
                </a:moveTo>
                <a:lnTo>
                  <a:pt x="8157591" y="0"/>
                </a:lnTo>
                <a:lnTo>
                  <a:pt x="8157591" y="8229600"/>
                </a:lnTo>
                <a:lnTo>
                  <a:pt x="0" y="8229600"/>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55874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12EA35-99C9-2239-B585-3030E8D0A292}"/>
              </a:ext>
            </a:extLst>
          </p:cNvPr>
          <p:cNvPicPr>
            <a:picLocks noChangeAspect="1"/>
          </p:cNvPicPr>
          <p:nvPr/>
        </p:nvPicPr>
        <p:blipFill>
          <a:blip r:embed="rId3"/>
          <a:stretch>
            <a:fillRect/>
          </a:stretch>
        </p:blipFill>
        <p:spPr>
          <a:xfrm>
            <a:off x="0" y="27214"/>
            <a:ext cx="18288000" cy="10259786"/>
          </a:xfrm>
          <a:prstGeom prst="rect">
            <a:avLst/>
          </a:prstGeom>
        </p:spPr>
      </p:pic>
    </p:spTree>
    <p:extLst>
      <p:ext uri="{BB962C8B-B14F-4D97-AF65-F5344CB8AC3E}">
        <p14:creationId xmlns:p14="http://schemas.microsoft.com/office/powerpoint/2010/main" val="3491171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Đọc</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chú</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762000" y="1652104"/>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1AC492-0C8C-40BA-69E5-82095DFE4BB0}"/>
              </a:ext>
            </a:extLst>
          </p:cNvPr>
          <p:cNvSpPr txBox="1"/>
          <p:nvPr/>
        </p:nvSpPr>
        <p:spPr>
          <a:xfrm>
            <a:off x="5029200" y="5300533"/>
            <a:ext cx="3526971"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baseline="0" dirty="0">
                <a:solidFill>
                  <a:srgbClr val="0D0D0D"/>
                </a:solidFill>
                <a:latin typeface="Times New Roman" panose="02020603050405020304" pitchFamily="18" charset="0"/>
                <a:cs typeface="Times New Roman" panose="02020603050405020304" pitchFamily="18" charset="0"/>
              </a:rPr>
              <a:t>- </a:t>
            </a:r>
            <a:r>
              <a:rPr lang="en-US" sz="4400" b="1" baseline="0" dirty="0" err="1">
                <a:solidFill>
                  <a:srgbClr val="0D0D0D"/>
                </a:solidFill>
                <a:latin typeface="Times New Roman" panose="02020603050405020304" pitchFamily="18" charset="0"/>
                <a:cs typeface="Times New Roman" panose="02020603050405020304" pitchFamily="18" charset="0"/>
              </a:rPr>
              <a:t>Diệt</a:t>
            </a:r>
            <a:r>
              <a:rPr lang="en-US" sz="4400" b="1" baseline="0" dirty="0">
                <a:solidFill>
                  <a:srgbClr val="0D0D0D"/>
                </a:solidFill>
                <a:latin typeface="Times New Roman" panose="02020603050405020304" pitchFamily="18" charset="0"/>
                <a:cs typeface="Times New Roman" panose="02020603050405020304" pitchFamily="18" charset="0"/>
              </a:rPr>
              <a:t> </a:t>
            </a:r>
            <a:r>
              <a:rPr lang="en-US" sz="4400" b="1" baseline="0" dirty="0" err="1">
                <a:solidFill>
                  <a:srgbClr val="0D0D0D"/>
                </a:solidFill>
                <a:latin typeface="Times New Roman" panose="02020603050405020304" pitchFamily="18" charset="0"/>
                <a:cs typeface="Times New Roman" panose="02020603050405020304" pitchFamily="18" charset="0"/>
              </a:rPr>
              <a:t>chủng</a:t>
            </a:r>
            <a:r>
              <a:rPr lang="en-US" sz="4400" b="1"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làm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bị</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mất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hẳn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nòi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giống</a:t>
            </a:r>
            <a:endParaRPr kumimoji="0" lang="vi-VN"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C0C6FE64-4BAB-55AF-F1F1-3043D3F68BCB}"/>
              </a:ext>
            </a:extLst>
          </p:cNvPr>
          <p:cNvSpPr txBox="1"/>
          <p:nvPr/>
        </p:nvSpPr>
        <p:spPr>
          <a:xfrm>
            <a:off x="395513" y="3125696"/>
            <a:ext cx="4252687" cy="68634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Hạn</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định</a:t>
            </a:r>
            <a:r>
              <a:rPr lang="en-US" sz="4400" b="1"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định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trước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chừng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mực</a:t>
            </a:r>
            <a:r>
              <a:rPr lang="en-US" sz="4400" dirty="0">
                <a:solidFill>
                  <a:srgbClr val="0D0D0D"/>
                </a:solidFill>
                <a:latin typeface="Times New Roman" panose="02020603050405020304" pitchFamily="18" charset="0"/>
                <a:cs typeface="Times New Roman" panose="02020603050405020304" pitchFamily="18" charset="0"/>
              </a:rPr>
              <a:t>; ở </a:t>
            </a:r>
            <a:r>
              <a:rPr lang="en-US" sz="4400" dirty="0" err="1">
                <a:solidFill>
                  <a:srgbClr val="0D0D0D"/>
                </a:solidFill>
                <a:latin typeface="Times New Roman" panose="02020603050405020304" pitchFamily="18" charset="0"/>
                <a:cs typeface="Times New Roman" panose="02020603050405020304" pitchFamily="18" charset="0"/>
              </a:rPr>
              <a:t>đây</a:t>
            </a:r>
            <a:r>
              <a:rPr lang="en-US" sz="4400" dirty="0">
                <a:solidFill>
                  <a:srgbClr val="0D0D0D"/>
                </a:solidFill>
                <a:latin typeface="Times New Roman" panose="02020603050405020304" pitchFamily="18" charset="0"/>
                <a:cs typeface="Times New Roman" panose="02020603050405020304" pitchFamily="18" charset="0"/>
              </a:rPr>
              <a:t> ý </a:t>
            </a:r>
            <a:r>
              <a:rPr lang="en-US" sz="4400" dirty="0" err="1">
                <a:solidFill>
                  <a:srgbClr val="0D0D0D"/>
                </a:solidFill>
                <a:latin typeface="Times New Roman" panose="02020603050405020304" pitchFamily="18" charset="0"/>
                <a:cs typeface="Times New Roman" panose="02020603050405020304" pitchFamily="18" charset="0"/>
              </a:rPr>
              <a:t>nói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định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về</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gian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nhằm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nhấn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mạnh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sự</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cấp</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bách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của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việc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ứng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phó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biến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đổi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khí</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hậu</a:t>
            </a:r>
            <a:r>
              <a:rPr lang="en-US" sz="4400" dirty="0">
                <a:solidFill>
                  <a:srgbClr val="0D0D0D"/>
                </a:solidFill>
                <a:latin typeface="Times New Roman" panose="020206030504050203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093E7BDE-834D-4CA2-6C34-9E895DB5C662}"/>
              </a:ext>
            </a:extLst>
          </p:cNvPr>
          <p:cNvSpPr txBox="1"/>
          <p:nvPr/>
        </p:nvSpPr>
        <p:spPr>
          <a:xfrm>
            <a:off x="5029200" y="3125696"/>
            <a:ext cx="33528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Phi</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mã</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có</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tốc</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độ</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diễn</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ra</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nhanh</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chóng</a:t>
            </a:r>
            <a:endParaRPr kumimoji="0" lang="vi-VN"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A291F439-600C-71A8-AF60-AF586DF19623}"/>
              </a:ext>
            </a:extLst>
          </p:cNvPr>
          <p:cNvSpPr txBox="1"/>
          <p:nvPr/>
        </p:nvSpPr>
        <p:spPr>
          <a:xfrm>
            <a:off x="8763000" y="3125696"/>
            <a:ext cx="5050971"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Khí</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nhà</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kính</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một</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loại</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khí</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hấp</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thụ</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và</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phát</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ra</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năng</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lượng</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bức</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xạ</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ở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bước</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sóng</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nhiệt</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hồng</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ngoại</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gây</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ra</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hiệu</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ứng</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nhà</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kính</a:t>
            </a:r>
            <a:endPar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09338BEC-159B-8A93-8811-EC1E9180F807}"/>
              </a:ext>
            </a:extLst>
          </p:cNvPr>
          <p:cNvSpPr txBox="1"/>
          <p:nvPr/>
        </p:nvSpPr>
        <p:spPr>
          <a:xfrm>
            <a:off x="14194972" y="3125696"/>
            <a:ext cx="3697516"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baseline="0" dirty="0">
                <a:solidFill>
                  <a:srgbClr val="0D0D0D"/>
                </a:solidFill>
                <a:latin typeface="Times New Roman" panose="02020603050405020304" pitchFamily="18" charset="0"/>
                <a:cs typeface="Times New Roman" panose="02020603050405020304" pitchFamily="18" charset="0"/>
              </a:rPr>
              <a:t>- </a:t>
            </a:r>
            <a:r>
              <a:rPr lang="en-US" sz="4400" b="1" baseline="0" dirty="0" err="1">
                <a:solidFill>
                  <a:srgbClr val="0D0D0D"/>
                </a:solidFill>
                <a:latin typeface="Times New Roman" panose="02020603050405020304" pitchFamily="18" charset="0"/>
                <a:cs typeface="Times New Roman" panose="02020603050405020304" pitchFamily="18" charset="0"/>
              </a:rPr>
              <a:t>Cực</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đoan</a:t>
            </a:r>
            <a:r>
              <a:rPr lang="en-US" sz="4400" b="1"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có</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mức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độ</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nghiêm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trọng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khắc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nghiệt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rất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nhiều</a:t>
            </a:r>
            <a:r>
              <a:rPr lang="en-US" sz="4400" dirty="0">
                <a:solidFill>
                  <a:srgbClr val="0D0D0D"/>
                </a:solidFill>
                <a:latin typeface="Times New Roman" panose="02020603050405020304" pitchFamily="18" charset="0"/>
                <a:cs typeface="Times New Roman" panose="02020603050405020304" pitchFamily="18" charset="0"/>
              </a:rPr>
              <a:t> so </a:t>
            </a:r>
            <a:r>
              <a:rPr lang="en-US" sz="4400" dirty="0" err="1">
                <a:solidFill>
                  <a:srgbClr val="0D0D0D"/>
                </a:solidFill>
                <a:latin typeface="Times New Roman" panose="02020603050405020304" pitchFamily="18" charset="0"/>
                <a:cs typeface="Times New Roman" panose="02020603050405020304" pitchFamily="18" charset="0"/>
              </a:rPr>
              <a:t>với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thường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thấy</a:t>
            </a:r>
            <a:r>
              <a:rPr lang="en-US" sz="4400" dirty="0">
                <a:solidFill>
                  <a:srgbClr val="0D0D0D"/>
                </a:solidFill>
                <a:latin typeface="Times New Roman" panose="020206030504050203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
        <p:nvSpPr>
          <p:cNvPr id="4" name="Freeform 6">
            <a:extLst>
              <a:ext uri="{FF2B5EF4-FFF2-40B4-BE49-F238E27FC236}">
                <a16:creationId xmlns:a16="http://schemas.microsoft.com/office/drawing/2014/main" id="{1F2DB214-A063-6B7E-C632-5B783A40F714}"/>
              </a:ext>
            </a:extLst>
          </p:cNvPr>
          <p:cNvSpPr/>
          <p:nvPr/>
        </p:nvSpPr>
        <p:spPr>
          <a:xfrm>
            <a:off x="11288485" y="6696872"/>
            <a:ext cx="6234545" cy="4114800"/>
          </a:xfrm>
          <a:custGeom>
            <a:avLst/>
            <a:gdLst/>
            <a:ahLst/>
            <a:cxnLst/>
            <a:rect l="l" t="t" r="r" b="b"/>
            <a:pathLst>
              <a:path w="6234545" h="4114800">
                <a:moveTo>
                  <a:pt x="0" y="0"/>
                </a:moveTo>
                <a:lnTo>
                  <a:pt x="6234546" y="0"/>
                </a:lnTo>
                <a:lnTo>
                  <a:pt x="623454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id="{87E22915-1096-517C-722C-6A30CEBB8FB6}"/>
              </a:ext>
            </a:extLst>
          </p:cNvPr>
          <p:cNvSpPr/>
          <p:nvPr/>
        </p:nvSpPr>
        <p:spPr>
          <a:xfrm>
            <a:off x="14324110" y="-4457700"/>
            <a:ext cx="8157591" cy="8229600"/>
          </a:xfrm>
          <a:custGeom>
            <a:avLst/>
            <a:gdLst/>
            <a:ahLst/>
            <a:cxnLst/>
            <a:rect l="l" t="t" r="r" b="b"/>
            <a:pathLst>
              <a:path w="8157591" h="8229600">
                <a:moveTo>
                  <a:pt x="0" y="0"/>
                </a:moveTo>
                <a:lnTo>
                  <a:pt x="8157591" y="0"/>
                </a:lnTo>
                <a:lnTo>
                  <a:pt x="8157591" y="8229600"/>
                </a:lnTo>
                <a:lnTo>
                  <a:pt x="0" y="8229600"/>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96402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DDE2AB-C309-4DE1-871B-05CC8C92FC7C}"/>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423001" y="2400300"/>
            <a:ext cx="6078064" cy="5068229"/>
          </a:xfrm>
          <a:prstGeom prst="rect">
            <a:avLst/>
          </a:prstGeom>
        </p:spPr>
      </p:pic>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Tác giả</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Rectangle 6"/>
          <p:cNvSpPr/>
          <p:nvPr/>
        </p:nvSpPr>
        <p:spPr>
          <a:xfrm>
            <a:off x="8305800" y="2628900"/>
            <a:ext cx="8915400" cy="5285999"/>
          </a:xfrm>
          <a:prstGeom prst="rect">
            <a:avLst/>
          </a:prstGeom>
        </p:spPr>
        <p:txBody>
          <a:bodyPr wrap="square">
            <a:spAutoFit/>
          </a:bodyPr>
          <a:lstStyle/>
          <a:p>
            <a:pPr marL="463550" algn="just" defTabSz="1828800">
              <a:lnSpc>
                <a:spcPct val="130000"/>
              </a:lnSpc>
              <a:buClr>
                <a:srgbClr val="000000"/>
              </a:buClr>
            </a:pPr>
            <a:r>
              <a:rPr lang="en-US" sz="4400" b="1" kern="0" dirty="0">
                <a:solidFill>
                  <a:srgbClr val="000000"/>
                </a:solidFill>
                <a:latin typeface="Times New Roman" panose="02020603050405020304" pitchFamily="18" charset="0"/>
                <a:cs typeface="Times New Roman" panose="02020603050405020304" pitchFamily="18" charset="0"/>
                <a:sym typeface="+mn-ea"/>
              </a:rPr>
              <a:t>An- </a:t>
            </a:r>
            <a:r>
              <a:rPr lang="en-US" sz="4400" b="1" kern="0" dirty="0" err="1">
                <a:solidFill>
                  <a:srgbClr val="000000"/>
                </a:solidFill>
                <a:latin typeface="Times New Roman" panose="02020603050405020304" pitchFamily="18" charset="0"/>
                <a:cs typeface="Times New Roman" panose="02020603050405020304" pitchFamily="18" charset="0"/>
                <a:sym typeface="+mn-ea"/>
              </a:rPr>
              <a:t>tô</a:t>
            </a:r>
            <a:r>
              <a:rPr lang="en-US" sz="4400" b="1" kern="0" dirty="0">
                <a:solidFill>
                  <a:srgbClr val="000000"/>
                </a:solidFill>
                <a:latin typeface="Times New Roman" panose="02020603050405020304" pitchFamily="18" charset="0"/>
                <a:cs typeface="Times New Roman" panose="02020603050405020304" pitchFamily="18" charset="0"/>
                <a:sym typeface="+mn-ea"/>
              </a:rPr>
              <a:t>-</a:t>
            </a:r>
            <a:r>
              <a:rPr lang="en-US" sz="4400" b="1" kern="0" dirty="0" err="1">
                <a:solidFill>
                  <a:srgbClr val="000000"/>
                </a:solidFill>
                <a:latin typeface="Times New Roman" panose="02020603050405020304" pitchFamily="18" charset="0"/>
                <a:cs typeface="Times New Roman" panose="02020603050405020304" pitchFamily="18" charset="0"/>
                <a:sym typeface="+mn-ea"/>
              </a:rPr>
              <a:t>ni</a:t>
            </a:r>
            <a:r>
              <a:rPr lang="en-US" sz="4400" b="1" kern="0" dirty="0">
                <a:solidFill>
                  <a:srgbClr val="000000"/>
                </a:solidFill>
                <a:latin typeface="Times New Roman" panose="02020603050405020304" pitchFamily="18" charset="0"/>
                <a:cs typeface="Times New Roman" panose="02020603050405020304" pitchFamily="18" charset="0"/>
                <a:sym typeface="+mn-ea"/>
              </a:rPr>
              <a:t>-ô </a:t>
            </a:r>
            <a:r>
              <a:rPr lang="en-US" sz="4400" b="1" kern="0" dirty="0" err="1">
                <a:solidFill>
                  <a:srgbClr val="000000"/>
                </a:solidFill>
                <a:latin typeface="Times New Roman" panose="02020603050405020304" pitchFamily="18" charset="0"/>
                <a:cs typeface="Times New Roman" panose="02020603050405020304" pitchFamily="18" charset="0"/>
                <a:sym typeface="+mn-ea"/>
              </a:rPr>
              <a:t>Gu-tê-rét</a:t>
            </a:r>
            <a:endParaRPr lang="en-US" sz="4400" b="1" kern="0" dirty="0">
              <a:solidFill>
                <a:srgbClr val="000000"/>
              </a:solidFill>
              <a:latin typeface="Times New Roman" panose="02020603050405020304" pitchFamily="18" charset="0"/>
              <a:cs typeface="Times New Roman" panose="02020603050405020304" pitchFamily="18" charset="0"/>
              <a:sym typeface="+mn-ea"/>
            </a:endParaRPr>
          </a:p>
          <a:p>
            <a:pPr marL="463550" algn="just" defTabSz="1828800">
              <a:lnSpc>
                <a:spcPct val="130000"/>
              </a:lnSpc>
              <a:buClr>
                <a:srgbClr val="000000"/>
              </a:buClr>
            </a:pP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Là</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một</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chính</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trị</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gia</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người</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Bồ</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Đào</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Nha</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p>
          <a:p>
            <a:pPr marL="463550" algn="just" defTabSz="1828800">
              <a:lnSpc>
                <a:spcPct val="130000"/>
              </a:lnSpc>
              <a:buClr>
                <a:srgbClr val="000000"/>
              </a:buClr>
            </a:pP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Tổng</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thư</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kí</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của</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Liên</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Hợp</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Quốc</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từ</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a:t>
            </a:r>
            <a:r>
              <a:rPr lang="en-US" altLang="vi-VN" sz="4400" kern="0" dirty="0" err="1">
                <a:solidFill>
                  <a:srgbClr val="000000"/>
                </a:solidFill>
                <a:latin typeface="Times New Roman" panose="02020603050405020304" pitchFamily="18" charset="0"/>
                <a:cs typeface="Times New Roman" panose="02020603050405020304" pitchFamily="18" charset="0"/>
                <a:sym typeface="+mn-ea"/>
              </a:rPr>
              <a:t>năm</a:t>
            </a:r>
            <a:r>
              <a:rPr lang="en-US" altLang="vi-VN" sz="4400" kern="0" dirty="0">
                <a:solidFill>
                  <a:srgbClr val="000000"/>
                </a:solidFill>
                <a:latin typeface="Times New Roman" panose="02020603050405020304" pitchFamily="18" charset="0"/>
                <a:cs typeface="Times New Roman" panose="02020603050405020304" pitchFamily="18" charset="0"/>
                <a:sym typeface="+mn-ea"/>
              </a:rPr>
              <a:t> 2017.</a:t>
            </a:r>
            <a:endParaRPr lang="en-SG" sz="4400" kern="0" dirty="0">
              <a:solidFill>
                <a:srgbClr val="000000"/>
              </a:solidFill>
              <a:latin typeface="Times New Roman" panose="02020603050405020304" pitchFamily="18" charset="0"/>
              <a:cs typeface="Times New Roman" panose="02020603050405020304" pitchFamily="18" charset="0"/>
              <a:sym typeface="Arial" panose="020B0604020202020204"/>
            </a:endParaRPr>
          </a:p>
          <a:p>
            <a:pPr marL="463550" algn="just" defTabSz="1828800">
              <a:lnSpc>
                <a:spcPct val="130000"/>
              </a:lnSpc>
              <a:buClr>
                <a:srgbClr val="000000"/>
              </a:buClr>
            </a:pPr>
            <a:endParaRPr lang="en-US" sz="4400" b="1" kern="0" dirty="0">
              <a:solidFill>
                <a:srgbClr val="5B9BD5"/>
              </a:solidFill>
              <a:latin typeface="Times New Roman" panose="02020603050405020304" pitchFamily="18" charset="0"/>
              <a:ea typeface="Calibri" panose="020F0502020204030204"/>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id="{5C0828BF-4574-0806-985A-BEAAD1A6A12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5" b="97982" l="6026" r="93205">
                        <a14:foregroundMark x1="7564" y1="84771" x2="40256" y2="94128"/>
                        <a14:foregroundMark x1="40256" y1="94128" x2="49744" y2="93028"/>
                        <a14:foregroundMark x1="49744" y1="93028" x2="51154" y2="92294"/>
                        <a14:foregroundMark x1="53718" y1="69358" x2="52436" y2="91927"/>
                        <a14:foregroundMark x1="52436" y1="91927" x2="49487" y2="98349"/>
                        <a14:foregroundMark x1="49487" y1="98349" x2="7051" y2="94495"/>
                        <a14:foregroundMark x1="7051" y1="94495" x2="6923" y2="91927"/>
                        <a14:foregroundMark x1="6026" y1="97615" x2="22821" y2="97982"/>
                        <a14:foregroundMark x1="53590" y1="65321" x2="45513" y2="70092"/>
                        <a14:foregroundMark x1="44231" y1="70275" x2="46282" y2="84771"/>
                        <a14:foregroundMark x1="40385" y1="80000" x2="47949" y2="70642"/>
                        <a14:foregroundMark x1="47949" y1="70642" x2="53974" y2="55596"/>
                        <a14:foregroundMark x1="90256" y1="82752" x2="93205" y2="88440"/>
                        <a14:foregroundMark x1="93205" y1="88440" x2="93205" y2="88807"/>
                      </a14:backgroundRemoval>
                    </a14:imgEffect>
                  </a14:imgLayer>
                </a14:imgProps>
              </a:ext>
            </a:extLst>
          </a:blip>
          <a:stretch>
            <a:fillRect/>
          </a:stretch>
        </p:blipFill>
        <p:spPr>
          <a:xfrm>
            <a:off x="-533400" y="2971800"/>
            <a:ext cx="10469461" cy="7315200"/>
          </a:xfrm>
          <a:prstGeom prst="rect">
            <a:avLst/>
          </a:prstGeom>
        </p:spPr>
      </p:pic>
      <p:sp>
        <p:nvSpPr>
          <p:cNvPr id="6" name="Freeform 4">
            <a:extLst>
              <a:ext uri="{FF2B5EF4-FFF2-40B4-BE49-F238E27FC236}">
                <a16:creationId xmlns:a16="http://schemas.microsoft.com/office/drawing/2014/main" id="{C4053890-F126-5828-7608-89368C3994C8}"/>
              </a:ext>
            </a:extLst>
          </p:cNvPr>
          <p:cNvSpPr/>
          <p:nvPr/>
        </p:nvSpPr>
        <p:spPr>
          <a:xfrm>
            <a:off x="14848999" y="6286500"/>
            <a:ext cx="7024592" cy="7086600"/>
          </a:xfrm>
          <a:custGeom>
            <a:avLst/>
            <a:gdLst/>
            <a:ahLst/>
            <a:cxnLst/>
            <a:rect l="l" t="t" r="r" b="b"/>
            <a:pathLst>
              <a:path w="8157591" h="8229600">
                <a:moveTo>
                  <a:pt x="0" y="0"/>
                </a:moveTo>
                <a:lnTo>
                  <a:pt x="8157591" y="0"/>
                </a:lnTo>
                <a:lnTo>
                  <a:pt x="8157591" y="8229600"/>
                </a:lnTo>
                <a:lnTo>
                  <a:pt x="0" y="8229600"/>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4140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3670</TotalTime>
  <Words>2669</Words>
  <Application>Microsoft Office PowerPoint</Application>
  <PresentationFormat>Custom</PresentationFormat>
  <Paragraphs>219</Paragraphs>
  <Slides>34</Slides>
  <Notes>28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34</vt:i4>
      </vt:variant>
    </vt:vector>
  </HeadingPairs>
  <TitlesOfParts>
    <vt:vector size="53" baseType="lpstr">
      <vt:lpstr>#9Slide07 IcielCrocante</vt:lpstr>
      <vt:lpstr>Söhne</vt:lpstr>
      <vt:lpstr>Calibri Light</vt:lpstr>
      <vt:lpstr>#9Slide05 Good Vibes Pro</vt:lpstr>
      <vt:lpstr>Calibri</vt:lpstr>
      <vt:lpstr>.VnBlack</vt:lpstr>
      <vt:lpstr>Arial</vt:lpstr>
      <vt:lpstr>#9Slide05 SVNCookie</vt:lpstr>
      <vt:lpstr>#9Slide05 IcielSanelma</vt:lpstr>
      <vt:lpstr>Wingdings</vt:lpstr>
      <vt:lpstr>#9Slide07 SVNGuerrilla</vt:lpstr>
      <vt:lpstr>#9Slide05 Rusulica Script</vt:lpstr>
      <vt:lpstr>#9Slide05 MetroScript</vt:lpstr>
      <vt:lpstr>Times New Roman</vt:lpstr>
      <vt:lpstr>1_Office Theme</vt:lpstr>
      <vt:lpstr>Office Theme</vt:lpstr>
      <vt:lpstr>6_Office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Dell Inspiron 5320</cp:lastModifiedBy>
  <cp:revision>229</cp:revision>
  <dcterms:created xsi:type="dcterms:W3CDTF">2006-08-16T00:00:00Z</dcterms:created>
  <dcterms:modified xsi:type="dcterms:W3CDTF">2024-10-31T15:44:26Z</dcterms:modified>
  <dc:identifier>DAGLqprbdMc</dc:identifier>
</cp:coreProperties>
</file>