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58" r:id="rId5"/>
    <p:sldId id="280" r:id="rId6"/>
    <p:sldId id="269" r:id="rId7"/>
    <p:sldId id="307" r:id="rId8"/>
    <p:sldId id="260" r:id="rId9"/>
    <p:sldId id="281" r:id="rId10"/>
    <p:sldId id="282" r:id="rId11"/>
    <p:sldId id="306" r:id="rId12"/>
    <p:sldId id="261" r:id="rId13"/>
    <p:sldId id="283" r:id="rId14"/>
    <p:sldId id="284" r:id="rId15"/>
    <p:sldId id="308" r:id="rId16"/>
    <p:sldId id="262" r:id="rId17"/>
    <p:sldId id="285" r:id="rId18"/>
    <p:sldId id="286" r:id="rId19"/>
    <p:sldId id="302" r:id="rId20"/>
    <p:sldId id="263" r:id="rId21"/>
    <p:sldId id="287" r:id="rId22"/>
    <p:sldId id="288" r:id="rId23"/>
    <p:sldId id="303" r:id="rId24"/>
    <p:sldId id="265" r:id="rId25"/>
    <p:sldId id="289" r:id="rId26"/>
    <p:sldId id="290" r:id="rId27"/>
    <p:sldId id="304" r:id="rId28"/>
    <p:sldId id="266" r:id="rId29"/>
    <p:sldId id="291" r:id="rId30"/>
    <p:sldId id="292" r:id="rId31"/>
    <p:sldId id="305" r:id="rId32"/>
    <p:sldId id="267" r:id="rId33"/>
    <p:sldId id="293" r:id="rId34"/>
    <p:sldId id="294" r:id="rId35"/>
    <p:sldId id="309" r:id="rId36"/>
    <p:sldId id="264" r:id="rId37"/>
    <p:sldId id="295" r:id="rId38"/>
    <p:sldId id="296" r:id="rId39"/>
    <p:sldId id="310" r:id="rId40"/>
    <p:sldId id="268" r:id="rId41"/>
    <p:sldId id="297" r:id="rId42"/>
    <p:sldId id="298" r:id="rId43"/>
    <p:sldId id="271" r:id="rId44"/>
    <p:sldId id="299" r:id="rId45"/>
    <p:sldId id="274" r:id="rId46"/>
    <p:sldId id="300" r:id="rId47"/>
    <p:sldId id="276" r:id="rId48"/>
    <p:sldId id="30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3279" y="0"/>
            <a:ext cx="7470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4" y="715617"/>
            <a:ext cx="5732891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1" y="4134721"/>
            <a:ext cx="5591175" cy="255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764" y="715617"/>
            <a:ext cx="5809754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54" y="1059473"/>
            <a:ext cx="11652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8" y="43491"/>
            <a:ext cx="7958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638" y="1902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Các phép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53" y="2745753"/>
            <a:ext cx="116520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vuông góc: dùng để vẽ các hình chiếu vuông góc.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Phép chiếu song song và phép chiếu xuyên tâm: dùng để vẽ hình biểu diễn 3 chiều.</a:t>
            </a:r>
          </a:p>
        </p:txBody>
      </p:sp>
    </p:spTree>
    <p:extLst>
      <p:ext uri="{BB962C8B-B14F-4D97-AF65-F5344CB8AC3E}">
        <p14:creationId xmlns:p14="http://schemas.microsoft.com/office/powerpoint/2010/main" val="15233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792" y="1051289"/>
            <a:ext cx="917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8" y="43491"/>
            <a:ext cx="774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6792" y="2059088"/>
            <a:ext cx="705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pháp chiếu góc thứ nhất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46" y="-25129"/>
            <a:ext cx="12024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2.4 và cho biết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6" y="1083840"/>
            <a:ext cx="6599562" cy="5475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0035" y="612842"/>
            <a:ext cx="52251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Liệt kê các cặp mặt phẳng vuông góc với nhau.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Nhận xét vị trí của vật thể so với mỗi MPHC và người quan sát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trên các MPHC (Hình 2.4) thể hiện các phần nào của vật thể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46" y="-25129"/>
            <a:ext cx="12024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2.4 và cho biết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6" y="1083840"/>
            <a:ext cx="4729481" cy="2521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225" y="3872751"/>
            <a:ext cx="4863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Liệt kê các cặp mặt phẳng vuông góc với nhau.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Nhận xét vị trí của vật thể so với mỗi MPHC và người quan sát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trên các MPHC (Hình 2.4) thể hiện các phần nào của vật thể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3250" y="482702"/>
            <a:ext cx="5785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mặt phẳng vuông góc với nhau: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và MPHC cạnh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và MPHC bằng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và MPHC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8846" y="2217573"/>
            <a:ext cx="5874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Vật thể được đặt giữa người quan sát và mặt phẳng tọa độ là mặt phẳng hình chiếu mà vật thể được chiếu vuông góc lên đó.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người quan sát, vật thể ở phía trước MPHC đứng, bên trái MPHC cạnh, bên trên MPHC bằng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3223" y="4640427"/>
            <a:ext cx="5606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biểu diễn trên các MPHC (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2.4) thể hiện các phần của vật thể: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đứng: mặt chính diện.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cạnh: mặt cạnh.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bằng: mặt ngang.</a:t>
            </a:r>
          </a:p>
        </p:txBody>
      </p:sp>
    </p:spTree>
    <p:extLst>
      <p:ext uri="{BB962C8B-B14F-4D97-AF65-F5344CB8AC3E}">
        <p14:creationId xmlns:p14="http://schemas.microsoft.com/office/powerpoint/2010/main" val="1303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792" y="947418"/>
            <a:ext cx="9177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chiếu góc thứ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8" y="43491"/>
            <a:ext cx="774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792" y="222874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Các mặt phẳng hình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655" y="5153508"/>
            <a:ext cx="8780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đứng: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hướng chiếu từ trước tới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bằng: có hướng chiếu từ trên xuống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cạnh: hướng chiếu từ trái sang.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655" y="27909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Mặt phẳng chiếu bằng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Mặt phẳng chiếu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633" y="4540753"/>
            <a:ext cx="388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Các hình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7740" y="1386317"/>
            <a:ext cx="1062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pháp chiếu góc thứ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749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127" y="2467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hình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491" y="35888"/>
            <a:ext cx="12024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2.5b và h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MPHC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MPHC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MPHC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1" y="555643"/>
            <a:ext cx="11524278" cy="3223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910" y="3808603"/>
            <a:ext cx="1095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(Hình 2.6) có mối quan hệ với nhau như thế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10" y="4331823"/>
            <a:ext cx="5896947" cy="25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898" y="4411"/>
            <a:ext cx="5999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2.5b và h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MPHC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MPHC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MPHC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7" y="1389406"/>
            <a:ext cx="6071606" cy="2385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887" y="3863633"/>
            <a:ext cx="6071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(Hình 2.6) có mối quan hệ với nhau như thế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8" y="4818408"/>
            <a:ext cx="5896947" cy="20395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82989" y="235244"/>
            <a:ext cx="5066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MPHC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đặt ở dưới MPHC đứng, MPHC cạnh đặt bên phải MPHC đứng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2988" y="3244471"/>
            <a:ext cx="50665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 B đặt dưới hình chiếu đứng A.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cạnh C đặt bên phải hình chiếu đứng A.</a:t>
            </a:r>
          </a:p>
        </p:txBody>
      </p:sp>
    </p:spTree>
    <p:extLst>
      <p:ext uri="{BB962C8B-B14F-4D97-AF65-F5344CB8AC3E}">
        <p14:creationId xmlns:p14="http://schemas.microsoft.com/office/powerpoint/2010/main" val="40156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7740" y="1386317"/>
            <a:ext cx="1062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pháp chiếu góc thứ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749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740" y="3428998"/>
            <a:ext cx="9190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 đặt dưới hình chiếu đứng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cạnh đặt bên phải hình chiếu đứng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9127" y="2467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hình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13" y="1457004"/>
            <a:ext cx="1140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336" y="374232"/>
            <a:ext cx="75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97" y="22166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khối đa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97" y="2930932"/>
            <a:ext cx="592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Khối đa diện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97" y="3783799"/>
            <a:ext cx="11258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655668" y="0"/>
            <a:ext cx="4175647" cy="6484119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nhìn các đồ vật đơn giản ở Hình 2.1 theo hướng khác nhau, ta sẽ thấy chúng có hình dạng như thế nào?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3" y="655136"/>
            <a:ext cx="7059066" cy="5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873" y="134925"/>
            <a:ext cx="11597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175658"/>
            <a:ext cx="11856097" cy="5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956" y="86542"/>
            <a:ext cx="11721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4" y="1357253"/>
            <a:ext cx="6637338" cy="5259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5892" y="808435"/>
            <a:ext cx="4728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Khối hình hộp chữ nhật được bao bởi các đa giác hình chữ nhật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7491" y="5158762"/>
            <a:ext cx="4904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Khối hình chóp được bao bởi các đa giác hình chữ nhật và hình tam giác.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7490" y="2792774"/>
            <a:ext cx="4904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Khối lăng trụ được bao bởi các đa giác hình chữ nhật và hình tam giác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13" y="1457004"/>
            <a:ext cx="1140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336" y="374232"/>
            <a:ext cx="75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97" y="22166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khối đa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97" y="2930932"/>
            <a:ext cx="592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Khối đa diện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97" y="3783799"/>
            <a:ext cx="11258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đa diện là khối được bao bởi các hình đa giác phẳng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Khối đa diện thường gặp: Hình hộp chữ nhật, hình lăng trụ, hình chóp đều.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810" y="1325132"/>
            <a:ext cx="11434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khối đa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8147" y="315865"/>
            <a:ext cx="8323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810" y="2654064"/>
            <a:ext cx="6465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Hình chiếu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358" y="65314"/>
            <a:ext cx="11899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2.8)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07" y="1265643"/>
            <a:ext cx="11464893" cy="55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358" y="65314"/>
            <a:ext cx="12045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2.8)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8" y="1219661"/>
            <a:ext cx="6596187" cy="56383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6509" y="1265643"/>
            <a:ext cx="5255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đứng A: hình chữ nhật có kích thước a x h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509" y="3242975"/>
            <a:ext cx="5338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 B: hình chữ nhật có kích thước a x b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6509" y="5052766"/>
            <a:ext cx="5412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cạnh C: hình chữ nhật có kích thước b x h.</a:t>
            </a:r>
          </a:p>
        </p:txBody>
      </p:sp>
    </p:spTree>
    <p:extLst>
      <p:ext uri="{BB962C8B-B14F-4D97-AF65-F5344CB8AC3E}">
        <p14:creationId xmlns:p14="http://schemas.microsoft.com/office/powerpoint/2010/main" val="3279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810" y="1325132"/>
            <a:ext cx="11434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khối đa diện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đa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8147" y="315865"/>
            <a:ext cx="8323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810" y="3331853"/>
            <a:ext cx="10741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của khối đa diện có hình dạng là hình dạng các mặt bao của khối đa diện đó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972" y="1249298"/>
            <a:ext cx="1150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9587" y="228317"/>
            <a:ext cx="8167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873" y="29204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Khối tròn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72" y="20848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khối tròn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321" y="11813"/>
            <a:ext cx="11980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5" y="3581393"/>
            <a:ext cx="30" cy="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1089031"/>
            <a:ext cx="11663265" cy="56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873" y="134925"/>
            <a:ext cx="11914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5" y="3581393"/>
            <a:ext cx="30" cy="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03" y="1212143"/>
            <a:ext cx="9752187" cy="4963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4209" y="6273225"/>
            <a:ext cx="3741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831" y="6273223"/>
            <a:ext cx="3515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061" y="6273224"/>
            <a:ext cx="3315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313714" y="449250"/>
            <a:ext cx="5878286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" y="546368"/>
            <a:ext cx="5921549" cy="57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972" y="1249298"/>
            <a:ext cx="11504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khối tròn xoay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Khối tròn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9587" y="228317"/>
            <a:ext cx="8167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443" y="3290452"/>
            <a:ext cx="11471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tròn xoay được tạo thành khi quay một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phẳng quanh một cạnh cố định của hình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Khối tròn xoay thường gặp là hình trụ, hình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cầu.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9797" y="1560673"/>
            <a:ext cx="447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591" y="303345"/>
            <a:ext cx="896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797" y="2494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Hình chiếu khối tròn xoay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259" y="11814"/>
            <a:ext cx="11768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5" y="3581393"/>
            <a:ext cx="30" cy="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4" y="1089032"/>
            <a:ext cx="11768250" cy="55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321" y="25507"/>
            <a:ext cx="11980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5" y="3581393"/>
            <a:ext cx="30" cy="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3" y="1522649"/>
            <a:ext cx="7560526" cy="464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2399" y="922485"/>
            <a:ext cx="4323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5322" y="3019792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9402" y="5189371"/>
            <a:ext cx="4382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9797" y="1560673"/>
            <a:ext cx="10589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Hình chiếu khối tròn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591" y="303345"/>
            <a:ext cx="896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5906" y="3013702"/>
            <a:ext cx="10925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mặt đáy của các khối tròn xoay là hình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còn lại của hình trụ là hình chữ nhật và của hình nón là hình tam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theo các hướng chiếu của hình cầu là các hình tròn giống nhau.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956" y="975835"/>
            <a:ext cx="5054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0145" y="0"/>
            <a:ext cx="777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651" y="1808118"/>
            <a:ext cx="11382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Quy trình vẽ hình chiếu khối hình học vật thể đơn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651" y="3243920"/>
            <a:ext cx="8406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Vẽ hình chiếu khối hình 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576" y="179650"/>
            <a:ext cx="1180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2.1 và trình bày các bước của quy trình vẽ hình chiếu vuông góc của khối hình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976" y="312455"/>
            <a:ext cx="1204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của quy trình vẽ hình chiếu vuông góc của khối hình 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976" y="1058559"/>
            <a:ext cx="117467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vẽ hình chiếu vuông góc của khối hình học</a:t>
            </a:r>
          </a:p>
          <a:p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đặc điểm hình dạng và kích thước của khối hình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đa diện, khối tròn xoay)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đặc điểm hình dạng của khối hình học.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các kích thước của khối hình học</a:t>
            </a:r>
          </a:p>
          <a:p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hướng chiếu theo phép chiếu vuông góc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các hướng chiếu bước tới, từ trên xuống, từ trái qua.</a:t>
            </a:r>
          </a:p>
          <a:p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và tỉ lệ các hình chiếu trên giấy vẽ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vị trí các hình chiếu và cân đối về khoảng cách trên trang giấy.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tỉ lệ các hình chiếu.</a:t>
            </a:r>
          </a:p>
          <a:p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chiếu vuông góc của khối hình học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các hình chiếu vuông góc của khối hình học theo kích thước và tỉ lệ cho trước.</a:t>
            </a:r>
          </a:p>
        </p:txBody>
      </p:sp>
    </p:spTree>
    <p:extLst>
      <p:ext uri="{BB962C8B-B14F-4D97-AF65-F5344CB8AC3E}">
        <p14:creationId xmlns:p14="http://schemas.microsoft.com/office/powerpoint/2010/main" val="42823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855" y="449860"/>
            <a:ext cx="1178914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Quy trình vẽ hình chiếu khối hình học vật thể đơn giản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Vẽ hình chiếu khối hình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đặc điểm hình dạng và kích thước của khối hình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đa diện, khối tròn xoay)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đặc điểm hình dạng của khối hình học.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các kích thước của khối hình 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được hướng chiếu theo phép chiếu vuông góc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các hướng chiếu bước tới, từ trên xuống, từ trái qua.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vị trí và tỉ lệ các hình chiếu trên giấy 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vị trí các hình chiếu và cân đối về khoảng cách trên trang giấy.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tỉ lệ các hình chiếu.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chiếu vuông góc của khối hình 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các hình chiếu vuông góc của khối hình học theo kích thước và tỉ lệ cho trước.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80145" y="0"/>
            <a:ext cx="777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030" y="598623"/>
            <a:ext cx="1171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Quy trình vẽ hình chiếu khối hình học vật thể đơn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3229" y="-47708"/>
            <a:ext cx="760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462" y="1905503"/>
            <a:ext cx="708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Vẽ hình chiếu vật thể đơn giản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và vật thể chiếu ở hình 2.2. Có mối quan hệ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770650"/>
            <a:ext cx="11241492" cy="5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2523" y="170941"/>
            <a:ext cx="11905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2.2 và trình bày các bước của quy trình vẽ hình chiếu vuông góc của vật thể đơn giản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54" y="120316"/>
            <a:ext cx="12578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của quy trình vẽ hình chiếu vuông góc của vật thể đơn giản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29" y="949393"/>
            <a:ext cx="117043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Xác định đặc điểm hình dạng và kích thước của vật thể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đặc điểm hình dạng của khối vật thể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các kích thước của khối vật thể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Xác định được hướng chiếu 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các hướng chiếu 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Xác định vị trí và tỉ lệ các hình chiếu trên giấy vẽ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vị trí các hình chiếu và cân đối về khoảng cách trên trang giấy.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tỉ lệ các hình chiếu.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 Vẽ các hình chiếu 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mờ các hình chiếu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Vẽ mờ được các hình chiếu theo tỉ lệ của vật thể bằng nét mảnh.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được mối quan hệ giữa các hình chiếu.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 các nét của hình chiếu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Sửa chữa các nét của hình chiếu theo đúng quy cách trình bày bản vẽ.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5. Ghi các kích thước cảu vật thể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gióng, đường kích thước: Vẽ đúng quy cách các đường gióng, đường kích thước ở các hình chiếu.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Ghi các chữ số kích thước của vật thể lên hình chiêu: Ghi đúng quy cách các chữ số kích thước của vật thể lên hình chiếu.</a:t>
            </a:r>
          </a:p>
        </p:txBody>
      </p:sp>
    </p:spTree>
    <p:extLst>
      <p:ext uri="{BB962C8B-B14F-4D97-AF65-F5344CB8AC3E}">
        <p14:creationId xmlns:p14="http://schemas.microsoft.com/office/powerpoint/2010/main" val="15975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030" y="598623"/>
            <a:ext cx="11714176" cy="6206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thể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Quy trình vẽ hình chiếu khối hình học vật thể đơn giản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Vẽ hình chiếu vật thể đơn giản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1. Xác định đặc điểm hình dạng và kích thước của vật thể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đặc điểm hình dạng của khối vật thể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các kích thước của khối vật thể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2. Xác định được hướng chiếu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các hướng chiếu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3. Xác định vị trí và tỉ lệ các hình chiếu trên giấy vẽ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vị trí các hình chiếu và cân đối về khoảng cách trên trang giấy.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được tỉ lệ các hình chiếu.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4. Vẽ các hình chiếu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mờ các hình chiếu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Vẽ mờ được các hình chiếu theo tỉ lệ của vật thể bằng nét mảnh.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được mối quan hệ giữa các hình chiếu.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chữa các nét của hình chiếu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Sửa chữa các nét của hình chiếu theo đúng quy cách trình bày bản vẽ.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5. Ghi các kích thước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thể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-Vẽ các đường gióng, đường kích thước: Vẽ đúng quy cách các đường gióng, đường kích thước ở các hình chiếu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3229" y="-47708"/>
            <a:ext cx="760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60 mm,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40 mm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2.13).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1:1).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7" y="2496710"/>
            <a:ext cx="6512117" cy="43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61986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60 mm,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40 mm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2.13).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1:1).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59" y="3967794"/>
            <a:ext cx="2934517" cy="2733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90" y="1169550"/>
            <a:ext cx="5716976" cy="51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88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2.14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0" y="1604865"/>
            <a:ext cx="6503436" cy="48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189" y="584775"/>
            <a:ext cx="6390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2.14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1987420"/>
            <a:ext cx="5924938" cy="4870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253" y="1619593"/>
            <a:ext cx="5951392" cy="41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134" y="576137"/>
            <a:ext cx="12098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chiếu của vòng đệm phẳng (Hình 2.15) có kích thước như sau:</a:t>
            </a:r>
          </a:p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kích trong của vòng đệm: Ø34 mm</a:t>
            </a:r>
          </a:p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vòng đệm: Ø60 mm.</a:t>
            </a:r>
          </a:p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Bề dày của vòng đệm: 5 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4" y="2968156"/>
            <a:ext cx="5715948" cy="37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533" y="586076"/>
            <a:ext cx="12096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chiếu của vòng đệm phẳng (Hình 2.15) có kích thước như sau: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kích trong của vòng đệm: Ø34 mm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kính ngoài của vòng đệm: Ø60 mm.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Bề dày của vòng đệm: 5 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7" y="2906189"/>
            <a:ext cx="5715948" cy="376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073" y="2614320"/>
            <a:ext cx="5676638" cy="40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4" y="106157"/>
            <a:ext cx="11594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và vật thể chiếu ở hình 2.2. Có mối quan hệ như thế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4" y="1110343"/>
            <a:ext cx="9645957" cy="5523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14384" y="1009882"/>
            <a:ext cx="2077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6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418" y="855285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8" y="43491"/>
            <a:ext cx="784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655" y="16432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Khái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654" y="2431269"/>
            <a:ext cx="11000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của vật thể là hình nhận được trên mặt phẳng sau khi ta chiếu vật thể lên mặt phẳng đó.</a:t>
            </a:r>
          </a:p>
        </p:txBody>
      </p:sp>
    </p:spTree>
    <p:extLst>
      <p:ext uri="{BB962C8B-B14F-4D97-AF65-F5344CB8AC3E}">
        <p14:creationId xmlns:p14="http://schemas.microsoft.com/office/powerpoint/2010/main" val="15968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54" y="1059473"/>
            <a:ext cx="11652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vật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8" y="43491"/>
            <a:ext cx="7958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638" y="1902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Các phép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03" y="0"/>
            <a:ext cx="12099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đặc điểm của các tia chiếu trong mỗi trường hợp ở hình 2.3?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6" y="935783"/>
            <a:ext cx="11737910" cy="59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6" y="106157"/>
            <a:ext cx="7649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đặc điểm của các tia chiếu trong mỗi trường hợp ở hình 2.3?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4" y="1236280"/>
            <a:ext cx="7212783" cy="52954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76639" y="106157"/>
            <a:ext cx="4286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2.3a: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6639" y="2976070"/>
            <a:ext cx="4333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2.3b: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6638" y="5111558"/>
            <a:ext cx="4056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2.3c: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613</TotalTime>
  <Words>2806</Words>
  <Application>Microsoft Office PowerPoint</Application>
  <PresentationFormat>Widescreen</PresentationFormat>
  <Paragraphs>226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56</cp:revision>
  <dcterms:created xsi:type="dcterms:W3CDTF">2023-06-21T22:05:51Z</dcterms:created>
  <dcterms:modified xsi:type="dcterms:W3CDTF">2024-10-25T14:15:31Z</dcterms:modified>
</cp:coreProperties>
</file>