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1"/>
  </p:notesMasterIdLst>
  <p:sldIdLst>
    <p:sldId id="256" r:id="rId2"/>
    <p:sldId id="259" r:id="rId3"/>
    <p:sldId id="260" r:id="rId4"/>
    <p:sldId id="262" r:id="rId5"/>
    <p:sldId id="312" r:id="rId6"/>
    <p:sldId id="313" r:id="rId7"/>
    <p:sldId id="269" r:id="rId8"/>
    <p:sldId id="314" r:id="rId9"/>
    <p:sldId id="315" r:id="rId10"/>
    <p:sldId id="268" r:id="rId11"/>
    <p:sldId id="270" r:id="rId12"/>
    <p:sldId id="316" r:id="rId13"/>
    <p:sldId id="317" r:id="rId14"/>
    <p:sldId id="318" r:id="rId15"/>
    <p:sldId id="275" r:id="rId16"/>
    <p:sldId id="319" r:id="rId17"/>
    <p:sldId id="320" r:id="rId18"/>
    <p:sldId id="323" r:id="rId19"/>
    <p:sldId id="321" r:id="rId20"/>
  </p:sldIdLst>
  <p:sldSz cx="9144000" cy="5143500" type="screen16x9"/>
  <p:notesSz cx="6858000" cy="9144000"/>
  <p:embeddedFontLst>
    <p:embeddedFont>
      <p:font typeface="Questrial" panose="020B0604020202020204" charset="0"/>
      <p:regular r:id="rId22"/>
    </p:embeddedFont>
    <p:embeddedFont>
      <p:font typeface="Lexend Deca"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6C0F6F-188D-47CF-8772-13C1DAB3DE64}">
  <a:tblStyle styleId="{936C0F6F-188D-47CF-8772-13C1DAB3DE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2"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D9C9B-BBC3-46EB-A8BB-903F7FF59A70}" type="doc">
      <dgm:prSet loTypeId="urn:microsoft.com/office/officeart/2005/8/layout/hierarchy1" loCatId="hierarchy" qsTypeId="urn:microsoft.com/office/officeart/2005/8/quickstyle/simple1" qsCatId="simple" csTypeId="urn:microsoft.com/office/officeart/2005/8/colors/accent0_2" csCatId="mainScheme" phldr="1"/>
      <dgm:spPr/>
      <dgm:t>
        <a:bodyPr/>
        <a:lstStyle/>
        <a:p>
          <a:endParaRPr lang="en-US"/>
        </a:p>
      </dgm:t>
    </dgm:pt>
    <dgm:pt modelId="{E10A7185-FE45-49B2-B5FE-2433F992A5B4}">
      <dgm:prSet phldrT="[Text]"/>
      <dgm:spPr/>
      <dgm:t>
        <a:bodyPr/>
        <a:lstStyle/>
        <a:p>
          <a:r>
            <a:rPr lang="en-US" dirty="0" err="1" smtClean="0">
              <a:latin typeface="Times New Roman" panose="02020603050405020304" pitchFamily="18" charset="0"/>
              <a:cs typeface="Times New Roman" panose="02020603050405020304" pitchFamily="18" charset="0"/>
            </a:rPr>
            <a:t>Biện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BVMT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NLTS</a:t>
          </a:r>
          <a:endParaRPr lang="en-US" dirty="0">
            <a:latin typeface="Times New Roman" panose="02020603050405020304" pitchFamily="18" charset="0"/>
            <a:cs typeface="Times New Roman" panose="02020603050405020304" pitchFamily="18" charset="0"/>
          </a:endParaRPr>
        </a:p>
      </dgm:t>
    </dgm:pt>
    <dgm:pt modelId="{7994B318-0EEE-4DAC-B632-169DB235599E}" type="parTrans" cxnId="{ECA5AF39-CDE5-4D9C-8D89-714022960739}">
      <dgm:prSet/>
      <dgm:spPr/>
      <dgm:t>
        <a:bodyPr/>
        <a:lstStyle/>
        <a:p>
          <a:endParaRPr lang="en-US"/>
        </a:p>
      </dgm:t>
    </dgm:pt>
    <dgm:pt modelId="{038945CE-7643-4184-8A5A-B267E7EAA64B}" type="sibTrans" cxnId="{ECA5AF39-CDE5-4D9C-8D89-714022960739}">
      <dgm:prSet/>
      <dgm:spPr/>
      <dgm:t>
        <a:bodyPr/>
        <a:lstStyle/>
        <a:p>
          <a:endParaRPr lang="en-US"/>
        </a:p>
      </dgm:t>
    </dgm:pt>
    <dgm:pt modelId="{A96231A6-C767-40C0-8658-9926F978841F}">
      <dgm:prSet phldrT="[Text]"/>
      <dgm:spPr/>
      <dgm:t>
        <a:bodyPr/>
        <a:lstStyle/>
        <a:p>
          <a:r>
            <a:rPr lang="en-US" dirty="0" smtClean="0">
              <a:latin typeface="Times New Roman" panose="02020603050405020304" pitchFamily="18" charset="0"/>
              <a:cs typeface="Times New Roman" panose="02020603050405020304" pitchFamily="18" charset="0"/>
            </a:rPr>
            <a:t>BVMT</a:t>
          </a:r>
          <a:endParaRPr lang="en-US" dirty="0">
            <a:latin typeface="Times New Roman" panose="02020603050405020304" pitchFamily="18" charset="0"/>
            <a:cs typeface="Times New Roman" panose="02020603050405020304" pitchFamily="18" charset="0"/>
          </a:endParaRPr>
        </a:p>
      </dgm:t>
    </dgm:pt>
    <dgm:pt modelId="{48A57A4A-BD5F-4BB1-82E5-7223FB6D4F49}" type="parTrans" cxnId="{1A684DFA-D554-4FEE-A691-EB6A80CB7D48}">
      <dgm:prSet/>
      <dgm:spPr/>
      <dgm:t>
        <a:bodyPr/>
        <a:lstStyle/>
        <a:p>
          <a:endParaRPr lang="en-US">
            <a:latin typeface="Times New Roman" panose="02020603050405020304" pitchFamily="18" charset="0"/>
            <a:cs typeface="Times New Roman" panose="02020603050405020304" pitchFamily="18" charset="0"/>
          </a:endParaRPr>
        </a:p>
      </dgm:t>
    </dgm:pt>
    <dgm:pt modelId="{E1937F02-8D97-400A-8D94-7F60E90D9834}" type="sibTrans" cxnId="{1A684DFA-D554-4FEE-A691-EB6A80CB7D48}">
      <dgm:prSet/>
      <dgm:spPr/>
      <dgm:t>
        <a:bodyPr/>
        <a:lstStyle/>
        <a:p>
          <a:endParaRPr lang="en-US"/>
        </a:p>
      </dgm:t>
    </dgm:pt>
    <dgm:pt modelId="{EE43E654-2660-45E2-AE0E-82D15791FD99}">
      <dgm:prSet phldrT="[Text]"/>
      <dgm:spPr/>
      <dgm:t>
        <a:bodyPr/>
        <a:lstStyle/>
        <a:p>
          <a:r>
            <a:rPr lang="en-US" dirty="0" err="1" smtClean="0">
              <a:latin typeface="Times New Roman" panose="02020603050405020304" pitchFamily="18" charset="0"/>
              <a:cs typeface="Times New Roman" panose="02020603050405020304" pitchFamily="18" charset="0"/>
            </a:rPr>
            <a:t>Xử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nguồn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dgm:t>
    </dgm:pt>
    <dgm:pt modelId="{DC9A26DD-AD4F-481A-A08D-41BE1327D613}" type="parTrans" cxnId="{69067B8B-77A0-4447-B1EE-FBDDCD100DC1}">
      <dgm:prSet/>
      <dgm:spPr/>
      <dgm:t>
        <a:bodyPr/>
        <a:lstStyle/>
        <a:p>
          <a:endParaRPr lang="en-US">
            <a:latin typeface="Times New Roman" panose="02020603050405020304" pitchFamily="18" charset="0"/>
            <a:cs typeface="Times New Roman" panose="02020603050405020304" pitchFamily="18" charset="0"/>
          </a:endParaRPr>
        </a:p>
      </dgm:t>
    </dgm:pt>
    <dgm:pt modelId="{53F944B1-0C44-43F4-96D7-995D9CB81501}" type="sibTrans" cxnId="{69067B8B-77A0-4447-B1EE-FBDDCD100DC1}">
      <dgm:prSet/>
      <dgm:spPr/>
      <dgm:t>
        <a:bodyPr/>
        <a:lstStyle/>
        <a:p>
          <a:endParaRPr lang="en-US"/>
        </a:p>
      </dgm:t>
    </dgm:pt>
    <dgm:pt modelId="{D6BE0176-F5B5-468E-8FD7-62047B69C7AA}">
      <dgm:prSet phldrT="[Text]"/>
      <dgm:spPr/>
      <dgm:t>
        <a:bodyPr/>
        <a:lstStyle/>
        <a:p>
          <a:r>
            <a:rPr lang="en-US" dirty="0" err="1" smtClean="0">
              <a:latin typeface="Times New Roman" panose="02020603050405020304" pitchFamily="18" charset="0"/>
              <a:cs typeface="Times New Roman" panose="02020603050405020304" pitchFamily="18" charset="0"/>
            </a:rPr>
            <a:t>Quản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nguồn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dgm:t>
    </dgm:pt>
    <dgm:pt modelId="{E7803211-F674-4B6C-8AEF-C0095804BF1C}" type="parTrans" cxnId="{ACA5D30B-E0E0-41CC-A610-3B8F21E0AC19}">
      <dgm:prSet/>
      <dgm:spPr/>
      <dgm:t>
        <a:bodyPr/>
        <a:lstStyle/>
        <a:p>
          <a:endParaRPr lang="en-US">
            <a:latin typeface="Times New Roman" panose="02020603050405020304" pitchFamily="18" charset="0"/>
            <a:cs typeface="Times New Roman" panose="02020603050405020304" pitchFamily="18" charset="0"/>
          </a:endParaRPr>
        </a:p>
      </dgm:t>
    </dgm:pt>
    <dgm:pt modelId="{AA5F3969-A051-4191-9315-CC1C259902E9}" type="sibTrans" cxnId="{ACA5D30B-E0E0-41CC-A610-3B8F21E0AC19}">
      <dgm:prSet/>
      <dgm:spPr/>
      <dgm:t>
        <a:bodyPr/>
        <a:lstStyle/>
        <a:p>
          <a:endParaRPr lang="en-US"/>
        </a:p>
      </dgm:t>
    </dgm:pt>
    <dgm:pt modelId="{A01912AF-CDCE-4D4A-B3C6-31EFF15FA0CD}">
      <dgm:prSet phldrT="[Text]"/>
      <dgm:spPr/>
      <dgm:t>
        <a:bodyPr/>
        <a:lstStyle/>
        <a:p>
          <a:r>
            <a:rPr lang="en-US" dirty="0" smtClean="0">
              <a:latin typeface="Times New Roman" panose="02020603050405020304" pitchFamily="18" charset="0"/>
              <a:cs typeface="Times New Roman" panose="02020603050405020304" pitchFamily="18" charset="0"/>
            </a:rPr>
            <a:t>NLTS</a:t>
          </a:r>
          <a:endParaRPr lang="en-US" dirty="0">
            <a:latin typeface="Times New Roman" panose="02020603050405020304" pitchFamily="18" charset="0"/>
            <a:cs typeface="Times New Roman" panose="02020603050405020304" pitchFamily="18" charset="0"/>
          </a:endParaRPr>
        </a:p>
      </dgm:t>
    </dgm:pt>
    <dgm:pt modelId="{D981851C-4DAB-444F-B803-B800C6C9188D}" type="parTrans" cxnId="{ED29AEFB-C758-4AF8-A08C-DA64DF48C246}">
      <dgm:prSet/>
      <dgm:spPr/>
      <dgm:t>
        <a:bodyPr/>
        <a:lstStyle/>
        <a:p>
          <a:endParaRPr lang="en-US">
            <a:latin typeface="Times New Roman" panose="02020603050405020304" pitchFamily="18" charset="0"/>
            <a:cs typeface="Times New Roman" panose="02020603050405020304" pitchFamily="18" charset="0"/>
          </a:endParaRPr>
        </a:p>
      </dgm:t>
    </dgm:pt>
    <dgm:pt modelId="{841166B6-7244-4A40-9BC9-4AD9DD2AE9B5}" type="sibTrans" cxnId="{ED29AEFB-C758-4AF8-A08C-DA64DF48C246}">
      <dgm:prSet/>
      <dgm:spPr/>
      <dgm:t>
        <a:bodyPr/>
        <a:lstStyle/>
        <a:p>
          <a:endParaRPr lang="en-US"/>
        </a:p>
      </dgm:t>
    </dgm:pt>
    <dgm:pt modelId="{3AC134F4-721A-4507-8673-DCAE5C3D7F43}">
      <dgm:prSet phldrT="[Text]"/>
      <dgm:spPr/>
      <dgm:t>
        <a:bodyPr/>
        <a:lstStyle/>
        <a:p>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vững</a:t>
          </a:r>
          <a:endParaRPr lang="en-US" dirty="0">
            <a:latin typeface="Times New Roman" panose="02020603050405020304" pitchFamily="18" charset="0"/>
            <a:cs typeface="Times New Roman" panose="02020603050405020304" pitchFamily="18" charset="0"/>
          </a:endParaRPr>
        </a:p>
      </dgm:t>
    </dgm:pt>
    <dgm:pt modelId="{27285C29-EEE8-4D1D-9494-BF1CFBD34826}" type="parTrans" cxnId="{769C0935-BC23-4DC9-9D93-215BA2293D6E}">
      <dgm:prSet/>
      <dgm:spPr/>
      <dgm:t>
        <a:bodyPr/>
        <a:lstStyle/>
        <a:p>
          <a:endParaRPr lang="en-US">
            <a:latin typeface="Times New Roman" panose="02020603050405020304" pitchFamily="18" charset="0"/>
            <a:cs typeface="Times New Roman" panose="02020603050405020304" pitchFamily="18" charset="0"/>
          </a:endParaRPr>
        </a:p>
      </dgm:t>
    </dgm:pt>
    <dgm:pt modelId="{4FB865B7-B975-498A-BF19-F0BEDA2A0F9A}" type="sibTrans" cxnId="{769C0935-BC23-4DC9-9D93-215BA2293D6E}">
      <dgm:prSet/>
      <dgm:spPr/>
      <dgm:t>
        <a:bodyPr/>
        <a:lstStyle/>
        <a:p>
          <a:endParaRPr lang="en-US"/>
        </a:p>
      </dgm:t>
    </dgm:pt>
    <dgm:pt modelId="{A83EC603-800E-4F5D-A079-92DE5E94C66E}">
      <dgm:prSet phldrT="[Text]"/>
      <dgm:spPr/>
      <dgm:t>
        <a:bodyPr/>
        <a:lstStyle/>
        <a:p>
          <a:r>
            <a:rPr lang="en-US" smtClean="0">
              <a:latin typeface="Times New Roman" panose="02020603050405020304" pitchFamily="18" charset="0"/>
              <a:cs typeface="Times New Roman" panose="02020603050405020304" pitchFamily="18" charset="0"/>
            </a:rPr>
            <a:t>Ứng dụng tiến bộ KHKT.</a:t>
          </a:r>
          <a:endParaRPr lang="en-US" dirty="0">
            <a:latin typeface="Times New Roman" panose="02020603050405020304" pitchFamily="18" charset="0"/>
            <a:cs typeface="Times New Roman" panose="02020603050405020304" pitchFamily="18" charset="0"/>
          </a:endParaRPr>
        </a:p>
      </dgm:t>
    </dgm:pt>
    <dgm:pt modelId="{49334F1B-37A2-45DD-821B-2FDEFDA57A0D}" type="parTrans" cxnId="{0C03B6C5-41CB-481B-B70A-9B7F46265C57}">
      <dgm:prSet/>
      <dgm:spPr/>
      <dgm:t>
        <a:bodyPr/>
        <a:lstStyle/>
        <a:p>
          <a:endParaRPr lang="en-US">
            <a:latin typeface="Times New Roman" panose="02020603050405020304" pitchFamily="18" charset="0"/>
            <a:cs typeface="Times New Roman" panose="02020603050405020304" pitchFamily="18" charset="0"/>
          </a:endParaRPr>
        </a:p>
      </dgm:t>
    </dgm:pt>
    <dgm:pt modelId="{501595B1-10B3-4A61-A550-121C42DEE509}" type="sibTrans" cxnId="{0C03B6C5-41CB-481B-B70A-9B7F46265C57}">
      <dgm:prSet/>
      <dgm:spPr/>
      <dgm:t>
        <a:bodyPr/>
        <a:lstStyle/>
        <a:p>
          <a:endParaRPr lang="en-US"/>
        </a:p>
      </dgm:t>
    </dgm:pt>
    <dgm:pt modelId="{2034B608-D3E7-4543-8FED-FC60332462CB}">
      <dgm:prSet phldrT="[Text]"/>
      <dgm:spPr/>
      <dgm:t>
        <a:bodyPr/>
        <a:lstStyle/>
        <a:p>
          <a:r>
            <a:rPr lang="en-US" dirty="0" err="1" smtClean="0">
              <a:latin typeface="Times New Roman" panose="02020603050405020304" pitchFamily="18" charset="0"/>
              <a:cs typeface="Times New Roman" panose="02020603050405020304" pitchFamily="18" charset="0"/>
            </a:rPr>
            <a:t>Nâng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cao</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580C0B4B-62A9-4FBD-80A1-D6A61DBF744E}" type="parTrans" cxnId="{F553CFF1-0B85-4B92-BF69-8650D415F15E}">
      <dgm:prSet/>
      <dgm:spPr/>
      <dgm:t>
        <a:bodyPr/>
        <a:lstStyle/>
        <a:p>
          <a:endParaRPr lang="en-US">
            <a:latin typeface="Times New Roman" panose="02020603050405020304" pitchFamily="18" charset="0"/>
            <a:cs typeface="Times New Roman" panose="02020603050405020304" pitchFamily="18" charset="0"/>
          </a:endParaRPr>
        </a:p>
      </dgm:t>
    </dgm:pt>
    <dgm:pt modelId="{BE509A8D-1D5A-4D16-AFFD-D9C239788C3D}" type="sibTrans" cxnId="{F553CFF1-0B85-4B92-BF69-8650D415F15E}">
      <dgm:prSet/>
      <dgm:spPr/>
      <dgm:t>
        <a:bodyPr/>
        <a:lstStyle/>
        <a:p>
          <a:endParaRPr lang="en-US"/>
        </a:p>
      </dgm:t>
    </dgm:pt>
    <dgm:pt modelId="{035E60E0-155E-4CAD-B98D-3EB6DB286FB6}">
      <dgm:prSet phldrT="[Text]"/>
      <dgm:spPr/>
      <dgm:t>
        <a:bodyPr/>
        <a:lstStyle/>
        <a:p>
          <a:r>
            <a:rPr lang="en-US" dirty="0" err="1" smtClean="0">
              <a:latin typeface="Times New Roman" panose="02020603050405020304" pitchFamily="18" charset="0"/>
              <a:cs typeface="Times New Roman" panose="02020603050405020304" pitchFamily="18" charset="0"/>
            </a:rPr>
            <a:t>Thả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thủy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hiếm</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54B16223-78FF-4645-A134-0E525F351E05}" type="parTrans" cxnId="{4452766C-742F-463A-9536-B7CE86A59053}">
      <dgm:prSet/>
      <dgm:spPr/>
      <dgm:t>
        <a:bodyPr/>
        <a:lstStyle/>
        <a:p>
          <a:endParaRPr lang="en-US">
            <a:latin typeface="Times New Roman" panose="02020603050405020304" pitchFamily="18" charset="0"/>
            <a:cs typeface="Times New Roman" panose="02020603050405020304" pitchFamily="18" charset="0"/>
          </a:endParaRPr>
        </a:p>
      </dgm:t>
    </dgm:pt>
    <dgm:pt modelId="{BBFB95F7-A20F-4497-B1BC-E9A00696F116}" type="sibTrans" cxnId="{4452766C-742F-463A-9536-B7CE86A59053}">
      <dgm:prSet/>
      <dgm:spPr/>
      <dgm:t>
        <a:bodyPr/>
        <a:lstStyle/>
        <a:p>
          <a:endParaRPr lang="en-US"/>
        </a:p>
      </dgm:t>
    </dgm:pt>
    <dgm:pt modelId="{F2C49AB0-1A50-45B8-8892-F517B880850D}" type="pres">
      <dgm:prSet presAssocID="{2F5D9C9B-BBC3-46EB-A8BB-903F7FF59A70}" presName="hierChild1" presStyleCnt="0">
        <dgm:presLayoutVars>
          <dgm:chPref val="1"/>
          <dgm:dir/>
          <dgm:animOne val="branch"/>
          <dgm:animLvl val="lvl"/>
          <dgm:resizeHandles/>
        </dgm:presLayoutVars>
      </dgm:prSet>
      <dgm:spPr/>
      <dgm:t>
        <a:bodyPr/>
        <a:lstStyle/>
        <a:p>
          <a:endParaRPr lang="en-US"/>
        </a:p>
      </dgm:t>
    </dgm:pt>
    <dgm:pt modelId="{6BC7D39F-85C7-4DA0-9369-69B494A04CA9}" type="pres">
      <dgm:prSet presAssocID="{E10A7185-FE45-49B2-B5FE-2433F992A5B4}" presName="hierRoot1" presStyleCnt="0"/>
      <dgm:spPr/>
    </dgm:pt>
    <dgm:pt modelId="{8F4A884B-B1C4-4E01-AC41-99D45D8FF20D}" type="pres">
      <dgm:prSet presAssocID="{E10A7185-FE45-49B2-B5FE-2433F992A5B4}" presName="composite" presStyleCnt="0"/>
      <dgm:spPr/>
    </dgm:pt>
    <dgm:pt modelId="{95826471-F814-4E1C-B2E6-14A0BE8CDA4D}" type="pres">
      <dgm:prSet presAssocID="{E10A7185-FE45-49B2-B5FE-2433F992A5B4}" presName="background" presStyleLbl="node0" presStyleIdx="0" presStyleCnt="1"/>
      <dgm:spPr/>
    </dgm:pt>
    <dgm:pt modelId="{06C32A3D-E487-47D0-9F74-DADEC52A60AE}" type="pres">
      <dgm:prSet presAssocID="{E10A7185-FE45-49B2-B5FE-2433F992A5B4}" presName="text" presStyleLbl="fgAcc0" presStyleIdx="0" presStyleCnt="1" custScaleX="657100" custScaleY="420946">
        <dgm:presLayoutVars>
          <dgm:chPref val="3"/>
        </dgm:presLayoutVars>
      </dgm:prSet>
      <dgm:spPr/>
      <dgm:t>
        <a:bodyPr/>
        <a:lstStyle/>
        <a:p>
          <a:endParaRPr lang="en-US"/>
        </a:p>
      </dgm:t>
    </dgm:pt>
    <dgm:pt modelId="{E5D89B3F-444A-4AE9-807A-C1C2CC7C1FB8}" type="pres">
      <dgm:prSet presAssocID="{E10A7185-FE45-49B2-B5FE-2433F992A5B4}" presName="hierChild2" presStyleCnt="0"/>
      <dgm:spPr/>
    </dgm:pt>
    <dgm:pt modelId="{DA66F617-68A6-4AE8-9B64-A58C12B8029D}" type="pres">
      <dgm:prSet presAssocID="{48A57A4A-BD5F-4BB1-82E5-7223FB6D4F49}" presName="Name10" presStyleLbl="parChTrans1D2" presStyleIdx="0" presStyleCnt="2"/>
      <dgm:spPr/>
      <dgm:t>
        <a:bodyPr/>
        <a:lstStyle/>
        <a:p>
          <a:endParaRPr lang="en-US"/>
        </a:p>
      </dgm:t>
    </dgm:pt>
    <dgm:pt modelId="{D76A7135-7698-448A-A4F6-D35627520257}" type="pres">
      <dgm:prSet presAssocID="{A96231A6-C767-40C0-8658-9926F978841F}" presName="hierRoot2" presStyleCnt="0"/>
      <dgm:spPr/>
    </dgm:pt>
    <dgm:pt modelId="{C649BDAE-8BA2-4CE5-8C7C-18D36AA28746}" type="pres">
      <dgm:prSet presAssocID="{A96231A6-C767-40C0-8658-9926F978841F}" presName="composite2" presStyleCnt="0"/>
      <dgm:spPr/>
    </dgm:pt>
    <dgm:pt modelId="{71BDAAF3-9FFF-4A93-B517-968207CEE521}" type="pres">
      <dgm:prSet presAssocID="{A96231A6-C767-40C0-8658-9926F978841F}" presName="background2" presStyleLbl="node2" presStyleIdx="0" presStyleCnt="2"/>
      <dgm:spPr/>
    </dgm:pt>
    <dgm:pt modelId="{561F45E9-5A79-4AE7-B723-69A8A2D7274B}" type="pres">
      <dgm:prSet presAssocID="{A96231A6-C767-40C0-8658-9926F978841F}" presName="text2" presStyleLbl="fgAcc2" presStyleIdx="0" presStyleCnt="2" custScaleX="358886" custScaleY="667121" custLinFactNeighborX="15074" custLinFactNeighborY="6968">
        <dgm:presLayoutVars>
          <dgm:chPref val="3"/>
        </dgm:presLayoutVars>
      </dgm:prSet>
      <dgm:spPr/>
      <dgm:t>
        <a:bodyPr/>
        <a:lstStyle/>
        <a:p>
          <a:endParaRPr lang="en-US"/>
        </a:p>
      </dgm:t>
    </dgm:pt>
    <dgm:pt modelId="{4D314FB8-719A-4424-8EFB-77A7BE906079}" type="pres">
      <dgm:prSet presAssocID="{A96231A6-C767-40C0-8658-9926F978841F}" presName="hierChild3" presStyleCnt="0"/>
      <dgm:spPr/>
    </dgm:pt>
    <dgm:pt modelId="{0DB5DE02-590B-403F-8414-B2ECAD7CD857}" type="pres">
      <dgm:prSet presAssocID="{DC9A26DD-AD4F-481A-A08D-41BE1327D613}" presName="Name17" presStyleLbl="parChTrans1D3" presStyleIdx="0" presStyleCnt="6"/>
      <dgm:spPr/>
      <dgm:t>
        <a:bodyPr/>
        <a:lstStyle/>
        <a:p>
          <a:endParaRPr lang="en-US"/>
        </a:p>
      </dgm:t>
    </dgm:pt>
    <dgm:pt modelId="{6DB27756-B4C7-4C00-8F61-57A7E2B23466}" type="pres">
      <dgm:prSet presAssocID="{EE43E654-2660-45E2-AE0E-82D15791FD99}" presName="hierRoot3" presStyleCnt="0"/>
      <dgm:spPr/>
    </dgm:pt>
    <dgm:pt modelId="{80DEBEED-7617-4ED1-BDF7-AAFA62018E6D}" type="pres">
      <dgm:prSet presAssocID="{EE43E654-2660-45E2-AE0E-82D15791FD99}" presName="composite3" presStyleCnt="0"/>
      <dgm:spPr/>
    </dgm:pt>
    <dgm:pt modelId="{4FB65405-A6BD-42EE-B927-1D44EB8A64FD}" type="pres">
      <dgm:prSet presAssocID="{EE43E654-2660-45E2-AE0E-82D15791FD99}" presName="background3" presStyleLbl="node3" presStyleIdx="0" presStyleCnt="6"/>
      <dgm:spPr/>
    </dgm:pt>
    <dgm:pt modelId="{17D5140C-D0B6-4F4F-ADD8-403DBA5C3F33}" type="pres">
      <dgm:prSet presAssocID="{EE43E654-2660-45E2-AE0E-82D15791FD99}" presName="text3" presStyleLbl="fgAcc3" presStyleIdx="0" presStyleCnt="6" custScaleX="358886" custScaleY="667121" custLinFactNeighborX="7673" custLinFactNeighborY="196">
        <dgm:presLayoutVars>
          <dgm:chPref val="3"/>
        </dgm:presLayoutVars>
      </dgm:prSet>
      <dgm:spPr/>
      <dgm:t>
        <a:bodyPr/>
        <a:lstStyle/>
        <a:p>
          <a:endParaRPr lang="en-US"/>
        </a:p>
      </dgm:t>
    </dgm:pt>
    <dgm:pt modelId="{AD1859DB-732E-40C9-8FDC-17CDEBE829B4}" type="pres">
      <dgm:prSet presAssocID="{EE43E654-2660-45E2-AE0E-82D15791FD99}" presName="hierChild4" presStyleCnt="0"/>
      <dgm:spPr/>
    </dgm:pt>
    <dgm:pt modelId="{3DFAF559-4212-42EE-8480-3AFA53CD0506}" type="pres">
      <dgm:prSet presAssocID="{E7803211-F674-4B6C-8AEF-C0095804BF1C}" presName="Name17" presStyleLbl="parChTrans1D3" presStyleIdx="1" presStyleCnt="6"/>
      <dgm:spPr/>
      <dgm:t>
        <a:bodyPr/>
        <a:lstStyle/>
        <a:p>
          <a:endParaRPr lang="en-US"/>
        </a:p>
      </dgm:t>
    </dgm:pt>
    <dgm:pt modelId="{691BD689-C8F7-4076-8089-9BC27A2B7462}" type="pres">
      <dgm:prSet presAssocID="{D6BE0176-F5B5-468E-8FD7-62047B69C7AA}" presName="hierRoot3" presStyleCnt="0"/>
      <dgm:spPr/>
    </dgm:pt>
    <dgm:pt modelId="{1934D412-6A7A-40E7-A9AF-76A34EFAFBCA}" type="pres">
      <dgm:prSet presAssocID="{D6BE0176-F5B5-468E-8FD7-62047B69C7AA}" presName="composite3" presStyleCnt="0"/>
      <dgm:spPr/>
    </dgm:pt>
    <dgm:pt modelId="{D1B68D55-C0CA-4345-ABEE-E77BAEEA4857}" type="pres">
      <dgm:prSet presAssocID="{D6BE0176-F5B5-468E-8FD7-62047B69C7AA}" presName="background3" presStyleLbl="node3" presStyleIdx="1" presStyleCnt="6"/>
      <dgm:spPr/>
    </dgm:pt>
    <dgm:pt modelId="{61997841-F818-486F-8042-EA4229BBA5C7}" type="pres">
      <dgm:prSet presAssocID="{D6BE0176-F5B5-468E-8FD7-62047B69C7AA}" presName="text3" presStyleLbl="fgAcc3" presStyleIdx="1" presStyleCnt="6" custScaleX="358886" custScaleY="667121" custLinFactNeighborX="7673" custLinFactNeighborY="196">
        <dgm:presLayoutVars>
          <dgm:chPref val="3"/>
        </dgm:presLayoutVars>
      </dgm:prSet>
      <dgm:spPr/>
      <dgm:t>
        <a:bodyPr/>
        <a:lstStyle/>
        <a:p>
          <a:endParaRPr lang="en-US"/>
        </a:p>
      </dgm:t>
    </dgm:pt>
    <dgm:pt modelId="{9644CED1-B90C-4314-BCA2-82FFAA3D215F}" type="pres">
      <dgm:prSet presAssocID="{D6BE0176-F5B5-468E-8FD7-62047B69C7AA}" presName="hierChild4" presStyleCnt="0"/>
      <dgm:spPr/>
    </dgm:pt>
    <dgm:pt modelId="{5E05DD31-E45A-4FB4-A779-6321E854161E}" type="pres">
      <dgm:prSet presAssocID="{D981851C-4DAB-444F-B803-B800C6C9188D}" presName="Name10" presStyleLbl="parChTrans1D2" presStyleIdx="1" presStyleCnt="2"/>
      <dgm:spPr/>
      <dgm:t>
        <a:bodyPr/>
        <a:lstStyle/>
        <a:p>
          <a:endParaRPr lang="en-US"/>
        </a:p>
      </dgm:t>
    </dgm:pt>
    <dgm:pt modelId="{706AF3D6-6783-43CB-B85E-85CC4DFD77DF}" type="pres">
      <dgm:prSet presAssocID="{A01912AF-CDCE-4D4A-B3C6-31EFF15FA0CD}" presName="hierRoot2" presStyleCnt="0"/>
      <dgm:spPr/>
    </dgm:pt>
    <dgm:pt modelId="{D39BABDA-3ED7-4D98-8CEE-D4C7B7A14516}" type="pres">
      <dgm:prSet presAssocID="{A01912AF-CDCE-4D4A-B3C6-31EFF15FA0CD}" presName="composite2" presStyleCnt="0"/>
      <dgm:spPr/>
    </dgm:pt>
    <dgm:pt modelId="{76CE7753-E04C-4094-A5CD-562E34009F09}" type="pres">
      <dgm:prSet presAssocID="{A01912AF-CDCE-4D4A-B3C6-31EFF15FA0CD}" presName="background2" presStyleLbl="node2" presStyleIdx="1" presStyleCnt="2"/>
      <dgm:spPr/>
    </dgm:pt>
    <dgm:pt modelId="{8D27E2B1-A472-40CE-A1E4-BFDDF7F829CC}" type="pres">
      <dgm:prSet presAssocID="{A01912AF-CDCE-4D4A-B3C6-31EFF15FA0CD}" presName="text2" presStyleLbl="fgAcc2" presStyleIdx="1" presStyleCnt="2" custScaleX="358886" custScaleY="667121" custLinFactNeighborX="15074" custLinFactNeighborY="6968">
        <dgm:presLayoutVars>
          <dgm:chPref val="3"/>
        </dgm:presLayoutVars>
      </dgm:prSet>
      <dgm:spPr/>
      <dgm:t>
        <a:bodyPr/>
        <a:lstStyle/>
        <a:p>
          <a:endParaRPr lang="en-US"/>
        </a:p>
      </dgm:t>
    </dgm:pt>
    <dgm:pt modelId="{80B96C66-CBE0-479C-B731-C9A134A98F33}" type="pres">
      <dgm:prSet presAssocID="{A01912AF-CDCE-4D4A-B3C6-31EFF15FA0CD}" presName="hierChild3" presStyleCnt="0"/>
      <dgm:spPr/>
    </dgm:pt>
    <dgm:pt modelId="{55375FF5-C54F-49DA-9714-77C65D171489}" type="pres">
      <dgm:prSet presAssocID="{27285C29-EEE8-4D1D-9494-BF1CFBD34826}" presName="Name17" presStyleLbl="parChTrans1D3" presStyleIdx="2" presStyleCnt="6"/>
      <dgm:spPr/>
      <dgm:t>
        <a:bodyPr/>
        <a:lstStyle/>
        <a:p>
          <a:endParaRPr lang="en-US"/>
        </a:p>
      </dgm:t>
    </dgm:pt>
    <dgm:pt modelId="{4539762E-9FF2-47BC-9668-48FA738CC960}" type="pres">
      <dgm:prSet presAssocID="{3AC134F4-721A-4507-8673-DCAE5C3D7F43}" presName="hierRoot3" presStyleCnt="0"/>
      <dgm:spPr/>
    </dgm:pt>
    <dgm:pt modelId="{F318B81D-ED09-4D53-943B-09D6A8A5FE63}" type="pres">
      <dgm:prSet presAssocID="{3AC134F4-721A-4507-8673-DCAE5C3D7F43}" presName="composite3" presStyleCnt="0"/>
      <dgm:spPr/>
    </dgm:pt>
    <dgm:pt modelId="{76BB408A-D811-494B-B441-5768994F42D1}" type="pres">
      <dgm:prSet presAssocID="{3AC134F4-721A-4507-8673-DCAE5C3D7F43}" presName="background3" presStyleLbl="node3" presStyleIdx="2" presStyleCnt="6"/>
      <dgm:spPr/>
    </dgm:pt>
    <dgm:pt modelId="{F70012FD-1390-459C-9566-E00C6D7090E0}" type="pres">
      <dgm:prSet presAssocID="{3AC134F4-721A-4507-8673-DCAE5C3D7F43}" presName="text3" presStyleLbl="fgAcc3" presStyleIdx="2" presStyleCnt="6" custScaleX="358886" custScaleY="667121" custLinFactNeighborX="7673" custLinFactNeighborY="196">
        <dgm:presLayoutVars>
          <dgm:chPref val="3"/>
        </dgm:presLayoutVars>
      </dgm:prSet>
      <dgm:spPr/>
      <dgm:t>
        <a:bodyPr/>
        <a:lstStyle/>
        <a:p>
          <a:endParaRPr lang="en-US"/>
        </a:p>
      </dgm:t>
    </dgm:pt>
    <dgm:pt modelId="{79CA5AC0-997F-4E29-9EE1-263E6F2265AC}" type="pres">
      <dgm:prSet presAssocID="{3AC134F4-721A-4507-8673-DCAE5C3D7F43}" presName="hierChild4" presStyleCnt="0"/>
      <dgm:spPr/>
    </dgm:pt>
    <dgm:pt modelId="{CC4A3BAD-30B4-4009-8CBA-8126A06FB474}" type="pres">
      <dgm:prSet presAssocID="{49334F1B-37A2-45DD-821B-2FDEFDA57A0D}" presName="Name17" presStyleLbl="parChTrans1D3" presStyleIdx="3" presStyleCnt="6"/>
      <dgm:spPr/>
      <dgm:t>
        <a:bodyPr/>
        <a:lstStyle/>
        <a:p>
          <a:endParaRPr lang="en-US"/>
        </a:p>
      </dgm:t>
    </dgm:pt>
    <dgm:pt modelId="{177920DD-14A7-4ABA-9AD4-36E8D2C86DAD}" type="pres">
      <dgm:prSet presAssocID="{A83EC603-800E-4F5D-A079-92DE5E94C66E}" presName="hierRoot3" presStyleCnt="0"/>
      <dgm:spPr/>
    </dgm:pt>
    <dgm:pt modelId="{FC8D3EAD-6129-4AB9-B68F-C2D33675EEBB}" type="pres">
      <dgm:prSet presAssocID="{A83EC603-800E-4F5D-A079-92DE5E94C66E}" presName="composite3" presStyleCnt="0"/>
      <dgm:spPr/>
    </dgm:pt>
    <dgm:pt modelId="{4F98C2D5-6524-480A-A655-2FB325DF9A57}" type="pres">
      <dgm:prSet presAssocID="{A83EC603-800E-4F5D-A079-92DE5E94C66E}" presName="background3" presStyleLbl="node3" presStyleIdx="3" presStyleCnt="6"/>
      <dgm:spPr/>
    </dgm:pt>
    <dgm:pt modelId="{37494E2D-AAD8-4400-8CF5-D3783ABC064A}" type="pres">
      <dgm:prSet presAssocID="{A83EC603-800E-4F5D-A079-92DE5E94C66E}" presName="text3" presStyleLbl="fgAcc3" presStyleIdx="3" presStyleCnt="6" custScaleX="358886" custScaleY="667121" custLinFactNeighborX="88" custLinFactNeighborY="-6772">
        <dgm:presLayoutVars>
          <dgm:chPref val="3"/>
        </dgm:presLayoutVars>
      </dgm:prSet>
      <dgm:spPr/>
      <dgm:t>
        <a:bodyPr/>
        <a:lstStyle/>
        <a:p>
          <a:endParaRPr lang="en-US"/>
        </a:p>
      </dgm:t>
    </dgm:pt>
    <dgm:pt modelId="{8373A216-57CB-4503-80C1-7DD17C68013E}" type="pres">
      <dgm:prSet presAssocID="{A83EC603-800E-4F5D-A079-92DE5E94C66E}" presName="hierChild4" presStyleCnt="0"/>
      <dgm:spPr/>
    </dgm:pt>
    <dgm:pt modelId="{43677ED0-41F4-4B4E-9454-FBAFE3C700EF}" type="pres">
      <dgm:prSet presAssocID="{580C0B4B-62A9-4FBD-80A1-D6A61DBF744E}" presName="Name17" presStyleLbl="parChTrans1D3" presStyleIdx="4" presStyleCnt="6"/>
      <dgm:spPr/>
      <dgm:t>
        <a:bodyPr/>
        <a:lstStyle/>
        <a:p>
          <a:endParaRPr lang="en-US"/>
        </a:p>
      </dgm:t>
    </dgm:pt>
    <dgm:pt modelId="{8C466153-7277-499A-A880-8127A487D61D}" type="pres">
      <dgm:prSet presAssocID="{2034B608-D3E7-4543-8FED-FC60332462CB}" presName="hierRoot3" presStyleCnt="0"/>
      <dgm:spPr/>
    </dgm:pt>
    <dgm:pt modelId="{8167A690-DF3A-48E0-99A8-4F10A83D0C88}" type="pres">
      <dgm:prSet presAssocID="{2034B608-D3E7-4543-8FED-FC60332462CB}" presName="composite3" presStyleCnt="0"/>
      <dgm:spPr/>
    </dgm:pt>
    <dgm:pt modelId="{5E652557-0835-4C0A-BD58-D6FD7218D171}" type="pres">
      <dgm:prSet presAssocID="{2034B608-D3E7-4543-8FED-FC60332462CB}" presName="background3" presStyleLbl="node3" presStyleIdx="4" presStyleCnt="6"/>
      <dgm:spPr/>
    </dgm:pt>
    <dgm:pt modelId="{FA6C7C51-CAF2-48C0-B945-5ECBC61A0603}" type="pres">
      <dgm:prSet presAssocID="{2034B608-D3E7-4543-8FED-FC60332462CB}" presName="text3" presStyleLbl="fgAcc3" presStyleIdx="4" presStyleCnt="6" custScaleX="358886" custScaleY="667121" custLinFactNeighborX="88" custLinFactNeighborY="-6772">
        <dgm:presLayoutVars>
          <dgm:chPref val="3"/>
        </dgm:presLayoutVars>
      </dgm:prSet>
      <dgm:spPr/>
      <dgm:t>
        <a:bodyPr/>
        <a:lstStyle/>
        <a:p>
          <a:endParaRPr lang="en-US"/>
        </a:p>
      </dgm:t>
    </dgm:pt>
    <dgm:pt modelId="{E0E4E68B-08D7-4330-AC5C-E45EFB859DE6}" type="pres">
      <dgm:prSet presAssocID="{2034B608-D3E7-4543-8FED-FC60332462CB}" presName="hierChild4" presStyleCnt="0"/>
      <dgm:spPr/>
    </dgm:pt>
    <dgm:pt modelId="{0C673986-95D7-4E34-AF25-A69D9A4EA342}" type="pres">
      <dgm:prSet presAssocID="{54B16223-78FF-4645-A134-0E525F351E05}" presName="Name17" presStyleLbl="parChTrans1D3" presStyleIdx="5" presStyleCnt="6"/>
      <dgm:spPr/>
      <dgm:t>
        <a:bodyPr/>
        <a:lstStyle/>
        <a:p>
          <a:endParaRPr lang="en-US"/>
        </a:p>
      </dgm:t>
    </dgm:pt>
    <dgm:pt modelId="{7349865A-E7B1-4ED7-9145-6646A5350186}" type="pres">
      <dgm:prSet presAssocID="{035E60E0-155E-4CAD-B98D-3EB6DB286FB6}" presName="hierRoot3" presStyleCnt="0"/>
      <dgm:spPr/>
    </dgm:pt>
    <dgm:pt modelId="{18D50859-D740-4608-9920-04AD0491683D}" type="pres">
      <dgm:prSet presAssocID="{035E60E0-155E-4CAD-B98D-3EB6DB286FB6}" presName="composite3" presStyleCnt="0"/>
      <dgm:spPr/>
    </dgm:pt>
    <dgm:pt modelId="{2FE2F102-BFF9-46B9-81C2-F76AF8D6222A}" type="pres">
      <dgm:prSet presAssocID="{035E60E0-155E-4CAD-B98D-3EB6DB286FB6}" presName="background3" presStyleLbl="node3" presStyleIdx="5" presStyleCnt="6"/>
      <dgm:spPr/>
    </dgm:pt>
    <dgm:pt modelId="{184CFA92-A38B-464A-BAB2-AF706EEB2C3E}" type="pres">
      <dgm:prSet presAssocID="{035E60E0-155E-4CAD-B98D-3EB6DB286FB6}" presName="text3" presStyleLbl="fgAcc3" presStyleIdx="5" presStyleCnt="6" custScaleX="358886" custScaleY="667121" custLinFactNeighborX="88" custLinFactNeighborY="-6772">
        <dgm:presLayoutVars>
          <dgm:chPref val="3"/>
        </dgm:presLayoutVars>
      </dgm:prSet>
      <dgm:spPr/>
      <dgm:t>
        <a:bodyPr/>
        <a:lstStyle/>
        <a:p>
          <a:endParaRPr lang="en-US"/>
        </a:p>
      </dgm:t>
    </dgm:pt>
    <dgm:pt modelId="{C5EA66C2-AEC6-4470-9706-24426C48790C}" type="pres">
      <dgm:prSet presAssocID="{035E60E0-155E-4CAD-B98D-3EB6DB286FB6}" presName="hierChild4" presStyleCnt="0"/>
      <dgm:spPr/>
    </dgm:pt>
  </dgm:ptLst>
  <dgm:cxnLst>
    <dgm:cxn modelId="{664EA6D8-532A-4F3D-BE3B-F5581CC4D1A9}" type="presOf" srcId="{A96231A6-C767-40C0-8658-9926F978841F}" destId="{561F45E9-5A79-4AE7-B723-69A8A2D7274B}" srcOrd="0" destOrd="0" presId="urn:microsoft.com/office/officeart/2005/8/layout/hierarchy1"/>
    <dgm:cxn modelId="{ED29AEFB-C758-4AF8-A08C-DA64DF48C246}" srcId="{E10A7185-FE45-49B2-B5FE-2433F992A5B4}" destId="{A01912AF-CDCE-4D4A-B3C6-31EFF15FA0CD}" srcOrd="1" destOrd="0" parTransId="{D981851C-4DAB-444F-B803-B800C6C9188D}" sibTransId="{841166B6-7244-4A40-9BC9-4AD9DD2AE9B5}"/>
    <dgm:cxn modelId="{F94F3C4F-D45E-448A-A482-D7A6D194CC0B}" type="presOf" srcId="{54B16223-78FF-4645-A134-0E525F351E05}" destId="{0C673986-95D7-4E34-AF25-A69D9A4EA342}" srcOrd="0" destOrd="0" presId="urn:microsoft.com/office/officeart/2005/8/layout/hierarchy1"/>
    <dgm:cxn modelId="{94EF2616-EB09-4F85-A934-F582DF938683}" type="presOf" srcId="{48A57A4A-BD5F-4BB1-82E5-7223FB6D4F49}" destId="{DA66F617-68A6-4AE8-9B64-A58C12B8029D}" srcOrd="0" destOrd="0" presId="urn:microsoft.com/office/officeart/2005/8/layout/hierarchy1"/>
    <dgm:cxn modelId="{4452766C-742F-463A-9536-B7CE86A59053}" srcId="{A01912AF-CDCE-4D4A-B3C6-31EFF15FA0CD}" destId="{035E60E0-155E-4CAD-B98D-3EB6DB286FB6}" srcOrd="3" destOrd="0" parTransId="{54B16223-78FF-4645-A134-0E525F351E05}" sibTransId="{BBFB95F7-A20F-4497-B1BC-E9A00696F116}"/>
    <dgm:cxn modelId="{BE82AFEA-091C-447C-832E-8BFFF57B6AEB}" type="presOf" srcId="{035E60E0-155E-4CAD-B98D-3EB6DB286FB6}" destId="{184CFA92-A38B-464A-BAB2-AF706EEB2C3E}" srcOrd="0" destOrd="0" presId="urn:microsoft.com/office/officeart/2005/8/layout/hierarchy1"/>
    <dgm:cxn modelId="{8AE8B5B2-ACAA-4951-86EC-CC300D3C9422}" type="presOf" srcId="{A01912AF-CDCE-4D4A-B3C6-31EFF15FA0CD}" destId="{8D27E2B1-A472-40CE-A1E4-BFDDF7F829CC}" srcOrd="0" destOrd="0" presId="urn:microsoft.com/office/officeart/2005/8/layout/hierarchy1"/>
    <dgm:cxn modelId="{B3E779D0-5916-4D7F-AE57-2CC8DCDED3E4}" type="presOf" srcId="{2F5D9C9B-BBC3-46EB-A8BB-903F7FF59A70}" destId="{F2C49AB0-1A50-45B8-8892-F517B880850D}" srcOrd="0" destOrd="0" presId="urn:microsoft.com/office/officeart/2005/8/layout/hierarchy1"/>
    <dgm:cxn modelId="{2990B670-EDD8-42C0-BE1F-0FC44D52E8BB}" type="presOf" srcId="{D981851C-4DAB-444F-B803-B800C6C9188D}" destId="{5E05DD31-E45A-4FB4-A779-6321E854161E}" srcOrd="0" destOrd="0" presId="urn:microsoft.com/office/officeart/2005/8/layout/hierarchy1"/>
    <dgm:cxn modelId="{769C0935-BC23-4DC9-9D93-215BA2293D6E}" srcId="{A01912AF-CDCE-4D4A-B3C6-31EFF15FA0CD}" destId="{3AC134F4-721A-4507-8673-DCAE5C3D7F43}" srcOrd="0" destOrd="0" parTransId="{27285C29-EEE8-4D1D-9494-BF1CFBD34826}" sibTransId="{4FB865B7-B975-498A-BF19-F0BEDA2A0F9A}"/>
    <dgm:cxn modelId="{BCCF4D85-AA37-46B8-9D8E-0EF89448CD85}" type="presOf" srcId="{2034B608-D3E7-4543-8FED-FC60332462CB}" destId="{FA6C7C51-CAF2-48C0-B945-5ECBC61A0603}" srcOrd="0" destOrd="0" presId="urn:microsoft.com/office/officeart/2005/8/layout/hierarchy1"/>
    <dgm:cxn modelId="{16EFED83-C13A-403E-84E2-C9E473BBA123}" type="presOf" srcId="{27285C29-EEE8-4D1D-9494-BF1CFBD34826}" destId="{55375FF5-C54F-49DA-9714-77C65D171489}" srcOrd="0" destOrd="0" presId="urn:microsoft.com/office/officeart/2005/8/layout/hierarchy1"/>
    <dgm:cxn modelId="{ECA5AF39-CDE5-4D9C-8D89-714022960739}" srcId="{2F5D9C9B-BBC3-46EB-A8BB-903F7FF59A70}" destId="{E10A7185-FE45-49B2-B5FE-2433F992A5B4}" srcOrd="0" destOrd="0" parTransId="{7994B318-0EEE-4DAC-B632-169DB235599E}" sibTransId="{038945CE-7643-4184-8A5A-B267E7EAA64B}"/>
    <dgm:cxn modelId="{14D6EF9E-DCE5-422E-BAD8-170F90D2AA52}" type="presOf" srcId="{EE43E654-2660-45E2-AE0E-82D15791FD99}" destId="{17D5140C-D0B6-4F4F-ADD8-403DBA5C3F33}" srcOrd="0" destOrd="0" presId="urn:microsoft.com/office/officeart/2005/8/layout/hierarchy1"/>
    <dgm:cxn modelId="{F553CFF1-0B85-4B92-BF69-8650D415F15E}" srcId="{A01912AF-CDCE-4D4A-B3C6-31EFF15FA0CD}" destId="{2034B608-D3E7-4543-8FED-FC60332462CB}" srcOrd="2" destOrd="0" parTransId="{580C0B4B-62A9-4FBD-80A1-D6A61DBF744E}" sibTransId="{BE509A8D-1D5A-4D16-AFFD-D9C239788C3D}"/>
    <dgm:cxn modelId="{6BAD8A92-D8AE-4C0A-9054-8866AC0CD049}" type="presOf" srcId="{D6BE0176-F5B5-468E-8FD7-62047B69C7AA}" destId="{61997841-F818-486F-8042-EA4229BBA5C7}" srcOrd="0" destOrd="0" presId="urn:microsoft.com/office/officeart/2005/8/layout/hierarchy1"/>
    <dgm:cxn modelId="{F5C5DAA6-40C9-4DD4-9C47-7E56128C7228}" type="presOf" srcId="{580C0B4B-62A9-4FBD-80A1-D6A61DBF744E}" destId="{43677ED0-41F4-4B4E-9454-FBAFE3C700EF}" srcOrd="0" destOrd="0" presId="urn:microsoft.com/office/officeart/2005/8/layout/hierarchy1"/>
    <dgm:cxn modelId="{D599083E-B118-42C2-9D5D-59DEC49B6E7C}" type="presOf" srcId="{E7803211-F674-4B6C-8AEF-C0095804BF1C}" destId="{3DFAF559-4212-42EE-8480-3AFA53CD0506}" srcOrd="0" destOrd="0" presId="urn:microsoft.com/office/officeart/2005/8/layout/hierarchy1"/>
    <dgm:cxn modelId="{E93B82E6-CD98-4F7C-8648-1267E5A7E246}" type="presOf" srcId="{3AC134F4-721A-4507-8673-DCAE5C3D7F43}" destId="{F70012FD-1390-459C-9566-E00C6D7090E0}" srcOrd="0" destOrd="0" presId="urn:microsoft.com/office/officeart/2005/8/layout/hierarchy1"/>
    <dgm:cxn modelId="{69067B8B-77A0-4447-B1EE-FBDDCD100DC1}" srcId="{A96231A6-C767-40C0-8658-9926F978841F}" destId="{EE43E654-2660-45E2-AE0E-82D15791FD99}" srcOrd="0" destOrd="0" parTransId="{DC9A26DD-AD4F-481A-A08D-41BE1327D613}" sibTransId="{53F944B1-0C44-43F4-96D7-995D9CB81501}"/>
    <dgm:cxn modelId="{0C03B6C5-41CB-481B-B70A-9B7F46265C57}" srcId="{A01912AF-CDCE-4D4A-B3C6-31EFF15FA0CD}" destId="{A83EC603-800E-4F5D-A079-92DE5E94C66E}" srcOrd="1" destOrd="0" parTransId="{49334F1B-37A2-45DD-821B-2FDEFDA57A0D}" sibTransId="{501595B1-10B3-4A61-A550-121C42DEE509}"/>
    <dgm:cxn modelId="{7C8BFAD6-9B96-474B-9D78-1E673C712F31}" type="presOf" srcId="{E10A7185-FE45-49B2-B5FE-2433F992A5B4}" destId="{06C32A3D-E487-47D0-9F74-DADEC52A60AE}" srcOrd="0" destOrd="0" presId="urn:microsoft.com/office/officeart/2005/8/layout/hierarchy1"/>
    <dgm:cxn modelId="{4234C6AC-B06B-4EB7-AF26-BEF82BA8B5D1}" type="presOf" srcId="{A83EC603-800E-4F5D-A079-92DE5E94C66E}" destId="{37494E2D-AAD8-4400-8CF5-D3783ABC064A}" srcOrd="0" destOrd="0" presId="urn:microsoft.com/office/officeart/2005/8/layout/hierarchy1"/>
    <dgm:cxn modelId="{1B913311-2299-4C5C-81CD-24DB18B3BC69}" type="presOf" srcId="{49334F1B-37A2-45DD-821B-2FDEFDA57A0D}" destId="{CC4A3BAD-30B4-4009-8CBA-8126A06FB474}" srcOrd="0" destOrd="0" presId="urn:microsoft.com/office/officeart/2005/8/layout/hierarchy1"/>
    <dgm:cxn modelId="{1A684DFA-D554-4FEE-A691-EB6A80CB7D48}" srcId="{E10A7185-FE45-49B2-B5FE-2433F992A5B4}" destId="{A96231A6-C767-40C0-8658-9926F978841F}" srcOrd="0" destOrd="0" parTransId="{48A57A4A-BD5F-4BB1-82E5-7223FB6D4F49}" sibTransId="{E1937F02-8D97-400A-8D94-7F60E90D9834}"/>
    <dgm:cxn modelId="{ACA5D30B-E0E0-41CC-A610-3B8F21E0AC19}" srcId="{A96231A6-C767-40C0-8658-9926F978841F}" destId="{D6BE0176-F5B5-468E-8FD7-62047B69C7AA}" srcOrd="1" destOrd="0" parTransId="{E7803211-F674-4B6C-8AEF-C0095804BF1C}" sibTransId="{AA5F3969-A051-4191-9315-CC1C259902E9}"/>
    <dgm:cxn modelId="{5CED3001-91A7-403B-910A-7534855309B2}" type="presOf" srcId="{DC9A26DD-AD4F-481A-A08D-41BE1327D613}" destId="{0DB5DE02-590B-403F-8414-B2ECAD7CD857}" srcOrd="0" destOrd="0" presId="urn:microsoft.com/office/officeart/2005/8/layout/hierarchy1"/>
    <dgm:cxn modelId="{27C1AF5B-DCA0-4656-AA66-EF60C8364A00}" type="presParOf" srcId="{F2C49AB0-1A50-45B8-8892-F517B880850D}" destId="{6BC7D39F-85C7-4DA0-9369-69B494A04CA9}" srcOrd="0" destOrd="0" presId="urn:microsoft.com/office/officeart/2005/8/layout/hierarchy1"/>
    <dgm:cxn modelId="{CBEF57C7-DED4-487C-9555-F293B671B97D}" type="presParOf" srcId="{6BC7D39F-85C7-4DA0-9369-69B494A04CA9}" destId="{8F4A884B-B1C4-4E01-AC41-99D45D8FF20D}" srcOrd="0" destOrd="0" presId="urn:microsoft.com/office/officeart/2005/8/layout/hierarchy1"/>
    <dgm:cxn modelId="{FEED66F1-A274-4E78-8725-E7F19D6C8755}" type="presParOf" srcId="{8F4A884B-B1C4-4E01-AC41-99D45D8FF20D}" destId="{95826471-F814-4E1C-B2E6-14A0BE8CDA4D}" srcOrd="0" destOrd="0" presId="urn:microsoft.com/office/officeart/2005/8/layout/hierarchy1"/>
    <dgm:cxn modelId="{CAA8D642-C9E4-4C67-AE6B-FB7C234E7800}" type="presParOf" srcId="{8F4A884B-B1C4-4E01-AC41-99D45D8FF20D}" destId="{06C32A3D-E487-47D0-9F74-DADEC52A60AE}" srcOrd="1" destOrd="0" presId="urn:microsoft.com/office/officeart/2005/8/layout/hierarchy1"/>
    <dgm:cxn modelId="{55D79FC5-1D85-4087-B716-275B5BF6DEF1}" type="presParOf" srcId="{6BC7D39F-85C7-4DA0-9369-69B494A04CA9}" destId="{E5D89B3F-444A-4AE9-807A-C1C2CC7C1FB8}" srcOrd="1" destOrd="0" presId="urn:microsoft.com/office/officeart/2005/8/layout/hierarchy1"/>
    <dgm:cxn modelId="{B01322B1-1F11-48A1-9F56-2396119D50DB}" type="presParOf" srcId="{E5D89B3F-444A-4AE9-807A-C1C2CC7C1FB8}" destId="{DA66F617-68A6-4AE8-9B64-A58C12B8029D}" srcOrd="0" destOrd="0" presId="urn:microsoft.com/office/officeart/2005/8/layout/hierarchy1"/>
    <dgm:cxn modelId="{2A5914C9-E5E1-4D53-A8B1-0F2BD8F452FA}" type="presParOf" srcId="{E5D89B3F-444A-4AE9-807A-C1C2CC7C1FB8}" destId="{D76A7135-7698-448A-A4F6-D35627520257}" srcOrd="1" destOrd="0" presId="urn:microsoft.com/office/officeart/2005/8/layout/hierarchy1"/>
    <dgm:cxn modelId="{B55FDE44-AD97-4E01-8CCF-F234EB2AE256}" type="presParOf" srcId="{D76A7135-7698-448A-A4F6-D35627520257}" destId="{C649BDAE-8BA2-4CE5-8C7C-18D36AA28746}" srcOrd="0" destOrd="0" presId="urn:microsoft.com/office/officeart/2005/8/layout/hierarchy1"/>
    <dgm:cxn modelId="{5C4DEB55-47A0-4C87-8FBF-FA24F8A5BF71}" type="presParOf" srcId="{C649BDAE-8BA2-4CE5-8C7C-18D36AA28746}" destId="{71BDAAF3-9FFF-4A93-B517-968207CEE521}" srcOrd="0" destOrd="0" presId="urn:microsoft.com/office/officeart/2005/8/layout/hierarchy1"/>
    <dgm:cxn modelId="{28ED1CCF-6561-47A1-826E-3F34A4904833}" type="presParOf" srcId="{C649BDAE-8BA2-4CE5-8C7C-18D36AA28746}" destId="{561F45E9-5A79-4AE7-B723-69A8A2D7274B}" srcOrd="1" destOrd="0" presId="urn:microsoft.com/office/officeart/2005/8/layout/hierarchy1"/>
    <dgm:cxn modelId="{B44DE2A8-9391-421F-BB0C-78A47E092DF1}" type="presParOf" srcId="{D76A7135-7698-448A-A4F6-D35627520257}" destId="{4D314FB8-719A-4424-8EFB-77A7BE906079}" srcOrd="1" destOrd="0" presId="urn:microsoft.com/office/officeart/2005/8/layout/hierarchy1"/>
    <dgm:cxn modelId="{A7E8B5BA-A150-4B72-815F-3011CD1DF97F}" type="presParOf" srcId="{4D314FB8-719A-4424-8EFB-77A7BE906079}" destId="{0DB5DE02-590B-403F-8414-B2ECAD7CD857}" srcOrd="0" destOrd="0" presId="urn:microsoft.com/office/officeart/2005/8/layout/hierarchy1"/>
    <dgm:cxn modelId="{A3DD9FC4-BD57-4CC2-9D11-864F04E465F9}" type="presParOf" srcId="{4D314FB8-719A-4424-8EFB-77A7BE906079}" destId="{6DB27756-B4C7-4C00-8F61-57A7E2B23466}" srcOrd="1" destOrd="0" presId="urn:microsoft.com/office/officeart/2005/8/layout/hierarchy1"/>
    <dgm:cxn modelId="{C9D94B6C-82C7-4A54-93EB-F8F534980848}" type="presParOf" srcId="{6DB27756-B4C7-4C00-8F61-57A7E2B23466}" destId="{80DEBEED-7617-4ED1-BDF7-AAFA62018E6D}" srcOrd="0" destOrd="0" presId="urn:microsoft.com/office/officeart/2005/8/layout/hierarchy1"/>
    <dgm:cxn modelId="{3F58571C-B213-4CE2-871E-4C9006AF60BE}" type="presParOf" srcId="{80DEBEED-7617-4ED1-BDF7-AAFA62018E6D}" destId="{4FB65405-A6BD-42EE-B927-1D44EB8A64FD}" srcOrd="0" destOrd="0" presId="urn:microsoft.com/office/officeart/2005/8/layout/hierarchy1"/>
    <dgm:cxn modelId="{172CBE35-8838-48C8-B63C-69CD49FA8978}" type="presParOf" srcId="{80DEBEED-7617-4ED1-BDF7-AAFA62018E6D}" destId="{17D5140C-D0B6-4F4F-ADD8-403DBA5C3F33}" srcOrd="1" destOrd="0" presId="urn:microsoft.com/office/officeart/2005/8/layout/hierarchy1"/>
    <dgm:cxn modelId="{E06D65E2-8585-4932-BFCE-BF8C580EFF9B}" type="presParOf" srcId="{6DB27756-B4C7-4C00-8F61-57A7E2B23466}" destId="{AD1859DB-732E-40C9-8FDC-17CDEBE829B4}" srcOrd="1" destOrd="0" presId="urn:microsoft.com/office/officeart/2005/8/layout/hierarchy1"/>
    <dgm:cxn modelId="{48C9D3AD-374B-457A-9C3F-E25D6D83CE43}" type="presParOf" srcId="{4D314FB8-719A-4424-8EFB-77A7BE906079}" destId="{3DFAF559-4212-42EE-8480-3AFA53CD0506}" srcOrd="2" destOrd="0" presId="urn:microsoft.com/office/officeart/2005/8/layout/hierarchy1"/>
    <dgm:cxn modelId="{7765D627-AA5C-4B84-8F7B-790F841425FF}" type="presParOf" srcId="{4D314FB8-719A-4424-8EFB-77A7BE906079}" destId="{691BD689-C8F7-4076-8089-9BC27A2B7462}" srcOrd="3" destOrd="0" presId="urn:microsoft.com/office/officeart/2005/8/layout/hierarchy1"/>
    <dgm:cxn modelId="{9E30BB23-9E70-49BD-9A53-467D0496DFCC}" type="presParOf" srcId="{691BD689-C8F7-4076-8089-9BC27A2B7462}" destId="{1934D412-6A7A-40E7-A9AF-76A34EFAFBCA}" srcOrd="0" destOrd="0" presId="urn:microsoft.com/office/officeart/2005/8/layout/hierarchy1"/>
    <dgm:cxn modelId="{5F0EF149-4A17-4D19-8D07-5548FA36D4BB}" type="presParOf" srcId="{1934D412-6A7A-40E7-A9AF-76A34EFAFBCA}" destId="{D1B68D55-C0CA-4345-ABEE-E77BAEEA4857}" srcOrd="0" destOrd="0" presId="urn:microsoft.com/office/officeart/2005/8/layout/hierarchy1"/>
    <dgm:cxn modelId="{7E6A1B6F-5F8F-4491-BDD0-78A23616A2B5}" type="presParOf" srcId="{1934D412-6A7A-40E7-A9AF-76A34EFAFBCA}" destId="{61997841-F818-486F-8042-EA4229BBA5C7}" srcOrd="1" destOrd="0" presId="urn:microsoft.com/office/officeart/2005/8/layout/hierarchy1"/>
    <dgm:cxn modelId="{870FF9E6-664B-418C-A9D4-21C15AD69FAD}" type="presParOf" srcId="{691BD689-C8F7-4076-8089-9BC27A2B7462}" destId="{9644CED1-B90C-4314-BCA2-82FFAA3D215F}" srcOrd="1" destOrd="0" presId="urn:microsoft.com/office/officeart/2005/8/layout/hierarchy1"/>
    <dgm:cxn modelId="{39326A96-FE18-440D-9BD8-F426EEDA723B}" type="presParOf" srcId="{E5D89B3F-444A-4AE9-807A-C1C2CC7C1FB8}" destId="{5E05DD31-E45A-4FB4-A779-6321E854161E}" srcOrd="2" destOrd="0" presId="urn:microsoft.com/office/officeart/2005/8/layout/hierarchy1"/>
    <dgm:cxn modelId="{2AFFDD6C-9EC7-4F04-9755-D4F947205336}" type="presParOf" srcId="{E5D89B3F-444A-4AE9-807A-C1C2CC7C1FB8}" destId="{706AF3D6-6783-43CB-B85E-85CC4DFD77DF}" srcOrd="3" destOrd="0" presId="urn:microsoft.com/office/officeart/2005/8/layout/hierarchy1"/>
    <dgm:cxn modelId="{CF44DE61-E8D1-45BF-ADBE-AB820AD31305}" type="presParOf" srcId="{706AF3D6-6783-43CB-B85E-85CC4DFD77DF}" destId="{D39BABDA-3ED7-4D98-8CEE-D4C7B7A14516}" srcOrd="0" destOrd="0" presId="urn:microsoft.com/office/officeart/2005/8/layout/hierarchy1"/>
    <dgm:cxn modelId="{6506C841-18EA-480F-972D-DA2482D80E49}" type="presParOf" srcId="{D39BABDA-3ED7-4D98-8CEE-D4C7B7A14516}" destId="{76CE7753-E04C-4094-A5CD-562E34009F09}" srcOrd="0" destOrd="0" presId="urn:microsoft.com/office/officeart/2005/8/layout/hierarchy1"/>
    <dgm:cxn modelId="{37796CA7-04E3-4FA5-B35A-11E1F69280EF}" type="presParOf" srcId="{D39BABDA-3ED7-4D98-8CEE-D4C7B7A14516}" destId="{8D27E2B1-A472-40CE-A1E4-BFDDF7F829CC}" srcOrd="1" destOrd="0" presId="urn:microsoft.com/office/officeart/2005/8/layout/hierarchy1"/>
    <dgm:cxn modelId="{84AD5941-AEB1-47BF-803F-1C2E41459A9A}" type="presParOf" srcId="{706AF3D6-6783-43CB-B85E-85CC4DFD77DF}" destId="{80B96C66-CBE0-479C-B731-C9A134A98F33}" srcOrd="1" destOrd="0" presId="urn:microsoft.com/office/officeart/2005/8/layout/hierarchy1"/>
    <dgm:cxn modelId="{F17C7731-0508-49CA-8214-D0FC51308E3E}" type="presParOf" srcId="{80B96C66-CBE0-479C-B731-C9A134A98F33}" destId="{55375FF5-C54F-49DA-9714-77C65D171489}" srcOrd="0" destOrd="0" presId="urn:microsoft.com/office/officeart/2005/8/layout/hierarchy1"/>
    <dgm:cxn modelId="{9C5566CD-15F1-4305-B17F-AB6E898C5150}" type="presParOf" srcId="{80B96C66-CBE0-479C-B731-C9A134A98F33}" destId="{4539762E-9FF2-47BC-9668-48FA738CC960}" srcOrd="1" destOrd="0" presId="urn:microsoft.com/office/officeart/2005/8/layout/hierarchy1"/>
    <dgm:cxn modelId="{E11C718E-86AF-4A67-83A3-508285F34860}" type="presParOf" srcId="{4539762E-9FF2-47BC-9668-48FA738CC960}" destId="{F318B81D-ED09-4D53-943B-09D6A8A5FE63}" srcOrd="0" destOrd="0" presId="urn:microsoft.com/office/officeart/2005/8/layout/hierarchy1"/>
    <dgm:cxn modelId="{47E16C02-3E20-43F3-952D-178E08E1C313}" type="presParOf" srcId="{F318B81D-ED09-4D53-943B-09D6A8A5FE63}" destId="{76BB408A-D811-494B-B441-5768994F42D1}" srcOrd="0" destOrd="0" presId="urn:microsoft.com/office/officeart/2005/8/layout/hierarchy1"/>
    <dgm:cxn modelId="{D89E94A8-5248-4FC9-AA8B-81136A3376FC}" type="presParOf" srcId="{F318B81D-ED09-4D53-943B-09D6A8A5FE63}" destId="{F70012FD-1390-459C-9566-E00C6D7090E0}" srcOrd="1" destOrd="0" presId="urn:microsoft.com/office/officeart/2005/8/layout/hierarchy1"/>
    <dgm:cxn modelId="{50F780FE-CC19-4261-A21F-2D257329D193}" type="presParOf" srcId="{4539762E-9FF2-47BC-9668-48FA738CC960}" destId="{79CA5AC0-997F-4E29-9EE1-263E6F2265AC}" srcOrd="1" destOrd="0" presId="urn:microsoft.com/office/officeart/2005/8/layout/hierarchy1"/>
    <dgm:cxn modelId="{C4B04D47-CFE4-4A45-8775-5A0C599FE6D2}" type="presParOf" srcId="{80B96C66-CBE0-479C-B731-C9A134A98F33}" destId="{CC4A3BAD-30B4-4009-8CBA-8126A06FB474}" srcOrd="2" destOrd="0" presId="urn:microsoft.com/office/officeart/2005/8/layout/hierarchy1"/>
    <dgm:cxn modelId="{599305D5-28E4-47F7-9878-215B304C2E97}" type="presParOf" srcId="{80B96C66-CBE0-479C-B731-C9A134A98F33}" destId="{177920DD-14A7-4ABA-9AD4-36E8D2C86DAD}" srcOrd="3" destOrd="0" presId="urn:microsoft.com/office/officeart/2005/8/layout/hierarchy1"/>
    <dgm:cxn modelId="{F0C1E87D-4A5C-424D-BD67-466D6689B225}" type="presParOf" srcId="{177920DD-14A7-4ABA-9AD4-36E8D2C86DAD}" destId="{FC8D3EAD-6129-4AB9-B68F-C2D33675EEBB}" srcOrd="0" destOrd="0" presId="urn:microsoft.com/office/officeart/2005/8/layout/hierarchy1"/>
    <dgm:cxn modelId="{B5929B20-2758-4795-90CF-F6A5EAAF9768}" type="presParOf" srcId="{FC8D3EAD-6129-4AB9-B68F-C2D33675EEBB}" destId="{4F98C2D5-6524-480A-A655-2FB325DF9A57}" srcOrd="0" destOrd="0" presId="urn:microsoft.com/office/officeart/2005/8/layout/hierarchy1"/>
    <dgm:cxn modelId="{61552167-9106-4FD9-9D6A-240CA5F64372}" type="presParOf" srcId="{FC8D3EAD-6129-4AB9-B68F-C2D33675EEBB}" destId="{37494E2D-AAD8-4400-8CF5-D3783ABC064A}" srcOrd="1" destOrd="0" presId="urn:microsoft.com/office/officeart/2005/8/layout/hierarchy1"/>
    <dgm:cxn modelId="{72275FD6-7AD1-40C2-87D0-51750729FD84}" type="presParOf" srcId="{177920DD-14A7-4ABA-9AD4-36E8D2C86DAD}" destId="{8373A216-57CB-4503-80C1-7DD17C68013E}" srcOrd="1" destOrd="0" presId="urn:microsoft.com/office/officeart/2005/8/layout/hierarchy1"/>
    <dgm:cxn modelId="{EFDA12A0-009E-44EB-B2DE-98DFFE790316}" type="presParOf" srcId="{80B96C66-CBE0-479C-B731-C9A134A98F33}" destId="{43677ED0-41F4-4B4E-9454-FBAFE3C700EF}" srcOrd="4" destOrd="0" presId="urn:microsoft.com/office/officeart/2005/8/layout/hierarchy1"/>
    <dgm:cxn modelId="{64161B8E-4430-4BF2-8912-65289D16845E}" type="presParOf" srcId="{80B96C66-CBE0-479C-B731-C9A134A98F33}" destId="{8C466153-7277-499A-A880-8127A487D61D}" srcOrd="5" destOrd="0" presId="urn:microsoft.com/office/officeart/2005/8/layout/hierarchy1"/>
    <dgm:cxn modelId="{C76D739C-7502-4C78-8FAF-3A2D701E796B}" type="presParOf" srcId="{8C466153-7277-499A-A880-8127A487D61D}" destId="{8167A690-DF3A-48E0-99A8-4F10A83D0C88}" srcOrd="0" destOrd="0" presId="urn:microsoft.com/office/officeart/2005/8/layout/hierarchy1"/>
    <dgm:cxn modelId="{72BA8198-8374-4719-944F-8E33EF759ABF}" type="presParOf" srcId="{8167A690-DF3A-48E0-99A8-4F10A83D0C88}" destId="{5E652557-0835-4C0A-BD58-D6FD7218D171}" srcOrd="0" destOrd="0" presId="urn:microsoft.com/office/officeart/2005/8/layout/hierarchy1"/>
    <dgm:cxn modelId="{15FBC914-2CA6-4831-8F2D-5FD0F64D8653}" type="presParOf" srcId="{8167A690-DF3A-48E0-99A8-4F10A83D0C88}" destId="{FA6C7C51-CAF2-48C0-B945-5ECBC61A0603}" srcOrd="1" destOrd="0" presId="urn:microsoft.com/office/officeart/2005/8/layout/hierarchy1"/>
    <dgm:cxn modelId="{C4F5BD12-1625-44F5-8076-84C3CD359E58}" type="presParOf" srcId="{8C466153-7277-499A-A880-8127A487D61D}" destId="{E0E4E68B-08D7-4330-AC5C-E45EFB859DE6}" srcOrd="1" destOrd="0" presId="urn:microsoft.com/office/officeart/2005/8/layout/hierarchy1"/>
    <dgm:cxn modelId="{1B8E84C5-78E8-4B05-B3EF-1D0639C07559}" type="presParOf" srcId="{80B96C66-CBE0-479C-B731-C9A134A98F33}" destId="{0C673986-95D7-4E34-AF25-A69D9A4EA342}" srcOrd="6" destOrd="0" presId="urn:microsoft.com/office/officeart/2005/8/layout/hierarchy1"/>
    <dgm:cxn modelId="{2B544C7B-FA5D-418B-9CEB-A9C33D1091B6}" type="presParOf" srcId="{80B96C66-CBE0-479C-B731-C9A134A98F33}" destId="{7349865A-E7B1-4ED7-9145-6646A5350186}" srcOrd="7" destOrd="0" presId="urn:microsoft.com/office/officeart/2005/8/layout/hierarchy1"/>
    <dgm:cxn modelId="{680B3B3F-360C-4356-99C2-1EFC0DCD1827}" type="presParOf" srcId="{7349865A-E7B1-4ED7-9145-6646A5350186}" destId="{18D50859-D740-4608-9920-04AD0491683D}" srcOrd="0" destOrd="0" presId="urn:microsoft.com/office/officeart/2005/8/layout/hierarchy1"/>
    <dgm:cxn modelId="{723C2283-5185-4D1B-97D6-0BB29406D12F}" type="presParOf" srcId="{18D50859-D740-4608-9920-04AD0491683D}" destId="{2FE2F102-BFF9-46B9-81C2-F76AF8D6222A}" srcOrd="0" destOrd="0" presId="urn:microsoft.com/office/officeart/2005/8/layout/hierarchy1"/>
    <dgm:cxn modelId="{293EE923-FE8F-4DDD-8E04-A3A47D90044F}" type="presParOf" srcId="{18D50859-D740-4608-9920-04AD0491683D}" destId="{184CFA92-A38B-464A-BAB2-AF706EEB2C3E}" srcOrd="1" destOrd="0" presId="urn:microsoft.com/office/officeart/2005/8/layout/hierarchy1"/>
    <dgm:cxn modelId="{1386F176-9577-4990-9B3C-B7889F6F0C4B}" type="presParOf" srcId="{7349865A-E7B1-4ED7-9145-6646A5350186}" destId="{C5EA66C2-AEC6-4470-9706-24426C4879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0F591-1BC9-4F6C-A6DB-5CC3C77B6E1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636433A-9F8B-487B-AB41-91D047D6DA9F}">
      <dgm:prSet phldrT="[Text]"/>
      <dgm:spPr/>
      <dgm:t>
        <a:bodyPr/>
        <a:lstStyle/>
        <a:p>
          <a:r>
            <a:rPr lang="en-US" dirty="0" smtClean="0"/>
            <a:t>+ </a:t>
          </a:r>
          <a:r>
            <a:rPr lang="en-US" dirty="0" smtClean="0">
              <a:latin typeface="Times New Roman" panose="02020603050405020304" pitchFamily="18" charset="0"/>
              <a:cs typeface="Times New Roman" panose="02020603050405020304" pitchFamily="18" charset="0"/>
            </a:rPr>
            <a:t>1đ/1</a:t>
          </a:r>
          <a:r>
            <a:rPr lang="en-US" dirty="0" smtClean="0"/>
            <a:t> </a:t>
          </a:r>
          <a:r>
            <a:rPr lang="en-US" dirty="0" err="1" smtClean="0"/>
            <a:t>câu</a:t>
          </a:r>
          <a:r>
            <a:rPr lang="en-US" dirty="0" smtClean="0"/>
            <a:t> TL </a:t>
          </a:r>
          <a:r>
            <a:rPr lang="en-US" dirty="0" err="1" smtClean="0"/>
            <a:t>đúng</a:t>
          </a:r>
          <a:endParaRPr lang="en-US" dirty="0"/>
        </a:p>
      </dgm:t>
    </dgm:pt>
    <dgm:pt modelId="{7C5860F3-D89B-48FF-B741-9B3916CFDCEE}" type="parTrans" cxnId="{BCE14276-9722-4F1E-93FD-68A775C5E0AD}">
      <dgm:prSet/>
      <dgm:spPr/>
      <dgm:t>
        <a:bodyPr/>
        <a:lstStyle/>
        <a:p>
          <a:endParaRPr lang="en-US"/>
        </a:p>
      </dgm:t>
    </dgm:pt>
    <dgm:pt modelId="{65A9BB19-88E5-4996-BCCF-D8885C7432C3}" type="sibTrans" cxnId="{BCE14276-9722-4F1E-93FD-68A775C5E0AD}">
      <dgm:prSet/>
      <dgm:spPr/>
      <dgm:t>
        <a:bodyPr/>
        <a:lstStyle/>
        <a:p>
          <a:endParaRPr lang="en-US"/>
        </a:p>
      </dgm:t>
    </dgm:pt>
    <dgm:pt modelId="{79713E2F-5755-4DF8-9E09-2984A291D49F}">
      <dgm:prSet custT="1"/>
      <dgm:spPr/>
      <dgm:t>
        <a:bodyPr/>
        <a:lstStyle/>
        <a:p>
          <a:r>
            <a:rPr lang="en-US" sz="1800" dirty="0" err="1" smtClean="0">
              <a:latin typeface="Times New Roman" panose="02020603050405020304" pitchFamily="18" charset="0"/>
              <a:cs typeface="Times New Roman" panose="02020603050405020304" pitchFamily="18" charset="0"/>
            </a:rPr>
            <a:t>Câu</a:t>
          </a:r>
          <a:r>
            <a:rPr lang="en-US" sz="1800" dirty="0" smtClean="0">
              <a:latin typeface="Times New Roman" panose="02020603050405020304" pitchFamily="18" charset="0"/>
              <a:cs typeface="Times New Roman" panose="02020603050405020304" pitchFamily="18" charset="0"/>
            </a:rPr>
            <a:t> 1. </a:t>
          </a:r>
          <a:r>
            <a:rPr lang="en-US" sz="1800" dirty="0" err="1" smtClean="0">
              <a:latin typeface="Times New Roman" panose="02020603050405020304" pitchFamily="18" charset="0"/>
              <a:cs typeface="Times New Roman" panose="02020603050405020304" pitchFamily="18" charset="0"/>
            </a:rPr>
            <a:t>Trong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đợt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tập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huấn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về</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phương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pháp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sử</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dụng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thức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nuôi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tôm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đình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Ngọc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bộ</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hướng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dẫn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sử</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dụng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thức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phải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giai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đoạn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kĩ</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thuật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để</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tôm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phát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triển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tốt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năng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suất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cao</a:t>
          </a:r>
          <a:r>
            <a:rPr lang="en-US" sz="1800" dirty="0" smtClean="0">
              <a:latin typeface="Times New Roman" panose="02020603050405020304" pitchFamily="18" charset="0"/>
              <a:cs typeface="Times New Roman" panose="02020603050405020304" pitchFamily="18" charset="0"/>
            </a:rPr>
            <a:t>. Theo </a:t>
          </a:r>
          <a:r>
            <a:rPr lang="en-US" sz="1800" dirty="0" err="1" smtClean="0">
              <a:latin typeface="Times New Roman" panose="02020603050405020304" pitchFamily="18" charset="0"/>
              <a:cs typeface="Times New Roman" panose="02020603050405020304" pitchFamily="18" charset="0"/>
            </a:rPr>
            <a:t>em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sử</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dụng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thức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ăn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không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sẽ</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gây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hậu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quả</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gì</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thuỷ</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sản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môi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trường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nước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nuôi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thuỷ</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sản</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8F6ECC04-9DE8-4E53-B985-1B1867AF1050}" type="parTrans" cxnId="{7FBAA535-E2DA-4409-A848-8FC9F5815DA0}">
      <dgm:prSet/>
      <dgm:spPr/>
      <dgm:t>
        <a:bodyPr/>
        <a:lstStyle/>
        <a:p>
          <a:endParaRPr lang="en-US"/>
        </a:p>
      </dgm:t>
    </dgm:pt>
    <dgm:pt modelId="{5B86E4CF-C14B-4994-B47E-3018F4CE56CE}" type="sibTrans" cxnId="{7FBAA535-E2DA-4409-A848-8FC9F5815DA0}">
      <dgm:prSet/>
      <dgm:spPr/>
      <dgm:t>
        <a:bodyPr/>
        <a:lstStyle/>
        <a:p>
          <a:endParaRPr lang="en-US"/>
        </a:p>
      </dgm:t>
    </dgm:pt>
    <dgm:pt modelId="{B716FDA2-FC87-4DB5-9B92-20AAB60AC264}">
      <dgm:prSet/>
      <dgm:spPr/>
      <dgm:t>
        <a:bodyPr/>
        <a:lstStyle/>
        <a:p>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2. </a:t>
          </a:r>
          <a:r>
            <a:rPr lang="en-US" dirty="0" err="1" smtClean="0">
              <a:latin typeface="Times New Roman" panose="02020603050405020304" pitchFamily="18" charset="0"/>
              <a:cs typeface="Times New Roman" panose="02020603050405020304" pitchFamily="18" charset="0"/>
            </a:rPr>
            <a:t>Hằng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tổ</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hiếm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này</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70327B93-CF8F-46E0-87C9-493DA2537499}" type="parTrans" cxnId="{C8FDAA1B-D048-4A3D-9955-A444CF11927A}">
      <dgm:prSet/>
      <dgm:spPr/>
      <dgm:t>
        <a:bodyPr/>
        <a:lstStyle/>
        <a:p>
          <a:endParaRPr lang="en-US"/>
        </a:p>
      </dgm:t>
    </dgm:pt>
    <dgm:pt modelId="{E5C6A254-AA5A-4ADD-8C3E-9F32D914DD38}" type="sibTrans" cxnId="{C8FDAA1B-D048-4A3D-9955-A444CF11927A}">
      <dgm:prSet/>
      <dgm:spPr/>
      <dgm:t>
        <a:bodyPr/>
        <a:lstStyle/>
        <a:p>
          <a:endParaRPr lang="en-US"/>
        </a:p>
      </dgm:t>
    </dgm:pt>
    <dgm:pt modelId="{12B11B04-A001-4984-B81A-381CFA680403}" type="pres">
      <dgm:prSet presAssocID="{1DE0F591-1BC9-4F6C-A6DB-5CC3C77B6E11}" presName="diagram" presStyleCnt="0">
        <dgm:presLayoutVars>
          <dgm:chPref val="1"/>
          <dgm:dir/>
          <dgm:animOne val="branch"/>
          <dgm:animLvl val="lvl"/>
          <dgm:resizeHandles val="exact"/>
        </dgm:presLayoutVars>
      </dgm:prSet>
      <dgm:spPr/>
      <dgm:t>
        <a:bodyPr/>
        <a:lstStyle/>
        <a:p>
          <a:endParaRPr lang="en-US"/>
        </a:p>
      </dgm:t>
    </dgm:pt>
    <dgm:pt modelId="{3B9BF8FA-9B4F-4BD6-90DF-2070C19C8B08}" type="pres">
      <dgm:prSet presAssocID="{7636433A-9F8B-487B-AB41-91D047D6DA9F}" presName="root1" presStyleCnt="0"/>
      <dgm:spPr/>
    </dgm:pt>
    <dgm:pt modelId="{BEE69D5A-A50A-4217-956C-15E7768336C0}" type="pres">
      <dgm:prSet presAssocID="{7636433A-9F8B-487B-AB41-91D047D6DA9F}" presName="LevelOneTextNode" presStyleLbl="node0" presStyleIdx="0" presStyleCnt="1" custScaleX="42081">
        <dgm:presLayoutVars>
          <dgm:chPref val="3"/>
        </dgm:presLayoutVars>
      </dgm:prSet>
      <dgm:spPr/>
      <dgm:t>
        <a:bodyPr/>
        <a:lstStyle/>
        <a:p>
          <a:endParaRPr lang="en-US"/>
        </a:p>
      </dgm:t>
    </dgm:pt>
    <dgm:pt modelId="{E7E77147-CBC4-46CB-A901-97F2867CD8D3}" type="pres">
      <dgm:prSet presAssocID="{7636433A-9F8B-487B-AB41-91D047D6DA9F}" presName="level2hierChild" presStyleCnt="0"/>
      <dgm:spPr/>
    </dgm:pt>
    <dgm:pt modelId="{E97135C4-C8C7-4D2B-BD80-C44ED745DF60}" type="pres">
      <dgm:prSet presAssocID="{8F6ECC04-9DE8-4E53-B985-1B1867AF1050}" presName="conn2-1" presStyleLbl="parChTrans1D2" presStyleIdx="0" presStyleCnt="2"/>
      <dgm:spPr/>
      <dgm:t>
        <a:bodyPr/>
        <a:lstStyle/>
        <a:p>
          <a:endParaRPr lang="en-US"/>
        </a:p>
      </dgm:t>
    </dgm:pt>
    <dgm:pt modelId="{A080DD29-8331-42C1-8F99-3AC9A41F6523}" type="pres">
      <dgm:prSet presAssocID="{8F6ECC04-9DE8-4E53-B985-1B1867AF1050}" presName="connTx" presStyleLbl="parChTrans1D2" presStyleIdx="0" presStyleCnt="2"/>
      <dgm:spPr/>
      <dgm:t>
        <a:bodyPr/>
        <a:lstStyle/>
        <a:p>
          <a:endParaRPr lang="en-US"/>
        </a:p>
      </dgm:t>
    </dgm:pt>
    <dgm:pt modelId="{9BC28B11-385A-4A3E-B75C-2BCC8AC53DD8}" type="pres">
      <dgm:prSet presAssocID="{79713E2F-5755-4DF8-9E09-2984A291D49F}" presName="root2" presStyleCnt="0"/>
      <dgm:spPr/>
    </dgm:pt>
    <dgm:pt modelId="{3046D426-0C4A-405F-A367-B3C378625D4F}" type="pres">
      <dgm:prSet presAssocID="{79713E2F-5755-4DF8-9E09-2984A291D49F}" presName="LevelTwoTextNode" presStyleLbl="node2" presStyleIdx="0" presStyleCnt="2" custScaleX="227857" custScaleY="121366" custLinFactNeighborX="-875" custLinFactNeighborY="-583">
        <dgm:presLayoutVars>
          <dgm:chPref val="3"/>
        </dgm:presLayoutVars>
      </dgm:prSet>
      <dgm:spPr/>
      <dgm:t>
        <a:bodyPr/>
        <a:lstStyle/>
        <a:p>
          <a:endParaRPr lang="en-US"/>
        </a:p>
      </dgm:t>
    </dgm:pt>
    <dgm:pt modelId="{87359E6C-AB4B-406B-909D-051A2ED53A09}" type="pres">
      <dgm:prSet presAssocID="{79713E2F-5755-4DF8-9E09-2984A291D49F}" presName="level3hierChild" presStyleCnt="0"/>
      <dgm:spPr/>
    </dgm:pt>
    <dgm:pt modelId="{5D4A5B7B-16E5-4CD6-8BA8-41C1EF4AB369}" type="pres">
      <dgm:prSet presAssocID="{70327B93-CF8F-46E0-87C9-493DA2537499}" presName="conn2-1" presStyleLbl="parChTrans1D2" presStyleIdx="1" presStyleCnt="2"/>
      <dgm:spPr/>
      <dgm:t>
        <a:bodyPr/>
        <a:lstStyle/>
        <a:p>
          <a:endParaRPr lang="en-US"/>
        </a:p>
      </dgm:t>
    </dgm:pt>
    <dgm:pt modelId="{53CAA97B-847A-4DE0-AC6A-3D3F431DDAEF}" type="pres">
      <dgm:prSet presAssocID="{70327B93-CF8F-46E0-87C9-493DA2537499}" presName="connTx" presStyleLbl="parChTrans1D2" presStyleIdx="1" presStyleCnt="2"/>
      <dgm:spPr/>
      <dgm:t>
        <a:bodyPr/>
        <a:lstStyle/>
        <a:p>
          <a:endParaRPr lang="en-US"/>
        </a:p>
      </dgm:t>
    </dgm:pt>
    <dgm:pt modelId="{9A4088EB-62D6-4A06-B66B-A50C55A0AE50}" type="pres">
      <dgm:prSet presAssocID="{B716FDA2-FC87-4DB5-9B92-20AAB60AC264}" presName="root2" presStyleCnt="0"/>
      <dgm:spPr/>
    </dgm:pt>
    <dgm:pt modelId="{F4304EA0-2D83-4DFE-BB4A-A94846F89265}" type="pres">
      <dgm:prSet presAssocID="{B716FDA2-FC87-4DB5-9B92-20AAB60AC264}" presName="LevelTwoTextNode" presStyleLbl="node2" presStyleIdx="1" presStyleCnt="2" custScaleX="228144" custLinFactNeighborX="-875" custLinFactNeighborY="-583">
        <dgm:presLayoutVars>
          <dgm:chPref val="3"/>
        </dgm:presLayoutVars>
      </dgm:prSet>
      <dgm:spPr/>
      <dgm:t>
        <a:bodyPr/>
        <a:lstStyle/>
        <a:p>
          <a:endParaRPr lang="en-US"/>
        </a:p>
      </dgm:t>
    </dgm:pt>
    <dgm:pt modelId="{2C328495-5CBE-4335-9B96-B981FA1BBEEB}" type="pres">
      <dgm:prSet presAssocID="{B716FDA2-FC87-4DB5-9B92-20AAB60AC264}" presName="level3hierChild" presStyleCnt="0"/>
      <dgm:spPr/>
    </dgm:pt>
  </dgm:ptLst>
  <dgm:cxnLst>
    <dgm:cxn modelId="{3FDF07C0-2A5B-48D6-A2BE-FAD27C26FC6E}" type="presOf" srcId="{7636433A-9F8B-487B-AB41-91D047D6DA9F}" destId="{BEE69D5A-A50A-4217-956C-15E7768336C0}" srcOrd="0" destOrd="0" presId="urn:microsoft.com/office/officeart/2005/8/layout/hierarchy2"/>
    <dgm:cxn modelId="{7FBAA535-E2DA-4409-A848-8FC9F5815DA0}" srcId="{7636433A-9F8B-487B-AB41-91D047D6DA9F}" destId="{79713E2F-5755-4DF8-9E09-2984A291D49F}" srcOrd="0" destOrd="0" parTransId="{8F6ECC04-9DE8-4E53-B985-1B1867AF1050}" sibTransId="{5B86E4CF-C14B-4994-B47E-3018F4CE56CE}"/>
    <dgm:cxn modelId="{BCE14276-9722-4F1E-93FD-68A775C5E0AD}" srcId="{1DE0F591-1BC9-4F6C-A6DB-5CC3C77B6E11}" destId="{7636433A-9F8B-487B-AB41-91D047D6DA9F}" srcOrd="0" destOrd="0" parTransId="{7C5860F3-D89B-48FF-B741-9B3916CFDCEE}" sibTransId="{65A9BB19-88E5-4996-BCCF-D8885C7432C3}"/>
    <dgm:cxn modelId="{66BEA2B5-F159-4CAF-92E9-17A7A972AD49}" type="presOf" srcId="{1DE0F591-1BC9-4F6C-A6DB-5CC3C77B6E11}" destId="{12B11B04-A001-4984-B81A-381CFA680403}" srcOrd="0" destOrd="0" presId="urn:microsoft.com/office/officeart/2005/8/layout/hierarchy2"/>
    <dgm:cxn modelId="{C8FDAA1B-D048-4A3D-9955-A444CF11927A}" srcId="{7636433A-9F8B-487B-AB41-91D047D6DA9F}" destId="{B716FDA2-FC87-4DB5-9B92-20AAB60AC264}" srcOrd="1" destOrd="0" parTransId="{70327B93-CF8F-46E0-87C9-493DA2537499}" sibTransId="{E5C6A254-AA5A-4ADD-8C3E-9F32D914DD38}"/>
    <dgm:cxn modelId="{7D8F3FCF-A857-4DBA-A17C-EBEBF5B0F64E}" type="presOf" srcId="{B716FDA2-FC87-4DB5-9B92-20AAB60AC264}" destId="{F4304EA0-2D83-4DFE-BB4A-A94846F89265}" srcOrd="0" destOrd="0" presId="urn:microsoft.com/office/officeart/2005/8/layout/hierarchy2"/>
    <dgm:cxn modelId="{CC0D0F4A-324B-4029-B9BA-32430BAA4E7A}" type="presOf" srcId="{8F6ECC04-9DE8-4E53-B985-1B1867AF1050}" destId="{E97135C4-C8C7-4D2B-BD80-C44ED745DF60}" srcOrd="0" destOrd="0" presId="urn:microsoft.com/office/officeart/2005/8/layout/hierarchy2"/>
    <dgm:cxn modelId="{DA926B03-A065-4DCE-8DA9-DF6147735AB8}" type="presOf" srcId="{8F6ECC04-9DE8-4E53-B985-1B1867AF1050}" destId="{A080DD29-8331-42C1-8F99-3AC9A41F6523}" srcOrd="1" destOrd="0" presId="urn:microsoft.com/office/officeart/2005/8/layout/hierarchy2"/>
    <dgm:cxn modelId="{86B5B961-7A31-4028-825B-D86912DDB8EE}" type="presOf" srcId="{79713E2F-5755-4DF8-9E09-2984A291D49F}" destId="{3046D426-0C4A-405F-A367-B3C378625D4F}" srcOrd="0" destOrd="0" presId="urn:microsoft.com/office/officeart/2005/8/layout/hierarchy2"/>
    <dgm:cxn modelId="{BF299DE6-E8C3-4127-9927-5EF357E95859}" type="presOf" srcId="{70327B93-CF8F-46E0-87C9-493DA2537499}" destId="{53CAA97B-847A-4DE0-AC6A-3D3F431DDAEF}" srcOrd="1" destOrd="0" presId="urn:microsoft.com/office/officeart/2005/8/layout/hierarchy2"/>
    <dgm:cxn modelId="{692DCD1F-4818-4FF3-847E-445C169113FF}" type="presOf" srcId="{70327B93-CF8F-46E0-87C9-493DA2537499}" destId="{5D4A5B7B-16E5-4CD6-8BA8-41C1EF4AB369}" srcOrd="0" destOrd="0" presId="urn:microsoft.com/office/officeart/2005/8/layout/hierarchy2"/>
    <dgm:cxn modelId="{4D7B7125-2206-44AA-AEAF-3CE652CFF6E3}" type="presParOf" srcId="{12B11B04-A001-4984-B81A-381CFA680403}" destId="{3B9BF8FA-9B4F-4BD6-90DF-2070C19C8B08}" srcOrd="0" destOrd="0" presId="urn:microsoft.com/office/officeart/2005/8/layout/hierarchy2"/>
    <dgm:cxn modelId="{B90BE149-B35C-4D90-9F1B-36DF421CFF6A}" type="presParOf" srcId="{3B9BF8FA-9B4F-4BD6-90DF-2070C19C8B08}" destId="{BEE69D5A-A50A-4217-956C-15E7768336C0}" srcOrd="0" destOrd="0" presId="urn:microsoft.com/office/officeart/2005/8/layout/hierarchy2"/>
    <dgm:cxn modelId="{DE029167-DB7B-4943-A99C-367BAB76A1C7}" type="presParOf" srcId="{3B9BF8FA-9B4F-4BD6-90DF-2070C19C8B08}" destId="{E7E77147-CBC4-46CB-A901-97F2867CD8D3}" srcOrd="1" destOrd="0" presId="urn:microsoft.com/office/officeart/2005/8/layout/hierarchy2"/>
    <dgm:cxn modelId="{200002FB-41B4-44A4-808A-D19A4B3C75D2}" type="presParOf" srcId="{E7E77147-CBC4-46CB-A901-97F2867CD8D3}" destId="{E97135C4-C8C7-4D2B-BD80-C44ED745DF60}" srcOrd="0" destOrd="0" presId="urn:microsoft.com/office/officeart/2005/8/layout/hierarchy2"/>
    <dgm:cxn modelId="{11333206-AE8D-4537-98F8-07A90195D428}" type="presParOf" srcId="{E97135C4-C8C7-4D2B-BD80-C44ED745DF60}" destId="{A080DD29-8331-42C1-8F99-3AC9A41F6523}" srcOrd="0" destOrd="0" presId="urn:microsoft.com/office/officeart/2005/8/layout/hierarchy2"/>
    <dgm:cxn modelId="{4377B1ED-A340-4C84-8BAA-EAB3E225B3B1}" type="presParOf" srcId="{E7E77147-CBC4-46CB-A901-97F2867CD8D3}" destId="{9BC28B11-385A-4A3E-B75C-2BCC8AC53DD8}" srcOrd="1" destOrd="0" presId="urn:microsoft.com/office/officeart/2005/8/layout/hierarchy2"/>
    <dgm:cxn modelId="{E002962F-3902-4213-AE7B-64C458146A92}" type="presParOf" srcId="{9BC28B11-385A-4A3E-B75C-2BCC8AC53DD8}" destId="{3046D426-0C4A-405F-A367-B3C378625D4F}" srcOrd="0" destOrd="0" presId="urn:microsoft.com/office/officeart/2005/8/layout/hierarchy2"/>
    <dgm:cxn modelId="{D17530AD-AF16-484B-8D17-8A46F0B23C9D}" type="presParOf" srcId="{9BC28B11-385A-4A3E-B75C-2BCC8AC53DD8}" destId="{87359E6C-AB4B-406B-909D-051A2ED53A09}" srcOrd="1" destOrd="0" presId="urn:microsoft.com/office/officeart/2005/8/layout/hierarchy2"/>
    <dgm:cxn modelId="{C0E57D2A-C2A5-4706-9507-1FF848E26419}" type="presParOf" srcId="{E7E77147-CBC4-46CB-A901-97F2867CD8D3}" destId="{5D4A5B7B-16E5-4CD6-8BA8-41C1EF4AB369}" srcOrd="2" destOrd="0" presId="urn:microsoft.com/office/officeart/2005/8/layout/hierarchy2"/>
    <dgm:cxn modelId="{433D1E71-6B23-48F3-B3B9-1D2858A83B83}" type="presParOf" srcId="{5D4A5B7B-16E5-4CD6-8BA8-41C1EF4AB369}" destId="{53CAA97B-847A-4DE0-AC6A-3D3F431DDAEF}" srcOrd="0" destOrd="0" presId="urn:microsoft.com/office/officeart/2005/8/layout/hierarchy2"/>
    <dgm:cxn modelId="{146E8D41-CB2E-4C10-A82D-14EC54161C53}" type="presParOf" srcId="{E7E77147-CBC4-46CB-A901-97F2867CD8D3}" destId="{9A4088EB-62D6-4A06-B66B-A50C55A0AE50}" srcOrd="3" destOrd="0" presId="urn:microsoft.com/office/officeart/2005/8/layout/hierarchy2"/>
    <dgm:cxn modelId="{5EF9528F-83F8-440E-A36A-2FD7271B5D84}" type="presParOf" srcId="{9A4088EB-62D6-4A06-B66B-A50C55A0AE50}" destId="{F4304EA0-2D83-4DFE-BB4A-A94846F89265}" srcOrd="0" destOrd="0" presId="urn:microsoft.com/office/officeart/2005/8/layout/hierarchy2"/>
    <dgm:cxn modelId="{A1B3B857-6340-473F-A238-FA1A3F4DADD7}" type="presParOf" srcId="{9A4088EB-62D6-4A06-B66B-A50C55A0AE50}" destId="{2C328495-5CBE-4335-9B96-B981FA1BBEE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73986-95D7-4E34-AF25-A69D9A4EA342}">
      <dsp:nvSpPr>
        <dsp:cNvPr id="0" name=""/>
        <dsp:cNvSpPr/>
      </dsp:nvSpPr>
      <dsp:spPr>
        <a:xfrm>
          <a:off x="4957211" y="2416993"/>
          <a:ext cx="1805261" cy="91440"/>
        </a:xfrm>
        <a:custGeom>
          <a:avLst/>
          <a:gdLst/>
          <a:ahLst/>
          <a:cxnLst/>
          <a:rect l="0" t="0" r="0" b="0"/>
          <a:pathLst>
            <a:path>
              <a:moveTo>
                <a:pt x="0" y="45720"/>
              </a:moveTo>
              <a:lnTo>
                <a:pt x="0" y="81703"/>
              </a:lnTo>
              <a:lnTo>
                <a:pt x="1805261" y="81703"/>
              </a:lnTo>
              <a:lnTo>
                <a:pt x="1805261"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77ED0-41F4-4B4E-9454-FBAFE3C700EF}">
      <dsp:nvSpPr>
        <dsp:cNvPr id="0" name=""/>
        <dsp:cNvSpPr/>
      </dsp:nvSpPr>
      <dsp:spPr>
        <a:xfrm>
          <a:off x="4957211" y="2416993"/>
          <a:ext cx="569435" cy="91440"/>
        </a:xfrm>
        <a:custGeom>
          <a:avLst/>
          <a:gdLst/>
          <a:ahLst/>
          <a:cxnLst/>
          <a:rect l="0" t="0" r="0" b="0"/>
          <a:pathLst>
            <a:path>
              <a:moveTo>
                <a:pt x="0" y="45720"/>
              </a:moveTo>
              <a:lnTo>
                <a:pt x="0" y="81703"/>
              </a:lnTo>
              <a:lnTo>
                <a:pt x="569435" y="81703"/>
              </a:lnTo>
              <a:lnTo>
                <a:pt x="569435"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4A3BAD-30B4-4009-8CBA-8126A06FB474}">
      <dsp:nvSpPr>
        <dsp:cNvPr id="0" name=""/>
        <dsp:cNvSpPr/>
      </dsp:nvSpPr>
      <dsp:spPr>
        <a:xfrm>
          <a:off x="4290564" y="2416993"/>
          <a:ext cx="666646" cy="91440"/>
        </a:xfrm>
        <a:custGeom>
          <a:avLst/>
          <a:gdLst/>
          <a:ahLst/>
          <a:cxnLst/>
          <a:rect l="0" t="0" r="0" b="0"/>
          <a:pathLst>
            <a:path>
              <a:moveTo>
                <a:pt x="666646" y="45720"/>
              </a:moveTo>
              <a:lnTo>
                <a:pt x="666646" y="81703"/>
              </a:lnTo>
              <a:lnTo>
                <a:pt x="0" y="81703"/>
              </a:lnTo>
              <a:lnTo>
                <a:pt x="0"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75FF5-C54F-49DA-9714-77C65D171489}">
      <dsp:nvSpPr>
        <dsp:cNvPr id="0" name=""/>
        <dsp:cNvSpPr/>
      </dsp:nvSpPr>
      <dsp:spPr>
        <a:xfrm>
          <a:off x="3079083" y="2416993"/>
          <a:ext cx="1878128" cy="91440"/>
        </a:xfrm>
        <a:custGeom>
          <a:avLst/>
          <a:gdLst/>
          <a:ahLst/>
          <a:cxnLst/>
          <a:rect l="0" t="0" r="0" b="0"/>
          <a:pathLst>
            <a:path>
              <a:moveTo>
                <a:pt x="1878128" y="45720"/>
              </a:moveTo>
              <a:lnTo>
                <a:pt x="1878128" y="96054"/>
              </a:lnTo>
              <a:lnTo>
                <a:pt x="0" y="96054"/>
              </a:lnTo>
              <a:lnTo>
                <a:pt x="0"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05DD31-E45A-4FB4-A779-6321E854161E}">
      <dsp:nvSpPr>
        <dsp:cNvPr id="0" name=""/>
        <dsp:cNvSpPr/>
      </dsp:nvSpPr>
      <dsp:spPr>
        <a:xfrm>
          <a:off x="3054196" y="980062"/>
          <a:ext cx="1903014" cy="108679"/>
        </a:xfrm>
        <a:custGeom>
          <a:avLst/>
          <a:gdLst/>
          <a:ahLst/>
          <a:cxnLst/>
          <a:rect l="0" t="0" r="0" b="0"/>
          <a:pathLst>
            <a:path>
              <a:moveTo>
                <a:pt x="0" y="0"/>
              </a:moveTo>
              <a:lnTo>
                <a:pt x="0" y="78633"/>
              </a:lnTo>
              <a:lnTo>
                <a:pt x="1903014" y="78633"/>
              </a:lnTo>
              <a:lnTo>
                <a:pt x="1903014" y="10867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FAF559-4212-42EE-8480-3AFA53CD0506}">
      <dsp:nvSpPr>
        <dsp:cNvPr id="0" name=""/>
        <dsp:cNvSpPr/>
      </dsp:nvSpPr>
      <dsp:spPr>
        <a:xfrm>
          <a:off x="1248963" y="2416993"/>
          <a:ext cx="594036" cy="91440"/>
        </a:xfrm>
        <a:custGeom>
          <a:avLst/>
          <a:gdLst/>
          <a:ahLst/>
          <a:cxnLst/>
          <a:rect l="0" t="0" r="0" b="0"/>
          <a:pathLst>
            <a:path>
              <a:moveTo>
                <a:pt x="0" y="45720"/>
              </a:moveTo>
              <a:lnTo>
                <a:pt x="0" y="96054"/>
              </a:lnTo>
              <a:lnTo>
                <a:pt x="594036" y="96054"/>
              </a:lnTo>
              <a:lnTo>
                <a:pt x="594036"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B5DE02-590B-403F-8414-B2ECAD7CD857}">
      <dsp:nvSpPr>
        <dsp:cNvPr id="0" name=""/>
        <dsp:cNvSpPr/>
      </dsp:nvSpPr>
      <dsp:spPr>
        <a:xfrm>
          <a:off x="606918" y="2416993"/>
          <a:ext cx="642045" cy="91440"/>
        </a:xfrm>
        <a:custGeom>
          <a:avLst/>
          <a:gdLst/>
          <a:ahLst/>
          <a:cxnLst/>
          <a:rect l="0" t="0" r="0" b="0"/>
          <a:pathLst>
            <a:path>
              <a:moveTo>
                <a:pt x="642045" y="45720"/>
              </a:moveTo>
              <a:lnTo>
                <a:pt x="642045" y="96054"/>
              </a:lnTo>
              <a:lnTo>
                <a:pt x="0" y="96054"/>
              </a:lnTo>
              <a:lnTo>
                <a:pt x="0"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6F617-68A6-4AE8-9B64-A58C12B8029D}">
      <dsp:nvSpPr>
        <dsp:cNvPr id="0" name=""/>
        <dsp:cNvSpPr/>
      </dsp:nvSpPr>
      <dsp:spPr>
        <a:xfrm>
          <a:off x="1248963" y="980062"/>
          <a:ext cx="1805233" cy="108679"/>
        </a:xfrm>
        <a:custGeom>
          <a:avLst/>
          <a:gdLst/>
          <a:ahLst/>
          <a:cxnLst/>
          <a:rect l="0" t="0" r="0" b="0"/>
          <a:pathLst>
            <a:path>
              <a:moveTo>
                <a:pt x="1805233" y="0"/>
              </a:moveTo>
              <a:lnTo>
                <a:pt x="1805233" y="78633"/>
              </a:lnTo>
              <a:lnTo>
                <a:pt x="0" y="78633"/>
              </a:lnTo>
              <a:lnTo>
                <a:pt x="0" y="10867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26471-F814-4E1C-B2E6-14A0BE8CDA4D}">
      <dsp:nvSpPr>
        <dsp:cNvPr id="0" name=""/>
        <dsp:cNvSpPr/>
      </dsp:nvSpPr>
      <dsp:spPr>
        <a:xfrm>
          <a:off x="1988581" y="113102"/>
          <a:ext cx="2131231" cy="86696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32A3D-E487-47D0-9F74-DADEC52A60AE}">
      <dsp:nvSpPr>
        <dsp:cNvPr id="0" name=""/>
        <dsp:cNvSpPr/>
      </dsp:nvSpPr>
      <dsp:spPr>
        <a:xfrm>
          <a:off x="2024618" y="147338"/>
          <a:ext cx="2131231" cy="86696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Biện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pháp</a:t>
          </a:r>
          <a:r>
            <a:rPr lang="en-US" sz="1600" kern="1200" dirty="0" smtClean="0">
              <a:latin typeface="Times New Roman" panose="02020603050405020304" pitchFamily="18" charset="0"/>
              <a:cs typeface="Times New Roman" panose="02020603050405020304" pitchFamily="18" charset="0"/>
            </a:rPr>
            <a:t> BVMT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NLTS</a:t>
          </a:r>
          <a:endParaRPr lang="en-US" sz="1600" kern="1200" dirty="0">
            <a:latin typeface="Times New Roman" panose="02020603050405020304" pitchFamily="18" charset="0"/>
            <a:cs typeface="Times New Roman" panose="02020603050405020304" pitchFamily="18" charset="0"/>
          </a:endParaRPr>
        </a:p>
      </dsp:txBody>
      <dsp:txXfrm>
        <a:off x="2050010" y="172730"/>
        <a:ext cx="2080447" cy="816176"/>
      </dsp:txXfrm>
    </dsp:sp>
    <dsp:sp modelId="{71BDAAF3-9FFF-4A93-B517-968207CEE521}">
      <dsp:nvSpPr>
        <dsp:cNvPr id="0" name=""/>
        <dsp:cNvSpPr/>
      </dsp:nvSpPr>
      <dsp:spPr>
        <a:xfrm>
          <a:off x="666960" y="1088742"/>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1F45E9-5A79-4AE7-B723-69A8A2D7274B}">
      <dsp:nvSpPr>
        <dsp:cNvPr id="0" name=""/>
        <dsp:cNvSpPr/>
      </dsp:nvSpPr>
      <dsp:spPr>
        <a:xfrm>
          <a:off x="702997" y="1122978"/>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BVMT</a:t>
          </a:r>
          <a:endParaRPr lang="en-US" sz="1600" kern="1200" dirty="0">
            <a:latin typeface="Times New Roman" panose="02020603050405020304" pitchFamily="18" charset="0"/>
            <a:cs typeface="Times New Roman" panose="02020603050405020304" pitchFamily="18" charset="0"/>
          </a:endParaRPr>
        </a:p>
      </dsp:txBody>
      <dsp:txXfrm>
        <a:off x="737090" y="1157071"/>
        <a:ext cx="1095821" cy="1305784"/>
      </dsp:txXfrm>
    </dsp:sp>
    <dsp:sp modelId="{4FB65405-A6BD-42EE-B927-1D44EB8A64FD}">
      <dsp:nvSpPr>
        <dsp:cNvPr id="0" name=""/>
        <dsp:cNvSpPr/>
      </dsp:nvSpPr>
      <dsp:spPr>
        <a:xfrm>
          <a:off x="24914"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5140C-D0B6-4F4F-ADD8-403DBA5C3F33}">
      <dsp:nvSpPr>
        <dsp:cNvPr id="0" name=""/>
        <dsp:cNvSpPr/>
      </dsp:nvSpPr>
      <dsp:spPr>
        <a:xfrm>
          <a:off x="60952"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Xử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lý</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nguồn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nước</a:t>
          </a:r>
          <a:endParaRPr lang="en-US" sz="1600" kern="1200" dirty="0">
            <a:latin typeface="Times New Roman" panose="02020603050405020304" pitchFamily="18" charset="0"/>
            <a:cs typeface="Times New Roman" panose="02020603050405020304" pitchFamily="18" charset="0"/>
          </a:endParaRPr>
        </a:p>
      </dsp:txBody>
      <dsp:txXfrm>
        <a:off x="95045" y="2611423"/>
        <a:ext cx="1095821" cy="1305784"/>
      </dsp:txXfrm>
    </dsp:sp>
    <dsp:sp modelId="{D1B68D55-C0CA-4345-ABEE-E77BAEEA4857}">
      <dsp:nvSpPr>
        <dsp:cNvPr id="0" name=""/>
        <dsp:cNvSpPr/>
      </dsp:nvSpPr>
      <dsp:spPr>
        <a:xfrm>
          <a:off x="1260997"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997841-F818-486F-8042-EA4229BBA5C7}">
      <dsp:nvSpPr>
        <dsp:cNvPr id="0" name=""/>
        <dsp:cNvSpPr/>
      </dsp:nvSpPr>
      <dsp:spPr>
        <a:xfrm>
          <a:off x="1297034"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Quản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lý</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nguồn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nước</a:t>
          </a:r>
          <a:endParaRPr lang="en-US" sz="1600" kern="1200" dirty="0">
            <a:latin typeface="Times New Roman" panose="02020603050405020304" pitchFamily="18" charset="0"/>
            <a:cs typeface="Times New Roman" panose="02020603050405020304" pitchFamily="18" charset="0"/>
          </a:endParaRPr>
        </a:p>
      </dsp:txBody>
      <dsp:txXfrm>
        <a:off x="1331127" y="2611423"/>
        <a:ext cx="1095821" cy="1305784"/>
      </dsp:txXfrm>
    </dsp:sp>
    <dsp:sp modelId="{76CE7753-E04C-4094-A5CD-562E34009F09}">
      <dsp:nvSpPr>
        <dsp:cNvPr id="0" name=""/>
        <dsp:cNvSpPr/>
      </dsp:nvSpPr>
      <dsp:spPr>
        <a:xfrm>
          <a:off x="4375207" y="1088742"/>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7E2B1-A472-40CE-A1E4-BFDDF7F829CC}">
      <dsp:nvSpPr>
        <dsp:cNvPr id="0" name=""/>
        <dsp:cNvSpPr/>
      </dsp:nvSpPr>
      <dsp:spPr>
        <a:xfrm>
          <a:off x="4411245" y="1122978"/>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NLTS</a:t>
          </a:r>
          <a:endParaRPr lang="en-US" sz="1600" kern="1200" dirty="0">
            <a:latin typeface="Times New Roman" panose="02020603050405020304" pitchFamily="18" charset="0"/>
            <a:cs typeface="Times New Roman" panose="02020603050405020304" pitchFamily="18" charset="0"/>
          </a:endParaRPr>
        </a:p>
      </dsp:txBody>
      <dsp:txXfrm>
        <a:off x="4445338" y="1157071"/>
        <a:ext cx="1095821" cy="1305784"/>
      </dsp:txXfrm>
    </dsp:sp>
    <dsp:sp modelId="{76BB408A-D811-494B-B441-5768994F42D1}">
      <dsp:nvSpPr>
        <dsp:cNvPr id="0" name=""/>
        <dsp:cNvSpPr/>
      </dsp:nvSpPr>
      <dsp:spPr>
        <a:xfrm>
          <a:off x="2497079"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0012FD-1390-459C-9566-E00C6D7090E0}">
      <dsp:nvSpPr>
        <dsp:cNvPr id="0" name=""/>
        <dsp:cNvSpPr/>
      </dsp:nvSpPr>
      <dsp:spPr>
        <a:xfrm>
          <a:off x="2533117"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Sử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dụng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mặt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nước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nuôi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hợp</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hiệu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quả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bền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vững</a:t>
          </a:r>
          <a:endParaRPr lang="en-US" sz="1600" kern="1200" dirty="0">
            <a:latin typeface="Times New Roman" panose="02020603050405020304" pitchFamily="18" charset="0"/>
            <a:cs typeface="Times New Roman" panose="02020603050405020304" pitchFamily="18" charset="0"/>
          </a:endParaRPr>
        </a:p>
      </dsp:txBody>
      <dsp:txXfrm>
        <a:off x="2567210" y="2611423"/>
        <a:ext cx="1095821" cy="1305784"/>
      </dsp:txXfrm>
    </dsp:sp>
    <dsp:sp modelId="{4F98C2D5-6524-480A-A655-2FB325DF9A57}">
      <dsp:nvSpPr>
        <dsp:cNvPr id="0" name=""/>
        <dsp:cNvSpPr/>
      </dsp:nvSpPr>
      <dsp:spPr>
        <a:xfrm>
          <a:off x="3708561"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94E2D-AAD8-4400-8CF5-D3783ABC064A}">
      <dsp:nvSpPr>
        <dsp:cNvPr id="0" name=""/>
        <dsp:cNvSpPr/>
      </dsp:nvSpPr>
      <dsp:spPr>
        <a:xfrm>
          <a:off x="3744598"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latin typeface="Times New Roman" panose="02020603050405020304" pitchFamily="18" charset="0"/>
              <a:cs typeface="Times New Roman" panose="02020603050405020304" pitchFamily="18" charset="0"/>
            </a:rPr>
            <a:t>Ứng dụng tiến bộ KHKT.</a:t>
          </a:r>
          <a:endParaRPr lang="en-US" sz="1600" kern="1200" dirty="0">
            <a:latin typeface="Times New Roman" panose="02020603050405020304" pitchFamily="18" charset="0"/>
            <a:cs typeface="Times New Roman" panose="02020603050405020304" pitchFamily="18" charset="0"/>
          </a:endParaRPr>
        </a:p>
      </dsp:txBody>
      <dsp:txXfrm>
        <a:off x="3778691" y="2597072"/>
        <a:ext cx="1095821" cy="1305784"/>
      </dsp:txXfrm>
    </dsp:sp>
    <dsp:sp modelId="{5E652557-0835-4C0A-BD58-D6FD7218D171}">
      <dsp:nvSpPr>
        <dsp:cNvPr id="0" name=""/>
        <dsp:cNvSpPr/>
      </dsp:nvSpPr>
      <dsp:spPr>
        <a:xfrm>
          <a:off x="4944643"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C7C51-CAF2-48C0-B945-5ECBC61A0603}">
      <dsp:nvSpPr>
        <dsp:cNvPr id="0" name=""/>
        <dsp:cNvSpPr/>
      </dsp:nvSpPr>
      <dsp:spPr>
        <a:xfrm>
          <a:off x="4980681"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Nâng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cao</a:t>
          </a:r>
          <a:r>
            <a:rPr lang="en-US" sz="1600" kern="1200" dirty="0" smtClean="0">
              <a:latin typeface="Times New Roman" panose="02020603050405020304" pitchFamily="18" charset="0"/>
              <a:cs typeface="Times New Roman" panose="02020603050405020304" pitchFamily="18" charset="0"/>
            </a:rPr>
            <a:t> ý </a:t>
          </a:r>
          <a:r>
            <a:rPr lang="en-US" sz="1600" kern="1200" dirty="0" err="1" smtClean="0">
              <a:latin typeface="Times New Roman" panose="02020603050405020304" pitchFamily="18" charset="0"/>
              <a:cs typeface="Times New Roman" panose="02020603050405020304" pitchFamily="18" charset="0"/>
            </a:rPr>
            <a:t>thức</a:t>
          </a:r>
          <a:r>
            <a:rPr lang="en-US" sz="1600" kern="1200" dirty="0" smtClean="0">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dsp:txBody>
      <dsp:txXfrm>
        <a:off x="5014774" y="2597072"/>
        <a:ext cx="1095821" cy="1305784"/>
      </dsp:txXfrm>
    </dsp:sp>
    <dsp:sp modelId="{2FE2F102-BFF9-46B9-81C2-F76AF8D6222A}">
      <dsp:nvSpPr>
        <dsp:cNvPr id="0" name=""/>
        <dsp:cNvSpPr/>
      </dsp:nvSpPr>
      <dsp:spPr>
        <a:xfrm>
          <a:off x="6180469"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4CFA92-A38B-464A-BAB2-AF706EEB2C3E}">
      <dsp:nvSpPr>
        <dsp:cNvPr id="0" name=""/>
        <dsp:cNvSpPr/>
      </dsp:nvSpPr>
      <dsp:spPr>
        <a:xfrm>
          <a:off x="6216506"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Thả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loài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thủy</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sản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quý</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hiếm</a:t>
          </a:r>
          <a:r>
            <a:rPr lang="en-US" sz="1600" kern="1200" dirty="0" smtClean="0">
              <a:latin typeface="Times New Roman" panose="02020603050405020304" pitchFamily="18" charset="0"/>
              <a:cs typeface="Times New Roman" panose="02020603050405020304" pitchFamily="18" charset="0"/>
            </a:rPr>
            <a:t> </a:t>
          </a:r>
          <a:endParaRPr lang="en-US" sz="1600" kern="1200" dirty="0">
            <a:latin typeface="Times New Roman" panose="02020603050405020304" pitchFamily="18" charset="0"/>
            <a:cs typeface="Times New Roman" panose="02020603050405020304" pitchFamily="18" charset="0"/>
          </a:endParaRPr>
        </a:p>
      </dsp:txBody>
      <dsp:txXfrm>
        <a:off x="6250599" y="2597072"/>
        <a:ext cx="1095821" cy="1305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D5A-A50A-4217-956C-15E7768336C0}">
      <dsp:nvSpPr>
        <dsp:cNvPr id="0" name=""/>
        <dsp:cNvSpPr/>
      </dsp:nvSpPr>
      <dsp:spPr>
        <a:xfrm>
          <a:off x="8920" y="1405203"/>
          <a:ext cx="1130632" cy="1343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 </a:t>
          </a:r>
          <a:r>
            <a:rPr lang="en-US" sz="2300" kern="1200" dirty="0" smtClean="0">
              <a:latin typeface="Times New Roman" panose="02020603050405020304" pitchFamily="18" charset="0"/>
              <a:cs typeface="Times New Roman" panose="02020603050405020304" pitchFamily="18" charset="0"/>
            </a:rPr>
            <a:t>1đ/1</a:t>
          </a:r>
          <a:r>
            <a:rPr lang="en-US" sz="2300" kern="1200" dirty="0" smtClean="0"/>
            <a:t> </a:t>
          </a:r>
          <a:r>
            <a:rPr lang="en-US" sz="2300" kern="1200" dirty="0" err="1" smtClean="0"/>
            <a:t>câu</a:t>
          </a:r>
          <a:r>
            <a:rPr lang="en-US" sz="2300" kern="1200" dirty="0" smtClean="0"/>
            <a:t> TL </a:t>
          </a:r>
          <a:r>
            <a:rPr lang="en-US" sz="2300" kern="1200" dirty="0" err="1" smtClean="0"/>
            <a:t>đúng</a:t>
          </a:r>
          <a:endParaRPr lang="en-US" sz="2300" kern="1200" dirty="0"/>
        </a:p>
      </dsp:txBody>
      <dsp:txXfrm>
        <a:off x="42035" y="1438318"/>
        <a:ext cx="1064402" cy="1277170"/>
      </dsp:txXfrm>
    </dsp:sp>
    <dsp:sp modelId="{E97135C4-C8C7-4D2B-BD80-C44ED745DF60}">
      <dsp:nvSpPr>
        <dsp:cNvPr id="0" name=""/>
        <dsp:cNvSpPr/>
      </dsp:nvSpPr>
      <dsp:spPr>
        <a:xfrm rot="19404866">
          <a:off x="1010580" y="1657652"/>
          <a:ext cx="1309157" cy="58214"/>
        </a:xfrm>
        <a:custGeom>
          <a:avLst/>
          <a:gdLst/>
          <a:ahLst/>
          <a:cxnLst/>
          <a:rect l="0" t="0" r="0" b="0"/>
          <a:pathLst>
            <a:path>
              <a:moveTo>
                <a:pt x="0" y="29107"/>
              </a:moveTo>
              <a:lnTo>
                <a:pt x="1309157" y="291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32430" y="1654030"/>
        <a:ext cx="65457" cy="65457"/>
      </dsp:txXfrm>
    </dsp:sp>
    <dsp:sp modelId="{3046D426-0C4A-405F-A367-B3C378625D4F}">
      <dsp:nvSpPr>
        <dsp:cNvPr id="0" name=""/>
        <dsp:cNvSpPr/>
      </dsp:nvSpPr>
      <dsp:spPr>
        <a:xfrm>
          <a:off x="2190764" y="481400"/>
          <a:ext cx="6122065" cy="16304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Câu</a:t>
          </a:r>
          <a:r>
            <a:rPr lang="en-US" sz="1800" kern="1200" dirty="0" smtClean="0">
              <a:latin typeface="Times New Roman" panose="02020603050405020304" pitchFamily="18" charset="0"/>
              <a:cs typeface="Times New Roman" panose="02020603050405020304" pitchFamily="18" charset="0"/>
            </a:rPr>
            <a:t> 1. </a:t>
          </a:r>
          <a:r>
            <a:rPr lang="en-US" sz="1800" kern="1200" dirty="0" err="1" smtClean="0">
              <a:latin typeface="Times New Roman" panose="02020603050405020304" pitchFamily="18" charset="0"/>
              <a:cs typeface="Times New Roman" panose="02020603050405020304" pitchFamily="18" charset="0"/>
            </a:rPr>
            <a:t>Trong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đợt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tập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huấn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về</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phương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pháp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sử</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dụng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thức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ăn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nuôi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tôm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đình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Ngọc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được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cán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bộ</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hướng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dẫn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sử</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dụng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thức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ăn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phải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đúng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đoạn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đúng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lượng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đúng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kĩ</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thuật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ăn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để</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tôm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phát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triển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tốt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năng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suất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cao</a:t>
          </a:r>
          <a:r>
            <a:rPr lang="en-US" sz="1800" kern="1200" dirty="0" smtClean="0">
              <a:latin typeface="Times New Roman" panose="02020603050405020304" pitchFamily="18" charset="0"/>
              <a:cs typeface="Times New Roman" panose="02020603050405020304" pitchFamily="18" charset="0"/>
            </a:rPr>
            <a:t>. Theo </a:t>
          </a:r>
          <a:r>
            <a:rPr lang="en-US" sz="1800" kern="1200" dirty="0" err="1" smtClean="0">
              <a:latin typeface="Times New Roman" panose="02020603050405020304" pitchFamily="18" charset="0"/>
              <a:cs typeface="Times New Roman" panose="02020603050405020304" pitchFamily="18" charset="0"/>
            </a:rPr>
            <a:t>em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sử</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dụng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thức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ăn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không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đúng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lượng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sẽ</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gây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ra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hậu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quả</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gì</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thuỷ</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sản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môi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nước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nuôi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thuỷ</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sản</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2238518" y="529154"/>
        <a:ext cx="6026557" cy="1534923"/>
      </dsp:txXfrm>
    </dsp:sp>
    <dsp:sp modelId="{5D4A5B7B-16E5-4CD6-8BA8-41C1EF4AB369}">
      <dsp:nvSpPr>
        <dsp:cNvPr id="0" name=""/>
        <dsp:cNvSpPr/>
      </dsp:nvSpPr>
      <dsp:spPr>
        <a:xfrm rot="2449420">
          <a:off x="970579" y="2501865"/>
          <a:ext cx="1389158" cy="58214"/>
        </a:xfrm>
        <a:custGeom>
          <a:avLst/>
          <a:gdLst/>
          <a:ahLst/>
          <a:cxnLst/>
          <a:rect l="0" t="0" r="0" b="0"/>
          <a:pathLst>
            <a:path>
              <a:moveTo>
                <a:pt x="0" y="29107"/>
              </a:moveTo>
              <a:lnTo>
                <a:pt x="1389158" y="291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30430" y="2496243"/>
        <a:ext cx="69457" cy="69457"/>
      </dsp:txXfrm>
    </dsp:sp>
    <dsp:sp modelId="{F4304EA0-2D83-4DFE-BB4A-A94846F89265}">
      <dsp:nvSpPr>
        <dsp:cNvPr id="0" name=""/>
        <dsp:cNvSpPr/>
      </dsp:nvSpPr>
      <dsp:spPr>
        <a:xfrm>
          <a:off x="2190764" y="2313342"/>
          <a:ext cx="6129776" cy="1343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smtClean="0">
              <a:latin typeface="Times New Roman" panose="02020603050405020304" pitchFamily="18" charset="0"/>
              <a:cs typeface="Times New Roman" panose="02020603050405020304" pitchFamily="18" charset="0"/>
            </a:rPr>
            <a:t>Câu</a:t>
          </a:r>
          <a:r>
            <a:rPr lang="en-US" sz="2300" kern="1200" dirty="0" smtClean="0">
              <a:latin typeface="Times New Roman" panose="02020603050405020304" pitchFamily="18" charset="0"/>
              <a:cs typeface="Times New Roman" panose="02020603050405020304" pitchFamily="18" charset="0"/>
            </a:rPr>
            <a:t> 2. </a:t>
          </a:r>
          <a:r>
            <a:rPr lang="en-US" sz="2300" kern="1200" dirty="0" err="1" smtClean="0">
              <a:latin typeface="Times New Roman" panose="02020603050405020304" pitchFamily="18" charset="0"/>
              <a:cs typeface="Times New Roman" panose="02020603050405020304" pitchFamily="18" charset="0"/>
            </a:rPr>
            <a:t>Hằng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năm</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một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số</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địa</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phương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tổ</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chức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Thả</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cá</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bản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địa</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quý</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hiếm</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về</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thiên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nhiên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Em</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hãy</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biết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dụng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của</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hoạt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động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này</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dsp:txBody>
      <dsp:txXfrm>
        <a:off x="2230111" y="2352689"/>
        <a:ext cx="6051082" cy="12647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222098b3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222098b3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67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125bff2d61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125bff2d61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22098b3a2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22098b3a2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252248f40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252248f40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5645d80b4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5645d80b4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74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25645d80b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25645d80b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25bff2d6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25bff2d6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5990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9900000">
            <a:off x="-1394476" y="-1761026"/>
            <a:ext cx="2974552" cy="3163726"/>
          </a:xfrm>
          <a:prstGeom prst="rect">
            <a:avLst/>
          </a:prstGeom>
          <a:noFill/>
          <a:ln>
            <a:noFill/>
          </a:ln>
        </p:spPr>
      </p:pic>
      <p:pic>
        <p:nvPicPr>
          <p:cNvPr id="10" name="Google Shape;10;p2"/>
          <p:cNvPicPr preferRelativeResize="0"/>
          <p:nvPr/>
        </p:nvPicPr>
        <p:blipFill>
          <a:blip r:embed="rId3">
            <a:alphaModFix/>
          </a:blip>
          <a:stretch>
            <a:fillRect/>
          </a:stretch>
        </p:blipFill>
        <p:spPr>
          <a:xfrm>
            <a:off x="3149411" y="-2337887"/>
            <a:ext cx="3275762" cy="3484107"/>
          </a:xfrm>
          <a:prstGeom prst="rect">
            <a:avLst/>
          </a:prstGeom>
          <a:noFill/>
          <a:ln>
            <a:noFill/>
          </a:ln>
        </p:spPr>
      </p:pic>
      <p:pic>
        <p:nvPicPr>
          <p:cNvPr id="11" name="Google Shape;11;p2"/>
          <p:cNvPicPr preferRelativeResize="0"/>
          <p:nvPr/>
        </p:nvPicPr>
        <p:blipFill>
          <a:blip r:embed="rId4">
            <a:alphaModFix/>
          </a:blip>
          <a:stretch>
            <a:fillRect/>
          </a:stretch>
        </p:blipFill>
        <p:spPr>
          <a:xfrm>
            <a:off x="247638" y="-686774"/>
            <a:ext cx="1886119" cy="2101676"/>
          </a:xfrm>
          <a:prstGeom prst="rect">
            <a:avLst/>
          </a:prstGeom>
          <a:noFill/>
          <a:ln>
            <a:noFill/>
          </a:ln>
        </p:spPr>
      </p:pic>
      <p:pic>
        <p:nvPicPr>
          <p:cNvPr id="12" name="Google Shape;12;p2"/>
          <p:cNvPicPr preferRelativeResize="0"/>
          <p:nvPr/>
        </p:nvPicPr>
        <p:blipFill>
          <a:blip r:embed="rId5">
            <a:alphaModFix/>
          </a:blip>
          <a:stretch>
            <a:fillRect/>
          </a:stretch>
        </p:blipFill>
        <p:spPr>
          <a:xfrm>
            <a:off x="-1035725" y="3306450"/>
            <a:ext cx="2974550" cy="3163725"/>
          </a:xfrm>
          <a:prstGeom prst="rect">
            <a:avLst/>
          </a:prstGeom>
          <a:noFill/>
          <a:ln>
            <a:noFill/>
          </a:ln>
        </p:spPr>
      </p:pic>
      <p:pic>
        <p:nvPicPr>
          <p:cNvPr id="13" name="Google Shape;13;p2"/>
          <p:cNvPicPr preferRelativeResize="0"/>
          <p:nvPr/>
        </p:nvPicPr>
        <p:blipFill>
          <a:blip r:embed="rId6">
            <a:alphaModFix/>
          </a:blip>
          <a:stretch>
            <a:fillRect/>
          </a:stretch>
        </p:blipFill>
        <p:spPr>
          <a:xfrm>
            <a:off x="7635750" y="4021513"/>
            <a:ext cx="1823151" cy="1937951"/>
          </a:xfrm>
          <a:prstGeom prst="rect">
            <a:avLst/>
          </a:prstGeom>
          <a:noFill/>
          <a:ln>
            <a:noFill/>
          </a:ln>
        </p:spPr>
      </p:pic>
      <p:pic>
        <p:nvPicPr>
          <p:cNvPr id="14" name="Google Shape;14;p2"/>
          <p:cNvPicPr preferRelativeResize="0"/>
          <p:nvPr/>
        </p:nvPicPr>
        <p:blipFill>
          <a:blip r:embed="rId7">
            <a:alphaModFix/>
          </a:blip>
          <a:stretch>
            <a:fillRect/>
          </a:stretch>
        </p:blipFill>
        <p:spPr>
          <a:xfrm rot="9899989">
            <a:off x="4962937" y="-183953"/>
            <a:ext cx="915951" cy="2298864"/>
          </a:xfrm>
          <a:prstGeom prst="rect">
            <a:avLst/>
          </a:prstGeom>
          <a:noFill/>
          <a:ln>
            <a:noFill/>
          </a:ln>
        </p:spPr>
      </p:pic>
      <p:pic>
        <p:nvPicPr>
          <p:cNvPr id="15" name="Google Shape;15;p2"/>
          <p:cNvPicPr preferRelativeResize="0"/>
          <p:nvPr/>
        </p:nvPicPr>
        <p:blipFill>
          <a:blip r:embed="rId7">
            <a:alphaModFix/>
          </a:blip>
          <a:stretch>
            <a:fillRect/>
          </a:stretch>
        </p:blipFill>
        <p:spPr>
          <a:xfrm rot="1799965" flipH="1">
            <a:off x="1092298" y="3463091"/>
            <a:ext cx="918955" cy="2306297"/>
          </a:xfrm>
          <a:prstGeom prst="rect">
            <a:avLst/>
          </a:prstGeom>
          <a:noFill/>
          <a:ln>
            <a:noFill/>
          </a:ln>
        </p:spPr>
      </p:pic>
      <p:pic>
        <p:nvPicPr>
          <p:cNvPr id="16" name="Google Shape;16;p2"/>
          <p:cNvPicPr preferRelativeResize="0"/>
          <p:nvPr/>
        </p:nvPicPr>
        <p:blipFill>
          <a:blip r:embed="rId8">
            <a:alphaModFix/>
          </a:blip>
          <a:stretch>
            <a:fillRect/>
          </a:stretch>
        </p:blipFill>
        <p:spPr>
          <a:xfrm>
            <a:off x="6628797" y="-918072"/>
            <a:ext cx="3193801" cy="3396900"/>
          </a:xfrm>
          <a:prstGeom prst="rect">
            <a:avLst/>
          </a:prstGeom>
          <a:noFill/>
          <a:ln>
            <a:noFill/>
          </a:ln>
        </p:spPr>
      </p:pic>
      <p:pic>
        <p:nvPicPr>
          <p:cNvPr id="17" name="Google Shape;17;p2"/>
          <p:cNvPicPr preferRelativeResize="0"/>
          <p:nvPr/>
        </p:nvPicPr>
        <p:blipFill>
          <a:blip r:embed="rId8">
            <a:alphaModFix/>
          </a:blip>
          <a:stretch>
            <a:fillRect/>
          </a:stretch>
        </p:blipFill>
        <p:spPr>
          <a:xfrm>
            <a:off x="4103725" y="4146913"/>
            <a:ext cx="856524" cy="911000"/>
          </a:xfrm>
          <a:prstGeom prst="rect">
            <a:avLst/>
          </a:prstGeom>
          <a:noFill/>
          <a:ln>
            <a:noFill/>
          </a:ln>
        </p:spPr>
      </p:pic>
      <p:pic>
        <p:nvPicPr>
          <p:cNvPr id="18" name="Google Shape;18;p2"/>
          <p:cNvPicPr preferRelativeResize="0"/>
          <p:nvPr/>
        </p:nvPicPr>
        <p:blipFill>
          <a:blip r:embed="rId9">
            <a:alphaModFix/>
          </a:blip>
          <a:stretch>
            <a:fillRect/>
          </a:stretch>
        </p:blipFill>
        <p:spPr>
          <a:xfrm rot="1674662">
            <a:off x="7847301" y="2112635"/>
            <a:ext cx="2233004" cy="2471128"/>
          </a:xfrm>
          <a:prstGeom prst="rect">
            <a:avLst/>
          </a:prstGeom>
          <a:noFill/>
          <a:ln>
            <a:noFill/>
          </a:ln>
        </p:spPr>
      </p:pic>
      <p:pic>
        <p:nvPicPr>
          <p:cNvPr id="19" name="Google Shape;19;p2"/>
          <p:cNvPicPr preferRelativeResize="0"/>
          <p:nvPr/>
        </p:nvPicPr>
        <p:blipFill>
          <a:blip r:embed="rId10">
            <a:alphaModFix/>
          </a:blip>
          <a:stretch>
            <a:fillRect/>
          </a:stretch>
        </p:blipFill>
        <p:spPr>
          <a:xfrm>
            <a:off x="-460022" y="1421363"/>
            <a:ext cx="1823151" cy="1937946"/>
          </a:xfrm>
          <a:prstGeom prst="rect">
            <a:avLst/>
          </a:prstGeom>
          <a:noFill/>
          <a:ln>
            <a:noFill/>
          </a:ln>
        </p:spPr>
      </p:pic>
      <p:pic>
        <p:nvPicPr>
          <p:cNvPr id="20" name="Google Shape;20;p2"/>
          <p:cNvPicPr preferRelativeResize="0"/>
          <p:nvPr/>
        </p:nvPicPr>
        <p:blipFill>
          <a:blip r:embed="rId3">
            <a:alphaModFix/>
          </a:blip>
          <a:stretch>
            <a:fillRect/>
          </a:stretch>
        </p:blipFill>
        <p:spPr>
          <a:xfrm>
            <a:off x="3952971" y="4544763"/>
            <a:ext cx="392907" cy="417901"/>
          </a:xfrm>
          <a:prstGeom prst="rect">
            <a:avLst/>
          </a:prstGeom>
          <a:noFill/>
          <a:ln>
            <a:noFill/>
          </a:ln>
        </p:spPr>
      </p:pic>
      <p:sp>
        <p:nvSpPr>
          <p:cNvPr id="21" name="Google Shape;21;p2"/>
          <p:cNvSpPr txBox="1">
            <a:spLocks noGrp="1"/>
          </p:cNvSpPr>
          <p:nvPr>
            <p:ph type="ctrTitle"/>
          </p:nvPr>
        </p:nvSpPr>
        <p:spPr>
          <a:xfrm>
            <a:off x="2133750" y="1421383"/>
            <a:ext cx="4876500" cy="1607700"/>
          </a:xfrm>
          <a:prstGeom prst="rect">
            <a:avLst/>
          </a:prstGeom>
        </p:spPr>
        <p:txBody>
          <a:bodyPr spcFirstLastPara="1" wrap="square" lIns="91425" tIns="0" rIns="91425" bIns="0" anchor="t" anchorCtr="0">
            <a:noAutofit/>
          </a:bodyPr>
          <a:lstStyle>
            <a:lvl1pPr lvl="0">
              <a:spcBef>
                <a:spcPts val="0"/>
              </a:spcBef>
              <a:spcAft>
                <a:spcPts val="0"/>
              </a:spcAft>
              <a:buSzPts val="5200"/>
              <a:buNone/>
              <a:defRPr sz="5200" b="1">
                <a:latin typeface="Lexend Deca"/>
                <a:ea typeface="Lexend Deca"/>
                <a:cs typeface="Lexend Deca"/>
                <a:sym typeface="Lexend De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2133750" y="3264396"/>
            <a:ext cx="4876500" cy="4179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800"/>
              <a:buNone/>
              <a:defRPr>
                <a:solidFill>
                  <a:schemeClr val="accent1"/>
                </a:solidFill>
                <a:latin typeface="Questrial"/>
                <a:ea typeface="Questrial"/>
                <a:cs typeface="Questrial"/>
                <a:sym typeface="Quest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401"/>
        <p:cNvGrpSpPr/>
        <p:nvPr/>
      </p:nvGrpSpPr>
      <p:grpSpPr>
        <a:xfrm>
          <a:off x="0" y="0"/>
          <a:ext cx="0" cy="0"/>
          <a:chOff x="0" y="0"/>
          <a:chExt cx="0" cy="0"/>
        </a:xfrm>
      </p:grpSpPr>
      <p:pic>
        <p:nvPicPr>
          <p:cNvPr id="402" name="Google Shape;402;p32"/>
          <p:cNvPicPr preferRelativeResize="0"/>
          <p:nvPr/>
        </p:nvPicPr>
        <p:blipFill>
          <a:blip r:embed="rId2">
            <a:alphaModFix/>
          </a:blip>
          <a:stretch>
            <a:fillRect/>
          </a:stretch>
        </p:blipFill>
        <p:spPr>
          <a:xfrm flipH="1">
            <a:off x="7316882" y="3844575"/>
            <a:ext cx="648975" cy="1628749"/>
          </a:xfrm>
          <a:prstGeom prst="rect">
            <a:avLst/>
          </a:prstGeom>
          <a:noFill/>
          <a:ln>
            <a:noFill/>
          </a:ln>
        </p:spPr>
      </p:pic>
      <p:pic>
        <p:nvPicPr>
          <p:cNvPr id="403" name="Google Shape;403;p32"/>
          <p:cNvPicPr preferRelativeResize="0"/>
          <p:nvPr/>
        </p:nvPicPr>
        <p:blipFill>
          <a:blip r:embed="rId3">
            <a:alphaModFix/>
          </a:blip>
          <a:stretch>
            <a:fillRect/>
          </a:stretch>
        </p:blipFill>
        <p:spPr>
          <a:xfrm rot="-5400000" flipH="1">
            <a:off x="8122836" y="-706825"/>
            <a:ext cx="1833001" cy="1948425"/>
          </a:xfrm>
          <a:prstGeom prst="rect">
            <a:avLst/>
          </a:prstGeom>
          <a:noFill/>
          <a:ln>
            <a:noFill/>
          </a:ln>
        </p:spPr>
      </p:pic>
      <p:pic>
        <p:nvPicPr>
          <p:cNvPr id="404" name="Google Shape;404;p32"/>
          <p:cNvPicPr preferRelativeResize="0"/>
          <p:nvPr/>
        </p:nvPicPr>
        <p:blipFill>
          <a:blip r:embed="rId4">
            <a:alphaModFix/>
          </a:blip>
          <a:stretch>
            <a:fillRect/>
          </a:stretch>
        </p:blipFill>
        <p:spPr>
          <a:xfrm flipH="1">
            <a:off x="7395934" y="69400"/>
            <a:ext cx="1635199" cy="1738150"/>
          </a:xfrm>
          <a:prstGeom prst="rect">
            <a:avLst/>
          </a:prstGeom>
          <a:noFill/>
          <a:ln>
            <a:noFill/>
          </a:ln>
        </p:spPr>
      </p:pic>
      <p:pic>
        <p:nvPicPr>
          <p:cNvPr id="405" name="Google Shape;405;p32"/>
          <p:cNvPicPr preferRelativeResize="0"/>
          <p:nvPr/>
        </p:nvPicPr>
        <p:blipFill>
          <a:blip r:embed="rId5">
            <a:alphaModFix/>
          </a:blip>
          <a:stretch>
            <a:fillRect/>
          </a:stretch>
        </p:blipFill>
        <p:spPr>
          <a:xfrm rot="9899999" flipH="1">
            <a:off x="7900679" y="2387826"/>
            <a:ext cx="1672025" cy="1776197"/>
          </a:xfrm>
          <a:prstGeom prst="rect">
            <a:avLst/>
          </a:prstGeom>
          <a:noFill/>
          <a:ln>
            <a:noFill/>
          </a:ln>
        </p:spPr>
      </p:pic>
      <p:pic>
        <p:nvPicPr>
          <p:cNvPr id="406" name="Google Shape;406;p32"/>
          <p:cNvPicPr preferRelativeResize="0"/>
          <p:nvPr/>
        </p:nvPicPr>
        <p:blipFill>
          <a:blip r:embed="rId6">
            <a:alphaModFix/>
          </a:blip>
          <a:stretch>
            <a:fillRect/>
          </a:stretch>
        </p:blipFill>
        <p:spPr>
          <a:xfrm flipH="1">
            <a:off x="-836150" y="-1647329"/>
            <a:ext cx="3248198" cy="3454875"/>
          </a:xfrm>
          <a:prstGeom prst="rect">
            <a:avLst/>
          </a:prstGeom>
          <a:noFill/>
          <a:ln>
            <a:noFill/>
          </a:ln>
        </p:spPr>
      </p:pic>
      <p:pic>
        <p:nvPicPr>
          <p:cNvPr id="407" name="Google Shape;407;p32"/>
          <p:cNvPicPr preferRelativeResize="0"/>
          <p:nvPr/>
        </p:nvPicPr>
        <p:blipFill>
          <a:blip r:embed="rId7">
            <a:alphaModFix/>
          </a:blip>
          <a:stretch>
            <a:fillRect/>
          </a:stretch>
        </p:blipFill>
        <p:spPr>
          <a:xfrm>
            <a:off x="-1664806" y="2729624"/>
            <a:ext cx="2714301" cy="2886949"/>
          </a:xfrm>
          <a:prstGeom prst="rect">
            <a:avLst/>
          </a:prstGeom>
          <a:noFill/>
          <a:ln>
            <a:noFill/>
          </a:ln>
        </p:spPr>
      </p:pic>
      <p:pic>
        <p:nvPicPr>
          <p:cNvPr id="408" name="Google Shape;408;p32"/>
          <p:cNvPicPr preferRelativeResize="0"/>
          <p:nvPr/>
        </p:nvPicPr>
        <p:blipFill>
          <a:blip r:embed="rId8">
            <a:alphaModFix/>
          </a:blip>
          <a:stretch>
            <a:fillRect/>
          </a:stretch>
        </p:blipFill>
        <p:spPr>
          <a:xfrm>
            <a:off x="0" y="3584138"/>
            <a:ext cx="1634548" cy="17374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409"/>
        <p:cNvGrpSpPr/>
        <p:nvPr/>
      </p:nvGrpSpPr>
      <p:grpSpPr>
        <a:xfrm>
          <a:off x="0" y="0"/>
          <a:ext cx="0" cy="0"/>
          <a:chOff x="0" y="0"/>
          <a:chExt cx="0" cy="0"/>
        </a:xfrm>
      </p:grpSpPr>
      <p:pic>
        <p:nvPicPr>
          <p:cNvPr id="410" name="Google Shape;410;p33"/>
          <p:cNvPicPr preferRelativeResize="0"/>
          <p:nvPr/>
        </p:nvPicPr>
        <p:blipFill>
          <a:blip r:embed="rId2">
            <a:alphaModFix/>
          </a:blip>
          <a:stretch>
            <a:fillRect/>
          </a:stretch>
        </p:blipFill>
        <p:spPr>
          <a:xfrm flipH="1">
            <a:off x="-1952397" y="2260050"/>
            <a:ext cx="2733540" cy="2905677"/>
          </a:xfrm>
          <a:prstGeom prst="rect">
            <a:avLst/>
          </a:prstGeom>
          <a:noFill/>
          <a:ln>
            <a:noFill/>
          </a:ln>
        </p:spPr>
      </p:pic>
      <p:pic>
        <p:nvPicPr>
          <p:cNvPr id="411" name="Google Shape;411;p33"/>
          <p:cNvPicPr preferRelativeResize="0"/>
          <p:nvPr/>
        </p:nvPicPr>
        <p:blipFill>
          <a:blip r:embed="rId3">
            <a:alphaModFix/>
          </a:blip>
          <a:stretch>
            <a:fillRect/>
          </a:stretch>
        </p:blipFill>
        <p:spPr>
          <a:xfrm flipH="1">
            <a:off x="356057" y="4221423"/>
            <a:ext cx="1613468" cy="1716125"/>
          </a:xfrm>
          <a:prstGeom prst="rect">
            <a:avLst/>
          </a:prstGeom>
          <a:noFill/>
          <a:ln>
            <a:noFill/>
          </a:ln>
        </p:spPr>
      </p:pic>
      <p:pic>
        <p:nvPicPr>
          <p:cNvPr id="412" name="Google Shape;412;p33"/>
          <p:cNvPicPr preferRelativeResize="0"/>
          <p:nvPr/>
        </p:nvPicPr>
        <p:blipFill>
          <a:blip r:embed="rId4">
            <a:alphaModFix/>
          </a:blip>
          <a:stretch>
            <a:fillRect/>
          </a:stretch>
        </p:blipFill>
        <p:spPr>
          <a:xfrm>
            <a:off x="1098103" y="4013150"/>
            <a:ext cx="1926534" cy="2047852"/>
          </a:xfrm>
          <a:prstGeom prst="rect">
            <a:avLst/>
          </a:prstGeom>
          <a:noFill/>
          <a:ln>
            <a:noFill/>
          </a:ln>
        </p:spPr>
      </p:pic>
      <p:pic>
        <p:nvPicPr>
          <p:cNvPr id="413" name="Google Shape;413;p33"/>
          <p:cNvPicPr preferRelativeResize="0"/>
          <p:nvPr/>
        </p:nvPicPr>
        <p:blipFill>
          <a:blip r:embed="rId5">
            <a:alphaModFix/>
          </a:blip>
          <a:stretch>
            <a:fillRect/>
          </a:stretch>
        </p:blipFill>
        <p:spPr>
          <a:xfrm>
            <a:off x="6962298" y="3983975"/>
            <a:ext cx="3144057" cy="3344026"/>
          </a:xfrm>
          <a:prstGeom prst="rect">
            <a:avLst/>
          </a:prstGeom>
          <a:noFill/>
          <a:ln>
            <a:noFill/>
          </a:ln>
        </p:spPr>
      </p:pic>
      <p:pic>
        <p:nvPicPr>
          <p:cNvPr id="414" name="Google Shape;414;p33"/>
          <p:cNvPicPr preferRelativeResize="0"/>
          <p:nvPr/>
        </p:nvPicPr>
        <p:blipFill>
          <a:blip r:embed="rId6">
            <a:alphaModFix/>
          </a:blip>
          <a:stretch>
            <a:fillRect/>
          </a:stretch>
        </p:blipFill>
        <p:spPr>
          <a:xfrm rot="4499997">
            <a:off x="8708969" y="3275721"/>
            <a:ext cx="1309381" cy="1390951"/>
          </a:xfrm>
          <a:prstGeom prst="rect">
            <a:avLst/>
          </a:prstGeom>
          <a:noFill/>
          <a:ln>
            <a:noFill/>
          </a:ln>
        </p:spPr>
      </p:pic>
      <p:pic>
        <p:nvPicPr>
          <p:cNvPr id="415" name="Google Shape;415;p33"/>
          <p:cNvPicPr preferRelativeResize="0"/>
          <p:nvPr/>
        </p:nvPicPr>
        <p:blipFill>
          <a:blip r:embed="rId7">
            <a:alphaModFix/>
          </a:blip>
          <a:stretch>
            <a:fillRect/>
          </a:stretch>
        </p:blipFill>
        <p:spPr>
          <a:xfrm rot="10800000">
            <a:off x="5241875" y="4118100"/>
            <a:ext cx="1457382" cy="1624773"/>
          </a:xfrm>
          <a:prstGeom prst="rect">
            <a:avLst/>
          </a:prstGeom>
          <a:noFill/>
          <a:ln>
            <a:noFill/>
          </a:ln>
        </p:spPr>
      </p:pic>
      <p:pic>
        <p:nvPicPr>
          <p:cNvPr id="416" name="Google Shape;416;p33"/>
          <p:cNvPicPr preferRelativeResize="0"/>
          <p:nvPr/>
        </p:nvPicPr>
        <p:blipFill>
          <a:blip r:embed="rId3">
            <a:alphaModFix/>
          </a:blip>
          <a:stretch>
            <a:fillRect/>
          </a:stretch>
        </p:blipFill>
        <p:spPr>
          <a:xfrm>
            <a:off x="7094487" y="-1177875"/>
            <a:ext cx="1865289" cy="1983925"/>
          </a:xfrm>
          <a:prstGeom prst="rect">
            <a:avLst/>
          </a:prstGeom>
          <a:noFill/>
          <a:ln>
            <a:noFill/>
          </a:ln>
        </p:spPr>
      </p:pic>
      <p:pic>
        <p:nvPicPr>
          <p:cNvPr id="417" name="Google Shape;417;p33"/>
          <p:cNvPicPr preferRelativeResize="0"/>
          <p:nvPr/>
        </p:nvPicPr>
        <p:blipFill>
          <a:blip r:embed="rId8">
            <a:alphaModFix/>
          </a:blip>
          <a:stretch>
            <a:fillRect/>
          </a:stretch>
        </p:blipFill>
        <p:spPr>
          <a:xfrm>
            <a:off x="8228050" y="-345000"/>
            <a:ext cx="1715302" cy="1911351"/>
          </a:xfrm>
          <a:prstGeom prst="rect">
            <a:avLst/>
          </a:prstGeom>
          <a:noFill/>
          <a:ln>
            <a:noFill/>
          </a:ln>
        </p:spPr>
      </p:pic>
      <p:pic>
        <p:nvPicPr>
          <p:cNvPr id="418" name="Google Shape;418;p33"/>
          <p:cNvPicPr preferRelativeResize="0"/>
          <p:nvPr/>
        </p:nvPicPr>
        <p:blipFill>
          <a:blip r:embed="rId9">
            <a:alphaModFix/>
          </a:blip>
          <a:stretch>
            <a:fillRect/>
          </a:stretch>
        </p:blipFill>
        <p:spPr>
          <a:xfrm rot="10800000" flipH="1">
            <a:off x="5979375" y="-471702"/>
            <a:ext cx="636276" cy="1596902"/>
          </a:xfrm>
          <a:prstGeom prst="rect">
            <a:avLst/>
          </a:prstGeom>
          <a:noFill/>
          <a:ln>
            <a:noFill/>
          </a:ln>
        </p:spPr>
      </p:pic>
      <p:pic>
        <p:nvPicPr>
          <p:cNvPr id="419" name="Google Shape;419;p33"/>
          <p:cNvPicPr preferRelativeResize="0"/>
          <p:nvPr/>
        </p:nvPicPr>
        <p:blipFill>
          <a:blip r:embed="rId10">
            <a:alphaModFix/>
          </a:blip>
          <a:stretch>
            <a:fillRect/>
          </a:stretch>
        </p:blipFill>
        <p:spPr>
          <a:xfrm>
            <a:off x="-1257373" y="-1177883"/>
            <a:ext cx="2771675" cy="2946210"/>
          </a:xfrm>
          <a:prstGeom prst="rect">
            <a:avLst/>
          </a:prstGeom>
          <a:noFill/>
          <a:ln>
            <a:noFill/>
          </a:ln>
        </p:spPr>
      </p:pic>
      <p:pic>
        <p:nvPicPr>
          <p:cNvPr id="420" name="Google Shape;420;p33"/>
          <p:cNvPicPr preferRelativeResize="0"/>
          <p:nvPr/>
        </p:nvPicPr>
        <p:blipFill>
          <a:blip r:embed="rId11">
            <a:alphaModFix/>
          </a:blip>
          <a:stretch>
            <a:fillRect/>
          </a:stretch>
        </p:blipFill>
        <p:spPr>
          <a:xfrm>
            <a:off x="0" y="-471700"/>
            <a:ext cx="1847638" cy="1964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blip>
          <a:stretch>
            <a:fillRect/>
          </a:stretch>
        </p:blipFill>
        <p:spPr>
          <a:xfrm>
            <a:off x="6352656" y="4231675"/>
            <a:ext cx="2714301" cy="2885244"/>
          </a:xfrm>
          <a:prstGeom prst="rect">
            <a:avLst/>
          </a:prstGeom>
          <a:noFill/>
          <a:ln>
            <a:noFill/>
          </a:ln>
        </p:spPr>
      </p:pic>
      <p:pic>
        <p:nvPicPr>
          <p:cNvPr id="25" name="Google Shape;25;p3"/>
          <p:cNvPicPr preferRelativeResize="0"/>
          <p:nvPr/>
        </p:nvPicPr>
        <p:blipFill>
          <a:blip r:embed="rId3">
            <a:alphaModFix/>
          </a:blip>
          <a:stretch>
            <a:fillRect/>
          </a:stretch>
        </p:blipFill>
        <p:spPr>
          <a:xfrm rot="5147466">
            <a:off x="1451612" y="4192623"/>
            <a:ext cx="2575225" cy="2737401"/>
          </a:xfrm>
          <a:prstGeom prst="rect">
            <a:avLst/>
          </a:prstGeom>
          <a:noFill/>
          <a:ln>
            <a:noFill/>
          </a:ln>
        </p:spPr>
      </p:pic>
      <p:pic>
        <p:nvPicPr>
          <p:cNvPr id="26" name="Google Shape;26;p3"/>
          <p:cNvPicPr preferRelativeResize="0"/>
          <p:nvPr/>
        </p:nvPicPr>
        <p:blipFill>
          <a:blip r:embed="rId4">
            <a:alphaModFix/>
          </a:blip>
          <a:stretch>
            <a:fillRect/>
          </a:stretch>
        </p:blipFill>
        <p:spPr>
          <a:xfrm rot="-1028883">
            <a:off x="4628319" y="4099614"/>
            <a:ext cx="675934" cy="1696448"/>
          </a:xfrm>
          <a:prstGeom prst="rect">
            <a:avLst/>
          </a:prstGeom>
          <a:noFill/>
          <a:ln>
            <a:noFill/>
          </a:ln>
        </p:spPr>
      </p:pic>
      <p:pic>
        <p:nvPicPr>
          <p:cNvPr id="27" name="Google Shape;27;p3"/>
          <p:cNvPicPr preferRelativeResize="0"/>
          <p:nvPr/>
        </p:nvPicPr>
        <p:blipFill>
          <a:blip r:embed="rId5">
            <a:alphaModFix/>
          </a:blip>
          <a:stretch>
            <a:fillRect/>
          </a:stretch>
        </p:blipFill>
        <p:spPr>
          <a:xfrm rot="-7362696">
            <a:off x="6776170" y="-1178083"/>
            <a:ext cx="3232709" cy="3438318"/>
          </a:xfrm>
          <a:prstGeom prst="rect">
            <a:avLst/>
          </a:prstGeom>
          <a:noFill/>
          <a:ln>
            <a:noFill/>
          </a:ln>
        </p:spPr>
      </p:pic>
      <p:pic>
        <p:nvPicPr>
          <p:cNvPr id="28" name="Google Shape;28;p3"/>
          <p:cNvPicPr preferRelativeResize="0"/>
          <p:nvPr/>
        </p:nvPicPr>
        <p:blipFill>
          <a:blip r:embed="rId6">
            <a:alphaModFix/>
          </a:blip>
          <a:stretch>
            <a:fillRect/>
          </a:stretch>
        </p:blipFill>
        <p:spPr>
          <a:xfrm rot="-6573651">
            <a:off x="2850437" y="-790000"/>
            <a:ext cx="1604825" cy="1706899"/>
          </a:xfrm>
          <a:prstGeom prst="rect">
            <a:avLst/>
          </a:prstGeom>
          <a:noFill/>
          <a:ln>
            <a:noFill/>
          </a:ln>
        </p:spPr>
      </p:pic>
      <p:pic>
        <p:nvPicPr>
          <p:cNvPr id="29" name="Google Shape;29;p3"/>
          <p:cNvPicPr preferRelativeResize="0"/>
          <p:nvPr/>
        </p:nvPicPr>
        <p:blipFill>
          <a:blip r:embed="rId7">
            <a:alphaModFix/>
          </a:blip>
          <a:stretch>
            <a:fillRect/>
          </a:stretch>
        </p:blipFill>
        <p:spPr>
          <a:xfrm>
            <a:off x="3535788" y="-645325"/>
            <a:ext cx="1736688" cy="1846052"/>
          </a:xfrm>
          <a:prstGeom prst="rect">
            <a:avLst/>
          </a:prstGeom>
          <a:noFill/>
          <a:ln>
            <a:noFill/>
          </a:ln>
        </p:spPr>
      </p:pic>
      <p:pic>
        <p:nvPicPr>
          <p:cNvPr id="30" name="Google Shape;30;p3"/>
          <p:cNvPicPr preferRelativeResize="0"/>
          <p:nvPr/>
        </p:nvPicPr>
        <p:blipFill>
          <a:blip r:embed="rId8">
            <a:alphaModFix/>
          </a:blip>
          <a:stretch>
            <a:fillRect/>
          </a:stretch>
        </p:blipFill>
        <p:spPr>
          <a:xfrm>
            <a:off x="-1664806" y="2729624"/>
            <a:ext cx="2714301" cy="2886949"/>
          </a:xfrm>
          <a:prstGeom prst="rect">
            <a:avLst/>
          </a:prstGeom>
          <a:noFill/>
          <a:ln>
            <a:noFill/>
          </a:ln>
        </p:spPr>
      </p:pic>
      <p:pic>
        <p:nvPicPr>
          <p:cNvPr id="31" name="Google Shape;31;p3"/>
          <p:cNvPicPr preferRelativeResize="0"/>
          <p:nvPr/>
        </p:nvPicPr>
        <p:blipFill>
          <a:blip r:embed="rId9">
            <a:alphaModFix/>
          </a:blip>
          <a:stretch>
            <a:fillRect/>
          </a:stretch>
        </p:blipFill>
        <p:spPr>
          <a:xfrm rot="-1629803">
            <a:off x="-1193501" y="-169220"/>
            <a:ext cx="2179124" cy="2316345"/>
          </a:xfrm>
          <a:prstGeom prst="rect">
            <a:avLst/>
          </a:prstGeom>
          <a:noFill/>
          <a:ln>
            <a:noFill/>
          </a:ln>
        </p:spPr>
      </p:pic>
      <p:pic>
        <p:nvPicPr>
          <p:cNvPr id="32" name="Google Shape;32;p3"/>
          <p:cNvPicPr preferRelativeResize="0"/>
          <p:nvPr/>
        </p:nvPicPr>
        <p:blipFill>
          <a:blip r:embed="rId10">
            <a:alphaModFix/>
          </a:blip>
          <a:stretch>
            <a:fillRect/>
          </a:stretch>
        </p:blipFill>
        <p:spPr>
          <a:xfrm rot="6299999">
            <a:off x="8115302" y="2866850"/>
            <a:ext cx="1737781" cy="1846051"/>
          </a:xfrm>
          <a:prstGeom prst="rect">
            <a:avLst/>
          </a:prstGeom>
          <a:noFill/>
          <a:ln>
            <a:noFill/>
          </a:ln>
        </p:spPr>
      </p:pic>
      <p:pic>
        <p:nvPicPr>
          <p:cNvPr id="33" name="Google Shape;33;p3"/>
          <p:cNvPicPr preferRelativeResize="0"/>
          <p:nvPr/>
        </p:nvPicPr>
        <p:blipFill>
          <a:blip r:embed="rId11">
            <a:alphaModFix/>
          </a:blip>
          <a:stretch>
            <a:fillRect/>
          </a:stretch>
        </p:blipFill>
        <p:spPr>
          <a:xfrm>
            <a:off x="-317975" y="2459250"/>
            <a:ext cx="2007450" cy="2133851"/>
          </a:xfrm>
          <a:prstGeom prst="rect">
            <a:avLst/>
          </a:prstGeom>
          <a:noFill/>
          <a:ln>
            <a:noFill/>
          </a:ln>
        </p:spPr>
      </p:pic>
      <p:pic>
        <p:nvPicPr>
          <p:cNvPr id="34" name="Google Shape;34;p3"/>
          <p:cNvPicPr preferRelativeResize="0"/>
          <p:nvPr/>
        </p:nvPicPr>
        <p:blipFill>
          <a:blip r:embed="rId4">
            <a:alphaModFix/>
          </a:blip>
          <a:stretch>
            <a:fillRect/>
          </a:stretch>
        </p:blipFill>
        <p:spPr>
          <a:xfrm rot="-9771130" flipH="1">
            <a:off x="1750828" y="-200047"/>
            <a:ext cx="568697" cy="1427277"/>
          </a:xfrm>
          <a:prstGeom prst="rect">
            <a:avLst/>
          </a:prstGeom>
          <a:noFill/>
          <a:ln>
            <a:noFill/>
          </a:ln>
        </p:spPr>
      </p:pic>
      <p:sp>
        <p:nvSpPr>
          <p:cNvPr id="35" name="Google Shape;35;p3"/>
          <p:cNvSpPr txBox="1">
            <a:spLocks noGrp="1"/>
          </p:cNvSpPr>
          <p:nvPr>
            <p:ph type="title"/>
          </p:nvPr>
        </p:nvSpPr>
        <p:spPr>
          <a:xfrm>
            <a:off x="3048600" y="2377825"/>
            <a:ext cx="3046800" cy="651600"/>
          </a:xfrm>
          <a:prstGeom prst="rect">
            <a:avLst/>
          </a:prstGeom>
        </p:spPr>
        <p:txBody>
          <a:bodyPr spcFirstLastPara="1" wrap="square" lIns="91425" tIns="0" rIns="91425" bIns="0" anchor="t" anchorCtr="0">
            <a:noAutofit/>
          </a:bodyPr>
          <a:lstStyle>
            <a:lvl1pPr lvl="0">
              <a:spcBef>
                <a:spcPts val="0"/>
              </a:spcBef>
              <a:spcAft>
                <a:spcPts val="0"/>
              </a:spcAft>
              <a:buSzPts val="42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3"/>
          <p:cNvSpPr txBox="1">
            <a:spLocks noGrp="1"/>
          </p:cNvSpPr>
          <p:nvPr>
            <p:ph type="title" idx="2" hasCustomPrompt="1"/>
          </p:nvPr>
        </p:nvSpPr>
        <p:spPr>
          <a:xfrm>
            <a:off x="3048600" y="1563725"/>
            <a:ext cx="1475700" cy="814200"/>
          </a:xfrm>
          <a:prstGeom prst="rect">
            <a:avLst/>
          </a:prstGeom>
        </p:spPr>
        <p:txBody>
          <a:bodyPr spcFirstLastPara="1" wrap="square" lIns="91425" tIns="0" rIns="91425" bIns="0" anchor="ctr" anchorCtr="0">
            <a:noAutofit/>
          </a:bodyPr>
          <a:lstStyle>
            <a:lvl1pPr lvl="0" rtl="0">
              <a:spcBef>
                <a:spcPts val="0"/>
              </a:spcBef>
              <a:spcAft>
                <a:spcPts val="0"/>
              </a:spcAft>
              <a:buSzPts val="7200"/>
              <a:buNone/>
              <a:defRPr sz="7200">
                <a:solidFill>
                  <a:schemeClr val="accen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7" name="Google Shape;37;p3"/>
          <p:cNvSpPr txBox="1">
            <a:spLocks noGrp="1"/>
          </p:cNvSpPr>
          <p:nvPr>
            <p:ph type="subTitle" idx="1"/>
          </p:nvPr>
        </p:nvSpPr>
        <p:spPr>
          <a:xfrm>
            <a:off x="3048600" y="3090548"/>
            <a:ext cx="3046800" cy="604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38" name="Google Shape;38;p3"/>
          <p:cNvPicPr preferRelativeResize="0"/>
          <p:nvPr/>
        </p:nvPicPr>
        <p:blipFill>
          <a:blip r:embed="rId12">
            <a:alphaModFix/>
          </a:blip>
          <a:stretch>
            <a:fillRect/>
          </a:stretch>
        </p:blipFill>
        <p:spPr>
          <a:xfrm>
            <a:off x="7711850" y="1086375"/>
            <a:ext cx="1927177" cy="20485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pic>
        <p:nvPicPr>
          <p:cNvPr id="80" name="Google Shape;80;p8"/>
          <p:cNvPicPr preferRelativeResize="0"/>
          <p:nvPr/>
        </p:nvPicPr>
        <p:blipFill>
          <a:blip r:embed="rId2">
            <a:alphaModFix/>
          </a:blip>
          <a:stretch>
            <a:fillRect/>
          </a:stretch>
        </p:blipFill>
        <p:spPr>
          <a:xfrm>
            <a:off x="-1431350" y="1457950"/>
            <a:ext cx="3010526" cy="3200123"/>
          </a:xfrm>
          <a:prstGeom prst="rect">
            <a:avLst/>
          </a:prstGeom>
          <a:noFill/>
          <a:ln>
            <a:noFill/>
          </a:ln>
        </p:spPr>
      </p:pic>
      <p:pic>
        <p:nvPicPr>
          <p:cNvPr id="81" name="Google Shape;81;p8"/>
          <p:cNvPicPr preferRelativeResize="0"/>
          <p:nvPr/>
        </p:nvPicPr>
        <p:blipFill>
          <a:blip r:embed="rId3">
            <a:alphaModFix/>
          </a:blip>
          <a:stretch>
            <a:fillRect/>
          </a:stretch>
        </p:blipFill>
        <p:spPr>
          <a:xfrm>
            <a:off x="7711526" y="210600"/>
            <a:ext cx="2219949" cy="2361150"/>
          </a:xfrm>
          <a:prstGeom prst="rect">
            <a:avLst/>
          </a:prstGeom>
          <a:noFill/>
          <a:ln>
            <a:noFill/>
          </a:ln>
        </p:spPr>
      </p:pic>
      <p:pic>
        <p:nvPicPr>
          <p:cNvPr id="82" name="Google Shape;82;p8"/>
          <p:cNvPicPr preferRelativeResize="0"/>
          <p:nvPr/>
        </p:nvPicPr>
        <p:blipFill>
          <a:blip r:embed="rId4">
            <a:alphaModFix/>
          </a:blip>
          <a:stretch>
            <a:fillRect/>
          </a:stretch>
        </p:blipFill>
        <p:spPr>
          <a:xfrm>
            <a:off x="7711525" y="1536663"/>
            <a:ext cx="1634548" cy="1737479"/>
          </a:xfrm>
          <a:prstGeom prst="rect">
            <a:avLst/>
          </a:prstGeom>
          <a:noFill/>
          <a:ln>
            <a:noFill/>
          </a:ln>
        </p:spPr>
      </p:pic>
      <p:pic>
        <p:nvPicPr>
          <p:cNvPr id="83" name="Google Shape;83;p8"/>
          <p:cNvPicPr preferRelativeResize="0"/>
          <p:nvPr/>
        </p:nvPicPr>
        <p:blipFill>
          <a:blip r:embed="rId5">
            <a:alphaModFix/>
          </a:blip>
          <a:stretch>
            <a:fillRect/>
          </a:stretch>
        </p:blipFill>
        <p:spPr>
          <a:xfrm>
            <a:off x="199800" y="3333350"/>
            <a:ext cx="1634548" cy="1737471"/>
          </a:xfrm>
          <a:prstGeom prst="rect">
            <a:avLst/>
          </a:prstGeom>
          <a:noFill/>
          <a:ln>
            <a:noFill/>
          </a:ln>
        </p:spPr>
      </p:pic>
      <p:pic>
        <p:nvPicPr>
          <p:cNvPr id="84" name="Google Shape;84;p8"/>
          <p:cNvPicPr preferRelativeResize="0"/>
          <p:nvPr/>
        </p:nvPicPr>
        <p:blipFill>
          <a:blip r:embed="rId6">
            <a:alphaModFix/>
          </a:blip>
          <a:stretch>
            <a:fillRect/>
          </a:stretch>
        </p:blipFill>
        <p:spPr>
          <a:xfrm flipH="1">
            <a:off x="6750751" y="3333350"/>
            <a:ext cx="818299" cy="2053724"/>
          </a:xfrm>
          <a:prstGeom prst="rect">
            <a:avLst/>
          </a:prstGeom>
          <a:noFill/>
          <a:ln>
            <a:noFill/>
          </a:ln>
        </p:spPr>
      </p:pic>
      <p:pic>
        <p:nvPicPr>
          <p:cNvPr id="85" name="Google Shape;85;p8"/>
          <p:cNvPicPr preferRelativeResize="0"/>
          <p:nvPr/>
        </p:nvPicPr>
        <p:blipFill>
          <a:blip r:embed="rId7">
            <a:alphaModFix/>
          </a:blip>
          <a:stretch>
            <a:fillRect/>
          </a:stretch>
        </p:blipFill>
        <p:spPr>
          <a:xfrm>
            <a:off x="2368602" y="-1402425"/>
            <a:ext cx="2352777" cy="2500924"/>
          </a:xfrm>
          <a:prstGeom prst="rect">
            <a:avLst/>
          </a:prstGeom>
          <a:noFill/>
          <a:ln>
            <a:noFill/>
          </a:ln>
        </p:spPr>
      </p:pic>
      <p:pic>
        <p:nvPicPr>
          <p:cNvPr id="86" name="Google Shape;86;p8"/>
          <p:cNvPicPr preferRelativeResize="0"/>
          <p:nvPr/>
        </p:nvPicPr>
        <p:blipFill>
          <a:blip r:embed="rId8">
            <a:alphaModFix/>
          </a:blip>
          <a:stretch>
            <a:fillRect/>
          </a:stretch>
        </p:blipFill>
        <p:spPr>
          <a:xfrm>
            <a:off x="5844800" y="-1032375"/>
            <a:ext cx="1724252" cy="1831674"/>
          </a:xfrm>
          <a:prstGeom prst="rect">
            <a:avLst/>
          </a:prstGeom>
          <a:noFill/>
          <a:ln>
            <a:noFill/>
          </a:ln>
        </p:spPr>
      </p:pic>
      <p:pic>
        <p:nvPicPr>
          <p:cNvPr id="87" name="Google Shape;87;p8"/>
          <p:cNvPicPr preferRelativeResize="0"/>
          <p:nvPr/>
        </p:nvPicPr>
        <p:blipFill>
          <a:blip r:embed="rId9">
            <a:alphaModFix/>
          </a:blip>
          <a:stretch>
            <a:fillRect/>
          </a:stretch>
        </p:blipFill>
        <p:spPr>
          <a:xfrm rot="8722205" flipH="1">
            <a:off x="4241275" y="4009789"/>
            <a:ext cx="2352777" cy="2500937"/>
          </a:xfrm>
          <a:prstGeom prst="rect">
            <a:avLst/>
          </a:prstGeom>
          <a:noFill/>
          <a:ln>
            <a:noFill/>
          </a:ln>
        </p:spPr>
      </p:pic>
      <p:pic>
        <p:nvPicPr>
          <p:cNvPr id="88" name="Google Shape;88;p8"/>
          <p:cNvPicPr preferRelativeResize="0"/>
          <p:nvPr/>
        </p:nvPicPr>
        <p:blipFill>
          <a:blip r:embed="rId10">
            <a:alphaModFix/>
          </a:blip>
          <a:stretch>
            <a:fillRect/>
          </a:stretch>
        </p:blipFill>
        <p:spPr>
          <a:xfrm>
            <a:off x="232061" y="-588350"/>
            <a:ext cx="1570035" cy="1737473"/>
          </a:xfrm>
          <a:prstGeom prst="rect">
            <a:avLst/>
          </a:prstGeom>
          <a:noFill/>
          <a:ln>
            <a:noFill/>
          </a:ln>
        </p:spPr>
      </p:pic>
      <p:sp>
        <p:nvSpPr>
          <p:cNvPr id="89" name="Google Shape;89;p8"/>
          <p:cNvSpPr txBox="1">
            <a:spLocks noGrp="1"/>
          </p:cNvSpPr>
          <p:nvPr>
            <p:ph type="title"/>
          </p:nvPr>
        </p:nvSpPr>
        <p:spPr>
          <a:xfrm>
            <a:off x="1790400" y="1265250"/>
            <a:ext cx="5563200" cy="2613000"/>
          </a:xfrm>
          <a:prstGeom prst="rect">
            <a:avLst/>
          </a:prstGeom>
        </p:spPr>
        <p:txBody>
          <a:bodyPr spcFirstLastPara="1" wrap="square" lIns="91425" tIns="0" rIns="91425" bIns="0" anchor="t" anchorCtr="0">
            <a:noAutofit/>
          </a:bodyPr>
          <a:lstStyle>
            <a:lvl1pPr lvl="0" algn="ctr">
              <a:spcBef>
                <a:spcPts val="0"/>
              </a:spcBef>
              <a:spcAft>
                <a:spcPts val="0"/>
              </a:spcAft>
              <a:buSzPts val="4800"/>
              <a:buNone/>
              <a:defRPr sz="8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pic>
        <p:nvPicPr>
          <p:cNvPr id="91" name="Google Shape;91;p9"/>
          <p:cNvPicPr preferRelativeResize="0"/>
          <p:nvPr/>
        </p:nvPicPr>
        <p:blipFill>
          <a:blip r:embed="rId2">
            <a:alphaModFix/>
          </a:blip>
          <a:stretch>
            <a:fillRect/>
          </a:stretch>
        </p:blipFill>
        <p:spPr>
          <a:xfrm>
            <a:off x="2777902" y="4363437"/>
            <a:ext cx="2350526" cy="2498540"/>
          </a:xfrm>
          <a:prstGeom prst="rect">
            <a:avLst/>
          </a:prstGeom>
          <a:noFill/>
          <a:ln>
            <a:noFill/>
          </a:ln>
        </p:spPr>
      </p:pic>
      <p:pic>
        <p:nvPicPr>
          <p:cNvPr id="92" name="Google Shape;92;p9"/>
          <p:cNvPicPr preferRelativeResize="0"/>
          <p:nvPr/>
        </p:nvPicPr>
        <p:blipFill>
          <a:blip r:embed="rId3">
            <a:alphaModFix/>
          </a:blip>
          <a:stretch>
            <a:fillRect/>
          </a:stretch>
        </p:blipFill>
        <p:spPr>
          <a:xfrm>
            <a:off x="7406873" y="3915775"/>
            <a:ext cx="2771675" cy="2946201"/>
          </a:xfrm>
          <a:prstGeom prst="rect">
            <a:avLst/>
          </a:prstGeom>
          <a:noFill/>
          <a:ln>
            <a:noFill/>
          </a:ln>
        </p:spPr>
      </p:pic>
      <p:pic>
        <p:nvPicPr>
          <p:cNvPr id="93" name="Google Shape;93;p9"/>
          <p:cNvPicPr preferRelativeResize="0"/>
          <p:nvPr/>
        </p:nvPicPr>
        <p:blipFill>
          <a:blip r:embed="rId4">
            <a:alphaModFix/>
          </a:blip>
          <a:stretch>
            <a:fillRect/>
          </a:stretch>
        </p:blipFill>
        <p:spPr>
          <a:xfrm rot="841556">
            <a:off x="6459182" y="3814626"/>
            <a:ext cx="733567" cy="1841099"/>
          </a:xfrm>
          <a:prstGeom prst="rect">
            <a:avLst/>
          </a:prstGeom>
          <a:noFill/>
          <a:ln>
            <a:noFill/>
          </a:ln>
        </p:spPr>
      </p:pic>
      <p:pic>
        <p:nvPicPr>
          <p:cNvPr id="94" name="Google Shape;94;p9"/>
          <p:cNvPicPr preferRelativeResize="0"/>
          <p:nvPr/>
        </p:nvPicPr>
        <p:blipFill>
          <a:blip r:embed="rId5">
            <a:alphaModFix/>
          </a:blip>
          <a:stretch>
            <a:fillRect/>
          </a:stretch>
        </p:blipFill>
        <p:spPr>
          <a:xfrm>
            <a:off x="-1133523" y="-1292958"/>
            <a:ext cx="2771675" cy="2946210"/>
          </a:xfrm>
          <a:prstGeom prst="rect">
            <a:avLst/>
          </a:prstGeom>
          <a:noFill/>
          <a:ln>
            <a:noFill/>
          </a:ln>
        </p:spPr>
      </p:pic>
      <p:pic>
        <p:nvPicPr>
          <p:cNvPr id="95" name="Google Shape;95;p9"/>
          <p:cNvPicPr preferRelativeResize="0"/>
          <p:nvPr/>
        </p:nvPicPr>
        <p:blipFill>
          <a:blip r:embed="rId6">
            <a:alphaModFix/>
          </a:blip>
          <a:stretch>
            <a:fillRect/>
          </a:stretch>
        </p:blipFill>
        <p:spPr>
          <a:xfrm>
            <a:off x="844775" y="-801850"/>
            <a:ext cx="1847638" cy="1964001"/>
          </a:xfrm>
          <a:prstGeom prst="rect">
            <a:avLst/>
          </a:prstGeom>
          <a:noFill/>
          <a:ln>
            <a:noFill/>
          </a:ln>
        </p:spPr>
      </p:pic>
      <p:pic>
        <p:nvPicPr>
          <p:cNvPr id="96" name="Google Shape;96;p9"/>
          <p:cNvPicPr preferRelativeResize="0"/>
          <p:nvPr/>
        </p:nvPicPr>
        <p:blipFill>
          <a:blip r:embed="rId7">
            <a:alphaModFix/>
          </a:blip>
          <a:stretch>
            <a:fillRect/>
          </a:stretch>
        </p:blipFill>
        <p:spPr>
          <a:xfrm>
            <a:off x="8349182" y="103975"/>
            <a:ext cx="2032676" cy="2161975"/>
          </a:xfrm>
          <a:prstGeom prst="rect">
            <a:avLst/>
          </a:prstGeom>
          <a:noFill/>
          <a:ln>
            <a:noFill/>
          </a:ln>
        </p:spPr>
      </p:pic>
      <p:pic>
        <p:nvPicPr>
          <p:cNvPr id="97" name="Google Shape;97;p9"/>
          <p:cNvPicPr preferRelativeResize="0"/>
          <p:nvPr/>
        </p:nvPicPr>
        <p:blipFill>
          <a:blip r:embed="rId8">
            <a:alphaModFix/>
          </a:blip>
          <a:stretch>
            <a:fillRect/>
          </a:stretch>
        </p:blipFill>
        <p:spPr>
          <a:xfrm>
            <a:off x="6748379" y="-801850"/>
            <a:ext cx="1847650" cy="2058815"/>
          </a:xfrm>
          <a:prstGeom prst="rect">
            <a:avLst/>
          </a:prstGeom>
          <a:noFill/>
          <a:ln>
            <a:noFill/>
          </a:ln>
        </p:spPr>
      </p:pic>
      <p:pic>
        <p:nvPicPr>
          <p:cNvPr id="98" name="Google Shape;98;p9"/>
          <p:cNvPicPr preferRelativeResize="0"/>
          <p:nvPr/>
        </p:nvPicPr>
        <p:blipFill>
          <a:blip r:embed="rId9">
            <a:alphaModFix/>
          </a:blip>
          <a:stretch>
            <a:fillRect/>
          </a:stretch>
        </p:blipFill>
        <p:spPr>
          <a:xfrm>
            <a:off x="8523528" y="3208675"/>
            <a:ext cx="1655026" cy="1759250"/>
          </a:xfrm>
          <a:prstGeom prst="rect">
            <a:avLst/>
          </a:prstGeom>
          <a:noFill/>
          <a:ln>
            <a:noFill/>
          </a:ln>
        </p:spPr>
      </p:pic>
      <p:pic>
        <p:nvPicPr>
          <p:cNvPr id="99" name="Google Shape;99;p9"/>
          <p:cNvPicPr preferRelativeResize="0"/>
          <p:nvPr/>
        </p:nvPicPr>
        <p:blipFill>
          <a:blip r:embed="rId10">
            <a:alphaModFix/>
          </a:blip>
          <a:stretch>
            <a:fillRect/>
          </a:stretch>
        </p:blipFill>
        <p:spPr>
          <a:xfrm>
            <a:off x="-651021" y="4053239"/>
            <a:ext cx="2032677" cy="2159311"/>
          </a:xfrm>
          <a:prstGeom prst="rect">
            <a:avLst/>
          </a:prstGeom>
          <a:noFill/>
          <a:ln>
            <a:noFill/>
          </a:ln>
        </p:spPr>
      </p:pic>
      <p:pic>
        <p:nvPicPr>
          <p:cNvPr id="100" name="Google Shape;100;p9"/>
          <p:cNvPicPr preferRelativeResize="0"/>
          <p:nvPr/>
        </p:nvPicPr>
        <p:blipFill>
          <a:blip r:embed="rId11">
            <a:alphaModFix/>
          </a:blip>
          <a:stretch>
            <a:fillRect/>
          </a:stretch>
        </p:blipFill>
        <p:spPr>
          <a:xfrm>
            <a:off x="5439275" y="47453"/>
            <a:ext cx="612650" cy="651599"/>
          </a:xfrm>
          <a:prstGeom prst="rect">
            <a:avLst/>
          </a:prstGeom>
          <a:noFill/>
          <a:ln>
            <a:noFill/>
          </a:ln>
        </p:spPr>
      </p:pic>
      <p:sp>
        <p:nvSpPr>
          <p:cNvPr id="101" name="Google Shape;101;p9"/>
          <p:cNvSpPr txBox="1">
            <a:spLocks noGrp="1"/>
          </p:cNvSpPr>
          <p:nvPr>
            <p:ph type="title"/>
          </p:nvPr>
        </p:nvSpPr>
        <p:spPr>
          <a:xfrm>
            <a:off x="4061612" y="1499963"/>
            <a:ext cx="4365300" cy="651600"/>
          </a:xfrm>
          <a:prstGeom prst="rect">
            <a:avLst/>
          </a:prstGeom>
        </p:spPr>
        <p:txBody>
          <a:bodyPr spcFirstLastPara="1" wrap="square" lIns="91425" tIns="0" rIns="91425" bIns="0" anchor="t" anchorCtr="0">
            <a:noAutofit/>
          </a:bodyPr>
          <a:lstStyle>
            <a:lvl1pPr lvl="0" rtl="0">
              <a:spcBef>
                <a:spcPts val="0"/>
              </a:spcBef>
              <a:spcAft>
                <a:spcPts val="0"/>
              </a:spcAft>
              <a:buSzPts val="42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 name="Google Shape;102;p9"/>
          <p:cNvSpPr txBox="1">
            <a:spLocks noGrp="1"/>
          </p:cNvSpPr>
          <p:nvPr>
            <p:ph type="subTitle" idx="1"/>
          </p:nvPr>
        </p:nvSpPr>
        <p:spPr>
          <a:xfrm>
            <a:off x="4061612" y="2380238"/>
            <a:ext cx="4365300" cy="1263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20">
    <p:spTree>
      <p:nvGrpSpPr>
        <p:cNvPr id="1" name="Shape 125"/>
        <p:cNvGrpSpPr/>
        <p:nvPr/>
      </p:nvGrpSpPr>
      <p:grpSpPr>
        <a:xfrm>
          <a:off x="0" y="0"/>
          <a:ext cx="0" cy="0"/>
          <a:chOff x="0" y="0"/>
          <a:chExt cx="0" cy="0"/>
        </a:xfrm>
      </p:grpSpPr>
      <p:pic>
        <p:nvPicPr>
          <p:cNvPr id="126" name="Google Shape;126;p13"/>
          <p:cNvPicPr preferRelativeResize="0"/>
          <p:nvPr/>
        </p:nvPicPr>
        <p:blipFill>
          <a:blip r:embed="rId2">
            <a:alphaModFix/>
          </a:blip>
          <a:stretch>
            <a:fillRect/>
          </a:stretch>
        </p:blipFill>
        <p:spPr>
          <a:xfrm flipH="1">
            <a:off x="2864403" y="-2337887"/>
            <a:ext cx="3275762" cy="3484107"/>
          </a:xfrm>
          <a:prstGeom prst="rect">
            <a:avLst/>
          </a:prstGeom>
          <a:noFill/>
          <a:ln>
            <a:noFill/>
          </a:ln>
        </p:spPr>
      </p:pic>
      <p:pic>
        <p:nvPicPr>
          <p:cNvPr id="127" name="Google Shape;127;p13"/>
          <p:cNvPicPr preferRelativeResize="0"/>
          <p:nvPr/>
        </p:nvPicPr>
        <p:blipFill>
          <a:blip r:embed="rId3">
            <a:alphaModFix/>
          </a:blip>
          <a:stretch>
            <a:fillRect/>
          </a:stretch>
        </p:blipFill>
        <p:spPr>
          <a:xfrm flipH="1">
            <a:off x="-302274" y="4021513"/>
            <a:ext cx="1823151" cy="1937951"/>
          </a:xfrm>
          <a:prstGeom prst="rect">
            <a:avLst/>
          </a:prstGeom>
          <a:noFill/>
          <a:ln>
            <a:noFill/>
          </a:ln>
        </p:spPr>
      </p:pic>
      <p:pic>
        <p:nvPicPr>
          <p:cNvPr id="128" name="Google Shape;128;p13"/>
          <p:cNvPicPr preferRelativeResize="0"/>
          <p:nvPr/>
        </p:nvPicPr>
        <p:blipFill>
          <a:blip r:embed="rId4">
            <a:alphaModFix/>
          </a:blip>
          <a:stretch>
            <a:fillRect/>
          </a:stretch>
        </p:blipFill>
        <p:spPr>
          <a:xfrm flipH="1">
            <a:off x="7128378" y="3255053"/>
            <a:ext cx="3193801" cy="3396900"/>
          </a:xfrm>
          <a:prstGeom prst="rect">
            <a:avLst/>
          </a:prstGeom>
          <a:noFill/>
          <a:ln>
            <a:noFill/>
          </a:ln>
        </p:spPr>
      </p:pic>
      <p:pic>
        <p:nvPicPr>
          <p:cNvPr id="129" name="Google Shape;129;p13"/>
          <p:cNvPicPr preferRelativeResize="0"/>
          <p:nvPr/>
        </p:nvPicPr>
        <p:blipFill>
          <a:blip r:embed="rId5">
            <a:alphaModFix/>
          </a:blip>
          <a:stretch>
            <a:fillRect/>
          </a:stretch>
        </p:blipFill>
        <p:spPr>
          <a:xfrm rot="-1674662" flipH="1">
            <a:off x="-790729" y="2112635"/>
            <a:ext cx="2233004" cy="2471128"/>
          </a:xfrm>
          <a:prstGeom prst="rect">
            <a:avLst/>
          </a:prstGeom>
          <a:noFill/>
          <a:ln>
            <a:noFill/>
          </a:ln>
        </p:spPr>
      </p:pic>
      <p:pic>
        <p:nvPicPr>
          <p:cNvPr id="130" name="Google Shape;130;p13"/>
          <p:cNvPicPr preferRelativeResize="0"/>
          <p:nvPr/>
        </p:nvPicPr>
        <p:blipFill>
          <a:blip r:embed="rId6">
            <a:alphaModFix/>
          </a:blip>
          <a:stretch>
            <a:fillRect/>
          </a:stretch>
        </p:blipFill>
        <p:spPr>
          <a:xfrm>
            <a:off x="-358250" y="-1041112"/>
            <a:ext cx="3010526" cy="3200123"/>
          </a:xfrm>
          <a:prstGeom prst="rect">
            <a:avLst/>
          </a:prstGeom>
          <a:noFill/>
          <a:ln>
            <a:noFill/>
          </a:ln>
        </p:spPr>
      </p:pic>
      <p:pic>
        <p:nvPicPr>
          <p:cNvPr id="131" name="Google Shape;131;p13"/>
          <p:cNvPicPr preferRelativeResize="0"/>
          <p:nvPr/>
        </p:nvPicPr>
        <p:blipFill>
          <a:blip r:embed="rId7">
            <a:alphaModFix/>
          </a:blip>
          <a:stretch>
            <a:fillRect/>
          </a:stretch>
        </p:blipFill>
        <p:spPr>
          <a:xfrm>
            <a:off x="1272900" y="834288"/>
            <a:ext cx="1634548" cy="1737471"/>
          </a:xfrm>
          <a:prstGeom prst="rect">
            <a:avLst/>
          </a:prstGeom>
          <a:noFill/>
          <a:ln>
            <a:noFill/>
          </a:ln>
        </p:spPr>
      </p:pic>
      <p:pic>
        <p:nvPicPr>
          <p:cNvPr id="132" name="Google Shape;132;p13"/>
          <p:cNvPicPr preferRelativeResize="0"/>
          <p:nvPr/>
        </p:nvPicPr>
        <p:blipFill>
          <a:blip r:embed="rId8">
            <a:alphaModFix/>
          </a:blip>
          <a:stretch>
            <a:fillRect/>
          </a:stretch>
        </p:blipFill>
        <p:spPr>
          <a:xfrm>
            <a:off x="8227774" y="785725"/>
            <a:ext cx="1838098" cy="1953843"/>
          </a:xfrm>
          <a:prstGeom prst="rect">
            <a:avLst/>
          </a:prstGeom>
          <a:noFill/>
          <a:ln>
            <a:noFill/>
          </a:ln>
        </p:spPr>
      </p:pic>
      <p:pic>
        <p:nvPicPr>
          <p:cNvPr id="133" name="Google Shape;133;p13"/>
          <p:cNvPicPr preferRelativeResize="0"/>
          <p:nvPr/>
        </p:nvPicPr>
        <p:blipFill>
          <a:blip r:embed="rId9">
            <a:alphaModFix/>
          </a:blip>
          <a:stretch>
            <a:fillRect/>
          </a:stretch>
        </p:blipFill>
        <p:spPr>
          <a:xfrm flipH="1">
            <a:off x="7665163" y="386200"/>
            <a:ext cx="1823151" cy="1937946"/>
          </a:xfrm>
          <a:prstGeom prst="rect">
            <a:avLst/>
          </a:prstGeom>
          <a:noFill/>
          <a:ln>
            <a:noFill/>
          </a:ln>
        </p:spPr>
      </p:pic>
      <p:pic>
        <p:nvPicPr>
          <p:cNvPr id="134" name="Google Shape;134;p13"/>
          <p:cNvPicPr preferRelativeResize="0"/>
          <p:nvPr/>
        </p:nvPicPr>
        <p:blipFill>
          <a:blip r:embed="rId10">
            <a:alphaModFix/>
          </a:blip>
          <a:stretch>
            <a:fillRect/>
          </a:stretch>
        </p:blipFill>
        <p:spPr>
          <a:xfrm rot="8099988" flipH="1">
            <a:off x="3041421" y="3890545"/>
            <a:ext cx="2497255" cy="2654513"/>
          </a:xfrm>
          <a:prstGeom prst="rect">
            <a:avLst/>
          </a:prstGeom>
          <a:noFill/>
          <a:ln>
            <a:noFill/>
          </a:ln>
        </p:spPr>
      </p:pic>
      <p:sp>
        <p:nvSpPr>
          <p:cNvPr id="135" name="Google Shape;135;p13"/>
          <p:cNvSpPr txBox="1">
            <a:spLocks noGrp="1"/>
          </p:cNvSpPr>
          <p:nvPr>
            <p:ph type="title"/>
          </p:nvPr>
        </p:nvSpPr>
        <p:spPr>
          <a:xfrm>
            <a:off x="3245375" y="2320050"/>
            <a:ext cx="4011600" cy="651600"/>
          </a:xfrm>
          <a:prstGeom prst="rect">
            <a:avLst/>
          </a:prstGeom>
        </p:spPr>
        <p:txBody>
          <a:bodyPr spcFirstLastPara="1" wrap="square" lIns="91425" tIns="0" rIns="91425" bIns="0" anchor="t" anchorCtr="0">
            <a:noAutofit/>
          </a:bodyPr>
          <a:lstStyle>
            <a:lvl1pPr lvl="0" algn="r" rtl="0">
              <a:spcBef>
                <a:spcPts val="0"/>
              </a:spcBef>
              <a:spcAft>
                <a:spcPts val="0"/>
              </a:spcAft>
              <a:buSzPts val="4200"/>
              <a:buNone/>
              <a:defRPr sz="4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36" name="Google Shape;136;p13"/>
          <p:cNvSpPr txBox="1">
            <a:spLocks noGrp="1"/>
          </p:cNvSpPr>
          <p:nvPr>
            <p:ph type="title" idx="2" hasCustomPrompt="1"/>
          </p:nvPr>
        </p:nvSpPr>
        <p:spPr>
          <a:xfrm>
            <a:off x="5428130" y="1505938"/>
            <a:ext cx="1828800" cy="814200"/>
          </a:xfrm>
          <a:prstGeom prst="rect">
            <a:avLst/>
          </a:prstGeom>
        </p:spPr>
        <p:txBody>
          <a:bodyPr spcFirstLastPara="1" wrap="square" lIns="91425" tIns="0" rIns="91425" bIns="0" anchor="ctr" anchorCtr="0">
            <a:noAutofit/>
          </a:bodyPr>
          <a:lstStyle>
            <a:lvl1pPr lvl="0" algn="r" rtl="0">
              <a:spcBef>
                <a:spcPts val="0"/>
              </a:spcBef>
              <a:spcAft>
                <a:spcPts val="0"/>
              </a:spcAft>
              <a:buSzPts val="7200"/>
              <a:buNone/>
              <a:defRPr sz="72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37" name="Google Shape;137;p13"/>
          <p:cNvSpPr txBox="1">
            <a:spLocks noGrp="1"/>
          </p:cNvSpPr>
          <p:nvPr>
            <p:ph type="subTitle" idx="1"/>
          </p:nvPr>
        </p:nvSpPr>
        <p:spPr>
          <a:xfrm>
            <a:off x="4307275" y="3032761"/>
            <a:ext cx="2949600" cy="6048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5">
    <p:spTree>
      <p:nvGrpSpPr>
        <p:cNvPr id="1" name="Shape 169"/>
        <p:cNvGrpSpPr/>
        <p:nvPr/>
      </p:nvGrpSpPr>
      <p:grpSpPr>
        <a:xfrm>
          <a:off x="0" y="0"/>
          <a:ext cx="0" cy="0"/>
          <a:chOff x="0" y="0"/>
          <a:chExt cx="0" cy="0"/>
        </a:xfrm>
      </p:grpSpPr>
      <p:pic>
        <p:nvPicPr>
          <p:cNvPr id="170" name="Google Shape;170;p15"/>
          <p:cNvPicPr preferRelativeResize="0"/>
          <p:nvPr/>
        </p:nvPicPr>
        <p:blipFill>
          <a:blip r:embed="rId2">
            <a:alphaModFix/>
          </a:blip>
          <a:stretch>
            <a:fillRect/>
          </a:stretch>
        </p:blipFill>
        <p:spPr>
          <a:xfrm rot="5147466">
            <a:off x="1451612" y="4192623"/>
            <a:ext cx="2575225" cy="2737401"/>
          </a:xfrm>
          <a:prstGeom prst="rect">
            <a:avLst/>
          </a:prstGeom>
          <a:noFill/>
          <a:ln>
            <a:noFill/>
          </a:ln>
        </p:spPr>
      </p:pic>
      <p:pic>
        <p:nvPicPr>
          <p:cNvPr id="171" name="Google Shape;171;p15"/>
          <p:cNvPicPr preferRelativeResize="0"/>
          <p:nvPr/>
        </p:nvPicPr>
        <p:blipFill>
          <a:blip r:embed="rId3">
            <a:alphaModFix/>
          </a:blip>
          <a:stretch>
            <a:fillRect/>
          </a:stretch>
        </p:blipFill>
        <p:spPr>
          <a:xfrm rot="-1028883">
            <a:off x="4628319" y="4099614"/>
            <a:ext cx="675934" cy="1696448"/>
          </a:xfrm>
          <a:prstGeom prst="rect">
            <a:avLst/>
          </a:prstGeom>
          <a:noFill/>
          <a:ln>
            <a:noFill/>
          </a:ln>
        </p:spPr>
      </p:pic>
      <p:pic>
        <p:nvPicPr>
          <p:cNvPr id="172" name="Google Shape;172;p15"/>
          <p:cNvPicPr preferRelativeResize="0"/>
          <p:nvPr/>
        </p:nvPicPr>
        <p:blipFill>
          <a:blip r:embed="rId4">
            <a:alphaModFix/>
          </a:blip>
          <a:stretch>
            <a:fillRect/>
          </a:stretch>
        </p:blipFill>
        <p:spPr>
          <a:xfrm>
            <a:off x="-1664806" y="2729624"/>
            <a:ext cx="2714301" cy="2886949"/>
          </a:xfrm>
          <a:prstGeom prst="rect">
            <a:avLst/>
          </a:prstGeom>
          <a:noFill/>
          <a:ln>
            <a:noFill/>
          </a:ln>
        </p:spPr>
      </p:pic>
      <p:pic>
        <p:nvPicPr>
          <p:cNvPr id="173" name="Google Shape;173;p15"/>
          <p:cNvPicPr preferRelativeResize="0"/>
          <p:nvPr/>
        </p:nvPicPr>
        <p:blipFill>
          <a:blip r:embed="rId5">
            <a:alphaModFix/>
          </a:blip>
          <a:stretch>
            <a:fillRect/>
          </a:stretch>
        </p:blipFill>
        <p:spPr>
          <a:xfrm>
            <a:off x="-501100" y="2459250"/>
            <a:ext cx="2007450" cy="2133851"/>
          </a:xfrm>
          <a:prstGeom prst="rect">
            <a:avLst/>
          </a:prstGeom>
          <a:noFill/>
          <a:ln>
            <a:noFill/>
          </a:ln>
        </p:spPr>
      </p:pic>
      <p:pic>
        <p:nvPicPr>
          <p:cNvPr id="174" name="Google Shape;174;p15"/>
          <p:cNvPicPr preferRelativeResize="0"/>
          <p:nvPr/>
        </p:nvPicPr>
        <p:blipFill>
          <a:blip r:embed="rId6">
            <a:alphaModFix/>
          </a:blip>
          <a:stretch>
            <a:fillRect/>
          </a:stretch>
        </p:blipFill>
        <p:spPr>
          <a:xfrm flipH="1">
            <a:off x="7983744" y="3231750"/>
            <a:ext cx="2643825" cy="2811999"/>
          </a:xfrm>
          <a:prstGeom prst="rect">
            <a:avLst/>
          </a:prstGeom>
          <a:noFill/>
          <a:ln>
            <a:noFill/>
          </a:ln>
        </p:spPr>
      </p:pic>
      <p:pic>
        <p:nvPicPr>
          <p:cNvPr id="175" name="Google Shape;175;p15"/>
          <p:cNvPicPr preferRelativeResize="0"/>
          <p:nvPr/>
        </p:nvPicPr>
        <p:blipFill>
          <a:blip r:embed="rId7">
            <a:alphaModFix/>
          </a:blip>
          <a:stretch>
            <a:fillRect/>
          </a:stretch>
        </p:blipFill>
        <p:spPr>
          <a:xfrm rot="-8564053" flipH="1">
            <a:off x="8263670" y="2047725"/>
            <a:ext cx="1360599" cy="1516100"/>
          </a:xfrm>
          <a:prstGeom prst="rect">
            <a:avLst/>
          </a:prstGeom>
          <a:noFill/>
          <a:ln>
            <a:noFill/>
          </a:ln>
        </p:spPr>
      </p:pic>
      <p:pic>
        <p:nvPicPr>
          <p:cNvPr id="176" name="Google Shape;176;p15"/>
          <p:cNvPicPr preferRelativeResize="0"/>
          <p:nvPr/>
        </p:nvPicPr>
        <p:blipFill>
          <a:blip r:embed="rId8">
            <a:alphaModFix/>
          </a:blip>
          <a:stretch>
            <a:fillRect/>
          </a:stretch>
        </p:blipFill>
        <p:spPr>
          <a:xfrm>
            <a:off x="8227774" y="-28375"/>
            <a:ext cx="1838098" cy="1953843"/>
          </a:xfrm>
          <a:prstGeom prst="rect">
            <a:avLst/>
          </a:prstGeom>
          <a:noFill/>
          <a:ln>
            <a:noFill/>
          </a:ln>
        </p:spPr>
      </p:pic>
      <p:pic>
        <p:nvPicPr>
          <p:cNvPr id="177" name="Google Shape;177;p15"/>
          <p:cNvPicPr preferRelativeResize="0"/>
          <p:nvPr/>
        </p:nvPicPr>
        <p:blipFill>
          <a:blip r:embed="rId9">
            <a:alphaModFix/>
          </a:blip>
          <a:stretch>
            <a:fillRect/>
          </a:stretch>
        </p:blipFill>
        <p:spPr>
          <a:xfrm flipH="1">
            <a:off x="7665163" y="-427900"/>
            <a:ext cx="1823151" cy="1937946"/>
          </a:xfrm>
          <a:prstGeom prst="rect">
            <a:avLst/>
          </a:prstGeom>
          <a:noFill/>
          <a:ln>
            <a:noFill/>
          </a:ln>
        </p:spPr>
      </p:pic>
      <p:pic>
        <p:nvPicPr>
          <p:cNvPr id="178" name="Google Shape;178;p15"/>
          <p:cNvPicPr preferRelativeResize="0"/>
          <p:nvPr/>
        </p:nvPicPr>
        <p:blipFill>
          <a:blip r:embed="rId10">
            <a:alphaModFix/>
          </a:blip>
          <a:stretch>
            <a:fillRect/>
          </a:stretch>
        </p:blipFill>
        <p:spPr>
          <a:xfrm>
            <a:off x="5848199" y="-467200"/>
            <a:ext cx="1341828" cy="1484926"/>
          </a:xfrm>
          <a:prstGeom prst="rect">
            <a:avLst/>
          </a:prstGeom>
          <a:noFill/>
          <a:ln>
            <a:noFill/>
          </a:ln>
        </p:spPr>
      </p:pic>
      <p:pic>
        <p:nvPicPr>
          <p:cNvPr id="179" name="Google Shape;179;p15"/>
          <p:cNvPicPr preferRelativeResize="0"/>
          <p:nvPr/>
        </p:nvPicPr>
        <p:blipFill>
          <a:blip r:embed="rId11">
            <a:alphaModFix/>
          </a:blip>
          <a:stretch>
            <a:fillRect/>
          </a:stretch>
        </p:blipFill>
        <p:spPr>
          <a:xfrm rot="-1463178">
            <a:off x="-1052345" y="361668"/>
            <a:ext cx="1756240" cy="1866831"/>
          </a:xfrm>
          <a:prstGeom prst="rect">
            <a:avLst/>
          </a:prstGeom>
          <a:noFill/>
          <a:ln>
            <a:noFill/>
          </a:ln>
        </p:spPr>
      </p:pic>
      <p:sp>
        <p:nvSpPr>
          <p:cNvPr id="180" name="Google Shape;180;p15"/>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1" name="Google Shape;181;p15"/>
          <p:cNvSpPr txBox="1">
            <a:spLocks noGrp="1"/>
          </p:cNvSpPr>
          <p:nvPr>
            <p:ph type="subTitle" idx="1"/>
          </p:nvPr>
        </p:nvSpPr>
        <p:spPr>
          <a:xfrm>
            <a:off x="3119488" y="1969425"/>
            <a:ext cx="3552600" cy="465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5"/>
          <p:cNvSpPr txBox="1">
            <a:spLocks noGrp="1"/>
          </p:cNvSpPr>
          <p:nvPr>
            <p:ph type="subTitle" idx="2"/>
          </p:nvPr>
        </p:nvSpPr>
        <p:spPr>
          <a:xfrm>
            <a:off x="3119488" y="1630050"/>
            <a:ext cx="3552600" cy="306000"/>
          </a:xfrm>
          <a:prstGeom prst="rect">
            <a:avLst/>
          </a:prstGeom>
        </p:spPr>
        <p:txBody>
          <a:bodyPr spcFirstLastPara="1" wrap="square" lIns="91425" tIns="0" rIns="91425" bIns="0" anchor="t" anchorCtr="0">
            <a:noAutofit/>
          </a:bodyPr>
          <a:lstStyle>
            <a:lvl1pPr marL="0" lvl="0" indent="0" rtl="0">
              <a:lnSpc>
                <a:spcPct val="100000"/>
              </a:lnSpc>
              <a:spcBef>
                <a:spcPts val="0"/>
              </a:spcBef>
              <a:spcAft>
                <a:spcPts val="0"/>
              </a:spcAft>
              <a:buSzPts val="2200"/>
              <a:buFont typeface="Poppins"/>
              <a:buNone/>
              <a:defRPr sz="2000" b="1">
                <a:solidFill>
                  <a:schemeClr val="accent3"/>
                </a:solidFill>
                <a:latin typeface="Lexend Deca"/>
                <a:ea typeface="Lexend Deca"/>
                <a:cs typeface="Lexend Deca"/>
                <a:sym typeface="Lexend Deca"/>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5"/>
          <p:cNvSpPr txBox="1">
            <a:spLocks noGrp="1"/>
          </p:cNvSpPr>
          <p:nvPr>
            <p:ph type="subTitle" idx="3"/>
          </p:nvPr>
        </p:nvSpPr>
        <p:spPr>
          <a:xfrm>
            <a:off x="3119488" y="3173238"/>
            <a:ext cx="3552600" cy="465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5"/>
          <p:cNvSpPr txBox="1">
            <a:spLocks noGrp="1"/>
          </p:cNvSpPr>
          <p:nvPr>
            <p:ph type="subTitle" idx="4"/>
          </p:nvPr>
        </p:nvSpPr>
        <p:spPr>
          <a:xfrm>
            <a:off x="3119488" y="2833862"/>
            <a:ext cx="3552600" cy="306000"/>
          </a:xfrm>
          <a:prstGeom prst="rect">
            <a:avLst/>
          </a:prstGeom>
        </p:spPr>
        <p:txBody>
          <a:bodyPr spcFirstLastPara="1" wrap="square" lIns="91425" tIns="0" rIns="91425" bIns="0" anchor="t" anchorCtr="0">
            <a:noAutofit/>
          </a:bodyPr>
          <a:lstStyle>
            <a:lvl1pPr marL="0" lvl="0" indent="0" rtl="0">
              <a:lnSpc>
                <a:spcPct val="100000"/>
              </a:lnSpc>
              <a:spcBef>
                <a:spcPts val="0"/>
              </a:spcBef>
              <a:spcAft>
                <a:spcPts val="0"/>
              </a:spcAft>
              <a:buSzPts val="2200"/>
              <a:buFont typeface="Poppins"/>
              <a:buNone/>
              <a:defRPr sz="2000" b="1">
                <a:solidFill>
                  <a:schemeClr val="accent3"/>
                </a:solidFill>
                <a:latin typeface="Lexend Deca"/>
                <a:ea typeface="Lexend Deca"/>
                <a:cs typeface="Lexend Deca"/>
                <a:sym typeface="Lexend Deca"/>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7">
  <p:cSld name="CUSTOM_11">
    <p:spTree>
      <p:nvGrpSpPr>
        <p:cNvPr id="1" name="Shape 349"/>
        <p:cNvGrpSpPr/>
        <p:nvPr/>
      </p:nvGrpSpPr>
      <p:grpSpPr>
        <a:xfrm>
          <a:off x="0" y="0"/>
          <a:ext cx="0" cy="0"/>
          <a:chOff x="0" y="0"/>
          <a:chExt cx="0" cy="0"/>
        </a:xfrm>
      </p:grpSpPr>
      <p:pic>
        <p:nvPicPr>
          <p:cNvPr id="350" name="Google Shape;350;p28"/>
          <p:cNvPicPr preferRelativeResize="0"/>
          <p:nvPr/>
        </p:nvPicPr>
        <p:blipFill>
          <a:blip r:embed="rId2">
            <a:alphaModFix/>
          </a:blip>
          <a:stretch>
            <a:fillRect/>
          </a:stretch>
        </p:blipFill>
        <p:spPr>
          <a:xfrm>
            <a:off x="-1721770" y="3231750"/>
            <a:ext cx="2643825" cy="2811999"/>
          </a:xfrm>
          <a:prstGeom prst="rect">
            <a:avLst/>
          </a:prstGeom>
          <a:noFill/>
          <a:ln>
            <a:noFill/>
          </a:ln>
        </p:spPr>
      </p:pic>
      <p:pic>
        <p:nvPicPr>
          <p:cNvPr id="351" name="Google Shape;351;p28"/>
          <p:cNvPicPr preferRelativeResize="0"/>
          <p:nvPr/>
        </p:nvPicPr>
        <p:blipFill>
          <a:blip r:embed="rId3">
            <a:alphaModFix/>
          </a:blip>
          <a:stretch>
            <a:fillRect/>
          </a:stretch>
        </p:blipFill>
        <p:spPr>
          <a:xfrm rot="8564053">
            <a:off x="-718469" y="2047725"/>
            <a:ext cx="1360599" cy="1516100"/>
          </a:xfrm>
          <a:prstGeom prst="rect">
            <a:avLst/>
          </a:prstGeom>
          <a:noFill/>
          <a:ln>
            <a:noFill/>
          </a:ln>
        </p:spPr>
      </p:pic>
      <p:pic>
        <p:nvPicPr>
          <p:cNvPr id="352" name="Google Shape;352;p28"/>
          <p:cNvPicPr preferRelativeResize="0"/>
          <p:nvPr/>
        </p:nvPicPr>
        <p:blipFill>
          <a:blip r:embed="rId4">
            <a:alphaModFix/>
          </a:blip>
          <a:stretch>
            <a:fillRect/>
          </a:stretch>
        </p:blipFill>
        <p:spPr>
          <a:xfrm rot="1303218">
            <a:off x="7534127" y="-1349849"/>
            <a:ext cx="2463148" cy="2618249"/>
          </a:xfrm>
          <a:prstGeom prst="rect">
            <a:avLst/>
          </a:prstGeom>
          <a:noFill/>
          <a:ln>
            <a:noFill/>
          </a:ln>
        </p:spPr>
      </p:pic>
      <p:pic>
        <p:nvPicPr>
          <p:cNvPr id="353" name="Google Shape;353;p28"/>
          <p:cNvPicPr preferRelativeResize="0"/>
          <p:nvPr/>
        </p:nvPicPr>
        <p:blipFill>
          <a:blip r:embed="rId5">
            <a:alphaModFix/>
          </a:blip>
          <a:stretch>
            <a:fillRect/>
          </a:stretch>
        </p:blipFill>
        <p:spPr>
          <a:xfrm rot="10800000" flipH="1">
            <a:off x="6801475" y="-151775"/>
            <a:ext cx="502450" cy="1261025"/>
          </a:xfrm>
          <a:prstGeom prst="rect">
            <a:avLst/>
          </a:prstGeom>
          <a:noFill/>
          <a:ln>
            <a:noFill/>
          </a:ln>
        </p:spPr>
      </p:pic>
      <p:pic>
        <p:nvPicPr>
          <p:cNvPr id="354" name="Google Shape;354;p28"/>
          <p:cNvPicPr preferRelativeResize="0"/>
          <p:nvPr/>
        </p:nvPicPr>
        <p:blipFill>
          <a:blip r:embed="rId6">
            <a:alphaModFix/>
          </a:blip>
          <a:stretch>
            <a:fillRect/>
          </a:stretch>
        </p:blipFill>
        <p:spPr>
          <a:xfrm>
            <a:off x="7688873" y="3820988"/>
            <a:ext cx="3104024" cy="3299475"/>
          </a:xfrm>
          <a:prstGeom prst="rect">
            <a:avLst/>
          </a:prstGeom>
          <a:noFill/>
          <a:ln>
            <a:noFill/>
          </a:ln>
        </p:spPr>
      </p:pic>
      <p:pic>
        <p:nvPicPr>
          <p:cNvPr id="355" name="Google Shape;355;p28"/>
          <p:cNvPicPr preferRelativeResize="0"/>
          <p:nvPr/>
        </p:nvPicPr>
        <p:blipFill>
          <a:blip r:embed="rId7">
            <a:alphaModFix/>
          </a:blip>
          <a:stretch>
            <a:fillRect/>
          </a:stretch>
        </p:blipFill>
        <p:spPr>
          <a:xfrm flipH="1">
            <a:off x="4116751" y="3960925"/>
            <a:ext cx="2524225" cy="2684775"/>
          </a:xfrm>
          <a:prstGeom prst="rect">
            <a:avLst/>
          </a:prstGeom>
          <a:noFill/>
          <a:ln>
            <a:noFill/>
          </a:ln>
        </p:spPr>
      </p:pic>
      <p:pic>
        <p:nvPicPr>
          <p:cNvPr id="356" name="Google Shape;356;p28"/>
          <p:cNvPicPr preferRelativeResize="0"/>
          <p:nvPr/>
        </p:nvPicPr>
        <p:blipFill>
          <a:blip r:embed="rId8">
            <a:alphaModFix/>
          </a:blip>
          <a:stretch>
            <a:fillRect/>
          </a:stretch>
        </p:blipFill>
        <p:spPr>
          <a:xfrm flipH="1">
            <a:off x="3130913" y="4092575"/>
            <a:ext cx="1670326" cy="1775527"/>
          </a:xfrm>
          <a:prstGeom prst="rect">
            <a:avLst/>
          </a:prstGeom>
          <a:noFill/>
          <a:ln>
            <a:noFill/>
          </a:ln>
        </p:spPr>
      </p:pic>
      <p:pic>
        <p:nvPicPr>
          <p:cNvPr id="357" name="Google Shape;357;p28"/>
          <p:cNvPicPr preferRelativeResize="0"/>
          <p:nvPr/>
        </p:nvPicPr>
        <p:blipFill>
          <a:blip r:embed="rId9">
            <a:alphaModFix/>
          </a:blip>
          <a:stretch>
            <a:fillRect/>
          </a:stretch>
        </p:blipFill>
        <p:spPr>
          <a:xfrm rot="6299999">
            <a:off x="8408952" y="2046925"/>
            <a:ext cx="1737781" cy="1846051"/>
          </a:xfrm>
          <a:prstGeom prst="rect">
            <a:avLst/>
          </a:prstGeom>
          <a:noFill/>
          <a:ln>
            <a:noFill/>
          </a:ln>
        </p:spPr>
      </p:pic>
      <p:sp>
        <p:nvSpPr>
          <p:cNvPr id="358" name="Google Shape;358;p28"/>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5">
    <p:spTree>
      <p:nvGrpSpPr>
        <p:cNvPr id="1" name="Shape 376"/>
        <p:cNvGrpSpPr/>
        <p:nvPr/>
      </p:nvGrpSpPr>
      <p:grpSpPr>
        <a:xfrm>
          <a:off x="0" y="0"/>
          <a:ext cx="0" cy="0"/>
          <a:chOff x="0" y="0"/>
          <a:chExt cx="0" cy="0"/>
        </a:xfrm>
      </p:grpSpPr>
      <p:pic>
        <p:nvPicPr>
          <p:cNvPr id="377" name="Google Shape;377;p30"/>
          <p:cNvPicPr preferRelativeResize="0"/>
          <p:nvPr/>
        </p:nvPicPr>
        <p:blipFill>
          <a:blip r:embed="rId2">
            <a:alphaModFix/>
          </a:blip>
          <a:stretch>
            <a:fillRect/>
          </a:stretch>
        </p:blipFill>
        <p:spPr>
          <a:xfrm rot="-900000">
            <a:off x="7250493" y="3099241"/>
            <a:ext cx="2974552" cy="3163726"/>
          </a:xfrm>
          <a:prstGeom prst="rect">
            <a:avLst/>
          </a:prstGeom>
          <a:noFill/>
          <a:ln>
            <a:noFill/>
          </a:ln>
        </p:spPr>
      </p:pic>
      <p:pic>
        <p:nvPicPr>
          <p:cNvPr id="378" name="Google Shape;378;p30"/>
          <p:cNvPicPr preferRelativeResize="0"/>
          <p:nvPr/>
        </p:nvPicPr>
        <p:blipFill>
          <a:blip r:embed="rId3">
            <a:alphaModFix/>
          </a:blip>
          <a:stretch>
            <a:fillRect/>
          </a:stretch>
        </p:blipFill>
        <p:spPr>
          <a:xfrm rot="10800000">
            <a:off x="6400786" y="3494089"/>
            <a:ext cx="1886119" cy="2101676"/>
          </a:xfrm>
          <a:prstGeom prst="rect">
            <a:avLst/>
          </a:prstGeom>
          <a:noFill/>
          <a:ln>
            <a:noFill/>
          </a:ln>
        </p:spPr>
      </p:pic>
      <p:pic>
        <p:nvPicPr>
          <p:cNvPr id="379" name="Google Shape;379;p30"/>
          <p:cNvPicPr preferRelativeResize="0"/>
          <p:nvPr/>
        </p:nvPicPr>
        <p:blipFill>
          <a:blip r:embed="rId4">
            <a:alphaModFix/>
          </a:blip>
          <a:stretch>
            <a:fillRect/>
          </a:stretch>
        </p:blipFill>
        <p:spPr>
          <a:xfrm rot="10800000">
            <a:off x="8014249" y="-380254"/>
            <a:ext cx="2714301" cy="2886949"/>
          </a:xfrm>
          <a:prstGeom prst="rect">
            <a:avLst/>
          </a:prstGeom>
          <a:noFill/>
          <a:ln>
            <a:noFill/>
          </a:ln>
        </p:spPr>
      </p:pic>
      <p:pic>
        <p:nvPicPr>
          <p:cNvPr id="380" name="Google Shape;380;p30"/>
          <p:cNvPicPr preferRelativeResize="0"/>
          <p:nvPr/>
        </p:nvPicPr>
        <p:blipFill>
          <a:blip r:embed="rId5">
            <a:alphaModFix/>
          </a:blip>
          <a:stretch>
            <a:fillRect/>
          </a:stretch>
        </p:blipFill>
        <p:spPr>
          <a:xfrm rot="10800000">
            <a:off x="7832643" y="838717"/>
            <a:ext cx="2007450" cy="2133851"/>
          </a:xfrm>
          <a:prstGeom prst="rect">
            <a:avLst/>
          </a:prstGeom>
          <a:noFill/>
          <a:ln>
            <a:noFill/>
          </a:ln>
        </p:spPr>
      </p:pic>
      <p:pic>
        <p:nvPicPr>
          <p:cNvPr id="381" name="Google Shape;381;p30"/>
          <p:cNvPicPr preferRelativeResize="0"/>
          <p:nvPr/>
        </p:nvPicPr>
        <p:blipFill>
          <a:blip r:embed="rId6">
            <a:alphaModFix/>
          </a:blip>
          <a:stretch>
            <a:fillRect/>
          </a:stretch>
        </p:blipFill>
        <p:spPr>
          <a:xfrm rot="7362696" flipH="1">
            <a:off x="-1016605" y="-1811733"/>
            <a:ext cx="3232709" cy="3438318"/>
          </a:xfrm>
          <a:prstGeom prst="rect">
            <a:avLst/>
          </a:prstGeom>
          <a:noFill/>
          <a:ln>
            <a:noFill/>
          </a:ln>
        </p:spPr>
      </p:pic>
      <p:pic>
        <p:nvPicPr>
          <p:cNvPr id="382" name="Google Shape;382;p30"/>
          <p:cNvPicPr preferRelativeResize="0"/>
          <p:nvPr/>
        </p:nvPicPr>
        <p:blipFill>
          <a:blip r:embed="rId7">
            <a:alphaModFix/>
          </a:blip>
          <a:stretch>
            <a:fillRect/>
          </a:stretch>
        </p:blipFill>
        <p:spPr>
          <a:xfrm rot="-6299999" flipH="1">
            <a:off x="-860809" y="2833175"/>
            <a:ext cx="1737781" cy="1846051"/>
          </a:xfrm>
          <a:prstGeom prst="rect">
            <a:avLst/>
          </a:prstGeom>
          <a:noFill/>
          <a:ln>
            <a:noFill/>
          </a:ln>
        </p:spPr>
      </p:pic>
      <p:pic>
        <p:nvPicPr>
          <p:cNvPr id="383" name="Google Shape;383;p30"/>
          <p:cNvPicPr preferRelativeResize="0"/>
          <p:nvPr/>
        </p:nvPicPr>
        <p:blipFill>
          <a:blip r:embed="rId8">
            <a:alphaModFix/>
          </a:blip>
          <a:stretch>
            <a:fillRect/>
          </a:stretch>
        </p:blipFill>
        <p:spPr>
          <a:xfrm flipH="1">
            <a:off x="-646752" y="452725"/>
            <a:ext cx="1927177" cy="2048523"/>
          </a:xfrm>
          <a:prstGeom prst="rect">
            <a:avLst/>
          </a:prstGeom>
          <a:noFill/>
          <a:ln>
            <a:noFill/>
          </a:ln>
        </p:spPr>
      </p:pic>
      <p:pic>
        <p:nvPicPr>
          <p:cNvPr id="384" name="Google Shape;384;p30"/>
          <p:cNvPicPr preferRelativeResize="0"/>
          <p:nvPr/>
        </p:nvPicPr>
        <p:blipFill>
          <a:blip r:embed="rId9">
            <a:alphaModFix/>
          </a:blip>
          <a:stretch>
            <a:fillRect/>
          </a:stretch>
        </p:blipFill>
        <p:spPr>
          <a:xfrm>
            <a:off x="3985336" y="-2337887"/>
            <a:ext cx="3275762" cy="3484107"/>
          </a:xfrm>
          <a:prstGeom prst="rect">
            <a:avLst/>
          </a:prstGeom>
          <a:noFill/>
          <a:ln>
            <a:noFill/>
          </a:ln>
        </p:spPr>
      </p:pic>
      <p:pic>
        <p:nvPicPr>
          <p:cNvPr id="385" name="Google Shape;385;p30"/>
          <p:cNvPicPr preferRelativeResize="0"/>
          <p:nvPr/>
        </p:nvPicPr>
        <p:blipFill>
          <a:blip r:embed="rId10">
            <a:alphaModFix/>
          </a:blip>
          <a:stretch>
            <a:fillRect/>
          </a:stretch>
        </p:blipFill>
        <p:spPr>
          <a:xfrm rot="9899987">
            <a:off x="6360747" y="-164837"/>
            <a:ext cx="667174" cy="1674475"/>
          </a:xfrm>
          <a:prstGeom prst="rect">
            <a:avLst/>
          </a:prstGeom>
          <a:noFill/>
          <a:ln>
            <a:noFill/>
          </a:ln>
        </p:spPr>
      </p:pic>
      <p:pic>
        <p:nvPicPr>
          <p:cNvPr id="386" name="Google Shape;386;p30"/>
          <p:cNvPicPr preferRelativeResize="0"/>
          <p:nvPr/>
        </p:nvPicPr>
        <p:blipFill>
          <a:blip r:embed="rId11">
            <a:alphaModFix/>
          </a:blip>
          <a:stretch>
            <a:fillRect/>
          </a:stretch>
        </p:blipFill>
        <p:spPr>
          <a:xfrm rot="8099988" flipH="1">
            <a:off x="1137971" y="3890545"/>
            <a:ext cx="2497255" cy="2654513"/>
          </a:xfrm>
          <a:prstGeom prst="rect">
            <a:avLst/>
          </a:prstGeom>
          <a:noFill/>
          <a:ln>
            <a:noFill/>
          </a:ln>
        </p:spPr>
      </p:pic>
      <p:sp>
        <p:nvSpPr>
          <p:cNvPr id="387" name="Google Shape;387;p30"/>
          <p:cNvSpPr txBox="1">
            <a:spLocks noGrp="1"/>
          </p:cNvSpPr>
          <p:nvPr>
            <p:ph type="subTitle" idx="1"/>
          </p:nvPr>
        </p:nvSpPr>
        <p:spPr>
          <a:xfrm>
            <a:off x="1524450" y="1591913"/>
            <a:ext cx="6095100" cy="1368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sz="2800">
                <a:solidFill>
                  <a:schemeClr val="accent1"/>
                </a:solidFill>
                <a:latin typeface="Questrial"/>
                <a:ea typeface="Questrial"/>
                <a:cs typeface="Questrial"/>
                <a:sym typeface="Questria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8" name="Google Shape;388;p30"/>
          <p:cNvSpPr txBox="1">
            <a:spLocks noGrp="1"/>
          </p:cNvSpPr>
          <p:nvPr>
            <p:ph type="title"/>
          </p:nvPr>
        </p:nvSpPr>
        <p:spPr>
          <a:xfrm>
            <a:off x="1524450" y="3131288"/>
            <a:ext cx="3426300" cy="420300"/>
          </a:xfrm>
          <a:prstGeom prst="rect">
            <a:avLst/>
          </a:prstGeom>
        </p:spPr>
        <p:txBody>
          <a:bodyPr spcFirstLastPara="1" wrap="square" lIns="91425" tIns="0" rIns="91425" bIns="0"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100" y="445025"/>
            <a:ext cx="7709700" cy="572700"/>
          </a:xfrm>
          <a:prstGeom prst="rect">
            <a:avLst/>
          </a:prstGeom>
          <a:noFill/>
          <a:ln>
            <a:noFill/>
          </a:ln>
        </p:spPr>
        <p:txBody>
          <a:bodyPr spcFirstLastPara="1" wrap="square" lIns="91425" tIns="0" rIns="91425" bIns="0" anchor="t" anchorCtr="0">
            <a:noAutofit/>
          </a:bodyPr>
          <a:lstStyle>
            <a:lvl1pPr lvl="0">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1pPr>
            <a:lvl2pPr lvl="1">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2pPr>
            <a:lvl3pPr lvl="2">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3pPr>
            <a:lvl4pPr lvl="3">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4pPr>
            <a:lvl5pPr lvl="4">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5pPr>
            <a:lvl6pPr lvl="5">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6pPr>
            <a:lvl7pPr lvl="6">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7pPr>
            <a:lvl8pPr lvl="7">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8pPr>
            <a:lvl9pPr lvl="8">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17100" y="1152475"/>
            <a:ext cx="7709700" cy="3416400"/>
          </a:xfrm>
          <a:prstGeom prst="rect">
            <a:avLst/>
          </a:prstGeom>
          <a:noFill/>
          <a:ln>
            <a:noFill/>
          </a:ln>
        </p:spPr>
        <p:txBody>
          <a:bodyPr spcFirstLastPara="1" wrap="square" lIns="91425" tIns="0" rIns="91425" bIns="0" anchor="t" anchorCtr="0">
            <a:noAutofit/>
          </a:bodyPr>
          <a:lstStyle>
            <a:lvl1pPr marL="457200" lvl="0" indent="-342900">
              <a:lnSpc>
                <a:spcPct val="115000"/>
              </a:lnSpc>
              <a:spcBef>
                <a:spcPts val="0"/>
              </a:spcBef>
              <a:spcAft>
                <a:spcPts val="0"/>
              </a:spcAft>
              <a:buClr>
                <a:schemeClr val="accent1"/>
              </a:buClr>
              <a:buSzPts val="1800"/>
              <a:buFont typeface="Questrial"/>
              <a:buChar char="●"/>
              <a:defRPr sz="1800">
                <a:solidFill>
                  <a:schemeClr val="accent1"/>
                </a:solidFill>
                <a:latin typeface="Questrial"/>
                <a:ea typeface="Questrial"/>
                <a:cs typeface="Questrial"/>
                <a:sym typeface="Questrial"/>
              </a:defRPr>
            </a:lvl1pPr>
            <a:lvl2pPr marL="914400" lvl="1"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2pPr>
            <a:lvl3pPr marL="1371600" lvl="2"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3pPr>
            <a:lvl4pPr marL="1828800" lvl="3"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4pPr>
            <a:lvl5pPr marL="2286000" lvl="4"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5pPr>
            <a:lvl6pPr marL="2743200" lvl="5"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6pPr>
            <a:lvl7pPr marL="3200400" lvl="6"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7pPr>
            <a:lvl8pPr marL="3657600" lvl="7"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8pPr>
            <a:lvl9pPr marL="4114800" lvl="8"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61" r:id="rId7"/>
    <p:sldLayoutId id="2147483674" r:id="rId8"/>
    <p:sldLayoutId id="2147483676"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7"/>
          <p:cNvSpPr txBox="1">
            <a:spLocks noGrp="1"/>
          </p:cNvSpPr>
          <p:nvPr>
            <p:ph type="ctrTitle"/>
          </p:nvPr>
        </p:nvSpPr>
        <p:spPr>
          <a:xfrm>
            <a:off x="1444171" y="1421383"/>
            <a:ext cx="7003143" cy="1607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7000" dirty="0" smtClean="0">
                <a:solidFill>
                  <a:schemeClr val="accent1"/>
                </a:solidFill>
                <a:latin typeface="Times New Roman" panose="02020603050405020304" pitchFamily="18" charset="0"/>
                <a:cs typeface="Times New Roman" panose="02020603050405020304" pitchFamily="18" charset="0"/>
              </a:rPr>
              <a:t>BÀI 14</a:t>
            </a:r>
            <a:r>
              <a:rPr lang="en" sz="7000" dirty="0" smtClean="0">
                <a:solidFill>
                  <a:srgbClr val="FFFFFF"/>
                </a:solidFill>
                <a:latin typeface="Times New Roman" panose="02020603050405020304" pitchFamily="18" charset="0"/>
                <a:cs typeface="Times New Roman" panose="02020603050405020304" pitchFamily="18" charset="0"/>
              </a:rPr>
              <a:t> </a:t>
            </a:r>
            <a:br>
              <a:rPr lang="en" sz="7000" dirty="0" smtClean="0">
                <a:solidFill>
                  <a:srgbClr val="FFFFFF"/>
                </a:solidFill>
                <a:latin typeface="Times New Roman" panose="02020603050405020304" pitchFamily="18" charset="0"/>
                <a:cs typeface="Times New Roman" panose="02020603050405020304" pitchFamily="18" charset="0"/>
              </a:rPr>
            </a:br>
            <a:r>
              <a:rPr lang="en" sz="3800" dirty="0" smtClean="0">
                <a:latin typeface="Times New Roman" panose="02020603050405020304" pitchFamily="18" charset="0"/>
                <a:cs typeface="Times New Roman" panose="02020603050405020304" pitchFamily="18" charset="0"/>
              </a:rPr>
              <a:t>BẢO VỆ MÔI TRƯỜNG VÀ NGUỒN LỢI THỦY SẢN</a:t>
            </a:r>
            <a:endParaRPr sz="3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p:cTn id="7" dur="1000" fill="hold"/>
                                        <p:tgtEl>
                                          <p:spTgt spid="431"/>
                                        </p:tgtEl>
                                        <p:attrNameLst>
                                          <p:attrName>ppt_w</p:attrName>
                                        </p:attrNameLst>
                                      </p:cBhvr>
                                      <p:tavLst>
                                        <p:tav tm="0">
                                          <p:val>
                                            <p:fltVal val="0"/>
                                          </p:val>
                                        </p:tav>
                                        <p:tav tm="100000">
                                          <p:val>
                                            <p:strVal val="#ppt_w"/>
                                          </p:val>
                                        </p:tav>
                                      </p:tavLst>
                                    </p:anim>
                                    <p:anim calcmode="lin" valueType="num">
                                      <p:cBhvr>
                                        <p:cTn id="8" dur="1000" fill="hold"/>
                                        <p:tgtEl>
                                          <p:spTgt spid="431"/>
                                        </p:tgtEl>
                                        <p:attrNameLst>
                                          <p:attrName>ppt_h</p:attrName>
                                        </p:attrNameLst>
                                      </p:cBhvr>
                                      <p:tavLst>
                                        <p:tav tm="0">
                                          <p:val>
                                            <p:fltVal val="0"/>
                                          </p:val>
                                        </p:tav>
                                        <p:tav tm="100000">
                                          <p:val>
                                            <p:strVal val="#ppt_h"/>
                                          </p:val>
                                        </p:tav>
                                      </p:tavLst>
                                    </p:anim>
                                    <p:anim calcmode="lin" valueType="num">
                                      <p:cBhvr>
                                        <p:cTn id="9" dur="1000" fill="hold"/>
                                        <p:tgtEl>
                                          <p:spTgt spid="431"/>
                                        </p:tgtEl>
                                        <p:attrNameLst>
                                          <p:attrName>style.rotation</p:attrName>
                                        </p:attrNameLst>
                                      </p:cBhvr>
                                      <p:tavLst>
                                        <p:tav tm="0">
                                          <p:val>
                                            <p:fltVal val="90"/>
                                          </p:val>
                                        </p:tav>
                                        <p:tav tm="100000">
                                          <p:val>
                                            <p:fltVal val="0"/>
                                          </p:val>
                                        </p:tav>
                                      </p:tavLst>
                                    </p:anim>
                                    <p:animEffect transition="in" filter="fade">
                                      <p:cBhvr>
                                        <p:cTn id="10"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9"/>
          <p:cNvSpPr txBox="1">
            <a:spLocks noGrp="1"/>
          </p:cNvSpPr>
          <p:nvPr>
            <p:ph type="subTitle" idx="1"/>
          </p:nvPr>
        </p:nvSpPr>
        <p:spPr>
          <a:xfrm>
            <a:off x="1524450" y="1591913"/>
            <a:ext cx="6414864" cy="2544658"/>
          </a:xfrm>
          <a:prstGeom prst="rect">
            <a:avLst/>
          </a:prstGeom>
        </p:spPr>
        <p:txBody>
          <a:bodyPr spcFirstLastPara="1" wrap="square" lIns="91425" tIns="0" rIns="91425" bIns="0" anchor="t" anchorCtr="0">
            <a:noAutofit/>
          </a:bodyPr>
          <a:lstStyle/>
          <a:p>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sạch</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MT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a:t>
            </a:r>
          </a:p>
        </p:txBody>
      </p:sp>
      <p:sp>
        <p:nvSpPr>
          <p:cNvPr id="679" name="Google Shape;679;p49"/>
          <p:cNvSpPr txBox="1">
            <a:spLocks noGrp="1"/>
          </p:cNvSpPr>
          <p:nvPr>
            <p:ph type="title"/>
          </p:nvPr>
        </p:nvSpPr>
        <p:spPr>
          <a:xfrm>
            <a:off x="1357535" y="859802"/>
            <a:ext cx="6407608" cy="420300"/>
          </a:xfrm>
          <a:prstGeom prst="rect">
            <a:avLst/>
          </a:prstGeom>
        </p:spPr>
        <p:txBody>
          <a:bodyPr spcFirstLastPara="1" wrap="square" lIns="91425" tIns="0" rIns="91425" bIns="0" anchor="t" anchorCtr="0">
            <a:noAutofit/>
          </a:bodyPr>
          <a:lstStyle/>
          <a:p>
            <a:r>
              <a:rPr lang="en" dirty="0" smtClean="0">
                <a:latin typeface="Times New Roman" panose="02020603050405020304" pitchFamily="18" charset="0"/>
                <a:cs typeface="Times New Roman" panose="02020603050405020304" pitchFamily="18" charset="0"/>
              </a:rPr>
              <a:t>Vậy: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BVMT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NLTS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78">
                                            <p:txEl>
                                              <p:pRg st="0" end="0"/>
                                            </p:txEl>
                                          </p:spTgt>
                                        </p:tgtEl>
                                        <p:attrNameLst>
                                          <p:attrName>style.visibility</p:attrName>
                                        </p:attrNameLst>
                                      </p:cBhvr>
                                      <p:to>
                                        <p:strVal val="visible"/>
                                      </p:to>
                                    </p:set>
                                    <p:anim calcmode="lin" valueType="num">
                                      <p:cBhvr>
                                        <p:cTn id="7" dur="1000" fill="hold"/>
                                        <p:tgtEl>
                                          <p:spTgt spid="67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7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7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78">
                                            <p:txEl>
                                              <p:pRg st="1" end="1"/>
                                            </p:txEl>
                                          </p:spTgt>
                                        </p:tgtEl>
                                        <p:attrNameLst>
                                          <p:attrName>style.visibility</p:attrName>
                                        </p:attrNameLst>
                                      </p:cBhvr>
                                      <p:to>
                                        <p:strVal val="visible"/>
                                      </p:to>
                                    </p:set>
                                    <p:anim calcmode="lin" valueType="num">
                                      <p:cBhvr>
                                        <p:cTn id="15" dur="1000" fill="hold"/>
                                        <p:tgtEl>
                                          <p:spTgt spid="67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7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7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7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78">
                                            <p:txEl>
                                              <p:pRg st="2" end="2"/>
                                            </p:txEl>
                                          </p:spTgt>
                                        </p:tgtEl>
                                        <p:attrNameLst>
                                          <p:attrName>style.visibility</p:attrName>
                                        </p:attrNameLst>
                                      </p:cBhvr>
                                      <p:to>
                                        <p:strVal val="visible"/>
                                      </p:to>
                                    </p:set>
                                    <p:anim calcmode="lin" valueType="num">
                                      <p:cBhvr>
                                        <p:cTn id="23" dur="1000" fill="hold"/>
                                        <p:tgtEl>
                                          <p:spTgt spid="67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7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7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7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78">
                                            <p:txEl>
                                              <p:pRg st="3" end="3"/>
                                            </p:txEl>
                                          </p:spTgt>
                                        </p:tgtEl>
                                        <p:attrNameLst>
                                          <p:attrName>style.visibility</p:attrName>
                                        </p:attrNameLst>
                                      </p:cBhvr>
                                      <p:to>
                                        <p:strVal val="visible"/>
                                      </p:to>
                                    </p:set>
                                    <p:anim calcmode="lin" valueType="num">
                                      <p:cBhvr>
                                        <p:cTn id="31" dur="1000" fill="hold"/>
                                        <p:tgtEl>
                                          <p:spTgt spid="67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7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78">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1"/>
          <p:cNvSpPr txBox="1">
            <a:spLocks noGrp="1"/>
          </p:cNvSpPr>
          <p:nvPr>
            <p:ph type="title"/>
          </p:nvPr>
        </p:nvSpPr>
        <p:spPr>
          <a:xfrm>
            <a:off x="821490" y="2472450"/>
            <a:ext cx="7408111" cy="6516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r>
              <a:rPr lang="en" dirty="0" smtClean="0">
                <a:latin typeface="Times New Roman" panose="02020603050405020304" pitchFamily="18" charset="0"/>
                <a:cs typeface="Times New Roman" panose="02020603050405020304" pitchFamily="18" charset="0"/>
              </a:rPr>
              <a:t>Biện pháp BVMT và NLTS</a:t>
            </a:r>
            <a:endParaRPr dirty="0">
              <a:latin typeface="Times New Roman" panose="02020603050405020304" pitchFamily="18" charset="0"/>
              <a:cs typeface="Times New Roman" panose="02020603050405020304" pitchFamily="18" charset="0"/>
            </a:endParaRPr>
          </a:p>
        </p:txBody>
      </p:sp>
      <p:sp>
        <p:nvSpPr>
          <p:cNvPr id="715" name="Google Shape;715;p51"/>
          <p:cNvSpPr txBox="1">
            <a:spLocks noGrp="1"/>
          </p:cNvSpPr>
          <p:nvPr>
            <p:ph type="title" idx="2"/>
          </p:nvPr>
        </p:nvSpPr>
        <p:spPr>
          <a:xfrm>
            <a:off x="3729957" y="1230167"/>
            <a:ext cx="1828800" cy="8142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dirty="0">
                <a:latin typeface="Times New Roman" panose="02020603050405020304" pitchFamily="18" charset="0"/>
                <a:cs typeface="Times New Roman" panose="02020603050405020304" pitchFamily="18" charset="0"/>
              </a:rPr>
              <a:t>02</a:t>
            </a:r>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1000"/>
                                        <p:tgtEl>
                                          <p:spTgt spid="714"/>
                                        </p:tgtEl>
                                      </p:cBhvr>
                                    </p:animEffect>
                                    <p:anim calcmode="lin" valueType="num">
                                      <p:cBhvr>
                                        <p:cTn id="8" dur="1000" fill="hold"/>
                                        <p:tgtEl>
                                          <p:spTgt spid="714"/>
                                        </p:tgtEl>
                                        <p:attrNameLst>
                                          <p:attrName>ppt_x</p:attrName>
                                        </p:attrNameLst>
                                      </p:cBhvr>
                                      <p:tavLst>
                                        <p:tav tm="0">
                                          <p:val>
                                            <p:strVal val="#ppt_x"/>
                                          </p:val>
                                        </p:tav>
                                        <p:tav tm="100000">
                                          <p:val>
                                            <p:strVal val="#ppt_x"/>
                                          </p:val>
                                        </p:tav>
                                      </p:tavLst>
                                    </p:anim>
                                    <p:anim calcmode="lin" valueType="num">
                                      <p:cBhvr>
                                        <p:cTn id="9" dur="1000" fill="hold"/>
                                        <p:tgtEl>
                                          <p:spTgt spid="7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5" y="2618385"/>
            <a:ext cx="8389257" cy="23890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5" y="112200"/>
            <a:ext cx="8389257" cy="2533650"/>
          </a:xfrm>
          <a:prstGeom prst="rect">
            <a:avLst/>
          </a:prstGeom>
        </p:spPr>
      </p:pic>
    </p:spTree>
    <p:extLst>
      <p:ext uri="{BB962C8B-B14F-4D97-AF65-F5344CB8AC3E}">
        <p14:creationId xmlns:p14="http://schemas.microsoft.com/office/powerpoint/2010/main" val="23684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869500" y="1685996"/>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latin typeface="Times New Roman" panose="02020603050405020304" pitchFamily="18" charset="0"/>
                <a:cs typeface="Times New Roman" panose="02020603050405020304" pitchFamily="18" charset="0"/>
              </a:rPr>
              <a:t>Các em hãy quan sát hình 14.2 SGK, thảo luận nhóm và trả lời câu hỏi 4, 5, 6, 7</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1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barn(inVertical)">
                                      <p:cBhvr>
                                        <p:cTn id="7"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latin typeface="Times New Roman" panose="02020603050405020304" pitchFamily="18" charset="0"/>
                <a:cs typeface="Times New Roman" panose="02020603050405020304" pitchFamily="18" charset="0"/>
              </a:rPr>
              <a:t>Câu hỏi 4, 5, 6, 7</a:t>
            </a:r>
            <a:endParaRPr dirty="0">
              <a:latin typeface="Times New Roman" panose="02020603050405020304" pitchFamily="18" charset="0"/>
              <a:cs typeface="Times New Roman" panose="02020603050405020304" pitchFamily="18" charset="0"/>
            </a:endParaRPr>
          </a:p>
        </p:txBody>
      </p:sp>
      <p:sp>
        <p:nvSpPr>
          <p:cNvPr id="685" name="Google Shape;685;p50"/>
          <p:cNvSpPr txBox="1">
            <a:spLocks noGrp="1"/>
          </p:cNvSpPr>
          <p:nvPr>
            <p:ph type="subTitle" idx="1"/>
          </p:nvPr>
        </p:nvSpPr>
        <p:spPr>
          <a:xfrm>
            <a:off x="1635903" y="1294223"/>
            <a:ext cx="5897011" cy="890177"/>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14.2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BVMT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NLTS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sp>
        <p:nvSpPr>
          <p:cNvPr id="687" name="Google Shape;687;p50"/>
          <p:cNvSpPr txBox="1">
            <a:spLocks noGrp="1"/>
          </p:cNvSpPr>
          <p:nvPr>
            <p:ph type="subTitle" idx="3"/>
          </p:nvPr>
        </p:nvSpPr>
        <p:spPr>
          <a:xfrm>
            <a:off x="1606128" y="2137069"/>
            <a:ext cx="6608958" cy="769460"/>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ĐV </a:t>
            </a:r>
            <a:r>
              <a:rPr lang="en-US" sz="2000" dirty="0" err="1">
                <a:latin typeface="Times New Roman" panose="02020603050405020304" pitchFamily="18" charset="0"/>
                <a:cs typeface="Times New Roman" panose="02020603050405020304" pitchFamily="18" charset="0"/>
              </a:rPr>
              <a:t>đáy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BVMT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a:t>
            </a:r>
          </a:p>
        </p:txBody>
      </p:sp>
      <p:grpSp>
        <p:nvGrpSpPr>
          <p:cNvPr id="689" name="Google Shape;689;p50"/>
          <p:cNvGrpSpPr/>
          <p:nvPr/>
        </p:nvGrpSpPr>
        <p:grpSpPr>
          <a:xfrm>
            <a:off x="741238" y="2184400"/>
            <a:ext cx="494725" cy="474100"/>
            <a:chOff x="385150" y="2509750"/>
            <a:chExt cx="494725" cy="474100"/>
          </a:xfrm>
        </p:grpSpPr>
        <p:sp>
          <p:nvSpPr>
            <p:cNvPr id="690"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50"/>
          <p:cNvGrpSpPr/>
          <p:nvPr/>
        </p:nvGrpSpPr>
        <p:grpSpPr>
          <a:xfrm>
            <a:off x="770113" y="1316175"/>
            <a:ext cx="495625" cy="495325"/>
            <a:chOff x="4082650" y="1770575"/>
            <a:chExt cx="495625" cy="495325"/>
          </a:xfrm>
        </p:grpSpPr>
        <p:sp>
          <p:nvSpPr>
            <p:cNvPr id="696"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7"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8"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9"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0"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1"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2"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3"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4"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5"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6"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7"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8"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9"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0" name="Google Shape;687;p50"/>
          <p:cNvSpPr txBox="1">
            <a:spLocks noGrp="1"/>
          </p:cNvSpPr>
          <p:nvPr>
            <p:ph type="subTitle" idx="3"/>
          </p:nvPr>
        </p:nvSpPr>
        <p:spPr>
          <a:xfrm>
            <a:off x="1769938" y="3210829"/>
            <a:ext cx="6524976" cy="591914"/>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6.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BVMT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NLTS?</a:t>
            </a:r>
          </a:p>
        </p:txBody>
      </p:sp>
      <p:grpSp>
        <p:nvGrpSpPr>
          <p:cNvPr id="31" name="Google Shape;689;p50"/>
          <p:cNvGrpSpPr/>
          <p:nvPr/>
        </p:nvGrpSpPr>
        <p:grpSpPr>
          <a:xfrm>
            <a:off x="1208838" y="3174379"/>
            <a:ext cx="494725" cy="474100"/>
            <a:chOff x="385150" y="2509750"/>
            <a:chExt cx="494725" cy="474100"/>
          </a:xfrm>
        </p:grpSpPr>
        <p:sp>
          <p:nvSpPr>
            <p:cNvPr id="32"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3"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4"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5"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7" name="Google Shape;685;p50"/>
          <p:cNvSpPr txBox="1">
            <a:spLocks noGrp="1"/>
          </p:cNvSpPr>
          <p:nvPr>
            <p:ph type="subTitle" idx="1"/>
          </p:nvPr>
        </p:nvSpPr>
        <p:spPr>
          <a:xfrm>
            <a:off x="1965213" y="3924722"/>
            <a:ext cx="6111987" cy="814192"/>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7.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BVMT </a:t>
            </a:r>
            <a:r>
              <a:rPr lang="en-US" sz="2000" dirty="0" err="1">
                <a:latin typeface="Times New Roman" panose="02020603050405020304" pitchFamily="18" charset="0"/>
                <a:cs typeface="Times New Roman" panose="02020603050405020304" pitchFamily="18" charset="0"/>
              </a:rPr>
              <a:t>va</a:t>
            </a:r>
            <a:r>
              <a:rPr lang="en-US" sz="2000" dirty="0">
                <a:latin typeface="Times New Roman" panose="02020603050405020304" pitchFamily="18" charset="0"/>
                <a:cs typeface="Times New Roman" panose="02020603050405020304" pitchFamily="18" charset="0"/>
              </a:rPr>
              <a:t> NLTS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grpSp>
        <p:nvGrpSpPr>
          <p:cNvPr id="38" name="Google Shape;695;p50"/>
          <p:cNvGrpSpPr/>
          <p:nvPr/>
        </p:nvGrpSpPr>
        <p:grpSpPr>
          <a:xfrm>
            <a:off x="1499363" y="3978815"/>
            <a:ext cx="495625" cy="495325"/>
            <a:chOff x="4082650" y="1770575"/>
            <a:chExt cx="495625" cy="495325"/>
          </a:xfrm>
        </p:grpSpPr>
        <p:sp>
          <p:nvSpPr>
            <p:cNvPr id="39"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0"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1"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2"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8"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9"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6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randombar(horizontal)">
                                      <p:cBhvr>
                                        <p:cTn id="7"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4" name="Google Shape;914;p56"/>
          <p:cNvSpPr txBox="1">
            <a:spLocks noGrp="1"/>
          </p:cNvSpPr>
          <p:nvPr>
            <p:ph type="title" idx="2"/>
          </p:nvPr>
        </p:nvSpPr>
        <p:spPr>
          <a:xfrm>
            <a:off x="1066801" y="2042596"/>
            <a:ext cx="6640286" cy="8142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sz="4000" dirty="0" smtClean="0">
                <a:latin typeface="Times New Roman" panose="02020603050405020304" pitchFamily="18" charset="0"/>
                <a:cs typeface="Times New Roman" panose="02020603050405020304" pitchFamily="18" charset="0"/>
              </a:rPr>
              <a:t>Các nhóm trình bày (5p)</a:t>
            </a:r>
            <a:endParaRPr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 calcmode="lin" valueType="num">
                                      <p:cBhvr>
                                        <p:cTn id="7" dur="1000" fill="hold"/>
                                        <p:tgtEl>
                                          <p:spTgt spid="914"/>
                                        </p:tgtEl>
                                        <p:attrNameLst>
                                          <p:attrName>ppt_w</p:attrName>
                                        </p:attrNameLst>
                                      </p:cBhvr>
                                      <p:tavLst>
                                        <p:tav tm="0">
                                          <p:val>
                                            <p:fltVal val="0"/>
                                          </p:val>
                                        </p:tav>
                                        <p:tav tm="100000">
                                          <p:val>
                                            <p:strVal val="#ppt_w"/>
                                          </p:val>
                                        </p:tav>
                                      </p:tavLst>
                                    </p:anim>
                                    <p:anim calcmode="lin" valueType="num">
                                      <p:cBhvr>
                                        <p:cTn id="8" dur="1000" fill="hold"/>
                                        <p:tgtEl>
                                          <p:spTgt spid="914"/>
                                        </p:tgtEl>
                                        <p:attrNameLst>
                                          <p:attrName>ppt_h</p:attrName>
                                        </p:attrNameLst>
                                      </p:cBhvr>
                                      <p:tavLst>
                                        <p:tav tm="0">
                                          <p:val>
                                            <p:fltVal val="0"/>
                                          </p:val>
                                        </p:tav>
                                        <p:tav tm="100000">
                                          <p:val>
                                            <p:strVal val="#ppt_h"/>
                                          </p:val>
                                        </p:tav>
                                      </p:tavLst>
                                    </p:anim>
                                    <p:anim calcmode="lin" valueType="num">
                                      <p:cBhvr>
                                        <p:cTn id="9" dur="1000" fill="hold"/>
                                        <p:tgtEl>
                                          <p:spTgt spid="914"/>
                                        </p:tgtEl>
                                        <p:attrNameLst>
                                          <p:attrName>style.rotation</p:attrName>
                                        </p:attrNameLst>
                                      </p:cBhvr>
                                      <p:tavLst>
                                        <p:tav tm="0">
                                          <p:val>
                                            <p:fltVal val="90"/>
                                          </p:val>
                                        </p:tav>
                                        <p:tav tm="100000">
                                          <p:val>
                                            <p:fltVal val="0"/>
                                          </p:val>
                                        </p:tav>
                                      </p:tavLst>
                                    </p:anim>
                                    <p:animEffect transition="in" filter="fade">
                                      <p:cBhvr>
                                        <p:cTn id="10" dur="1000"/>
                                        <p:tgtEl>
                                          <p:spTgt spid="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853203945"/>
              </p:ext>
            </p:extLst>
          </p:nvPr>
        </p:nvGraphicFramePr>
        <p:xfrm>
          <a:off x="674915" y="583293"/>
          <a:ext cx="73805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56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901970" y="424353"/>
            <a:ext cx="5173743" cy="814200"/>
          </a:xfrm>
        </p:spPr>
        <p:style>
          <a:lnRef idx="2">
            <a:schemeClr val="accent4"/>
          </a:lnRef>
          <a:fillRef idx="1">
            <a:schemeClr val="lt1"/>
          </a:fillRef>
          <a:effectRef idx="0">
            <a:schemeClr val="accent4"/>
          </a:effectRef>
          <a:fontRef idx="minor">
            <a:schemeClr val="dk1"/>
          </a:fontRef>
        </p:style>
        <p:txBody>
          <a:bodyPr/>
          <a:lstStyle/>
          <a:p>
            <a:r>
              <a:rPr lang="en-US" dirty="0" err="1" smtClean="0">
                <a:latin typeface="Times New Roman" panose="02020603050405020304" pitchFamily="18" charset="0"/>
                <a:cs typeface="Times New Roman" panose="02020603050405020304" pitchFamily="18" charset="0"/>
              </a:rPr>
              <a:t>Luyện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2511687988"/>
              </p:ext>
            </p:extLst>
          </p:nvPr>
        </p:nvGraphicFramePr>
        <p:xfrm>
          <a:off x="384629" y="1066800"/>
          <a:ext cx="8352971" cy="415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989056" y="0"/>
            <a:ext cx="5173743" cy="638629"/>
          </a:xfrm>
        </p:spPr>
        <p:style>
          <a:lnRef idx="2">
            <a:schemeClr val="accent4"/>
          </a:lnRef>
          <a:fillRef idx="1">
            <a:schemeClr val="lt1"/>
          </a:fillRef>
          <a:effectRef idx="0">
            <a:schemeClr val="accent4"/>
          </a:effectRef>
          <a:fontRef idx="minor">
            <a:schemeClr val="dk1"/>
          </a:fontRef>
        </p:style>
        <p:txBody>
          <a:bodyPr/>
          <a:lstStyle/>
          <a:p>
            <a:pPr algn="ctr"/>
            <a:r>
              <a:rPr lang="en-US" dirty="0" err="1" smtClean="0">
                <a:latin typeface="Times New Roman" panose="02020603050405020304" pitchFamily="18" charset="0"/>
                <a:cs typeface="Times New Roman" panose="02020603050405020304" pitchFamily="18" charset="0"/>
              </a:rPr>
              <a:t>Vận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60400" y="883112"/>
            <a:ext cx="7888514" cy="4060495"/>
          </a:xfrm>
          <a:prstGeom prst="rect">
            <a:avLst/>
          </a:prstGeom>
        </p:spPr>
      </p:pic>
    </p:spTree>
    <p:extLst>
      <p:ext uri="{BB962C8B-B14F-4D97-AF65-F5344CB8AC3E}">
        <p14:creationId xmlns:p14="http://schemas.microsoft.com/office/powerpoint/2010/main" val="19710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77;p71"/>
          <p:cNvSpPr txBox="1">
            <a:spLocks noGrp="1"/>
          </p:cNvSpPr>
          <p:nvPr>
            <p:ph type="title"/>
          </p:nvPr>
        </p:nvSpPr>
        <p:spPr>
          <a:xfrm>
            <a:off x="1908320" y="1934446"/>
            <a:ext cx="5486707" cy="11733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sz="10000" dirty="0">
                <a:latin typeface="Times New Roman" panose="02020603050405020304" pitchFamily="18" charset="0"/>
                <a:cs typeface="Times New Roman" panose="02020603050405020304" pitchFamily="18" charset="0"/>
              </a:rPr>
              <a:t>Thanks</a:t>
            </a:r>
            <a:r>
              <a:rPr lang="en" sz="10000" dirty="0">
                <a:solidFill>
                  <a:schemeClr val="accent1"/>
                </a:solidFill>
                <a:latin typeface="Times New Roman" panose="02020603050405020304" pitchFamily="18" charset="0"/>
                <a:cs typeface="Times New Roman" panose="02020603050405020304" pitchFamily="18" charset="0"/>
              </a:rPr>
              <a:t>!</a:t>
            </a:r>
            <a:endParaRPr sz="100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820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0"/>
          <p:cNvSpPr txBox="1">
            <a:spLocks noGrp="1"/>
          </p:cNvSpPr>
          <p:nvPr>
            <p:ph type="title"/>
          </p:nvPr>
        </p:nvSpPr>
        <p:spPr>
          <a:xfrm>
            <a:off x="4029464" y="757905"/>
            <a:ext cx="4365300" cy="6516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latin typeface="Times New Roman" panose="02020603050405020304" pitchFamily="18" charset="0"/>
                <a:cs typeface="Times New Roman" panose="02020603050405020304" pitchFamily="18" charset="0"/>
              </a:rPr>
              <a:t>MỤC TIÊU</a:t>
            </a:r>
            <a:endParaRPr dirty="0">
              <a:latin typeface="Times New Roman" panose="02020603050405020304" pitchFamily="18" charset="0"/>
              <a:cs typeface="Times New Roman" panose="02020603050405020304" pitchFamily="18" charset="0"/>
            </a:endParaRPr>
          </a:p>
        </p:txBody>
      </p:sp>
      <p:sp>
        <p:nvSpPr>
          <p:cNvPr id="470" name="Google Shape;470;p40"/>
          <p:cNvSpPr txBox="1">
            <a:spLocks noGrp="1"/>
          </p:cNvSpPr>
          <p:nvPr>
            <p:ph type="subTitle" idx="1"/>
          </p:nvPr>
        </p:nvSpPr>
        <p:spPr>
          <a:xfrm>
            <a:off x="3389086" y="1409505"/>
            <a:ext cx="5646057" cy="1197533"/>
          </a:xfrm>
          <a:prstGeom prst="rect">
            <a:avLst/>
          </a:prstGeom>
        </p:spPr>
        <p:txBody>
          <a:bodyPr spcFirstLastPara="1" wrap="square" lIns="91425" tIns="0" rIns="91425" bIns="0" anchor="t" anchorCtr="0">
            <a:no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529771" y="1262744"/>
            <a:ext cx="3106058" cy="261257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69"/>
                                        </p:tgtEl>
                                        <p:attrNameLst>
                                          <p:attrName>style.visibility</p:attrName>
                                        </p:attrNameLst>
                                      </p:cBhvr>
                                      <p:to>
                                        <p:strVal val="visible"/>
                                      </p:to>
                                    </p:set>
                                    <p:animEffect transition="in" filter="wheel(1)">
                                      <p:cBhvr>
                                        <p:cTn id="12" dur="2000"/>
                                        <p:tgtEl>
                                          <p:spTgt spid="46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0">
                                            <p:txEl>
                                              <p:pRg st="0" end="0"/>
                                            </p:txEl>
                                          </p:spTgt>
                                        </p:tgtEl>
                                        <p:attrNameLst>
                                          <p:attrName>style.visibility</p:attrName>
                                        </p:attrNameLst>
                                      </p:cBhvr>
                                      <p:to>
                                        <p:strVal val="visible"/>
                                      </p:to>
                                    </p:set>
                                    <p:animEffect transition="in" filter="randombar(horizontal)">
                                      <p:cBhvr>
                                        <p:cTn id="17" dur="500"/>
                                        <p:tgtEl>
                                          <p:spTgt spid="4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0">
                                            <p:txEl>
                                              <p:pRg st="1" end="1"/>
                                            </p:txEl>
                                          </p:spTgt>
                                        </p:tgtEl>
                                        <p:attrNameLst>
                                          <p:attrName>style.visibility</p:attrName>
                                        </p:attrNameLst>
                                      </p:cBhvr>
                                      <p:to>
                                        <p:strVal val="visible"/>
                                      </p:to>
                                    </p:set>
                                    <p:animEffect transition="in" filter="randombar(horizontal)">
                                      <p:cBhvr>
                                        <p:cTn id="22" dur="500"/>
                                        <p:tgtEl>
                                          <p:spTgt spid="4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1"/>
          <p:cNvSpPr txBox="1">
            <a:spLocks noGrp="1"/>
          </p:cNvSpPr>
          <p:nvPr>
            <p:ph type="title"/>
          </p:nvPr>
        </p:nvSpPr>
        <p:spPr>
          <a:xfrm>
            <a:off x="3048600" y="968639"/>
            <a:ext cx="5224543" cy="6516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latin typeface="Times New Roman" panose="02020603050405020304" pitchFamily="18" charset="0"/>
                <a:cs typeface="Times New Roman" panose="02020603050405020304" pitchFamily="18" charset="0"/>
              </a:rPr>
              <a:t>VAI TRÒ CỦA BVMT VÀ NLTS</a:t>
            </a:r>
            <a:endParaRPr dirty="0">
              <a:latin typeface="Times New Roman" panose="02020603050405020304" pitchFamily="18" charset="0"/>
              <a:cs typeface="Times New Roman" panose="02020603050405020304" pitchFamily="18" charset="0"/>
            </a:endParaRPr>
          </a:p>
        </p:txBody>
      </p:sp>
      <p:sp>
        <p:nvSpPr>
          <p:cNvPr id="477" name="Google Shape;477;p41"/>
          <p:cNvSpPr txBox="1">
            <a:spLocks noGrp="1"/>
          </p:cNvSpPr>
          <p:nvPr>
            <p:ph type="title" idx="2"/>
          </p:nvPr>
        </p:nvSpPr>
        <p:spPr>
          <a:xfrm>
            <a:off x="1720542" y="968639"/>
            <a:ext cx="1475700" cy="8142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dirty="0"/>
              <a:t>01</a:t>
            </a:r>
            <a:endParaRPr dirty="0"/>
          </a:p>
        </p:txBody>
      </p:sp>
      <p:sp>
        <p:nvSpPr>
          <p:cNvPr id="5" name="Google Shape;478;p41"/>
          <p:cNvSpPr txBox="1">
            <a:spLocks/>
          </p:cNvSpPr>
          <p:nvPr/>
        </p:nvSpPr>
        <p:spPr>
          <a:xfrm>
            <a:off x="1720542" y="2669634"/>
            <a:ext cx="6328228" cy="604800"/>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2800"/>
              <a:buFont typeface="Questrial"/>
              <a:buNone/>
              <a:defRPr sz="1800" b="0" i="0" u="none" strike="noStrike" cap="none">
                <a:solidFill>
                  <a:schemeClr val="accent1"/>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9p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dõi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phóng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đây</a:t>
            </a:r>
            <a:r>
              <a:rPr lang="en-US" sz="3200" dirty="0" smtClean="0">
                <a:latin typeface="Times New Roman" panose="02020603050405020304" pitchFamily="18" charset="0"/>
                <a:cs typeface="Times New Roman" panose="02020603050405020304" pitchFamily="18" charset="0"/>
              </a:rPr>
              <a:t>: https</a:t>
            </a:r>
            <a:r>
              <a:rPr lang="en-US" sz="3200" dirty="0">
                <a:latin typeface="Times New Roman" panose="02020603050405020304" pitchFamily="18" charset="0"/>
                <a:cs typeface="Times New Roman" panose="02020603050405020304" pitchFamily="18" charset="0"/>
              </a:rPr>
              <a:t>://www.youtube.com/watch?v=EARI575JBWg</a:t>
            </a:r>
          </a:p>
          <a:p>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p:cTn id="7" dur="1000" fill="hold"/>
                                        <p:tgtEl>
                                          <p:spTgt spid="477"/>
                                        </p:tgtEl>
                                        <p:attrNameLst>
                                          <p:attrName>ppt_w</p:attrName>
                                        </p:attrNameLst>
                                      </p:cBhvr>
                                      <p:tavLst>
                                        <p:tav tm="0">
                                          <p:val>
                                            <p:fltVal val="0"/>
                                          </p:val>
                                        </p:tav>
                                        <p:tav tm="100000">
                                          <p:val>
                                            <p:strVal val="#ppt_w"/>
                                          </p:val>
                                        </p:tav>
                                      </p:tavLst>
                                    </p:anim>
                                    <p:anim calcmode="lin" valueType="num">
                                      <p:cBhvr>
                                        <p:cTn id="8" dur="1000" fill="hold"/>
                                        <p:tgtEl>
                                          <p:spTgt spid="477"/>
                                        </p:tgtEl>
                                        <p:attrNameLst>
                                          <p:attrName>ppt_h</p:attrName>
                                        </p:attrNameLst>
                                      </p:cBhvr>
                                      <p:tavLst>
                                        <p:tav tm="0">
                                          <p:val>
                                            <p:fltVal val="0"/>
                                          </p:val>
                                        </p:tav>
                                        <p:tav tm="100000">
                                          <p:val>
                                            <p:strVal val="#ppt_h"/>
                                          </p:val>
                                        </p:tav>
                                      </p:tavLst>
                                    </p:anim>
                                    <p:anim calcmode="lin" valueType="num">
                                      <p:cBhvr>
                                        <p:cTn id="9" dur="1000" fill="hold"/>
                                        <p:tgtEl>
                                          <p:spTgt spid="477"/>
                                        </p:tgtEl>
                                        <p:attrNameLst>
                                          <p:attrName>style.rotation</p:attrName>
                                        </p:attrNameLst>
                                      </p:cBhvr>
                                      <p:tavLst>
                                        <p:tav tm="0">
                                          <p:val>
                                            <p:fltVal val="90"/>
                                          </p:val>
                                        </p:tav>
                                        <p:tav tm="100000">
                                          <p:val>
                                            <p:fltVal val="0"/>
                                          </p:val>
                                        </p:tav>
                                      </p:tavLst>
                                    </p:anim>
                                    <p:animEffect transition="in" filter="fade">
                                      <p:cBhvr>
                                        <p:cTn id="10" dur="1000"/>
                                        <p:tgtEl>
                                          <p:spTgt spid="47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76"/>
                                        </p:tgtEl>
                                        <p:attrNameLst>
                                          <p:attrName>style.visibility</p:attrName>
                                        </p:attrNameLst>
                                      </p:cBhvr>
                                      <p:to>
                                        <p:strVal val="visible"/>
                                      </p:to>
                                    </p:set>
                                    <p:anim calcmode="lin" valueType="num">
                                      <p:cBhvr>
                                        <p:cTn id="13" dur="1000" fill="hold"/>
                                        <p:tgtEl>
                                          <p:spTgt spid="476"/>
                                        </p:tgtEl>
                                        <p:attrNameLst>
                                          <p:attrName>ppt_w</p:attrName>
                                        </p:attrNameLst>
                                      </p:cBhvr>
                                      <p:tavLst>
                                        <p:tav tm="0">
                                          <p:val>
                                            <p:fltVal val="0"/>
                                          </p:val>
                                        </p:tav>
                                        <p:tav tm="100000">
                                          <p:val>
                                            <p:strVal val="#ppt_w"/>
                                          </p:val>
                                        </p:tav>
                                      </p:tavLst>
                                    </p:anim>
                                    <p:anim calcmode="lin" valueType="num">
                                      <p:cBhvr>
                                        <p:cTn id="14" dur="1000" fill="hold"/>
                                        <p:tgtEl>
                                          <p:spTgt spid="476"/>
                                        </p:tgtEl>
                                        <p:attrNameLst>
                                          <p:attrName>ppt_h</p:attrName>
                                        </p:attrNameLst>
                                      </p:cBhvr>
                                      <p:tavLst>
                                        <p:tav tm="0">
                                          <p:val>
                                            <p:fltVal val="0"/>
                                          </p:val>
                                        </p:tav>
                                        <p:tav tm="100000">
                                          <p:val>
                                            <p:strVal val="#ppt_h"/>
                                          </p:val>
                                        </p:tav>
                                      </p:tavLst>
                                    </p:anim>
                                    <p:anim calcmode="lin" valueType="num">
                                      <p:cBhvr>
                                        <p:cTn id="15" dur="1000" fill="hold"/>
                                        <p:tgtEl>
                                          <p:spTgt spid="476"/>
                                        </p:tgtEl>
                                        <p:attrNameLst>
                                          <p:attrName>style.rotation</p:attrName>
                                        </p:attrNameLst>
                                      </p:cBhvr>
                                      <p:tavLst>
                                        <p:tav tm="0">
                                          <p:val>
                                            <p:fltVal val="90"/>
                                          </p:val>
                                        </p:tav>
                                        <p:tav tm="100000">
                                          <p:val>
                                            <p:fltVal val="0"/>
                                          </p:val>
                                        </p:tav>
                                      </p:tavLst>
                                    </p:anim>
                                    <p:animEffect transition="in" filter="fade">
                                      <p:cBhvr>
                                        <p:cTn id="16" dur="1000"/>
                                        <p:tgtEl>
                                          <p:spTgt spid="47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p:bldP spid="47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2" name="vtc14-_toan-canh-su-co-moi-truong-bien-mien-tru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229" y="104321"/>
            <a:ext cx="8679542" cy="45727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video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3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77371" y="-391885"/>
            <a:ext cx="9368971" cy="5615214"/>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659771" y="779022"/>
            <a:ext cx="6141657" cy="3168864"/>
          </a:xfrm>
        </p:spPr>
        <p:txBody>
          <a:bodyPr/>
          <a:lstStyle/>
          <a:p>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thủy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đóng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ô </a:t>
            </a:r>
            <a:r>
              <a:rPr lang="en-US" sz="2800" dirty="0" err="1">
                <a:solidFill>
                  <a:schemeClr val="tx1"/>
                </a:solidFill>
                <a:latin typeface="Times New Roman" panose="02020603050405020304" pitchFamily="18" charset="0"/>
                <a:cs typeface="Times New Roman" panose="02020603050405020304" pitchFamily="18" charset="0"/>
              </a:rPr>
              <a:t>nhiễm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bệnh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BVMT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9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869500" y="1685996"/>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latin typeface="Times New Roman" panose="02020603050405020304" pitchFamily="18" charset="0"/>
                <a:cs typeface="Times New Roman" panose="02020603050405020304" pitchFamily="18" charset="0"/>
              </a:rPr>
              <a:t>Các em hãy quan sát hình 14.1 SGK và trả lời câu hỏi 1, 2, 3</a:t>
            </a:r>
            <a:endParaRPr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additive="base">
                                        <p:cTn id="7" dur="500" fill="hold"/>
                                        <p:tgtEl>
                                          <p:spTgt spid="684"/>
                                        </p:tgtEl>
                                        <p:attrNameLst>
                                          <p:attrName>ppt_x</p:attrName>
                                        </p:attrNameLst>
                                      </p:cBhvr>
                                      <p:tavLst>
                                        <p:tav tm="0">
                                          <p:val>
                                            <p:strVal val="#ppt_x"/>
                                          </p:val>
                                        </p:tav>
                                        <p:tav tm="100000">
                                          <p:val>
                                            <p:strVal val="#ppt_x"/>
                                          </p:val>
                                        </p:tav>
                                      </p:tavLst>
                                    </p:anim>
                                    <p:anim calcmode="lin" valueType="num">
                                      <p:cBhvr additive="base">
                                        <p:cTn id="8" dur="500" fill="hold"/>
                                        <p:tgtEl>
                                          <p:spTgt spid="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86" y="0"/>
            <a:ext cx="7837713" cy="4933950"/>
          </a:xfrm>
          <a:prstGeom prst="rect">
            <a:avLst/>
          </a:prstGeom>
        </p:spPr>
      </p:pic>
    </p:spTree>
    <p:extLst>
      <p:ext uri="{BB962C8B-B14F-4D97-AF65-F5344CB8AC3E}">
        <p14:creationId xmlns:p14="http://schemas.microsoft.com/office/powerpoint/2010/main" val="37454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latin typeface="Times New Roman" panose="02020603050405020304" pitchFamily="18" charset="0"/>
                <a:cs typeface="Times New Roman" panose="02020603050405020304" pitchFamily="18" charset="0"/>
              </a:rPr>
              <a:t>Câu hỏi 1, 2, 3</a:t>
            </a:r>
            <a:endParaRPr dirty="0">
              <a:latin typeface="Times New Roman" panose="02020603050405020304" pitchFamily="18" charset="0"/>
              <a:cs typeface="Times New Roman" panose="02020603050405020304" pitchFamily="18" charset="0"/>
            </a:endParaRPr>
          </a:p>
        </p:txBody>
      </p:sp>
      <p:sp>
        <p:nvSpPr>
          <p:cNvPr id="685" name="Google Shape;685;p50"/>
          <p:cNvSpPr txBox="1">
            <a:spLocks noGrp="1"/>
          </p:cNvSpPr>
          <p:nvPr>
            <p:ph type="subTitle" idx="1"/>
          </p:nvPr>
        </p:nvSpPr>
        <p:spPr>
          <a:xfrm>
            <a:off x="1904417" y="1362010"/>
            <a:ext cx="6034896" cy="846917"/>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họa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14.1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MT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TS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sp>
        <p:nvSpPr>
          <p:cNvPr id="687" name="Google Shape;687;p50"/>
          <p:cNvSpPr txBox="1">
            <a:spLocks noGrp="1"/>
          </p:cNvSpPr>
          <p:nvPr>
            <p:ph type="subTitle" idx="3"/>
          </p:nvPr>
        </p:nvSpPr>
        <p:spPr>
          <a:xfrm>
            <a:off x="2048026" y="2357926"/>
            <a:ext cx="5891287" cy="907788"/>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14.1 hay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BVMT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NLTS?</a:t>
            </a:r>
          </a:p>
        </p:txBody>
      </p:sp>
      <p:grpSp>
        <p:nvGrpSpPr>
          <p:cNvPr id="689" name="Google Shape;689;p50"/>
          <p:cNvGrpSpPr/>
          <p:nvPr/>
        </p:nvGrpSpPr>
        <p:grpSpPr>
          <a:xfrm>
            <a:off x="1090422" y="2349126"/>
            <a:ext cx="494725" cy="474100"/>
            <a:chOff x="385150" y="2509750"/>
            <a:chExt cx="494725" cy="474100"/>
          </a:xfrm>
        </p:grpSpPr>
        <p:sp>
          <p:nvSpPr>
            <p:cNvPr id="690"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1"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2"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3"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4"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695" name="Google Shape;695;p50"/>
          <p:cNvGrpSpPr/>
          <p:nvPr/>
        </p:nvGrpSpPr>
        <p:grpSpPr>
          <a:xfrm>
            <a:off x="1096685" y="1409774"/>
            <a:ext cx="495625" cy="495325"/>
            <a:chOff x="4082650" y="1770575"/>
            <a:chExt cx="495625" cy="495325"/>
          </a:xfrm>
        </p:grpSpPr>
        <p:sp>
          <p:nvSpPr>
            <p:cNvPr id="696"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7"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8"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9"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0"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1"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2"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3"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4"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5"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6"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7"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8"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9"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30" name="Google Shape;687;p50"/>
          <p:cNvSpPr txBox="1">
            <a:spLocks noGrp="1"/>
          </p:cNvSpPr>
          <p:nvPr>
            <p:ph type="subTitle" idx="3"/>
          </p:nvPr>
        </p:nvSpPr>
        <p:spPr>
          <a:xfrm>
            <a:off x="2157175" y="3414713"/>
            <a:ext cx="5840196" cy="1033915"/>
          </a:xfrm>
          <a:prstGeom prst="rect">
            <a:avLst/>
          </a:prstGeom>
        </p:spPr>
        <p:txBody>
          <a:bodyPr spcFirstLastPara="1" wrap="square" lIns="91425" tIns="0" rIns="91425" bIns="0" anchor="t" anchorCtr="0">
            <a:noAutofit/>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TS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so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TS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MT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TS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grpSp>
        <p:nvGrpSpPr>
          <p:cNvPr id="31" name="Google Shape;689;p50"/>
          <p:cNvGrpSpPr/>
          <p:nvPr/>
        </p:nvGrpSpPr>
        <p:grpSpPr>
          <a:xfrm>
            <a:off x="1397347" y="3386614"/>
            <a:ext cx="515894" cy="474100"/>
            <a:chOff x="385150" y="2509750"/>
            <a:chExt cx="494725" cy="474100"/>
          </a:xfrm>
        </p:grpSpPr>
        <p:sp>
          <p:nvSpPr>
            <p:cNvPr id="32"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3"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4"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5"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3748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circle(in)">
                                      <p:cBhvr>
                                        <p:cTn id="7" dur="20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theme/theme1.xml><?xml version="1.0" encoding="utf-8"?>
<a:theme xmlns:a="http://schemas.openxmlformats.org/drawingml/2006/main" name="Farm Management Plan by Slidesgo">
  <a:themeElements>
    <a:clrScheme name="Simple Light">
      <a:dk1>
        <a:srgbClr val="BDA03D"/>
      </a:dk1>
      <a:lt1>
        <a:srgbClr val="F1EAE0"/>
      </a:lt1>
      <a:dk2>
        <a:srgbClr val="CA4E0C"/>
      </a:dk2>
      <a:lt2>
        <a:srgbClr val="D6CD41"/>
      </a:lt2>
      <a:accent1>
        <a:srgbClr val="9E7F3B"/>
      </a:accent1>
      <a:accent2>
        <a:srgbClr val="657429"/>
      </a:accent2>
      <a:accent3>
        <a:srgbClr val="584C33"/>
      </a:accent3>
      <a:accent4>
        <a:srgbClr val="EDD172"/>
      </a:accent4>
      <a:accent5>
        <a:srgbClr val="F1E8D7"/>
      </a:accent5>
      <a:accent6>
        <a:srgbClr val="EEFF41"/>
      </a:accent6>
      <a:hlink>
        <a:srgbClr val="9E7F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625</Words>
  <Application>Microsoft Office PowerPoint</Application>
  <PresentationFormat>On-screen Show (16:9)</PresentationFormat>
  <Paragraphs>43</Paragraphs>
  <Slides>19</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Times New Roman</vt:lpstr>
      <vt:lpstr>Poppins</vt:lpstr>
      <vt:lpstr>Arial</vt:lpstr>
      <vt:lpstr>Questrial</vt:lpstr>
      <vt:lpstr>Lexend Deca</vt:lpstr>
      <vt:lpstr>Farm Management Plan by Slidesgo</vt:lpstr>
      <vt:lpstr>BÀI 14  BẢO VỆ MÔI TRƯỜNG VÀ NGUỒN LỢI THỦY SẢN</vt:lpstr>
      <vt:lpstr>MỤC TIÊU</vt:lpstr>
      <vt:lpstr>VAI TRÒ CỦA BVMT VÀ NLTS</vt:lpstr>
      <vt:lpstr>PowerPoint Presentation</vt:lpstr>
      <vt:lpstr>Theo các em, nguyên nhân nào làm cho cá chết được nhắc đến trong video vừa xem? </vt:lpstr>
      <vt:lpstr>Việc nuôi tôm cá nói riêng hay thủy sản nói chung của nước ta đóng vai trò quan trọng trong nền kinh tế, khi môi trường bị ô nhiễm, tôm cá mắc bệnh, chết hàng loạt thì tổn thất không chỉ cho người nuôi trồng mà còn gây tác động lớn đến nền kinh tế địa phương và cả nước. Vậy làm thế nào để BVMT và nguồn lợi thủy sản?</vt:lpstr>
      <vt:lpstr>Các em hãy quan sát hình 14.1 SGK và trả lời câu hỏi 1, 2, 3</vt:lpstr>
      <vt:lpstr>PowerPoint Presentation</vt:lpstr>
      <vt:lpstr>Câu hỏi 1, 2, 3</vt:lpstr>
      <vt:lpstr>Vậy: Vai trò của việc BVMT và NLTS là: </vt:lpstr>
      <vt:lpstr>Biện pháp BVMT và NLTS</vt:lpstr>
      <vt:lpstr>PowerPoint Presentation</vt:lpstr>
      <vt:lpstr>Các em hãy quan sát hình 14.2 SGK, thảo luận nhóm và trả lời câu hỏi 4, 5, 6, 7</vt:lpstr>
      <vt:lpstr>Câu hỏi 4, 5, 6, 7</vt:lpstr>
      <vt:lpstr>Các nhóm trình bày (5p)</vt:lpstr>
      <vt:lpstr>PowerPoint Presentation</vt:lpstr>
      <vt:lpstr>Luyện tập</vt:lpstr>
      <vt:lpstr>Vận dụng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BẢO VỆ MÔI TRƯỜNG VÀ NGUỒN LỢI THỦY SẢN</dc:title>
  <dc:creator>Dell</dc:creator>
  <cp:lastModifiedBy>ADMIN</cp:lastModifiedBy>
  <cp:revision>9</cp:revision>
  <dcterms:modified xsi:type="dcterms:W3CDTF">2024-04-06T09:42:49Z</dcterms:modified>
</cp:coreProperties>
</file>