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Lst>
  <p:notesMasterIdLst>
    <p:notesMasterId r:id="rId48"/>
  </p:notesMasterIdLst>
  <p:sldIdLst>
    <p:sldId id="329" r:id="rId5"/>
    <p:sldId id="330" r:id="rId6"/>
    <p:sldId id="331" r:id="rId7"/>
    <p:sldId id="328" r:id="rId8"/>
    <p:sldId id="352" r:id="rId9"/>
    <p:sldId id="332" r:id="rId10"/>
    <p:sldId id="285" r:id="rId11"/>
    <p:sldId id="335" r:id="rId12"/>
    <p:sldId id="337" r:id="rId13"/>
    <p:sldId id="342" r:id="rId14"/>
    <p:sldId id="343" r:id="rId15"/>
    <p:sldId id="344" r:id="rId16"/>
    <p:sldId id="345" r:id="rId17"/>
    <p:sldId id="341" r:id="rId18"/>
    <p:sldId id="346" r:id="rId19"/>
    <p:sldId id="375" r:id="rId20"/>
    <p:sldId id="376" r:id="rId21"/>
    <p:sldId id="347" r:id="rId22"/>
    <p:sldId id="349" r:id="rId23"/>
    <p:sldId id="350" r:id="rId24"/>
    <p:sldId id="351" r:id="rId25"/>
    <p:sldId id="353" r:id="rId26"/>
    <p:sldId id="354" r:id="rId27"/>
    <p:sldId id="355" r:id="rId28"/>
    <p:sldId id="356" r:id="rId29"/>
    <p:sldId id="338" r:id="rId30"/>
    <p:sldId id="374" r:id="rId31"/>
    <p:sldId id="364" r:id="rId32"/>
    <p:sldId id="365" r:id="rId33"/>
    <p:sldId id="366" r:id="rId34"/>
    <p:sldId id="367" r:id="rId35"/>
    <p:sldId id="368" r:id="rId36"/>
    <p:sldId id="369" r:id="rId37"/>
    <p:sldId id="370" r:id="rId38"/>
    <p:sldId id="371" r:id="rId39"/>
    <p:sldId id="372" r:id="rId40"/>
    <p:sldId id="373" r:id="rId41"/>
    <p:sldId id="314" r:id="rId42"/>
    <p:sldId id="326" r:id="rId43"/>
    <p:sldId id="357" r:id="rId44"/>
    <p:sldId id="358" r:id="rId45"/>
    <p:sldId id="361" r:id="rId46"/>
    <p:sldId id="36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100" d="100"/>
          <a:sy n="100" d="100"/>
        </p:scale>
        <p:origin x="-29" y="-5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CBC574-EAB0-4D5C-ACAA-221862F34351}" type="datetimeFigureOut">
              <a:rPr lang="en-US" smtClean="0"/>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D25CB-DA8D-45F2-9D2B-2A9F5CE6CD80}" type="slidenum">
              <a:rPr lang="en-US" smtClean="0"/>
              <a:t>‹#›</a:t>
            </a:fld>
            <a:endParaRPr lang="en-US"/>
          </a:p>
        </p:txBody>
      </p:sp>
    </p:spTree>
    <p:extLst>
      <p:ext uri="{BB962C8B-B14F-4D97-AF65-F5344CB8AC3E}">
        <p14:creationId xmlns:p14="http://schemas.microsoft.com/office/powerpoint/2010/main" val="898470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字体：新蒂下午茶，</a:t>
            </a:r>
            <a:r>
              <a:rPr lang="zh-CN" altLang="en-US"/>
              <a:t>新蒂黑板报</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0DE3D-90A1-4786-AE62-D37BE96EA4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7701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6524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字体：新蒂下午茶，</a:t>
            </a:r>
            <a:r>
              <a:rPr lang="zh-CN" altLang="en-US"/>
              <a:t>新蒂黑板报</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0DE3D-90A1-4786-AE62-D37BE96EA4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9506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5293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1879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245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810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字体：新蒂下午茶，</a:t>
            </a:r>
            <a:r>
              <a:rPr lang="zh-CN" altLang="en-US"/>
              <a:t>新蒂黑板报</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0DE3D-90A1-4786-AE62-D37BE96EA4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35504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6265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2062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051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2684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字体：新蒂下午茶，</a:t>
            </a:r>
            <a:r>
              <a:rPr lang="zh-CN" altLang="en-US"/>
              <a:t>新蒂黑板报</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0DE3D-90A1-4786-AE62-D37BE96EA4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0347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572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字体：新蒂下午茶，</a:t>
            </a:r>
            <a:r>
              <a:rPr lang="zh-CN" altLang="en-US"/>
              <a:t>新蒂黑板报</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0DE3D-90A1-4786-AE62-D37BE96EA4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9155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911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0DE3D-90A1-4786-AE62-D37BE96EA4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8001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2354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505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3257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B5E127B0-1E9D-42D7-8002-D565E5E465A7}"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1772262466"/>
      </p:ext>
    </p:extLst>
  </p:cSld>
  <p:clrMapOvr>
    <a:masterClrMapping/>
  </p:clrMapOvr>
  <p:transition spd="slow" advClick="0" advTm="5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B5E127B0-1E9D-42D7-8002-D565E5E465A7}"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3692528212"/>
      </p:ext>
    </p:extLst>
  </p:cSld>
  <p:clrMapOvr>
    <a:masterClrMapping/>
  </p:clrMapOvr>
  <p:transition spd="slow" advClick="0" advTm="5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B5E127B0-1E9D-42D7-8002-D565E5E465A7}"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736469196"/>
      </p:ext>
    </p:extLst>
  </p:cSld>
  <p:clrMapOvr>
    <a:masterClrMapping/>
  </p:clrMapOvr>
  <p:transition spd="slow" advClick="0" advTm="5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228545"/>
      </p:ext>
    </p:extLst>
  </p:cSld>
  <p:clrMapOvr>
    <a:masterClrMapping/>
  </p:clrMapOvr>
  <p:transition spd="slow" advClick="0" advTm="5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xmlns=""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xmlns=""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xmlns=""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xmlns=""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xmlns=""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xmlns=""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xmlns=""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xmlns=""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xmlns=""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xmlns=""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xmlns=""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58899123"/>
      </p:ext>
    </p:extLst>
  </p:cSld>
  <p:clrMapOvr>
    <a:masterClrMapping/>
  </p:clrMapOvr>
  <p:transition spd="slow" advClick="0" advTm="5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ABE70-202D-4A3D-88E0-F8DDFF1898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5E488-A856-4508-9541-5327E922D8B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474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ABE70-202D-4A3D-88E0-F8DDFF1898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5E488-A856-4508-9541-5327E922D8B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080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ABE70-202D-4A3D-88E0-F8DDFF1898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5E488-A856-4508-9541-5327E922D8B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561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ABE70-202D-4A3D-88E0-F8DDFF1898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5E488-A856-4508-9541-5327E922D8B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809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ABE70-202D-4A3D-88E0-F8DDFF1898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5E488-A856-4508-9541-5327E922D8B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900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ABE70-202D-4A3D-88E0-F8DDFF1898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5E488-A856-4508-9541-5327E922D8B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245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B5E127B0-1E9D-42D7-8002-D565E5E465A7}"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737234821"/>
      </p:ext>
    </p:extLst>
  </p:cSld>
  <p:clrMapOvr>
    <a:masterClrMapping/>
  </p:clrMapOvr>
  <p:transition spd="slow" advClick="0" advTm="5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ABE70-202D-4A3D-88E0-F8DDFF1898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5E488-A856-4508-9541-5327E922D8B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578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ABE70-202D-4A3D-88E0-F8DDFF1898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5E488-A856-4508-9541-5327E922D8B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934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ABE70-202D-4A3D-88E0-F8DDFF1898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5E488-A856-4508-9541-5327E922D8B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670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ABE70-202D-4A3D-88E0-F8DDFF1898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5E488-A856-4508-9541-5327E922D8B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716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ABE70-202D-4A3D-88E0-F8DDFF1898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5E488-A856-4508-9541-5327E922D8B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485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5430804"/>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4918542"/>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smtClean="0"/>
              <a:t>Click to edit Master title style</a:t>
            </a:r>
            <a:endParaRPr lang="en-US"/>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3600806"/>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4457023"/>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smtClean="0"/>
              <a:t>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smtClean="0"/>
              <a:t>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5441389"/>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B5E127B0-1E9D-42D7-8002-D565E5E465A7}"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2191301565"/>
      </p:ext>
    </p:extLst>
  </p:cSld>
  <p:clrMapOvr>
    <a:masterClrMapping/>
  </p:clrMapOvr>
  <p:transition spd="slow" advClick="0" advTm="5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2396246"/>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3393201235"/>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009041"/>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smtClean="0"/>
              <a:t>Click to edit Master title style</a:t>
            </a:r>
            <a:endParaRPr lang="en-US"/>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3309537"/>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r>
              <a:rPr lang="en-US" smtClean="0"/>
              <a:t>Click icon to add picture</a:t>
            </a:r>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5155846"/>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1950801"/>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6349098"/>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525718"/>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B5E127B0-1E9D-42D7-8002-D565E5E465A7}" type="datetimeFigureOut">
              <a:rPr lang="zh-CN" altLang="en-US" smtClean="0"/>
              <a:t>2023/2/15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2741503159"/>
      </p:ext>
    </p:extLst>
  </p:cSld>
  <p:clrMapOvr>
    <a:masterClrMapping/>
  </p:clrMapOvr>
  <p:transition spd="slow" advClick="0" advTm="5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B5E127B0-1E9D-42D7-8002-D565E5E465A7}" type="datetimeFigureOut">
              <a:rPr lang="zh-CN" altLang="en-US" smtClean="0"/>
              <a:t>2023/2/15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483670799"/>
      </p:ext>
    </p:extLst>
  </p:cSld>
  <p:clrMapOvr>
    <a:masterClrMapping/>
  </p:clrMapOvr>
  <p:transition spd="slow" advClick="0" advTm="5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B5E127B0-1E9D-42D7-8002-D565E5E465A7}" type="datetimeFigureOut">
              <a:rPr lang="zh-CN" altLang="en-US" smtClean="0"/>
              <a:t>2023/2/15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4191846471"/>
      </p:ext>
    </p:extLst>
  </p:cSld>
  <p:clrMapOvr>
    <a:masterClrMapping/>
  </p:clrMapOvr>
  <p:transition spd="slow" advClick="0" advTm="5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E127B0-1E9D-42D7-8002-D565E5E465A7}" type="datetimeFigureOut">
              <a:rPr lang="zh-CN" altLang="en-US" smtClean="0"/>
              <a:t>2023/2/15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2215056945"/>
      </p:ext>
    </p:extLst>
  </p:cSld>
  <p:clrMapOvr>
    <a:masterClrMapping/>
  </p:clrMapOvr>
  <p:transition spd="slow" advClick="0" advTm="5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B5E127B0-1E9D-42D7-8002-D565E5E465A7}" type="datetimeFigureOut">
              <a:rPr lang="zh-CN" altLang="en-US" smtClean="0"/>
              <a:t>2023/2/15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1593906484"/>
      </p:ext>
    </p:extLst>
  </p:cSld>
  <p:clrMapOvr>
    <a:masterClrMapping/>
  </p:clrMapOvr>
  <p:transition spd="slow" advClick="0" advTm="5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B5E127B0-1E9D-42D7-8002-D565E5E465A7}" type="datetimeFigureOut">
              <a:rPr lang="zh-CN" altLang="en-US" smtClean="0"/>
              <a:t>2023/2/15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723839034"/>
      </p:ext>
    </p:extLst>
  </p:cSld>
  <p:clrMapOvr>
    <a:masterClrMapping/>
  </p:clrMapOvr>
  <p:transition spd="slow" advClick="0" advTm="5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jp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127B0-1E9D-42D7-8002-D565E5E465A7}" type="datetimeFigureOut">
              <a:rPr lang="zh-CN" altLang="en-US" smtClean="0"/>
              <a:t>2023/2/15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1586914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5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xmlns="" id="{C1BBE21A-83D4-4EEF-B0BC-8DD0EF5C2B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xmlns="" id="{31EFE41B-2600-41C4-9558-9B384D0731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xmlns="" id="{19E1E513-A1EA-47BD-A8F3-012BA60341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xmlns="" id="{3972DFF3-B398-4EA3-AD05-88EAF22D1A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xmlns="" id="{0E940E4C-5599-45D4-AFA6-32053DD734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xmlns="" id="{C32158D1-B33B-4CA0-91AC-85BAEC04DC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xmlns="" id="{87668501-487A-4B99-B7D5-6C1596A56A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xmlns="" id="{56D86B63-057B-4CCC-A8FA-3EFFD70142E3}"/>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xmlns="" id="{B31E11A9-6D9A-4CB4-A02E-687AD67B1EF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xmlns="" id="{A634CC6B-77B6-404A-B2EF-B4D369515919}"/>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5" name="文本框 14">
            <a:extLst>
              <a:ext uri="{FF2B5EF4-FFF2-40B4-BE49-F238E27FC236}">
                <a16:creationId xmlns:a16="http://schemas.microsoft.com/office/drawing/2014/main" xmlns="" id="{2C58D374-77D5-4D84-A83D-0A42E0B12966}"/>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60502414"/>
      </p:ext>
    </p:extLst>
  </p:cSld>
  <p:clrMap bg1="lt1" tx1="dk1" bg2="lt2" tx2="dk2" accent1="accent1" accent2="accent2" accent3="accent3" accent4="accent4" accent5="accent5" accent6="accent6" hlink="hlink" folHlink="folHlink"/>
  <p:sldLayoutIdLst>
    <p:sldLayoutId id="2147483674" r:id="rId1"/>
  </p:sldLayoutIdLst>
  <p:transition spd="slow" advClick="0" advTm="5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DABE70-202D-4A3D-88E0-F8DDFF1898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F5E488-A856-4508-9541-5327E922D8B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0605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748230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ransition spd="slow" advClick="0">
    <p:push dir="u"/>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flipH="1">
            <a:off x="3310175" y="4020172"/>
            <a:ext cx="5990519" cy="83099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KHỞI</a:t>
            </a:r>
            <a:r>
              <a:rPr kumimoji="0" lang="en-US" altLang="zh-CN" sz="4800" b="1" i="0" u="none" strike="noStrike" kern="1200" cap="none" spc="0" normalizeH="0" noProof="0" smtClean="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 ĐỘNG</a:t>
            </a:r>
            <a:endParaRPr kumimoji="0" lang="zh-CN" alt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endParaRPr>
          </a:p>
        </p:txBody>
      </p:sp>
      <p:sp>
        <p:nvSpPr>
          <p:cNvPr id="43" name="Freeform 34"/>
          <p:cNvSpPr>
            <a:spLocks noEditPoints="1"/>
          </p:cNvSpPr>
          <p:nvPr/>
        </p:nvSpPr>
        <p:spPr bwMode="auto">
          <a:xfrm flipH="1">
            <a:off x="1217259" y="2387940"/>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3" name="组合 2"/>
          <p:cNvGrpSpPr/>
          <p:nvPr/>
        </p:nvGrpSpPr>
        <p:grpSpPr>
          <a:xfrm>
            <a:off x="2560029" y="4984964"/>
            <a:ext cx="6965448" cy="503056"/>
            <a:chOff x="2453503" y="5381090"/>
            <a:chExt cx="6965448" cy="503056"/>
          </a:xfrm>
        </p:grpSpPr>
        <p:sp>
          <p:nvSpPr>
            <p:cNvPr id="98"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 name="任意多边形 1"/>
          <p:cNvSpPr/>
          <p:nvPr/>
        </p:nvSpPr>
        <p:spPr>
          <a:xfrm>
            <a:off x="2045516" y="2636816"/>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7" name="组合 36"/>
          <p:cNvGrpSpPr/>
          <p:nvPr/>
        </p:nvGrpSpPr>
        <p:grpSpPr>
          <a:xfrm>
            <a:off x="4530829" y="377539"/>
            <a:ext cx="3130342" cy="3293432"/>
            <a:chOff x="4427538" y="954088"/>
            <a:chExt cx="3333750" cy="3729038"/>
          </a:xfrm>
        </p:grpSpPr>
        <p:sp>
          <p:nvSpPr>
            <p:cNvPr id="38"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9"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5"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6"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7"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8"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9"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6"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8"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9"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2"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3"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4"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5"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6"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7"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0"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1"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2"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3"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4"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5"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6"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7"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2"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3"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4"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5"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6"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7"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pic>
        <p:nvPicPr>
          <p:cNvPr id="68" name="图片 9">
            <a:extLst>
              <a:ext uri="{FF2B5EF4-FFF2-40B4-BE49-F238E27FC236}">
                <a16:creationId xmlns:a16="http://schemas.microsoft.com/office/drawing/2014/main" xmlns="" id="{646A7D65-B329-4C97-A906-83A383730F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69" name="图片 19">
            <a:extLst>
              <a:ext uri="{FF2B5EF4-FFF2-40B4-BE49-F238E27FC236}">
                <a16:creationId xmlns:a16="http://schemas.microsoft.com/office/drawing/2014/main" xmlns="" id="{846B081B-B8CE-436F-A757-E194877186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31557" y="160967"/>
            <a:ext cx="964437" cy="682471"/>
          </a:xfrm>
          <a:prstGeom prst="rect">
            <a:avLst/>
          </a:prstGeom>
        </p:spPr>
      </p:pic>
    </p:spTree>
    <p:extLst>
      <p:ext uri="{BB962C8B-B14F-4D97-AF65-F5344CB8AC3E}">
        <p14:creationId xmlns:p14="http://schemas.microsoft.com/office/powerpoint/2010/main" val="17962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55"/>
                                        </p:tgtEl>
                                        <p:attrNameLst>
                                          <p:attrName>style.visibility</p:attrName>
                                        </p:attrNameLst>
                                      </p:cBhvr>
                                      <p:to>
                                        <p:strVal val="visible"/>
                                      </p:to>
                                    </p:set>
                                    <p:anim calcmode="lin" valueType="num">
                                      <p:cBhvr>
                                        <p:cTn id="11" dur="500" fill="hold"/>
                                        <p:tgtEl>
                                          <p:spTgt spid="55"/>
                                        </p:tgtEl>
                                        <p:attrNameLst>
                                          <p:attrName>ppt_w</p:attrName>
                                        </p:attrNameLst>
                                      </p:cBhvr>
                                      <p:tavLst>
                                        <p:tav tm="0">
                                          <p:val>
                                            <p:fltVal val="0"/>
                                          </p:val>
                                        </p:tav>
                                        <p:tav tm="100000">
                                          <p:val>
                                            <p:strVal val="#ppt_w"/>
                                          </p:val>
                                        </p:tav>
                                      </p:tavLst>
                                    </p:anim>
                                    <p:anim calcmode="lin" valueType="num">
                                      <p:cBhvr>
                                        <p:cTn id="12" dur="500" fill="hold"/>
                                        <p:tgtEl>
                                          <p:spTgt spid="55"/>
                                        </p:tgtEl>
                                        <p:attrNameLst>
                                          <p:attrName>ppt_h</p:attrName>
                                        </p:attrNameLst>
                                      </p:cBhvr>
                                      <p:tavLst>
                                        <p:tav tm="0">
                                          <p:val>
                                            <p:fltVal val="0"/>
                                          </p:val>
                                        </p:tav>
                                        <p:tav tm="100000">
                                          <p:val>
                                            <p:strVal val="#ppt_h"/>
                                          </p:val>
                                        </p:tav>
                                      </p:tavLst>
                                    </p:anim>
                                    <p:animEffect transition="in" filter="fade">
                                      <p:cBhvr>
                                        <p:cTn id="13" dur="500"/>
                                        <p:tgtEl>
                                          <p:spTgt spid="55"/>
                                        </p:tgtEl>
                                      </p:cBhvr>
                                    </p:animEffect>
                                  </p:childTnLst>
                                </p:cTn>
                              </p:par>
                              <p:par>
                                <p:cTn id="14" presetID="14" presetClass="entr" presetSubtype="1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randombar(horizontal)">
                                      <p:cBhvr>
                                        <p:cTn id="16" dur="500"/>
                                        <p:tgtEl>
                                          <p:spTgt spid="68"/>
                                        </p:tgtEl>
                                      </p:cBhvr>
                                    </p:animEffect>
                                  </p:childTnLst>
                                </p:cTn>
                              </p:par>
                              <p:par>
                                <p:cTn id="17" presetID="14" presetClass="entr" presetSubtype="1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randombar(horizontal)">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481942"/>
            <a:ext cx="2808514" cy="120178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Times New Roman" panose="02020603050405020304" pitchFamily="18" charset="0"/>
                <a:cs typeface="Times New Roman" panose="02020603050405020304" pitchFamily="18" charset="0"/>
              </a:rPr>
              <a:t>Nhân vật người chị</a:t>
            </a:r>
            <a:endParaRPr lang="en-US" sz="4000" b="1">
              <a:latin typeface="Times New Roman" panose="02020603050405020304" pitchFamily="18" charset="0"/>
              <a:cs typeface="Times New Roman" panose="02020603050405020304" pitchFamily="18" charset="0"/>
            </a:endParaRP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892732" y="130628"/>
            <a:ext cx="4976948"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Trong đời sống hàng ngày</a:t>
            </a:r>
          </a:p>
        </p:txBody>
      </p:sp>
      <p:cxnSp>
        <p:nvCxnSpPr>
          <p:cNvPr id="9" name="Straight Arrow Connector 8"/>
          <p:cNvCxnSpPr/>
          <p:nvPr/>
        </p:nvCxnSpPr>
        <p:spPr>
          <a:xfrm flipV="1">
            <a:off x="2808514" y="2978331"/>
            <a:ext cx="1240972" cy="104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08514" y="3108956"/>
            <a:ext cx="1240972" cy="1658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049486" y="2220685"/>
            <a:ext cx="4820194"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Trong cuộc trò chuyện khi đi ra trạm xe buýt</a:t>
            </a:r>
          </a:p>
        </p:txBody>
      </p:sp>
      <p:sp>
        <p:nvSpPr>
          <p:cNvPr id="17" name="Rounded Rectangle 16"/>
          <p:cNvSpPr/>
          <p:nvPr/>
        </p:nvSpPr>
        <p:spPr>
          <a:xfrm>
            <a:off x="4049486" y="4310742"/>
            <a:ext cx="4820194"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a:latin typeface="+mj-lt"/>
              </a:rPr>
              <a:t>Khi tình cờ nghe được cuộc nói chuyện giữa bố và em trai</a:t>
            </a:r>
            <a:endParaRPr lang="en-US" sz="3200">
              <a:latin typeface="+mj-lt"/>
            </a:endParaRPr>
          </a:p>
        </p:txBody>
      </p:sp>
      <p:pic>
        <p:nvPicPr>
          <p:cNvPr id="18" name="Picture 17"/>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8869680" y="2821577"/>
            <a:ext cx="3329228" cy="3344091"/>
          </a:xfrm>
          <a:prstGeom prst="rect">
            <a:avLst/>
          </a:prstGeom>
        </p:spPr>
      </p:pic>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849087" y="3814352"/>
            <a:ext cx="2133600" cy="2143125"/>
          </a:xfrm>
          <a:prstGeom prst="rect">
            <a:avLst/>
          </a:prstGeom>
        </p:spPr>
      </p:pic>
    </p:spTree>
    <p:extLst>
      <p:ext uri="{BB962C8B-B14F-4D97-AF65-F5344CB8AC3E}">
        <p14:creationId xmlns:p14="http://schemas.microsoft.com/office/powerpoint/2010/main" val="937028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481942"/>
            <a:ext cx="2808514" cy="120178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Trong đời sống hàng ngày</a:t>
            </a: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892732" y="130628"/>
            <a:ext cx="7171508"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Thái độ: lạnh lùng, ghét em, khó chịu khi đi cùng em</a:t>
            </a:r>
          </a:p>
        </p:txBody>
      </p:sp>
      <p:cxnSp>
        <p:nvCxnSpPr>
          <p:cNvPr id="9" name="Straight Arrow Connector 8"/>
          <p:cNvCxnSpPr/>
          <p:nvPr/>
        </p:nvCxnSpPr>
        <p:spPr>
          <a:xfrm flipV="1">
            <a:off x="2808514" y="2978331"/>
            <a:ext cx="1240972" cy="104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08514" y="3108956"/>
            <a:ext cx="1240972" cy="1658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049486" y="2220685"/>
            <a:ext cx="7014754"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Times New Roman" panose="02020603050405020304" pitchFamily="18" charset="0"/>
                <a:cs typeface="Times New Roman" panose="02020603050405020304" pitchFamily="18" charset="0"/>
              </a:rPr>
              <a:t>Hành động: trừng mắt, dọa em sợ, gọi bằng đủ biệt danh xấu </a:t>
            </a:r>
            <a:r>
              <a:rPr lang="vi-VN" sz="2800" dirty="0" smtClean="0">
                <a:latin typeface="Times New Roman" panose="02020603050405020304" pitchFamily="18" charset="0"/>
                <a:cs typeface="Times New Roman" panose="02020603050405020304" pitchFamily="18" charset="0"/>
              </a:rPr>
              <a:t>xí</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giả vờ tốt bụng trước mặt mọi </a:t>
            </a:r>
            <a:r>
              <a:rPr lang="vi-VN" sz="2800" dirty="0"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7" name="Rounded Rectangle 16"/>
          <p:cNvSpPr/>
          <p:nvPr/>
        </p:nvSpPr>
        <p:spPr>
          <a:xfrm>
            <a:off x="4049486" y="4310742"/>
            <a:ext cx="7014754" cy="20900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a:latin typeface="+mj-lt"/>
              </a:rPr>
              <a:t>Nguyên nhân: Xấu hổ, mặc cảm vì em mình không được bình thường, phải học lớp giáo dục đặc biệt, mỗi lần đi cùng em bị người  khác tò mò, để ý.</a:t>
            </a: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337458" y="3735976"/>
            <a:ext cx="2133600" cy="2143125"/>
          </a:xfrm>
          <a:prstGeom prst="rect">
            <a:avLst/>
          </a:prstGeom>
        </p:spPr>
      </p:pic>
    </p:spTree>
    <p:extLst>
      <p:ext uri="{BB962C8B-B14F-4D97-AF65-F5344CB8AC3E}">
        <p14:creationId xmlns:p14="http://schemas.microsoft.com/office/powerpoint/2010/main" val="2231025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481942"/>
            <a:ext cx="2808514" cy="120178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Trong cuộc trò chuyện khi đi ra trạm xe buýt</a:t>
            </a: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892731" y="222068"/>
            <a:ext cx="5081451"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Times New Roman" panose="02020603050405020304" pitchFamily="18" charset="0"/>
                <a:cs typeface="Times New Roman" panose="02020603050405020304" pitchFamily="18" charset="0"/>
              </a:rPr>
              <a:t>Người chị đã nhẹ nhàng hỏi chuyện, chăm chú lắng </a:t>
            </a:r>
            <a:r>
              <a:rPr lang="vi-VN" sz="2800" dirty="0" smtClean="0">
                <a:latin typeface="Times New Roman" panose="02020603050405020304" pitchFamily="18" charset="0"/>
                <a:cs typeface="Times New Roman" panose="02020603050405020304" pitchFamily="18" charset="0"/>
              </a:rPr>
              <a:t>nghe</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2808515" y="3082834"/>
            <a:ext cx="1606732" cy="20247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193177" y="4193177"/>
            <a:ext cx="4781006"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a:latin typeface="Times New Roman" panose="02020603050405020304" pitchFamily="18" charset="0"/>
                <a:cs typeface="Times New Roman" panose="02020603050405020304" pitchFamily="18" charset="0"/>
              </a:rPr>
              <a:t>Người chị nhận thấy em trai mình đầy hoài bão, tốt bụng, thân thiện, cởi mở và hoạt ngôn.</a:t>
            </a:r>
          </a:p>
        </p:txBody>
      </p:sp>
      <p:sp>
        <p:nvSpPr>
          <p:cNvPr id="5" name="Right Brace 4"/>
          <p:cNvSpPr/>
          <p:nvPr/>
        </p:nvSpPr>
        <p:spPr>
          <a:xfrm>
            <a:off x="9209314" y="796833"/>
            <a:ext cx="953589" cy="458506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9940835" y="1273630"/>
            <a:ext cx="1933302" cy="383394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=&gt; dần thay đổi nhận thức, suy nghĩ về đứa em.</a:t>
            </a:r>
          </a:p>
        </p:txBody>
      </p:sp>
      <p:pic>
        <p:nvPicPr>
          <p:cNvPr id="6" name="Picture 5"/>
          <p:cNvPicPr>
            <a:picLocks noChangeAspect="1"/>
          </p:cNvPicPr>
          <p:nvPr/>
        </p:nvPicPr>
        <p:blipFill>
          <a:blip r:embed="rId2"/>
          <a:stretch>
            <a:fillRect/>
          </a:stretch>
        </p:blipFill>
        <p:spPr>
          <a:xfrm>
            <a:off x="4805498" y="2165168"/>
            <a:ext cx="2857500" cy="16002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778" b="93778" l="0" r="96429"/>
                    </a14:imgEffect>
                  </a14:imgLayer>
                </a14:imgProps>
              </a:ext>
            </a:extLst>
          </a:blip>
          <a:stretch>
            <a:fillRect/>
          </a:stretch>
        </p:blipFill>
        <p:spPr>
          <a:xfrm>
            <a:off x="411481" y="3565343"/>
            <a:ext cx="2133600" cy="2143125"/>
          </a:xfrm>
          <a:prstGeom prst="rect">
            <a:avLst/>
          </a:prstGeom>
        </p:spPr>
      </p:pic>
    </p:spTree>
    <p:extLst>
      <p:ext uri="{BB962C8B-B14F-4D97-AF65-F5344CB8AC3E}">
        <p14:creationId xmlns:p14="http://schemas.microsoft.com/office/powerpoint/2010/main" val="842530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5"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037806"/>
            <a:ext cx="2808514" cy="164591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Khi tình cờ nghe được cuộc nói chuyện giữa bố và em trai</a:t>
            </a:r>
            <a:endParaRPr lang="en-US" sz="2800" b="1">
              <a:latin typeface="Times New Roman" panose="02020603050405020304" pitchFamily="18" charset="0"/>
              <a:cs typeface="Times New Roman" panose="02020603050405020304" pitchFamily="18" charset="0"/>
            </a:endParaRP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892732" y="130628"/>
            <a:ext cx="4010297"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smtClean="0">
                <a:latin typeface="Times New Roman" panose="02020603050405020304" pitchFamily="18" charset="0"/>
                <a:cs typeface="Times New Roman" panose="02020603050405020304" pitchFamily="18" charset="0"/>
              </a:rPr>
              <a:t>Biết e</a:t>
            </a:r>
            <a:r>
              <a:rPr lang="vi-VN" sz="2800" smtClean="0">
                <a:latin typeface="Times New Roman" panose="02020603050405020304" pitchFamily="18" charset="0"/>
                <a:cs typeface="Times New Roman" panose="02020603050405020304" pitchFamily="18" charset="0"/>
              </a:rPr>
              <a:t>m </a:t>
            </a:r>
            <a:r>
              <a:rPr lang="vi-VN" sz="2800">
                <a:latin typeface="Times New Roman" panose="02020603050405020304" pitchFamily="18" charset="0"/>
                <a:cs typeface="Times New Roman" panose="02020603050405020304" pitchFamily="18" charset="0"/>
              </a:rPr>
              <a:t>yêu </a:t>
            </a:r>
            <a:r>
              <a:rPr lang="vi-VN" sz="2800" smtClean="0">
                <a:latin typeface="Times New Roman" panose="02020603050405020304" pitchFamily="18" charset="0"/>
                <a:cs typeface="Times New Roman" panose="02020603050405020304" pitchFamily="18" charset="0"/>
              </a:rPr>
              <a:t>quý</a:t>
            </a:r>
            <a:r>
              <a:rPr lang="en-US"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7707086" y="3252651"/>
            <a:ext cx="105809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08514" y="3108956"/>
            <a:ext cx="1240972" cy="1658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92732" y="2272936"/>
            <a:ext cx="4010297"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smtClean="0">
                <a:latin typeface="Times New Roman" panose="02020603050405020304" pitchFamily="18" charset="0"/>
                <a:cs typeface="Times New Roman" panose="02020603050405020304" pitchFamily="18" charset="0"/>
              </a:rPr>
              <a:t>Biết em </a:t>
            </a:r>
            <a:r>
              <a:rPr lang="vi-VN" sz="2800" smtClean="0">
                <a:latin typeface="Times New Roman" panose="02020603050405020304" pitchFamily="18" charset="0"/>
                <a:cs typeface="Times New Roman" panose="02020603050405020304" pitchFamily="18" charset="0"/>
              </a:rPr>
              <a:t>trân </a:t>
            </a:r>
            <a:r>
              <a:rPr lang="vi-VN" sz="2800">
                <a:latin typeface="Times New Roman" panose="02020603050405020304" pitchFamily="18" charset="0"/>
                <a:cs typeface="Times New Roman" panose="02020603050405020304" pitchFamily="18" charset="0"/>
              </a:rPr>
              <a:t>trọng </a:t>
            </a:r>
            <a:r>
              <a:rPr lang="vi-VN" sz="2800" smtClean="0">
                <a:latin typeface="Times New Roman" panose="02020603050405020304" pitchFamily="18" charset="0"/>
                <a:cs typeface="Times New Roman" panose="02020603050405020304" pitchFamily="18" charset="0"/>
              </a:rPr>
              <a:t>mình</a:t>
            </a:r>
            <a:r>
              <a:rPr lang="en-US" sz="2800" smtClean="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17" name="Rounded Rectangle 16"/>
          <p:cNvSpPr/>
          <p:nvPr/>
        </p:nvSpPr>
        <p:spPr>
          <a:xfrm>
            <a:off x="4049486" y="4310742"/>
            <a:ext cx="3853543" cy="160673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k</a:t>
            </a:r>
            <a:r>
              <a:rPr lang="vi-VN" sz="2800" dirty="0" smtClean="0">
                <a:latin typeface="Times New Roman" panose="02020603050405020304" pitchFamily="18" charset="0"/>
                <a:cs typeface="Times New Roman" panose="02020603050405020304" pitchFamily="18" charset="0"/>
              </a:rPr>
              <a:t>hông </a:t>
            </a:r>
            <a:r>
              <a:rPr lang="vi-VN" sz="2800" dirty="0">
                <a:latin typeface="Times New Roman" panose="02020603050405020304" pitchFamily="18" charset="0"/>
                <a:cs typeface="Times New Roman" panose="02020603050405020304" pitchFamily="18" charset="0"/>
              </a:rPr>
              <a:t>hề trách móc hay oán hận </a:t>
            </a:r>
            <a:r>
              <a:rPr lang="vi-VN" sz="2800" dirty="0"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a:off x="7903029" y="816428"/>
            <a:ext cx="862148" cy="24362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7" idx="3"/>
          </p:cNvCxnSpPr>
          <p:nvPr/>
        </p:nvCxnSpPr>
        <p:spPr>
          <a:xfrm flipV="1">
            <a:off x="7903029" y="3252651"/>
            <a:ext cx="862148" cy="18614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8765177" y="1645920"/>
            <a:ext cx="3069772" cy="3265714"/>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a:latin typeface="Times New Roman" panose="02020603050405020304" pitchFamily="18" charset="0"/>
                <a:cs typeface="Times New Roman" panose="02020603050405020304" pitchFamily="18" charset="0"/>
                <a:sym typeface="Wingdings" panose="05000000000000000000" pitchFamily="2" charset="2"/>
              </a:rPr>
              <a:t></a:t>
            </a:r>
            <a:r>
              <a:rPr lang="vi-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a:t>
            </a:r>
            <a:r>
              <a:rPr lang="vi-VN" sz="2800">
                <a:latin typeface="Times New Roman" panose="02020603050405020304" pitchFamily="18" charset="0"/>
                <a:cs typeface="Times New Roman" panose="02020603050405020304" pitchFamily="18" charset="0"/>
              </a:rPr>
              <a:t>hính lòng tốt của người em  đã cảm hóa người chị và giúp chị nhận ra được tình thân trong gia đình. </a:t>
            </a:r>
            <a:endParaRPr lang="en-US" sz="2800">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2808514" y="3082834"/>
            <a:ext cx="105809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337458" y="3696379"/>
            <a:ext cx="2133600" cy="2143125"/>
          </a:xfrm>
          <a:prstGeom prst="rect">
            <a:avLst/>
          </a:prstGeom>
        </p:spPr>
      </p:pic>
    </p:spTree>
    <p:extLst>
      <p:ext uri="{BB962C8B-B14F-4D97-AF65-F5344CB8AC3E}">
        <p14:creationId xmlns:p14="http://schemas.microsoft.com/office/powerpoint/2010/main" val="1405760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par>
                                <p:cTn id="40" presetID="16" presetClass="entr" presetSubtype="21"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7"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sp>
        <p:nvSpPr>
          <p:cNvPr id="56" name="文本框 41">
            <a:extLst>
              <a:ext uri="{FF2B5EF4-FFF2-40B4-BE49-F238E27FC236}">
                <a16:creationId xmlns:a16="http://schemas.microsoft.com/office/drawing/2014/main" xmlns="" id="{9455C562-94EB-4730-B4EE-D0D41B98F0F3}"/>
              </a:ext>
            </a:extLst>
          </p:cNvPr>
          <p:cNvSpPr txBox="1"/>
          <p:nvPr/>
        </p:nvSpPr>
        <p:spPr>
          <a:xfrm>
            <a:off x="230688" y="268014"/>
            <a:ext cx="7656012" cy="646331"/>
          </a:xfrm>
          <a:prstGeom prst="rect">
            <a:avLst/>
          </a:prstGeom>
          <a:noFill/>
        </p:spPr>
        <p:txBody>
          <a:bodyPr vert="horz"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Nhân vật người </a:t>
            </a:r>
            <a:r>
              <a:rPr kumimoji="0" lang="vi-VN" altLang="zh-CN" sz="3600" b="1" i="0" u="none" strike="noStrike" kern="1200" cap="none" spc="0" normalizeH="0" baseline="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3600" b="1" i="0" u="none" strike="noStrike" kern="1200" cap="none" spc="0" normalizeH="0" baseline="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6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Rectangle 3"/>
          <p:cNvSpPr/>
          <p:nvPr/>
        </p:nvSpPr>
        <p:spPr>
          <a:xfrm>
            <a:off x="388620" y="925175"/>
            <a:ext cx="10210800" cy="1569660"/>
          </a:xfrm>
          <a:prstGeom prst="rect">
            <a:avLst/>
          </a:prstGeom>
        </p:spPr>
        <p:txBody>
          <a:bodyPr wrap="square">
            <a:spAutoFit/>
          </a:bodyPr>
          <a:lstStyle/>
          <a:p>
            <a:r>
              <a:rPr lang="en-US" sz="3200" dirty="0" smtClean="0">
                <a:solidFill>
                  <a:srgbClr val="000000"/>
                </a:solidFill>
                <a:latin typeface="Times New Roman" panose="02020603050405020304" pitchFamily="18" charset="0"/>
                <a:ea typeface="Arial" panose="020B0604020202020204" pitchFamily="34" charset="0"/>
              </a:rPr>
              <a:t>-</a:t>
            </a:r>
            <a:r>
              <a:rPr lang="vi-VN" sz="3200" dirty="0" smtClean="0">
                <a:solidFill>
                  <a:srgbClr val="000000"/>
                </a:solidFill>
                <a:latin typeface="Times New Roman" panose="02020603050405020304" pitchFamily="18" charset="0"/>
                <a:ea typeface="Arial" panose="020B0604020202020204" pitchFamily="34" charset="0"/>
              </a:rPr>
              <a:t>Người </a:t>
            </a:r>
            <a:r>
              <a:rPr lang="vi-VN" sz="3200" dirty="0">
                <a:solidFill>
                  <a:srgbClr val="000000"/>
                </a:solidFill>
                <a:latin typeface="Times New Roman" panose="02020603050405020304" pitchFamily="18" charset="0"/>
                <a:ea typeface="Arial" panose="020B0604020202020204" pitchFamily="34" charset="0"/>
              </a:rPr>
              <a:t>chị có thái độ lạnh lùng và ghét em trai mình vì em trai </a:t>
            </a:r>
            <a:r>
              <a:rPr lang="vi-VN" sz="3200" b="1" dirty="0">
                <a:solidFill>
                  <a:srgbClr val="000000"/>
                </a:solidFill>
                <a:latin typeface="Times New Roman" panose="02020603050405020304" pitchFamily="18" charset="0"/>
                <a:ea typeface="Arial" panose="020B0604020202020204" pitchFamily="34" charset="0"/>
              </a:rPr>
              <a:t> </a:t>
            </a:r>
            <a:r>
              <a:rPr lang="vi-VN" sz="3200" dirty="0">
                <a:solidFill>
                  <a:srgbClr val="000000"/>
                </a:solidFill>
                <a:latin typeface="Times New Roman" panose="02020603050405020304" pitchFamily="18" charset="0"/>
                <a:ea typeface="Arial" panose="020B0604020202020204" pitchFamily="34" charset="0"/>
              </a:rPr>
              <a:t>Eric Carter  học lớp giáo dục đặc biệt và mỗi lần ra ngoài cùng em, cả hai đều bị người khác nhìn chằm chằm.</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3693346597"/>
              </p:ext>
            </p:extLst>
          </p:nvPr>
        </p:nvGraphicFramePr>
        <p:xfrm>
          <a:off x="228600" y="2690654"/>
          <a:ext cx="10515600" cy="1463040"/>
        </p:xfrm>
        <a:graphic>
          <a:graphicData uri="http://schemas.openxmlformats.org/drawingml/2006/table">
            <a:tbl>
              <a:tblPr>
                <a:tableStyleId>{5C22544A-7EE6-4342-B048-85BDC9FD1C3A}</a:tableStyleId>
              </a:tblPr>
              <a:tblGrid>
                <a:gridCol w="10515600"/>
              </a:tblGrid>
              <a:tr h="0">
                <a:tc>
                  <a:txBody>
                    <a:bodyPr/>
                    <a:lstStyle/>
                    <a:p>
                      <a:pPr algn="l">
                        <a:spcAft>
                          <a:spcPts val="0"/>
                        </a:spcAft>
                      </a:pPr>
                      <a:r>
                        <a:rPr lang="en-US" sz="3200" dirty="0" smtClean="0">
                          <a:effectLst/>
                          <a:latin typeface="+mj-lt"/>
                        </a:rPr>
                        <a:t>-</a:t>
                      </a:r>
                      <a:r>
                        <a:rPr lang="vi-VN" sz="3200" dirty="0" smtClean="0">
                          <a:effectLst/>
                          <a:latin typeface="+mj-lt"/>
                        </a:rPr>
                        <a:t>Điều </a:t>
                      </a:r>
                      <a:r>
                        <a:rPr lang="vi-VN" sz="3200" dirty="0">
                          <a:effectLst/>
                          <a:latin typeface="+mj-lt"/>
                        </a:rPr>
                        <a:t>mở ra mối quan hệ mới cho hai chị em là cuộc nói chuyện đầy ngây ngô của người em với chị trên đường ra trạm xe buýt.</a:t>
                      </a:r>
                      <a:endParaRPr lang="en-US" sz="3200" dirty="0">
                        <a:effectLst/>
                        <a:latin typeface="+mj-lt"/>
                        <a:ea typeface="Times New Roman" panose="02020603050405020304" pitchFamily="18" charset="0"/>
                      </a:endParaRPr>
                    </a:p>
                  </a:txBody>
                  <a:tcPr marL="114300" marR="114300"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374489664"/>
              </p:ext>
            </p:extLst>
          </p:nvPr>
        </p:nvGraphicFramePr>
        <p:xfrm>
          <a:off x="266700" y="4313714"/>
          <a:ext cx="10515600" cy="975360"/>
        </p:xfrm>
        <a:graphic>
          <a:graphicData uri="http://schemas.openxmlformats.org/drawingml/2006/table">
            <a:tbl>
              <a:tblPr>
                <a:tableStyleId>{5C22544A-7EE6-4342-B048-85BDC9FD1C3A}</a:tableStyleId>
              </a:tblPr>
              <a:tblGrid>
                <a:gridCol w="10515600"/>
              </a:tblGrid>
              <a:tr h="0">
                <a:tc>
                  <a:txBody>
                    <a:bodyPr/>
                    <a:lstStyle/>
                    <a:p>
                      <a:pPr algn="l">
                        <a:spcAft>
                          <a:spcPts val="0"/>
                        </a:spcAft>
                      </a:pPr>
                      <a:r>
                        <a:rPr lang="vi-VN" sz="3200" dirty="0">
                          <a:effectLst/>
                          <a:latin typeface="+mj-lt"/>
                        </a:rPr>
                        <a:t>- Người chị khóc vì em trai không những không ghét mà còn nghĩ chị là một người tốt.</a:t>
                      </a:r>
                      <a:endParaRPr lang="en-US" sz="3200" dirty="0">
                        <a:effectLst/>
                        <a:latin typeface="+mj-lt"/>
                        <a:ea typeface="Times New Roman" panose="02020603050405020304" pitchFamily="18" charset="0"/>
                      </a:endParaRPr>
                    </a:p>
                  </a:txBody>
                  <a:tcPr marL="114300" marR="114300" marT="0" marB="0"/>
                </a:tc>
              </a:tr>
            </a:tbl>
          </a:graphicData>
        </a:graphic>
      </p:graphicFrame>
    </p:spTree>
    <p:extLst>
      <p:ext uri="{BB962C8B-B14F-4D97-AF65-F5344CB8AC3E}">
        <p14:creationId xmlns:p14="http://schemas.microsoft.com/office/powerpoint/2010/main" val="4215442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randombar(horizontal)">
                                      <p:cBhvr>
                                        <p:cTn id="16" dur="500"/>
                                        <p:tgtEl>
                                          <p:spTgt spid="66"/>
                                        </p:tgtEl>
                                      </p:cBhvr>
                                    </p:animEffect>
                                  </p:childTnLst>
                                </p:cTn>
                              </p:par>
                              <p:par>
                                <p:cTn id="17" presetID="14" presetClass="entr" presetSubtype="1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randombar(horizontal)">
                                      <p:cBhvr>
                                        <p:cTn id="19" dur="500"/>
                                        <p:tgtEl>
                                          <p:spTgt spid="67"/>
                                        </p:tgtEl>
                                      </p:cBhvr>
                                    </p:animEffect>
                                  </p:childTnLst>
                                </p:cTn>
                              </p:par>
                              <p:par>
                                <p:cTn id="20" presetID="14" presetClass="entr" presetSubtype="1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randombar(horizontal)">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barn(inVertical)">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xmlns="" id="{0A9E9097-822C-41D0-87B4-B3A8B0F6B0FB}"/>
              </a:ext>
            </a:extLst>
          </p:cNvPr>
          <p:cNvGrpSpPr/>
          <p:nvPr/>
        </p:nvGrpSpPr>
        <p:grpSpPr>
          <a:xfrm>
            <a:off x="4443894" y="4288808"/>
            <a:ext cx="4357581" cy="324358"/>
            <a:chOff x="4531763" y="904319"/>
            <a:chExt cx="3274666" cy="206375"/>
          </a:xfrm>
        </p:grpSpPr>
        <p:sp>
          <p:nvSpPr>
            <p:cNvPr id="46" name="Freeform 139">
              <a:extLst>
                <a:ext uri="{FF2B5EF4-FFF2-40B4-BE49-F238E27FC236}">
                  <a16:creationId xmlns:a16="http://schemas.microsoft.com/office/drawing/2014/main" xmlns=""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xmlns=""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xmlns=""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xmlns=""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xmlns=""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xmlns=""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xmlns=""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xmlns=""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xmlns=""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xmlns=""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xmlns=""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071" y="1152742"/>
            <a:ext cx="3168402" cy="5152000"/>
          </a:xfrm>
          <a:prstGeom prst="rect">
            <a:avLst/>
          </a:prstGeom>
        </p:spPr>
      </p:pic>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xmlns=""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xmlns=""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xmlns=""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xmlns=""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xmlns=""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xmlns=""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xmlns=""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xmlns=""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xmlns=""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xmlns=""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xmlns=""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xmlns=""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xmlns=""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xmlns=""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xmlns=""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sp>
        <p:nvSpPr>
          <p:cNvPr id="56" name="文本框 41">
            <a:extLst>
              <a:ext uri="{FF2B5EF4-FFF2-40B4-BE49-F238E27FC236}">
                <a16:creationId xmlns:a16="http://schemas.microsoft.com/office/drawing/2014/main" xmlns="" id="{9455C562-94EB-4730-B4EE-D0D41B98F0F3}"/>
              </a:ext>
            </a:extLst>
          </p:cNvPr>
          <p:cNvSpPr txBox="1"/>
          <p:nvPr/>
        </p:nvSpPr>
        <p:spPr>
          <a:xfrm>
            <a:off x="3834948" y="2698794"/>
            <a:ext cx="5992144" cy="83099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Bài</a:t>
            </a:r>
            <a:r>
              <a:rPr kumimoji="0" lang="en-US" altLang="zh-CN" sz="4800" b="1" i="0" u="none" strike="noStrike" kern="1200" cap="none" spc="0" normalizeH="0" noProof="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học</a:t>
            </a:r>
            <a:endParaRPr kumimoji="0" lang="zh-CN" altLang="en-US" sz="48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97731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par>
                                <p:cTn id="35" presetID="14" presetClass="entr" presetSubtype="1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par>
                                <p:cTn id="44" presetID="14" presetClass="entr" presetSubtype="1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randombar(horizontal)">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arn(inVertical)">
                                      <p:cBhvr>
                                        <p:cTn id="5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
        <p:nvSpPr>
          <p:cNvPr id="3" name="Rectangle 2"/>
          <p:cNvSpPr/>
          <p:nvPr/>
        </p:nvSpPr>
        <p:spPr>
          <a:xfrm>
            <a:off x="0" y="0"/>
            <a:ext cx="603504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 name="Rectangle 3"/>
          <p:cNvSpPr/>
          <p:nvPr/>
        </p:nvSpPr>
        <p:spPr>
          <a:xfrm>
            <a:off x="5264331" y="0"/>
            <a:ext cx="692766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67009778626619744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5657" y="402662"/>
            <a:ext cx="10123714" cy="5387465"/>
          </a:xfrm>
          <a:prstGeom prst="rect">
            <a:avLst/>
          </a:prstGeom>
          <a:ln>
            <a:noFill/>
          </a:ln>
          <a:effectLst>
            <a:softEdge rad="112500"/>
          </a:effectLst>
        </p:spPr>
      </p:pic>
    </p:spTree>
    <p:extLst>
      <p:ext uri="{BB962C8B-B14F-4D97-AF65-F5344CB8AC3E}">
        <p14:creationId xmlns:p14="http://schemas.microsoft.com/office/powerpoint/2010/main" val="2002820298"/>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xmlns="" id="{F7936588-1547-4C36-96ED-D70EEC242085}"/>
              </a:ext>
            </a:extLst>
          </p:cNvPr>
          <p:cNvPicPr>
            <a:picLocks noChangeAspect="1"/>
          </p:cNvPicPr>
          <p:nvPr/>
        </p:nvPicPr>
        <p:blipFill>
          <a:blip r:embed="rId3"/>
          <a:stretch>
            <a:fillRect/>
          </a:stretch>
        </p:blipFill>
        <p:spPr>
          <a:xfrm>
            <a:off x="1910787" y="1041679"/>
            <a:ext cx="5844872" cy="3552364"/>
          </a:xfrm>
          <a:prstGeom prst="rect">
            <a:avLst/>
          </a:prstGeom>
        </p:spPr>
      </p:pic>
      <p:pic>
        <p:nvPicPr>
          <p:cNvPr id="59" name="图片 74">
            <a:extLst>
              <a:ext uri="{FF2B5EF4-FFF2-40B4-BE49-F238E27FC236}">
                <a16:creationId xmlns:a16="http://schemas.microsoft.com/office/drawing/2014/main" xmlns=""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xmlns=""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xmlns=""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xmlns=""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xmlns=""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xmlns=""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xmlns=""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xmlns=""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xmlns=""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xmlns="" id="{033F6711-1E2F-4E0F-B4DB-8B26A897542C}"/>
              </a:ext>
            </a:extLst>
          </p:cNvPr>
          <p:cNvSpPr/>
          <p:nvPr/>
        </p:nvSpPr>
        <p:spPr>
          <a:xfrm>
            <a:off x="2452215" y="1508950"/>
            <a:ext cx="4922921"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smtClean="0">
                <a:solidFill>
                  <a:srgbClr val="002060"/>
                </a:solidFill>
                <a:latin typeface="Times New Roman" panose="02020603050405020304" pitchFamily="18" charset="0"/>
                <a:cs typeface="Times New Roman" panose="02020603050405020304" pitchFamily="18" charset="0"/>
              </a:rPr>
              <a:t>Từ việc tìm hiểu văn bản và video vừa rồi, </a:t>
            </a:r>
            <a:r>
              <a:rPr kumimoji="0" lang="nl-NL" sz="32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em rút</a:t>
            </a:r>
            <a:r>
              <a:rPr kumimoji="0" lang="nl-NL" sz="3200" b="1" i="0" u="none" strike="noStrike" kern="120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ra bài học gì cho bản thân?</a:t>
            </a:r>
            <a:endParaRPr kumimoji="0" lang="nl-NL"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74464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037806"/>
            <a:ext cx="2808514" cy="164591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8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học</a:t>
            </a: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605349" y="130629"/>
            <a:ext cx="7132319"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dirty="0">
                <a:solidFill>
                  <a:prstClr val="black"/>
                </a:solidFill>
                <a:latin typeface="Times New Roman" panose="02020603050405020304" pitchFamily="18" charset="0"/>
                <a:cs typeface="Times New Roman" panose="02020603050405020304" pitchFamily="18" charset="0"/>
              </a:rPr>
              <a:t>Nên yêu thương, tôn trọng, chia sẻ, thấu hiểu, đồng cảm với mọi người, đặc biệt là anh chị em trong gia đình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2" name="Straight Arrow Connector 11"/>
          <p:cNvCxnSpPr/>
          <p:nvPr/>
        </p:nvCxnSpPr>
        <p:spPr>
          <a:xfrm>
            <a:off x="2808514" y="3108956"/>
            <a:ext cx="1240972" cy="1658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92732" y="2272936"/>
            <a:ext cx="6844936"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a:solidFill>
                  <a:prstClr val="black"/>
                </a:solidFill>
                <a:latin typeface="Times New Roman" panose="02020603050405020304" pitchFamily="18" charset="0"/>
                <a:cs typeface="Times New Roman" panose="02020603050405020304" pitchFamily="18" charset="0"/>
              </a:rPr>
              <a:t>Cần biết bảo vệ </a:t>
            </a:r>
            <a:r>
              <a:rPr lang="en-US" sz="2800" smtClean="0">
                <a:solidFill>
                  <a:prstClr val="black"/>
                </a:solidFill>
                <a:latin typeface="Times New Roman" panose="02020603050405020304" pitchFamily="18" charset="0"/>
                <a:cs typeface="Times New Roman" panose="02020603050405020304" pitchFamily="18" charset="0"/>
              </a:rPr>
              <a:t>nhau.</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4049486" y="4310742"/>
            <a:ext cx="6688182" cy="160673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Times New Roman" panose="02020603050405020304" pitchFamily="18" charset="0"/>
                <a:cs typeface="Times New Roman" panose="02020603050405020304" pitchFamily="18" charset="0"/>
              </a:rPr>
              <a:t>Tuyệt đối không được có thái độ lạnh lùng, xa lánh người thân của </a:t>
            </a:r>
            <a:r>
              <a:rPr lang="vi-VN" sz="2800" dirty="0"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0" name="Straight Arrow Connector 19"/>
          <p:cNvCxnSpPr/>
          <p:nvPr/>
        </p:nvCxnSpPr>
        <p:spPr>
          <a:xfrm>
            <a:off x="2808514" y="3082834"/>
            <a:ext cx="105809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29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xmlns="" id="{0A9E9097-822C-41D0-87B4-B3A8B0F6B0FB}"/>
              </a:ext>
            </a:extLst>
          </p:cNvPr>
          <p:cNvGrpSpPr/>
          <p:nvPr/>
        </p:nvGrpSpPr>
        <p:grpSpPr>
          <a:xfrm>
            <a:off x="4443894" y="4288808"/>
            <a:ext cx="4357581" cy="324358"/>
            <a:chOff x="4531763" y="904319"/>
            <a:chExt cx="3274666" cy="206375"/>
          </a:xfrm>
        </p:grpSpPr>
        <p:sp>
          <p:nvSpPr>
            <p:cNvPr id="46" name="Freeform 139">
              <a:extLst>
                <a:ext uri="{FF2B5EF4-FFF2-40B4-BE49-F238E27FC236}">
                  <a16:creationId xmlns:a16="http://schemas.microsoft.com/office/drawing/2014/main" xmlns=""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xmlns=""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xmlns=""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xmlns=""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xmlns=""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xmlns=""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xmlns=""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xmlns=""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xmlns=""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xmlns=""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xmlns=""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071" y="1152742"/>
            <a:ext cx="3168402" cy="5152000"/>
          </a:xfrm>
          <a:prstGeom prst="rect">
            <a:avLst/>
          </a:prstGeom>
        </p:spPr>
      </p:pic>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xmlns=""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xmlns=""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xmlns=""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xmlns=""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xmlns=""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xmlns=""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xmlns=""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xmlns=""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xmlns=""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xmlns=""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xmlns=""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xmlns=""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xmlns=""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xmlns=""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xmlns=""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sp>
        <p:nvSpPr>
          <p:cNvPr id="56" name="文本框 41">
            <a:extLst>
              <a:ext uri="{FF2B5EF4-FFF2-40B4-BE49-F238E27FC236}">
                <a16:creationId xmlns:a16="http://schemas.microsoft.com/office/drawing/2014/main" xmlns="" id="{9455C562-94EB-4730-B4EE-D0D41B98F0F3}"/>
              </a:ext>
            </a:extLst>
          </p:cNvPr>
          <p:cNvSpPr txBox="1"/>
          <p:nvPr/>
        </p:nvSpPr>
        <p:spPr>
          <a:xfrm>
            <a:off x="3834948" y="2698794"/>
            <a:ext cx="5992144" cy="83099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800" b="1" smtClean="0">
                <a:ln w="12700">
                  <a:noFill/>
                </a:ln>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III. Tổng kết</a:t>
            </a:r>
            <a:endParaRPr kumimoji="0" lang="zh-CN" altLang="en-US" sz="48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91663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par>
                                <p:cTn id="35" presetID="14" presetClass="entr" presetSubtype="1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par>
                                <p:cTn id="44" presetID="14" presetClass="entr" presetSubtype="1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randombar(horizontal)">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arn(inVertical)">
                                      <p:cBhvr>
                                        <p:cTn id="5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xmlns="" id="{F7936588-1547-4C36-96ED-D70EEC242085}"/>
              </a:ext>
            </a:extLst>
          </p:cNvPr>
          <p:cNvPicPr>
            <a:picLocks noChangeAspect="1"/>
          </p:cNvPicPr>
          <p:nvPr/>
        </p:nvPicPr>
        <p:blipFill>
          <a:blip r:embed="rId3"/>
          <a:stretch>
            <a:fillRect/>
          </a:stretch>
        </p:blipFill>
        <p:spPr>
          <a:xfrm>
            <a:off x="1910787" y="1041679"/>
            <a:ext cx="5844872" cy="3552364"/>
          </a:xfrm>
          <a:prstGeom prst="rect">
            <a:avLst/>
          </a:prstGeom>
        </p:spPr>
      </p:pic>
      <p:pic>
        <p:nvPicPr>
          <p:cNvPr id="59" name="图片 74">
            <a:extLst>
              <a:ext uri="{FF2B5EF4-FFF2-40B4-BE49-F238E27FC236}">
                <a16:creationId xmlns:a16="http://schemas.microsoft.com/office/drawing/2014/main" xmlns=""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xmlns=""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xmlns=""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xmlns=""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xmlns=""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xmlns=""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xmlns=""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xmlns=""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xmlns=""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xmlns="" id="{033F6711-1E2F-4E0F-B4DB-8B26A897542C}"/>
              </a:ext>
            </a:extLst>
          </p:cNvPr>
          <p:cNvSpPr/>
          <p:nvPr/>
        </p:nvSpPr>
        <p:spPr>
          <a:xfrm>
            <a:off x="2458035" y="1989656"/>
            <a:ext cx="4922921" cy="1077218"/>
          </a:xfrm>
          <a:prstGeom prst="rect">
            <a:avLst/>
          </a:prstGeom>
        </p:spPr>
        <p:txBody>
          <a:bodyPr wrap="square">
            <a:spAutoFit/>
          </a:bodyPr>
          <a:lstStyle/>
          <a:p>
            <a:pPr lvl="0" algn="just">
              <a:defRPr/>
            </a:pPr>
            <a:r>
              <a:rPr lang="nl-NL" sz="3200" b="1" smtClean="0">
                <a:solidFill>
                  <a:srgbClr val="002060"/>
                </a:solidFill>
                <a:latin typeface="Times New Roman" panose="02020603050405020304" pitchFamily="18" charset="0"/>
                <a:cs typeface="Times New Roman" panose="02020603050405020304" pitchFamily="18" charset="0"/>
              </a:rPr>
              <a:t>XEM VIDEO VÀ CHIA SẺ CẢM NHẬN CỦA EM.</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90387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037806"/>
            <a:ext cx="2808514" cy="164591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1. Nội dung – Ý nghĩa:</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605350" y="130629"/>
            <a:ext cx="7132318"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smtClean="0">
                <a:solidFill>
                  <a:prstClr val="black"/>
                </a:solidFill>
                <a:latin typeface="Times New Roman" panose="02020603050405020304" pitchFamily="18" charset="0"/>
                <a:cs typeface="Times New Roman" panose="02020603050405020304" pitchFamily="18" charset="0"/>
              </a:rPr>
              <a:t>K</a:t>
            </a:r>
            <a:r>
              <a:rPr lang="vi-VN" sz="2800" smtClean="0">
                <a:solidFill>
                  <a:prstClr val="black"/>
                </a:solidFill>
                <a:latin typeface="Times New Roman" panose="02020603050405020304" pitchFamily="18" charset="0"/>
                <a:cs typeface="Times New Roman" panose="02020603050405020304" pitchFamily="18" charset="0"/>
              </a:rPr>
              <a:t>ể </a:t>
            </a:r>
            <a:r>
              <a:rPr lang="vi-VN" sz="2800">
                <a:solidFill>
                  <a:prstClr val="black"/>
                </a:solidFill>
                <a:latin typeface="Times New Roman" panose="02020603050405020304" pitchFamily="18" charset="0"/>
                <a:cs typeface="Times New Roman" panose="02020603050405020304" pitchFamily="18" charset="0"/>
              </a:rPr>
              <a:t>về cách cư xử của chị em trong gia đình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2" name="Straight Arrow Connector 11"/>
          <p:cNvCxnSpPr/>
          <p:nvPr/>
        </p:nvCxnSpPr>
        <p:spPr>
          <a:xfrm>
            <a:off x="2808514" y="3108956"/>
            <a:ext cx="1240972" cy="1658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49486" y="4310742"/>
            <a:ext cx="6688182" cy="160673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smtClean="0">
                <a:solidFill>
                  <a:prstClr val="black"/>
                </a:solidFill>
                <a:latin typeface="Times New Roman" panose="02020603050405020304" pitchFamily="18" charset="0"/>
                <a:cs typeface="Times New Roman" panose="02020603050405020304" pitchFamily="18" charset="0"/>
              </a:rPr>
              <a:t>T</a:t>
            </a:r>
            <a:r>
              <a:rPr lang="vi-VN" sz="2800" smtClean="0">
                <a:solidFill>
                  <a:prstClr val="black"/>
                </a:solidFill>
                <a:latin typeface="Times New Roman" panose="02020603050405020304" pitchFamily="18" charset="0"/>
                <a:cs typeface="Times New Roman" panose="02020603050405020304" pitchFamily="18" charset="0"/>
              </a:rPr>
              <a:t>ruyện </a:t>
            </a:r>
            <a:r>
              <a:rPr lang="vi-VN" sz="2800">
                <a:solidFill>
                  <a:prstClr val="black"/>
                </a:solidFill>
                <a:latin typeface="Times New Roman" panose="02020603050405020304" pitchFamily="18" charset="0"/>
                <a:cs typeface="Times New Roman" panose="02020603050405020304" pitchFamily="18" charset="0"/>
              </a:rPr>
              <a:t>gửi gắm ý nghĩa để gia đình gắn kết, yêu thương nhau rất cần sự quan tâm, lắng nghe, chia sẻ của mọi thành viên.</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4931230" y="1906768"/>
            <a:ext cx="2133600" cy="2143125"/>
          </a:xfrm>
          <a:prstGeom prst="rect">
            <a:avLst/>
          </a:prstGeom>
        </p:spPr>
      </p:pic>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8120745" y="1861456"/>
            <a:ext cx="2133600" cy="2143125"/>
          </a:xfrm>
          <a:prstGeom prst="rect">
            <a:avLst/>
          </a:prstGeom>
        </p:spPr>
      </p:pic>
      <p:pic>
        <p:nvPicPr>
          <p:cNvPr id="3" name="Picture 2"/>
          <p:cNvPicPr>
            <a:picLocks noChangeAspect="1"/>
          </p:cNvPicPr>
          <p:nvPr/>
        </p:nvPicPr>
        <p:blipFill>
          <a:blip r:embed="rId4"/>
          <a:stretch>
            <a:fillRect/>
          </a:stretch>
        </p:blipFill>
        <p:spPr>
          <a:xfrm>
            <a:off x="-185059" y="3585308"/>
            <a:ext cx="3706587" cy="2619540"/>
          </a:xfrm>
          <a:prstGeom prst="rect">
            <a:avLst/>
          </a:prstGeom>
        </p:spPr>
      </p:pic>
    </p:spTree>
    <p:extLst>
      <p:ext uri="{BB962C8B-B14F-4D97-AF65-F5344CB8AC3E}">
        <p14:creationId xmlns:p14="http://schemas.microsoft.com/office/powerpoint/2010/main" val="3983153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037806"/>
            <a:ext cx="2808514" cy="164591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2. Nghệ thuật</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605349" y="130629"/>
            <a:ext cx="7132319"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a:solidFill>
                  <a:prstClr val="black"/>
                </a:solidFill>
                <a:latin typeface="Times New Roman" panose="02020603050405020304" pitchFamily="18" charset="0"/>
                <a:cs typeface="Times New Roman" panose="02020603050405020304" pitchFamily="18" charset="0"/>
              </a:rPr>
              <a:t>Ngôi kể: ngôi thứ nhất, giúp nhân vật bộc lộ được những tâm trạng, cảm xúc chân thực, gây xúc động cho người đọc.</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2" name="Straight Arrow Connector 11"/>
          <p:cNvCxnSpPr/>
          <p:nvPr/>
        </p:nvCxnSpPr>
        <p:spPr>
          <a:xfrm>
            <a:off x="2808514" y="3108956"/>
            <a:ext cx="1240972" cy="1658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49486" y="4310742"/>
            <a:ext cx="6688182" cy="160673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a:solidFill>
                  <a:prstClr val="black"/>
                </a:solidFill>
                <a:latin typeface="Times New Roman" panose="02020603050405020304" pitchFamily="18" charset="0"/>
                <a:cs typeface="Times New Roman" panose="02020603050405020304" pitchFamily="18" charset="0"/>
              </a:rPr>
              <a:t>Nghệ thuật miêu tả tâm lí nhân vật tinh tế, sắc sảo.</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674913" y="3853134"/>
            <a:ext cx="2133600" cy="2143125"/>
          </a:xfrm>
          <a:prstGeom prst="rect">
            <a:avLst/>
          </a:prstGeom>
        </p:spPr>
      </p:pic>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4724400" y="1710009"/>
            <a:ext cx="2133600" cy="2143125"/>
          </a:xfrm>
          <a:prstGeom prst="rect">
            <a:avLst/>
          </a:prstGeom>
        </p:spPr>
      </p:pic>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8604068" y="1939834"/>
            <a:ext cx="2133600" cy="2143125"/>
          </a:xfrm>
          <a:prstGeom prst="rect">
            <a:avLst/>
          </a:prstGeom>
        </p:spPr>
      </p:pic>
    </p:spTree>
    <p:extLst>
      <p:ext uri="{BB962C8B-B14F-4D97-AF65-F5344CB8AC3E}">
        <p14:creationId xmlns:p14="http://schemas.microsoft.com/office/powerpoint/2010/main" val="33845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flipH="1">
            <a:off x="3953108" y="4090763"/>
            <a:ext cx="3996600" cy="83099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LUYỆN</a:t>
            </a:r>
            <a:r>
              <a:rPr kumimoji="0" lang="en-US" altLang="zh-CN" sz="4800" b="1" i="0" u="none" strike="noStrike" kern="1200" cap="none" spc="0" normalizeH="0" noProof="0" smtClean="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 TẬP</a:t>
            </a:r>
            <a:endParaRPr kumimoji="0" lang="zh-CN" alt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endParaRPr>
          </a:p>
        </p:txBody>
      </p:sp>
      <p:sp>
        <p:nvSpPr>
          <p:cNvPr id="43" name="Freeform 34"/>
          <p:cNvSpPr>
            <a:spLocks noEditPoints="1"/>
          </p:cNvSpPr>
          <p:nvPr/>
        </p:nvSpPr>
        <p:spPr bwMode="auto">
          <a:xfrm flipH="1">
            <a:off x="1217259" y="2387940"/>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3" name="组合 2"/>
          <p:cNvGrpSpPr/>
          <p:nvPr/>
        </p:nvGrpSpPr>
        <p:grpSpPr>
          <a:xfrm>
            <a:off x="2560029" y="4984964"/>
            <a:ext cx="6965448" cy="503056"/>
            <a:chOff x="2453503" y="5381090"/>
            <a:chExt cx="6965448" cy="503056"/>
          </a:xfrm>
        </p:grpSpPr>
        <p:sp>
          <p:nvSpPr>
            <p:cNvPr id="98"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 name="任意多边形 1"/>
          <p:cNvSpPr/>
          <p:nvPr/>
        </p:nvSpPr>
        <p:spPr>
          <a:xfrm>
            <a:off x="2045516" y="2636816"/>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7" name="组合 36"/>
          <p:cNvGrpSpPr/>
          <p:nvPr/>
        </p:nvGrpSpPr>
        <p:grpSpPr>
          <a:xfrm>
            <a:off x="4530829" y="377539"/>
            <a:ext cx="3130342" cy="3293432"/>
            <a:chOff x="4427538" y="954088"/>
            <a:chExt cx="3333750" cy="3729038"/>
          </a:xfrm>
        </p:grpSpPr>
        <p:sp>
          <p:nvSpPr>
            <p:cNvPr id="38"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9"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5"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6"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7"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8"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9"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6"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8"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9"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2"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3"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4"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5"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6"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7"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0"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1"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2"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3"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4"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5"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6"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7"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2"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3"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4"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5"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6"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7"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pic>
        <p:nvPicPr>
          <p:cNvPr id="68" name="图片 9">
            <a:extLst>
              <a:ext uri="{FF2B5EF4-FFF2-40B4-BE49-F238E27FC236}">
                <a16:creationId xmlns:a16="http://schemas.microsoft.com/office/drawing/2014/main" xmlns="" id="{646A7D65-B329-4C97-A906-83A383730F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69" name="图片 19">
            <a:extLst>
              <a:ext uri="{FF2B5EF4-FFF2-40B4-BE49-F238E27FC236}">
                <a16:creationId xmlns:a16="http://schemas.microsoft.com/office/drawing/2014/main" xmlns="" id="{846B081B-B8CE-436F-A757-E194877186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31557" y="160967"/>
            <a:ext cx="964437" cy="682471"/>
          </a:xfrm>
          <a:prstGeom prst="rect">
            <a:avLst/>
          </a:prstGeom>
        </p:spPr>
      </p:pic>
    </p:spTree>
    <p:extLst>
      <p:ext uri="{BB962C8B-B14F-4D97-AF65-F5344CB8AC3E}">
        <p14:creationId xmlns:p14="http://schemas.microsoft.com/office/powerpoint/2010/main" val="4201161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55"/>
                                        </p:tgtEl>
                                        <p:attrNameLst>
                                          <p:attrName>style.visibility</p:attrName>
                                        </p:attrNameLst>
                                      </p:cBhvr>
                                      <p:to>
                                        <p:strVal val="visible"/>
                                      </p:to>
                                    </p:set>
                                    <p:anim calcmode="lin" valueType="num">
                                      <p:cBhvr>
                                        <p:cTn id="11" dur="500" fill="hold"/>
                                        <p:tgtEl>
                                          <p:spTgt spid="55"/>
                                        </p:tgtEl>
                                        <p:attrNameLst>
                                          <p:attrName>ppt_w</p:attrName>
                                        </p:attrNameLst>
                                      </p:cBhvr>
                                      <p:tavLst>
                                        <p:tav tm="0">
                                          <p:val>
                                            <p:fltVal val="0"/>
                                          </p:val>
                                        </p:tav>
                                        <p:tav tm="100000">
                                          <p:val>
                                            <p:strVal val="#ppt_w"/>
                                          </p:val>
                                        </p:tav>
                                      </p:tavLst>
                                    </p:anim>
                                    <p:anim calcmode="lin" valueType="num">
                                      <p:cBhvr>
                                        <p:cTn id="12" dur="500" fill="hold"/>
                                        <p:tgtEl>
                                          <p:spTgt spid="55"/>
                                        </p:tgtEl>
                                        <p:attrNameLst>
                                          <p:attrName>ppt_h</p:attrName>
                                        </p:attrNameLst>
                                      </p:cBhvr>
                                      <p:tavLst>
                                        <p:tav tm="0">
                                          <p:val>
                                            <p:fltVal val="0"/>
                                          </p:val>
                                        </p:tav>
                                        <p:tav tm="100000">
                                          <p:val>
                                            <p:strVal val="#ppt_h"/>
                                          </p:val>
                                        </p:tav>
                                      </p:tavLst>
                                    </p:anim>
                                    <p:animEffect transition="in" filter="fade">
                                      <p:cBhvr>
                                        <p:cTn id="13" dur="500"/>
                                        <p:tgtEl>
                                          <p:spTgt spid="55"/>
                                        </p:tgtEl>
                                      </p:cBhvr>
                                    </p:animEffect>
                                  </p:childTnLst>
                                </p:cTn>
                              </p:par>
                              <p:par>
                                <p:cTn id="14" presetID="14" presetClass="entr" presetSubtype="1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randombar(horizontal)">
                                      <p:cBhvr>
                                        <p:cTn id="16" dur="500"/>
                                        <p:tgtEl>
                                          <p:spTgt spid="68"/>
                                        </p:tgtEl>
                                      </p:cBhvr>
                                    </p:animEffect>
                                  </p:childTnLst>
                                </p:cTn>
                              </p:par>
                              <p:par>
                                <p:cTn id="17" presetID="14" presetClass="entr" presetSubtype="1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randombar(horizontal)">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xmlns="" id="{F7936588-1547-4C36-96ED-D70EEC242085}"/>
              </a:ext>
            </a:extLst>
          </p:cNvPr>
          <p:cNvPicPr>
            <a:picLocks noChangeAspect="1"/>
          </p:cNvPicPr>
          <p:nvPr/>
        </p:nvPicPr>
        <p:blipFill>
          <a:blip r:embed="rId3"/>
          <a:stretch>
            <a:fillRect/>
          </a:stretch>
        </p:blipFill>
        <p:spPr>
          <a:xfrm>
            <a:off x="952475" y="768538"/>
            <a:ext cx="9415718" cy="4336528"/>
          </a:xfrm>
          <a:prstGeom prst="rect">
            <a:avLst/>
          </a:prstGeom>
        </p:spPr>
      </p:pic>
      <p:pic>
        <p:nvPicPr>
          <p:cNvPr id="59" name="图片 74">
            <a:extLst>
              <a:ext uri="{FF2B5EF4-FFF2-40B4-BE49-F238E27FC236}">
                <a16:creationId xmlns:a16="http://schemas.microsoft.com/office/drawing/2014/main" xmlns=""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xmlns=""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xmlns=""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xmlns=""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xmlns=""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xmlns=""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xmlns=""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xmlns=""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xmlns=""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xmlns="" id="{033F6711-1E2F-4E0F-B4DB-8B26A897542C}"/>
              </a:ext>
            </a:extLst>
          </p:cNvPr>
          <p:cNvSpPr/>
          <p:nvPr/>
        </p:nvSpPr>
        <p:spPr>
          <a:xfrm>
            <a:off x="3184962" y="2059639"/>
            <a:ext cx="3956241"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TRÒ</a:t>
            </a:r>
            <a:r>
              <a:rPr kumimoji="0" lang="en-US" sz="3600" b="1" i="1" u="none" strike="noStrike" kern="120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CHƠI “TINH THẦN ĐỒNG ĐỘI”</a:t>
            </a:r>
            <a:endPar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745648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xmlns="" id="{F7936588-1547-4C36-96ED-D70EEC242085}"/>
              </a:ext>
            </a:extLst>
          </p:cNvPr>
          <p:cNvPicPr>
            <a:picLocks noChangeAspect="1"/>
          </p:cNvPicPr>
          <p:nvPr/>
        </p:nvPicPr>
        <p:blipFill>
          <a:blip r:embed="rId3"/>
          <a:stretch>
            <a:fillRect/>
          </a:stretch>
        </p:blipFill>
        <p:spPr>
          <a:xfrm>
            <a:off x="952475" y="768538"/>
            <a:ext cx="9415718" cy="4336528"/>
          </a:xfrm>
          <a:prstGeom prst="rect">
            <a:avLst/>
          </a:prstGeom>
        </p:spPr>
      </p:pic>
      <p:pic>
        <p:nvPicPr>
          <p:cNvPr id="59" name="图片 74">
            <a:extLst>
              <a:ext uri="{FF2B5EF4-FFF2-40B4-BE49-F238E27FC236}">
                <a16:creationId xmlns:a16="http://schemas.microsoft.com/office/drawing/2014/main" xmlns=""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xmlns=""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xmlns=""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xmlns=""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xmlns=""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xmlns=""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xmlns=""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xmlns=""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xmlns=""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xmlns="" id="{033F6711-1E2F-4E0F-B4DB-8B26A897542C}"/>
              </a:ext>
            </a:extLst>
          </p:cNvPr>
          <p:cNvSpPr/>
          <p:nvPr/>
        </p:nvSpPr>
        <p:spPr>
          <a:xfrm>
            <a:off x="2894000" y="1402429"/>
            <a:ext cx="5615775" cy="2862322"/>
          </a:xfrm>
          <a:prstGeom prst="rect">
            <a:avLst/>
          </a:prstGeom>
        </p:spPr>
        <p:txBody>
          <a:bodyPr wrap="square">
            <a:spAutoFit/>
          </a:bodyPr>
          <a:lstStyle/>
          <a:p>
            <a:pPr lvl="0" algn="ctr">
              <a:defRPr/>
            </a:pPr>
            <a:r>
              <a:rPr lang="en-US" sz="3600" b="1" i="1" smtClean="0">
                <a:solidFill>
                  <a:srgbClr val="002060"/>
                </a:solidFill>
                <a:latin typeface="Times New Roman" panose="02020603050405020304" pitchFamily="18" charset="0"/>
                <a:cs typeface="Times New Roman" panose="02020603050405020304" pitchFamily="18" charset="0"/>
              </a:rPr>
              <a:t>C</a:t>
            </a:r>
            <a:r>
              <a:rPr lang="vi-VN" sz="3600" b="1" i="1" smtClean="0">
                <a:solidFill>
                  <a:srgbClr val="002060"/>
                </a:solidFill>
                <a:latin typeface="Times New Roman" panose="02020603050405020304" pitchFamily="18" charset="0"/>
                <a:cs typeface="Times New Roman" panose="02020603050405020304" pitchFamily="18" charset="0"/>
              </a:rPr>
              <a:t>ác </a:t>
            </a:r>
            <a:r>
              <a:rPr lang="vi-VN" sz="3600" b="1" i="1">
                <a:solidFill>
                  <a:srgbClr val="002060"/>
                </a:solidFill>
                <a:latin typeface="Times New Roman" panose="02020603050405020304" pitchFamily="18" charset="0"/>
                <a:cs typeface="Times New Roman" panose="02020603050405020304" pitchFamily="18" charset="0"/>
              </a:rPr>
              <a:t>nhóm sẽ đọc những câu thơ, ca dao, tục ngữ viết về tình anh em. Nhóm nào ghi được nhiều nhất và đúng nhất sẽ chiến thắng</a:t>
            </a:r>
            <a:endPar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596285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xmlns="" id="{F7936588-1547-4C36-96ED-D70EEC242085}"/>
              </a:ext>
            </a:extLst>
          </p:cNvPr>
          <p:cNvPicPr>
            <a:picLocks noChangeAspect="1"/>
          </p:cNvPicPr>
          <p:nvPr/>
        </p:nvPicPr>
        <p:blipFill>
          <a:blip r:embed="rId3"/>
          <a:stretch>
            <a:fillRect/>
          </a:stretch>
        </p:blipFill>
        <p:spPr>
          <a:xfrm>
            <a:off x="952475" y="768538"/>
            <a:ext cx="9415718" cy="4336528"/>
          </a:xfrm>
          <a:prstGeom prst="rect">
            <a:avLst/>
          </a:prstGeom>
        </p:spPr>
      </p:pic>
      <p:pic>
        <p:nvPicPr>
          <p:cNvPr id="59" name="图片 74">
            <a:extLst>
              <a:ext uri="{FF2B5EF4-FFF2-40B4-BE49-F238E27FC236}">
                <a16:creationId xmlns:a16="http://schemas.microsoft.com/office/drawing/2014/main" xmlns=""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xmlns=""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xmlns=""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xmlns=""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xmlns=""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xmlns=""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xmlns=""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xmlns=""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xmlns=""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xmlns="" id="{033F6711-1E2F-4E0F-B4DB-8B26A897542C}"/>
              </a:ext>
            </a:extLst>
          </p:cNvPr>
          <p:cNvSpPr/>
          <p:nvPr/>
        </p:nvSpPr>
        <p:spPr>
          <a:xfrm>
            <a:off x="1753554" y="1524426"/>
            <a:ext cx="7203589" cy="2308324"/>
          </a:xfrm>
          <a:prstGeom prst="rect">
            <a:avLst/>
          </a:prstGeom>
        </p:spPr>
        <p:txBody>
          <a:bodyPr wrap="square">
            <a:spAutoFit/>
          </a:bodyPr>
          <a:lstStyle/>
          <a:p>
            <a:pPr lvl="0" algn="ctr">
              <a:defRPr/>
            </a:pPr>
            <a:r>
              <a:rPr lang="vi-VN" sz="3600" b="1" i="1">
                <a:solidFill>
                  <a:srgbClr val="002060"/>
                </a:solidFill>
                <a:latin typeface="Times New Roman" panose="02020603050405020304" pitchFamily="18" charset="0"/>
                <a:cs typeface="Times New Roman" panose="02020603050405020304" pitchFamily="18" charset="0"/>
              </a:rPr>
              <a:t>- Chị ngã em nâng</a:t>
            </a:r>
          </a:p>
          <a:p>
            <a:pPr lvl="0" algn="ctr">
              <a:defRPr/>
            </a:pPr>
            <a:r>
              <a:rPr lang="vi-VN" sz="3600" b="1" i="1">
                <a:solidFill>
                  <a:srgbClr val="002060"/>
                </a:solidFill>
                <a:latin typeface="Times New Roman" panose="02020603050405020304" pitchFamily="18" charset="0"/>
                <a:cs typeface="Times New Roman" panose="02020603050405020304" pitchFamily="18" charset="0"/>
              </a:rPr>
              <a:t>- Máu chảy ruột mềm</a:t>
            </a:r>
          </a:p>
          <a:p>
            <a:pPr lvl="0" algn="ctr">
              <a:defRPr/>
            </a:pPr>
            <a:r>
              <a:rPr lang="vi-VN" sz="3600" b="1" i="1">
                <a:solidFill>
                  <a:srgbClr val="002060"/>
                </a:solidFill>
                <a:latin typeface="Times New Roman" panose="02020603050405020304" pitchFamily="18" charset="0"/>
                <a:cs typeface="Times New Roman" panose="02020603050405020304" pitchFamily="18" charset="0"/>
              </a:rPr>
              <a:t>- Anh em như thể tay chân…</a:t>
            </a:r>
          </a:p>
          <a:p>
            <a:pPr lvl="0" algn="ctr">
              <a:defRPr/>
            </a:pPr>
            <a:r>
              <a:rPr lang="vi-VN" sz="3600" b="1" i="1">
                <a:solidFill>
                  <a:srgbClr val="002060"/>
                </a:solidFill>
                <a:latin typeface="Times New Roman" panose="02020603050405020304" pitchFamily="18" charset="0"/>
                <a:cs typeface="Times New Roman" panose="02020603050405020304" pitchFamily="18" charset="0"/>
              </a:rPr>
              <a:t>- Chị em gái như trái cau non…</a:t>
            </a:r>
          </a:p>
        </p:txBody>
      </p:sp>
    </p:spTree>
    <p:extLst>
      <p:ext uri="{BB962C8B-B14F-4D97-AF65-F5344CB8AC3E}">
        <p14:creationId xmlns:p14="http://schemas.microsoft.com/office/powerpoint/2010/main" val="57903678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6337" y="501955"/>
            <a:ext cx="4613491" cy="4056692"/>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descr="Hình ảnh bé gái Mường Lát bồng em cùng đi học khiến ai cũng thươ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7166" y="501955"/>
            <a:ext cx="5263017" cy="3971109"/>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4"/>
          <p:cNvSpPr/>
          <p:nvPr/>
        </p:nvSpPr>
        <p:spPr>
          <a:xfrm>
            <a:off x="2687910" y="5563999"/>
            <a:ext cx="6096000" cy="1200329"/>
          </a:xfrm>
          <a:prstGeom prst="rect">
            <a:avLst/>
          </a:prstGeom>
        </p:spPr>
        <p:txBody>
          <a:bodyPr>
            <a:spAutoFit/>
          </a:bodyPr>
          <a:lstStyle/>
          <a:p>
            <a:pPr lvl="0" algn="ctr">
              <a:defRPr/>
            </a:pPr>
            <a:r>
              <a:rPr lang="en-US" sz="3600" b="1" i="1" smtClean="0">
                <a:solidFill>
                  <a:srgbClr val="002060"/>
                </a:solidFill>
                <a:latin typeface="Times New Roman" panose="02020603050405020304" pitchFamily="18" charset="0"/>
                <a:cs typeface="Times New Roman" panose="02020603050405020304" pitchFamily="18" charset="0"/>
              </a:rPr>
              <a:t>Hãy chia sẻ suy nghĩ của em về những hình ảnh này.</a:t>
            </a:r>
            <a:endParaRPr lang="en-US" sz="36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859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xmlns="" id="{F7936588-1547-4C36-96ED-D70EEC242085}"/>
              </a:ext>
            </a:extLst>
          </p:cNvPr>
          <p:cNvPicPr>
            <a:picLocks noChangeAspect="1"/>
          </p:cNvPicPr>
          <p:nvPr/>
        </p:nvPicPr>
        <p:blipFill>
          <a:blip r:embed="rId3"/>
          <a:stretch>
            <a:fillRect/>
          </a:stretch>
        </p:blipFill>
        <p:spPr>
          <a:xfrm>
            <a:off x="952475" y="768538"/>
            <a:ext cx="9415718" cy="4336528"/>
          </a:xfrm>
          <a:prstGeom prst="rect">
            <a:avLst/>
          </a:prstGeom>
        </p:spPr>
      </p:pic>
      <p:pic>
        <p:nvPicPr>
          <p:cNvPr id="59" name="图片 74">
            <a:extLst>
              <a:ext uri="{FF2B5EF4-FFF2-40B4-BE49-F238E27FC236}">
                <a16:creationId xmlns:a16="http://schemas.microsoft.com/office/drawing/2014/main" xmlns=""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xmlns=""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xmlns=""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xmlns=""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xmlns=""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xmlns=""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xmlns=""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xmlns=""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xmlns=""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xmlns="" id="{033F6711-1E2F-4E0F-B4DB-8B26A897542C}"/>
              </a:ext>
            </a:extLst>
          </p:cNvPr>
          <p:cNvSpPr/>
          <p:nvPr/>
        </p:nvSpPr>
        <p:spPr>
          <a:xfrm>
            <a:off x="3184962" y="2059639"/>
            <a:ext cx="395624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TRÒ CHƠI “AI</a:t>
            </a:r>
            <a:r>
              <a:rPr kumimoji="0" lang="en-US" sz="3600" b="1" i="1" u="none" strike="noStrike" kern="120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NHANH HƠN</a:t>
            </a:r>
            <a:r>
              <a:rPr kumimoji="0" lang="en-US" sz="3600" b="1" i="1"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800501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1. Thái</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độ của chị gái đối với em là</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lạnh</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lùng, ghét em.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Luôn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gần gũi em.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Yêu thương</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em.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Luôn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chăm sóc bảo vệ em.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1145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2. Trước</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mặt mọi người, hành động của chị đối với em </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đánh</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đập em.</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giả</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vờ tốt bụng.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Ghét</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bỏ em.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Hay</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chửi mắng em.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36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6361611"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4023360" y="0"/>
            <a:ext cx="816864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61861338827500489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2890" y="418010"/>
            <a:ext cx="9614263" cy="5708469"/>
          </a:xfrm>
          <a:prstGeom prst="rect">
            <a:avLst/>
          </a:prstGeom>
          <a:ln>
            <a:noFill/>
          </a:ln>
          <a:effectLst>
            <a:softEdge rad="112500"/>
          </a:effectLst>
        </p:spPr>
      </p:pic>
    </p:spTree>
    <p:extLst>
      <p:ext uri="{BB962C8B-B14F-4D97-AF65-F5344CB8AC3E}">
        <p14:creationId xmlns:p14="http://schemas.microsoft.com/office/powerpoint/2010/main" val="425499608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3. Vì</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sao người chị lại có hành động không tốt đối với em?</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Vì</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em chưa ngoan.</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Vì</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giận em.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Vì</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em là đứa trẻ không bình thường.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Vì</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em được ba mẹ cưng chiều.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8729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4. Người</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chị</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đã nhận ra điều gì khi nghe em và bố nói chuyện?</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Em rất</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yêu quý mình.</a:t>
            </a: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Em không</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muốn gặp chị.</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Em oán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hận mình.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Em rất</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sợ hãi.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125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 Cậu</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em trai là một người </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ích</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kỉ.</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xấu</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tính.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thô</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lỗ.</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nhân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hậu, khoan dung.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5949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6. Điều</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gì đã cảm hóa được người chị?</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Lòng</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tốt của người em.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Cả</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 B đều sai.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Người</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bố</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đã nói chuyện với người chị.</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Cả</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 B đều đúng.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261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7. Đâu</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là câu tục ngữ nói về tình chị em?</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Học</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ăn, học nói, học gói, học mở.</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Tốt</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gỗ hơn tốt nước sơn.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Chị</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ngã, em nâng.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Có</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công mài sắt, có ngày nên kim.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4284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8. Truyện</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được kể theo ngôi thứ mấy?</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4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1</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3</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2</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0907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9. Tác</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dụng của ngôi kể thứ nhất là</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Giúp</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nhân vật bộc lộ tình cảm, cảm xúc.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Cả</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 và B đều sai.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Câu</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chuyện mang tính khách quan.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Cả</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 B đúng.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4954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10. Nhân</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vật chính trong truyện là</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Người</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chị.</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Tất</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cả đều sai.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Người</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em.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Người</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chị và người em trai.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9123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flipH="1">
            <a:off x="3871043" y="4077756"/>
            <a:ext cx="4791840" cy="9233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smtClean="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VẬN</a:t>
            </a:r>
            <a:r>
              <a:rPr kumimoji="0" lang="en-US" altLang="zh-CN" sz="5400" b="1" i="0" u="none" strike="noStrike" kern="1200" cap="none" spc="0" normalizeH="0" noProof="0" smtClean="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 DỤNG</a:t>
            </a:r>
            <a:endParaRPr kumimoji="0" lang="zh-CN"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endParaRPr>
          </a:p>
        </p:txBody>
      </p:sp>
      <p:sp>
        <p:nvSpPr>
          <p:cNvPr id="43" name="Freeform 34"/>
          <p:cNvSpPr>
            <a:spLocks noEditPoints="1"/>
          </p:cNvSpPr>
          <p:nvPr/>
        </p:nvSpPr>
        <p:spPr bwMode="auto">
          <a:xfrm flipH="1">
            <a:off x="1217259" y="2387940"/>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3" name="组合 2"/>
          <p:cNvGrpSpPr/>
          <p:nvPr/>
        </p:nvGrpSpPr>
        <p:grpSpPr>
          <a:xfrm>
            <a:off x="2560029" y="4984964"/>
            <a:ext cx="6965448" cy="503056"/>
            <a:chOff x="2453503" y="5381090"/>
            <a:chExt cx="6965448" cy="503056"/>
          </a:xfrm>
        </p:grpSpPr>
        <p:sp>
          <p:nvSpPr>
            <p:cNvPr id="98"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 name="任意多边形 1"/>
          <p:cNvSpPr/>
          <p:nvPr/>
        </p:nvSpPr>
        <p:spPr>
          <a:xfrm>
            <a:off x="2045516" y="2636816"/>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7" name="组合 36"/>
          <p:cNvGrpSpPr/>
          <p:nvPr/>
        </p:nvGrpSpPr>
        <p:grpSpPr>
          <a:xfrm>
            <a:off x="4530829" y="377539"/>
            <a:ext cx="3130342" cy="3293432"/>
            <a:chOff x="4427538" y="954088"/>
            <a:chExt cx="3333750" cy="3729038"/>
          </a:xfrm>
        </p:grpSpPr>
        <p:sp>
          <p:nvSpPr>
            <p:cNvPr id="38"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9"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5"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6"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7"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8"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9"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6"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8"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9"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2"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3"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4"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5"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6"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7"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0"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1"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2"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3"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4"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5"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6"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7"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2"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3"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4"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5"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6"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7"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95" name="文本框 94"/>
          <p:cNvSpPr txBox="1"/>
          <p:nvPr/>
        </p:nvSpPr>
        <p:spPr>
          <a:xfrm flipH="1">
            <a:off x="4953040" y="871916"/>
            <a:ext cx="22647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300" normalizeH="0" baseline="0" noProof="0">
                <a:ln>
                  <a:noFill/>
                </a:ln>
                <a:solidFill>
                  <a:prstClr val="black"/>
                </a:solidFill>
                <a:effectLst/>
                <a:uLnTx/>
                <a:uFillTx/>
                <a:latin typeface="Times New Roman" panose="02020603050405020304" pitchFamily="18" charset="0"/>
                <a:ea typeface="新蒂黑板报" panose="03000600000000000000" pitchFamily="66" charset="-122"/>
                <a:cs typeface="Times New Roman" panose="02020603050405020304" pitchFamily="18" charset="0"/>
              </a:rPr>
              <a:t>03</a:t>
            </a:r>
            <a:endParaRPr kumimoji="0" lang="zh-CN" altLang="en-US" sz="7200" b="1" i="0" u="none" strike="noStrike" kern="1200" cap="none" spc="300" normalizeH="0" baseline="0" noProof="0" dirty="0">
              <a:ln>
                <a:noFill/>
              </a:ln>
              <a:solidFill>
                <a:prstClr val="black"/>
              </a:solidFill>
              <a:effectLst/>
              <a:uLnTx/>
              <a:uFillTx/>
              <a:latin typeface="Times New Roman" panose="02020603050405020304" pitchFamily="18" charset="0"/>
              <a:ea typeface="新蒂黑板报" panose="03000600000000000000" pitchFamily="66" charset="-122"/>
              <a:cs typeface="Times New Roman" panose="02020603050405020304" pitchFamily="18" charset="0"/>
            </a:endParaRPr>
          </a:p>
        </p:txBody>
      </p:sp>
      <p:pic>
        <p:nvPicPr>
          <p:cNvPr id="68" name="图片 9">
            <a:extLst>
              <a:ext uri="{FF2B5EF4-FFF2-40B4-BE49-F238E27FC236}">
                <a16:creationId xmlns:a16="http://schemas.microsoft.com/office/drawing/2014/main" xmlns="" id="{646A7D65-B329-4C97-A906-83A383730F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69" name="图片 19">
            <a:extLst>
              <a:ext uri="{FF2B5EF4-FFF2-40B4-BE49-F238E27FC236}">
                <a16:creationId xmlns:a16="http://schemas.microsoft.com/office/drawing/2014/main" xmlns="" id="{846B081B-B8CE-436F-A757-E194877186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31557" y="160967"/>
            <a:ext cx="964437" cy="682471"/>
          </a:xfrm>
          <a:prstGeom prst="rect">
            <a:avLst/>
          </a:prstGeom>
        </p:spPr>
      </p:pic>
    </p:spTree>
    <p:extLst>
      <p:ext uri="{BB962C8B-B14F-4D97-AF65-F5344CB8AC3E}">
        <p14:creationId xmlns:p14="http://schemas.microsoft.com/office/powerpoint/2010/main" val="2150461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500"/>
                                        <p:tgtEl>
                                          <p:spTgt spid="95"/>
                                        </p:tgtEl>
                                      </p:cBhvr>
                                    </p:animEffect>
                                  </p:childTnLst>
                                </p:cTn>
                              </p:par>
                            </p:childTnLst>
                          </p:cTn>
                        </p:par>
                        <p:par>
                          <p:cTn id="12" fill="hold">
                            <p:stCondLst>
                              <p:cond delay="1250"/>
                            </p:stCondLst>
                            <p:childTnLst>
                              <p:par>
                                <p:cTn id="13" presetID="53" presetClass="entr" presetSubtype="16" fill="hold" grpId="0" nodeType="afterEffect">
                                  <p:stCondLst>
                                    <p:cond delay="0"/>
                                  </p:stCondLst>
                                  <p:iterate type="lt">
                                    <p:tmPct val="10000"/>
                                  </p:iterate>
                                  <p:childTnLst>
                                    <p:set>
                                      <p:cBhvr>
                                        <p:cTn id="14" dur="1" fill="hold">
                                          <p:stCondLst>
                                            <p:cond delay="0"/>
                                          </p:stCondLst>
                                        </p:cTn>
                                        <p:tgtEl>
                                          <p:spTgt spid="55"/>
                                        </p:tgtEl>
                                        <p:attrNameLst>
                                          <p:attrName>style.visibility</p:attrName>
                                        </p:attrNameLst>
                                      </p:cBhvr>
                                      <p:to>
                                        <p:strVal val="visible"/>
                                      </p:to>
                                    </p:set>
                                    <p:anim calcmode="lin" valueType="num">
                                      <p:cBhvr>
                                        <p:cTn id="15" dur="500" fill="hold"/>
                                        <p:tgtEl>
                                          <p:spTgt spid="55"/>
                                        </p:tgtEl>
                                        <p:attrNameLst>
                                          <p:attrName>ppt_w</p:attrName>
                                        </p:attrNameLst>
                                      </p:cBhvr>
                                      <p:tavLst>
                                        <p:tav tm="0">
                                          <p:val>
                                            <p:fltVal val="0"/>
                                          </p:val>
                                        </p:tav>
                                        <p:tav tm="100000">
                                          <p:val>
                                            <p:strVal val="#ppt_w"/>
                                          </p:val>
                                        </p:tav>
                                      </p:tavLst>
                                    </p:anim>
                                    <p:anim calcmode="lin" valueType="num">
                                      <p:cBhvr>
                                        <p:cTn id="16" dur="500" fill="hold"/>
                                        <p:tgtEl>
                                          <p:spTgt spid="55"/>
                                        </p:tgtEl>
                                        <p:attrNameLst>
                                          <p:attrName>ppt_h</p:attrName>
                                        </p:attrNameLst>
                                      </p:cBhvr>
                                      <p:tavLst>
                                        <p:tav tm="0">
                                          <p:val>
                                            <p:fltVal val="0"/>
                                          </p:val>
                                        </p:tav>
                                        <p:tav tm="100000">
                                          <p:val>
                                            <p:strVal val="#ppt_h"/>
                                          </p:val>
                                        </p:tav>
                                      </p:tavLst>
                                    </p:anim>
                                    <p:animEffect transition="in" filter="fade">
                                      <p:cBhvr>
                                        <p:cTn id="17" dur="500"/>
                                        <p:tgtEl>
                                          <p:spTgt spid="55"/>
                                        </p:tgtEl>
                                      </p:cBhvr>
                                    </p:animEffect>
                                  </p:childTnLst>
                                </p:cTn>
                              </p:par>
                              <p:par>
                                <p:cTn id="18" presetID="14" presetClass="entr" presetSubtype="10" fill="hold" nodeType="with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randombar(horizontal)">
                                      <p:cBhvr>
                                        <p:cTn id="20" dur="500"/>
                                        <p:tgtEl>
                                          <p:spTgt spid="68"/>
                                        </p:tgtEl>
                                      </p:cBhvr>
                                    </p:animEffect>
                                  </p:childTnLst>
                                </p:cTn>
                              </p:par>
                              <p:par>
                                <p:cTn id="21" presetID="14" presetClass="entr" presetSubtype="1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randombar(horizontal)">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95"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xmlns="" id="{F7936588-1547-4C36-96ED-D70EEC242085}"/>
              </a:ext>
            </a:extLst>
          </p:cNvPr>
          <p:cNvPicPr>
            <a:picLocks noChangeAspect="1"/>
          </p:cNvPicPr>
          <p:nvPr/>
        </p:nvPicPr>
        <p:blipFill>
          <a:blip r:embed="rId3"/>
          <a:stretch>
            <a:fillRect/>
          </a:stretch>
        </p:blipFill>
        <p:spPr>
          <a:xfrm>
            <a:off x="962356" y="1442531"/>
            <a:ext cx="9415718" cy="4336528"/>
          </a:xfrm>
          <a:prstGeom prst="rect">
            <a:avLst/>
          </a:prstGeom>
        </p:spPr>
      </p:pic>
      <p:pic>
        <p:nvPicPr>
          <p:cNvPr id="59" name="图片 74">
            <a:extLst>
              <a:ext uri="{FF2B5EF4-FFF2-40B4-BE49-F238E27FC236}">
                <a16:creationId xmlns:a16="http://schemas.microsoft.com/office/drawing/2014/main" xmlns=""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xmlns=""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xmlns=""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xmlns=""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xmlns=""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xmlns=""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xmlns=""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xmlns=""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xmlns=""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xmlns="" id="{033F6711-1E2F-4E0F-B4DB-8B26A897542C}"/>
              </a:ext>
            </a:extLst>
          </p:cNvPr>
          <p:cNvSpPr/>
          <p:nvPr/>
        </p:nvSpPr>
        <p:spPr>
          <a:xfrm>
            <a:off x="2025375" y="1765823"/>
            <a:ext cx="7289679" cy="3416320"/>
          </a:xfrm>
          <a:prstGeom prst="rect">
            <a:avLst/>
          </a:prstGeom>
        </p:spPr>
        <p:txBody>
          <a:bodyPr wrap="square">
            <a:spAutoFit/>
          </a:bodyPr>
          <a:lstStyle/>
          <a:p>
            <a:pPr lvl="0" algn="just">
              <a:defRPr/>
            </a:pPr>
            <a:r>
              <a:rPr lang="en-US" sz="3600" b="1" i="1" smtClean="0">
                <a:solidFill>
                  <a:srgbClr val="002060"/>
                </a:solidFill>
                <a:latin typeface="Times New Roman" panose="02020603050405020304" pitchFamily="18" charset="0"/>
                <a:cs typeface="Times New Roman" panose="02020603050405020304" pitchFamily="18" charset="0"/>
              </a:rPr>
              <a:t>	</a:t>
            </a:r>
            <a:r>
              <a:rPr lang="vi-VN" sz="3600" b="1" i="1" smtClean="0">
                <a:solidFill>
                  <a:srgbClr val="002060"/>
                </a:solidFill>
                <a:latin typeface="Times New Roman" panose="02020603050405020304" pitchFamily="18" charset="0"/>
                <a:cs typeface="Times New Roman" panose="02020603050405020304" pitchFamily="18" charset="0"/>
              </a:rPr>
              <a:t>Viết </a:t>
            </a:r>
            <a:r>
              <a:rPr lang="vi-VN" sz="3600" b="1" i="1">
                <a:solidFill>
                  <a:srgbClr val="002060"/>
                </a:solidFill>
                <a:latin typeface="Times New Roman" panose="02020603050405020304" pitchFamily="18" charset="0"/>
                <a:cs typeface="Times New Roman" panose="02020603050405020304" pitchFamily="18" charset="0"/>
              </a:rPr>
              <a:t>một đoạn văn khoảng 7-10 câu bày tỏ suy nghĩ về vai trò của tình cảm anh (chị) em ruột thịt, trong đó có sử dụng ít nhất một thành ngữ hoặc tục ngữ nói về mối quan hệ anh em vừa tìm được ở phần luyện tập</a:t>
            </a:r>
            <a:endPar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129359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xmlns="" id="{0A9E9097-822C-41D0-87B4-B3A8B0F6B0FB}"/>
              </a:ext>
            </a:extLst>
          </p:cNvPr>
          <p:cNvGrpSpPr/>
          <p:nvPr/>
        </p:nvGrpSpPr>
        <p:grpSpPr>
          <a:xfrm>
            <a:off x="4443894" y="4288808"/>
            <a:ext cx="4357581" cy="324358"/>
            <a:chOff x="4531763" y="904319"/>
            <a:chExt cx="3274666" cy="206375"/>
          </a:xfrm>
        </p:grpSpPr>
        <p:sp>
          <p:nvSpPr>
            <p:cNvPr id="46" name="Freeform 139">
              <a:extLst>
                <a:ext uri="{FF2B5EF4-FFF2-40B4-BE49-F238E27FC236}">
                  <a16:creationId xmlns:a16="http://schemas.microsoft.com/office/drawing/2014/main" xmlns=""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xmlns=""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xmlns=""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xmlns=""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xmlns=""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xmlns=""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xmlns=""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xmlns=""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xmlns=""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xmlns=""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xmlns=""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071" y="1152742"/>
            <a:ext cx="3168402" cy="5152000"/>
          </a:xfrm>
          <a:prstGeom prst="rect">
            <a:avLst/>
          </a:prstGeom>
        </p:spPr>
      </p:pic>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xmlns=""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xmlns=""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xmlns=""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xmlns=""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xmlns=""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xmlns=""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xmlns=""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xmlns=""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xmlns=""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xmlns=""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xmlns=""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xmlns=""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xmlns=""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xmlns=""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xmlns=""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sp>
        <p:nvSpPr>
          <p:cNvPr id="42" name="文本框 41">
            <a:extLst>
              <a:ext uri="{FF2B5EF4-FFF2-40B4-BE49-F238E27FC236}">
                <a16:creationId xmlns:a16="http://schemas.microsoft.com/office/drawing/2014/main" xmlns="" id="{874AFE0F-48F1-4B1C-ABB7-3D425E2FBA81}"/>
              </a:ext>
            </a:extLst>
          </p:cNvPr>
          <p:cNvSpPr txBox="1"/>
          <p:nvPr/>
        </p:nvSpPr>
        <p:spPr>
          <a:xfrm>
            <a:off x="4415281" y="1158189"/>
            <a:ext cx="4490147" cy="92333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smtClean="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altLang="zh-CN" sz="5400" b="1" i="0" u="none" strike="noStrike" kern="1200" cap="none" spc="0" normalizeH="0" baseline="0" noProof="0" dirty="0" smtClean="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noProof="0" dirty="0" smtClean="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400" b="1" dirty="0" smtClean="0">
                <a:ln w="12700">
                  <a:noFill/>
                </a:ln>
                <a:solidFill>
                  <a:srgbClr val="85B750"/>
                </a:solidFill>
                <a:latin typeface="Times New Roman" panose="02020603050405020304" pitchFamily="18" charset="0"/>
                <a:ea typeface="微软雅黑" panose="020B0503020204020204" pitchFamily="34" charset="-122"/>
                <a:cs typeface="Times New Roman" panose="02020603050405020304" pitchFamily="18" charset="0"/>
              </a:rPr>
              <a:t>88</a:t>
            </a:r>
            <a:endParaRPr kumimoji="0" lang="zh-CN" altLang="en-US" sz="5400" b="1" i="0" u="none" strike="noStrike" kern="1200" cap="none" spc="0" normalizeH="0" baseline="0" noProof="0" dirty="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sp>
        <p:nvSpPr>
          <p:cNvPr id="56" name="文本框 41">
            <a:extLst>
              <a:ext uri="{FF2B5EF4-FFF2-40B4-BE49-F238E27FC236}">
                <a16:creationId xmlns:a16="http://schemas.microsoft.com/office/drawing/2014/main" xmlns="" id="{9455C562-94EB-4730-B4EE-D0D41B98F0F3}"/>
              </a:ext>
            </a:extLst>
          </p:cNvPr>
          <p:cNvSpPr txBox="1"/>
          <p:nvPr/>
        </p:nvSpPr>
        <p:spPr>
          <a:xfrm>
            <a:off x="3830931" y="2228772"/>
            <a:ext cx="5992144" cy="156966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4800" b="1" i="0" u="none" strike="noStrike" kern="1200" cap="none" spc="0" normalizeH="0" noProof="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SẼ GỌI EM BẰNG TÊN</a:t>
            </a:r>
            <a:endParaRPr kumimoji="0" lang="zh-CN" altLang="en-US" sz="48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7" name="文本框 41">
            <a:extLst>
              <a:ext uri="{FF2B5EF4-FFF2-40B4-BE49-F238E27FC236}">
                <a16:creationId xmlns:a16="http://schemas.microsoft.com/office/drawing/2014/main" xmlns="" id="{874AFE0F-48F1-4B1C-ABB7-3D425E2FBA81}"/>
              </a:ext>
            </a:extLst>
          </p:cNvPr>
          <p:cNvSpPr txBox="1"/>
          <p:nvPr/>
        </p:nvSpPr>
        <p:spPr>
          <a:xfrm>
            <a:off x="7238580" y="3605458"/>
            <a:ext cx="4490147" cy="92333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smtClean="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Han-xen</a:t>
            </a:r>
            <a:endParaRPr kumimoji="0" lang="zh-CN" altLang="en-US" sz="5400" b="1" i="0" u="none" strike="noStrike" kern="1200" cap="none" spc="0" normalizeH="0" baseline="0" noProof="0" dirty="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文本框 41">
            <a:extLst>
              <a:ext uri="{FF2B5EF4-FFF2-40B4-BE49-F238E27FC236}">
                <a16:creationId xmlns:a16="http://schemas.microsoft.com/office/drawing/2014/main" xmlns="" id="{874AFE0F-48F1-4B1C-ABB7-3D425E2FBA81}"/>
              </a:ext>
            </a:extLst>
          </p:cNvPr>
          <p:cNvSpPr txBox="1"/>
          <p:nvPr/>
        </p:nvSpPr>
        <p:spPr>
          <a:xfrm>
            <a:off x="3556062" y="5028757"/>
            <a:ext cx="6132899" cy="92333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smtClean="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a:t>
            </a:r>
            <a:r>
              <a:rPr kumimoji="0" lang="en-US" altLang="zh-CN" sz="5400" b="1" i="0" u="none" strike="noStrike" kern="1200" cap="none" spc="0" normalizeH="0" noProof="0" smtClean="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 viên:…….</a:t>
            </a:r>
            <a:endParaRPr kumimoji="0" lang="zh-CN" altLang="en-US" sz="5400" b="1" i="0" u="none" strike="noStrike" kern="1200" cap="none" spc="0" normalizeH="0" baseline="0" noProof="0" dirty="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40988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par>
                                <p:cTn id="35" presetID="14" presetClass="entr" presetSubtype="1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par>
                                <p:cTn id="44" presetID="14" presetClass="entr" presetSubtype="1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randombar(horizontal)">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barn(inVertical)">
                                      <p:cBhvr>
                                        <p:cTn id="56" dur="500"/>
                                        <p:tgtEl>
                                          <p:spTgt spid="5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barn(inVertical)">
                                      <p:cBhvr>
                                        <p:cTn id="61" dur="500"/>
                                        <p:tgtEl>
                                          <p:spTgt spid="5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barn(inVertical)">
                                      <p:cBhvr>
                                        <p:cTn id="6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P spid="56" grpId="0"/>
      <p:bldP spid="57" grpId="0"/>
      <p:bldP spid="58"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xmlns="" id="{F7936588-1547-4C36-96ED-D70EEC242085}"/>
              </a:ext>
            </a:extLst>
          </p:cNvPr>
          <p:cNvPicPr>
            <a:picLocks noChangeAspect="1"/>
          </p:cNvPicPr>
          <p:nvPr/>
        </p:nvPicPr>
        <p:blipFill>
          <a:blip r:embed="rId3"/>
          <a:stretch>
            <a:fillRect/>
          </a:stretch>
        </p:blipFill>
        <p:spPr>
          <a:xfrm>
            <a:off x="962356" y="1442531"/>
            <a:ext cx="9415718" cy="4336528"/>
          </a:xfrm>
          <a:prstGeom prst="rect">
            <a:avLst/>
          </a:prstGeom>
        </p:spPr>
      </p:pic>
      <p:pic>
        <p:nvPicPr>
          <p:cNvPr id="59" name="图片 74">
            <a:extLst>
              <a:ext uri="{FF2B5EF4-FFF2-40B4-BE49-F238E27FC236}">
                <a16:creationId xmlns:a16="http://schemas.microsoft.com/office/drawing/2014/main" xmlns=""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xmlns=""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xmlns=""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xmlns=""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xmlns=""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xmlns=""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xmlns=""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xmlns=""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xmlns=""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xmlns="" id="{033F6711-1E2F-4E0F-B4DB-8B26A897542C}"/>
              </a:ext>
            </a:extLst>
          </p:cNvPr>
          <p:cNvSpPr/>
          <p:nvPr/>
        </p:nvSpPr>
        <p:spPr>
          <a:xfrm>
            <a:off x="2025375" y="2235557"/>
            <a:ext cx="7289679" cy="2308324"/>
          </a:xfrm>
          <a:prstGeom prst="rect">
            <a:avLst/>
          </a:prstGeom>
        </p:spPr>
        <p:txBody>
          <a:bodyPr wrap="square">
            <a:spAutoFit/>
          </a:bodyPr>
          <a:lstStyle/>
          <a:p>
            <a:pPr lvl="0" algn="just">
              <a:defRPr/>
            </a:pPr>
            <a:r>
              <a:rPr lang="en-US" sz="3600" b="1" i="1" smtClean="0">
                <a:solidFill>
                  <a:srgbClr val="002060"/>
                </a:solidFill>
                <a:latin typeface="Times New Roman" panose="02020603050405020304" pitchFamily="18" charset="0"/>
                <a:cs typeface="Times New Roman" panose="02020603050405020304" pitchFamily="18" charset="0"/>
              </a:rPr>
              <a:t>- V</a:t>
            </a:r>
            <a:r>
              <a:rPr lang="vi-VN" sz="3600" b="1" i="1" smtClean="0">
                <a:solidFill>
                  <a:srgbClr val="002060"/>
                </a:solidFill>
                <a:latin typeface="Times New Roman" panose="02020603050405020304" pitchFamily="18" charset="0"/>
                <a:cs typeface="Times New Roman" panose="02020603050405020304" pitchFamily="18" charset="0"/>
              </a:rPr>
              <a:t>iết </a:t>
            </a:r>
            <a:r>
              <a:rPr lang="vi-VN" sz="3600" b="1" i="1">
                <a:solidFill>
                  <a:srgbClr val="002060"/>
                </a:solidFill>
                <a:latin typeface="Times New Roman" panose="02020603050405020304" pitchFamily="18" charset="0"/>
                <a:cs typeface="Times New Roman" panose="02020603050405020304" pitchFamily="18" charset="0"/>
              </a:rPr>
              <a:t>đoạn văn đúng hình thức, dung </a:t>
            </a:r>
            <a:r>
              <a:rPr lang="vi-VN" sz="3600" b="1" i="1" smtClean="0">
                <a:solidFill>
                  <a:srgbClr val="002060"/>
                </a:solidFill>
                <a:latin typeface="Times New Roman" panose="02020603050405020304" pitchFamily="18" charset="0"/>
                <a:cs typeface="Times New Roman" panose="02020603050405020304" pitchFamily="18" charset="0"/>
              </a:rPr>
              <a:t>lượng</a:t>
            </a:r>
            <a:r>
              <a:rPr lang="en-US" sz="3600" b="1" i="1" smtClean="0">
                <a:solidFill>
                  <a:srgbClr val="002060"/>
                </a:solidFill>
                <a:latin typeface="Times New Roman" panose="02020603050405020304" pitchFamily="18" charset="0"/>
                <a:cs typeface="Times New Roman" panose="02020603050405020304" pitchFamily="18" charset="0"/>
              </a:rPr>
              <a:t>.</a:t>
            </a:r>
            <a:endParaRPr lang="vi-VN" sz="3600" b="1" i="1">
              <a:solidFill>
                <a:srgbClr val="002060"/>
              </a:solidFill>
              <a:latin typeface="Times New Roman" panose="02020603050405020304" pitchFamily="18" charset="0"/>
              <a:cs typeface="Times New Roman" panose="02020603050405020304" pitchFamily="18" charset="0"/>
            </a:endParaRPr>
          </a:p>
          <a:p>
            <a:pPr lvl="0" algn="just">
              <a:defRPr/>
            </a:pPr>
            <a:r>
              <a:rPr lang="vi-VN" sz="3600" b="1" i="1">
                <a:solidFill>
                  <a:srgbClr val="002060"/>
                </a:solidFill>
                <a:latin typeface="Times New Roman" panose="02020603050405020304" pitchFamily="18" charset="0"/>
                <a:cs typeface="Times New Roman" panose="02020603050405020304" pitchFamily="18" charset="0"/>
              </a:rPr>
              <a:t>- Về nội dung: bày tỏ xảm xúc về câu chuyện tình anh(chị) em cảm động</a:t>
            </a:r>
          </a:p>
        </p:txBody>
      </p:sp>
    </p:spTree>
    <p:extLst>
      <p:ext uri="{BB962C8B-B14F-4D97-AF65-F5344CB8AC3E}">
        <p14:creationId xmlns:p14="http://schemas.microsoft.com/office/powerpoint/2010/main" val="35770811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xmlns="" id="{3CAB10D5-A676-425B-A3E9-63A08C9B2EAB}"/>
              </a:ext>
            </a:extLst>
          </p:cNvPr>
          <p:cNvGrpSpPr/>
          <p:nvPr/>
        </p:nvGrpSpPr>
        <p:grpSpPr>
          <a:xfrm rot="1359389">
            <a:off x="1762003" y="-4608"/>
            <a:ext cx="1827856" cy="1765542"/>
            <a:chOff x="10101876" y="4297860"/>
            <a:chExt cx="1826037" cy="1763786"/>
          </a:xfrm>
        </p:grpSpPr>
        <p:sp>
          <p:nvSpPr>
            <p:cNvPr id="3"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9" name="Rectangle 8"/>
          <p:cNvSpPr/>
          <p:nvPr/>
        </p:nvSpPr>
        <p:spPr>
          <a:xfrm>
            <a:off x="548640" y="939443"/>
            <a:ext cx="10646228" cy="5262979"/>
          </a:xfrm>
          <a:prstGeom prst="rect">
            <a:avLst/>
          </a:prstGeom>
          <a:ln w="38100">
            <a:prstDash val="lgDash"/>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i="1" smtClean="0">
                <a:solidFill>
                  <a:srgbClr val="2F3239"/>
                </a:solidFill>
                <a:latin typeface="Times New Roman" panose="02020603050405020304" pitchFamily="18" charset="0"/>
                <a:ea typeface="Times New Roman" panose="02020603050405020304" pitchFamily="18" charset="0"/>
              </a:rPr>
              <a:t>	Bên </a:t>
            </a:r>
            <a:r>
              <a:rPr lang="en-US" sz="2800" i="1">
                <a:solidFill>
                  <a:srgbClr val="2F3239"/>
                </a:solidFill>
                <a:latin typeface="Times New Roman" panose="02020603050405020304" pitchFamily="18" charset="0"/>
                <a:ea typeface="Times New Roman" panose="02020603050405020304" pitchFamily="18" charset="0"/>
              </a:rPr>
              <a:t>cạnh tình yêu đất nước,tình bạn,.. thì tình anh em là tình cảm thiêng liêng đối với mỗi người. Tình anh em như một sợi dây vô hình liên kết người thân xích lại gần nhau hơn. Những lúc hoạn nạn ,khó khăn anh em luôn giúp đỡ lẫn nhau “Chị ngã em nâng”. Anh em có khi cãi vã, xung đột nhưng những lúc nguy nan lúc nào anh, chị cũng lo lắng cho em,và người em cũng vậy. Tình cảm anh em tuy không trang trọng như tình yêu đất nước. Không nồng nàn như tình yêu đôi lứa nhưng nó đặc biệt và không gì thay thế được, bởi vì ” Anh em như thể tay chân”. Tình anh em là thứ tình cảm tốt đẹp, cùng với tình cảm gia đình, bồi đắp đời sống tinh thần và nuôi dưỡng tâm hồn cho mỗi người trong cuộc đời này.  Là một người con trong gia đình, chúng ta luôn cần yêu thương và đùm bọc anh chị em trong gia đình mình. </a:t>
            </a:r>
            <a:endParaRPr lang="en-US" sz="2800"/>
          </a:p>
        </p:txBody>
      </p:sp>
    </p:spTree>
    <p:extLst>
      <p:ext uri="{BB962C8B-B14F-4D97-AF65-F5344CB8AC3E}">
        <p14:creationId xmlns:p14="http://schemas.microsoft.com/office/powerpoint/2010/main" val="2831609216"/>
      </p:ext>
    </p:extLst>
  </p:cSld>
  <p:clrMapOvr>
    <a:masterClrMapping/>
  </p:clrMapOvr>
  <p:transition spd="slow" advClick="0"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xmlns="" id="{F7936588-1547-4C36-96ED-D70EEC242085}"/>
              </a:ext>
            </a:extLst>
          </p:cNvPr>
          <p:cNvPicPr>
            <a:picLocks noChangeAspect="1"/>
          </p:cNvPicPr>
          <p:nvPr/>
        </p:nvPicPr>
        <p:blipFill>
          <a:blip r:embed="rId3"/>
          <a:stretch>
            <a:fillRect/>
          </a:stretch>
        </p:blipFill>
        <p:spPr>
          <a:xfrm>
            <a:off x="962356" y="1442531"/>
            <a:ext cx="9415718" cy="4336528"/>
          </a:xfrm>
          <a:prstGeom prst="rect">
            <a:avLst/>
          </a:prstGeom>
        </p:spPr>
      </p:pic>
      <p:pic>
        <p:nvPicPr>
          <p:cNvPr id="59" name="图片 74">
            <a:extLst>
              <a:ext uri="{FF2B5EF4-FFF2-40B4-BE49-F238E27FC236}">
                <a16:creationId xmlns:a16="http://schemas.microsoft.com/office/drawing/2014/main" xmlns=""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xmlns=""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xmlns=""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xmlns=""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xmlns=""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xmlns=""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xmlns=""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xmlns=""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xmlns=""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xmlns=""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xmlns=""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xmlns=""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xmlns=""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xmlns=""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xmlns=""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xmlns=""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xmlns=""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xmlns=""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xmlns=""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xmlns="" id="{033F6711-1E2F-4E0F-B4DB-8B26A897542C}"/>
              </a:ext>
            </a:extLst>
          </p:cNvPr>
          <p:cNvSpPr/>
          <p:nvPr/>
        </p:nvSpPr>
        <p:spPr>
          <a:xfrm>
            <a:off x="2025375" y="2235557"/>
            <a:ext cx="7289679"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Bài cũ: hoàn thành đoạn văn vào vở.</a:t>
            </a:r>
            <a:endParaRPr kumimoji="0" lang="vi-VN" sz="36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076106" y="3338717"/>
            <a:ext cx="6096000" cy="1200329"/>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vi-VN" sz="3600" b="1" i="1"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Bài mới: Thực hành tiếng Việt.</a:t>
            </a:r>
            <a:endParaRPr kumimoji="0" lang="vi-VN" sz="36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722377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flipH="1">
            <a:off x="3777595" y="3671194"/>
            <a:ext cx="4791840" cy="175432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smtClean="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Chúc</a:t>
            </a:r>
            <a:r>
              <a:rPr kumimoji="0" lang="en-US" altLang="zh-CN" sz="5400" b="1" i="0" u="none" strike="noStrike" kern="1200" cap="none" spc="0" normalizeH="0" noProof="0" smtClean="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 các em học thật tốt nhé!</a:t>
            </a:r>
            <a:endParaRPr kumimoji="0" lang="zh-CN"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endParaRPr>
          </a:p>
        </p:txBody>
      </p:sp>
      <p:sp>
        <p:nvSpPr>
          <p:cNvPr id="43" name="Freeform 34"/>
          <p:cNvSpPr>
            <a:spLocks noEditPoints="1"/>
          </p:cNvSpPr>
          <p:nvPr/>
        </p:nvSpPr>
        <p:spPr bwMode="auto">
          <a:xfrm flipH="1">
            <a:off x="1217259" y="2387940"/>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3" name="组合 2"/>
          <p:cNvGrpSpPr/>
          <p:nvPr/>
        </p:nvGrpSpPr>
        <p:grpSpPr>
          <a:xfrm>
            <a:off x="2560029" y="4984964"/>
            <a:ext cx="6965448" cy="503056"/>
            <a:chOff x="2453503" y="5381090"/>
            <a:chExt cx="6965448" cy="503056"/>
          </a:xfrm>
        </p:grpSpPr>
        <p:sp>
          <p:nvSpPr>
            <p:cNvPr id="98"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 name="任意多边形 1"/>
          <p:cNvSpPr/>
          <p:nvPr/>
        </p:nvSpPr>
        <p:spPr>
          <a:xfrm>
            <a:off x="2045516" y="2636816"/>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7" name="组合 36"/>
          <p:cNvGrpSpPr/>
          <p:nvPr/>
        </p:nvGrpSpPr>
        <p:grpSpPr>
          <a:xfrm>
            <a:off x="4530829" y="377539"/>
            <a:ext cx="3130342" cy="3293432"/>
            <a:chOff x="4427538" y="954088"/>
            <a:chExt cx="3333750" cy="3729038"/>
          </a:xfrm>
        </p:grpSpPr>
        <p:sp>
          <p:nvSpPr>
            <p:cNvPr id="38"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9"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5"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6"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7"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8"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9"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6"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8"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9"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2"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3"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4"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5"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6"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7"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0"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1"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2"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3"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4"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5"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6"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7"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2"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3"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4"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5"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6"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7"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95" name="文本框 94"/>
          <p:cNvSpPr txBox="1"/>
          <p:nvPr/>
        </p:nvSpPr>
        <p:spPr>
          <a:xfrm flipH="1">
            <a:off x="4953040" y="871916"/>
            <a:ext cx="22647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300" normalizeH="0" baseline="0" noProof="0">
                <a:ln>
                  <a:noFill/>
                </a:ln>
                <a:solidFill>
                  <a:prstClr val="black"/>
                </a:solidFill>
                <a:effectLst/>
                <a:uLnTx/>
                <a:uFillTx/>
                <a:latin typeface="Times New Roman" panose="02020603050405020304" pitchFamily="18" charset="0"/>
                <a:ea typeface="新蒂黑板报" panose="03000600000000000000" pitchFamily="66" charset="-122"/>
                <a:cs typeface="Times New Roman" panose="02020603050405020304" pitchFamily="18" charset="0"/>
              </a:rPr>
              <a:t>03</a:t>
            </a:r>
            <a:endParaRPr kumimoji="0" lang="zh-CN" altLang="en-US" sz="7200" b="1" i="0" u="none" strike="noStrike" kern="1200" cap="none" spc="300" normalizeH="0" baseline="0" noProof="0" dirty="0">
              <a:ln>
                <a:noFill/>
              </a:ln>
              <a:solidFill>
                <a:prstClr val="black"/>
              </a:solidFill>
              <a:effectLst/>
              <a:uLnTx/>
              <a:uFillTx/>
              <a:latin typeface="Times New Roman" panose="02020603050405020304" pitchFamily="18" charset="0"/>
              <a:ea typeface="新蒂黑板报" panose="03000600000000000000" pitchFamily="66" charset="-122"/>
              <a:cs typeface="Times New Roman" panose="02020603050405020304" pitchFamily="18" charset="0"/>
            </a:endParaRPr>
          </a:p>
        </p:txBody>
      </p:sp>
      <p:pic>
        <p:nvPicPr>
          <p:cNvPr id="68" name="图片 9">
            <a:extLst>
              <a:ext uri="{FF2B5EF4-FFF2-40B4-BE49-F238E27FC236}">
                <a16:creationId xmlns:a16="http://schemas.microsoft.com/office/drawing/2014/main" xmlns="" id="{646A7D65-B329-4C97-A906-83A383730F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69" name="图片 19">
            <a:extLst>
              <a:ext uri="{FF2B5EF4-FFF2-40B4-BE49-F238E27FC236}">
                <a16:creationId xmlns:a16="http://schemas.microsoft.com/office/drawing/2014/main" xmlns="" id="{846B081B-B8CE-436F-A757-E194877186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31557" y="160967"/>
            <a:ext cx="964437" cy="682471"/>
          </a:xfrm>
          <a:prstGeom prst="rect">
            <a:avLst/>
          </a:prstGeom>
        </p:spPr>
      </p:pic>
    </p:spTree>
    <p:extLst>
      <p:ext uri="{BB962C8B-B14F-4D97-AF65-F5344CB8AC3E}">
        <p14:creationId xmlns:p14="http://schemas.microsoft.com/office/powerpoint/2010/main" val="640019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500"/>
                                        <p:tgtEl>
                                          <p:spTgt spid="95"/>
                                        </p:tgtEl>
                                      </p:cBhvr>
                                    </p:animEffect>
                                  </p:childTnLst>
                                </p:cTn>
                              </p:par>
                            </p:childTnLst>
                          </p:cTn>
                        </p:par>
                        <p:par>
                          <p:cTn id="12" fill="hold">
                            <p:stCondLst>
                              <p:cond delay="1250"/>
                            </p:stCondLst>
                            <p:childTnLst>
                              <p:par>
                                <p:cTn id="13" presetID="53" presetClass="entr" presetSubtype="16" fill="hold" grpId="0" nodeType="afterEffect">
                                  <p:stCondLst>
                                    <p:cond delay="0"/>
                                  </p:stCondLst>
                                  <p:iterate type="lt">
                                    <p:tmPct val="10000"/>
                                  </p:iterate>
                                  <p:childTnLst>
                                    <p:set>
                                      <p:cBhvr>
                                        <p:cTn id="14" dur="1" fill="hold">
                                          <p:stCondLst>
                                            <p:cond delay="0"/>
                                          </p:stCondLst>
                                        </p:cTn>
                                        <p:tgtEl>
                                          <p:spTgt spid="55"/>
                                        </p:tgtEl>
                                        <p:attrNameLst>
                                          <p:attrName>style.visibility</p:attrName>
                                        </p:attrNameLst>
                                      </p:cBhvr>
                                      <p:to>
                                        <p:strVal val="visible"/>
                                      </p:to>
                                    </p:set>
                                    <p:anim calcmode="lin" valueType="num">
                                      <p:cBhvr>
                                        <p:cTn id="15" dur="500" fill="hold"/>
                                        <p:tgtEl>
                                          <p:spTgt spid="55"/>
                                        </p:tgtEl>
                                        <p:attrNameLst>
                                          <p:attrName>ppt_w</p:attrName>
                                        </p:attrNameLst>
                                      </p:cBhvr>
                                      <p:tavLst>
                                        <p:tav tm="0">
                                          <p:val>
                                            <p:fltVal val="0"/>
                                          </p:val>
                                        </p:tav>
                                        <p:tav tm="100000">
                                          <p:val>
                                            <p:strVal val="#ppt_w"/>
                                          </p:val>
                                        </p:tav>
                                      </p:tavLst>
                                    </p:anim>
                                    <p:anim calcmode="lin" valueType="num">
                                      <p:cBhvr>
                                        <p:cTn id="16" dur="500" fill="hold"/>
                                        <p:tgtEl>
                                          <p:spTgt spid="55"/>
                                        </p:tgtEl>
                                        <p:attrNameLst>
                                          <p:attrName>ppt_h</p:attrName>
                                        </p:attrNameLst>
                                      </p:cBhvr>
                                      <p:tavLst>
                                        <p:tav tm="0">
                                          <p:val>
                                            <p:fltVal val="0"/>
                                          </p:val>
                                        </p:tav>
                                        <p:tav tm="100000">
                                          <p:val>
                                            <p:strVal val="#ppt_h"/>
                                          </p:val>
                                        </p:tav>
                                      </p:tavLst>
                                    </p:anim>
                                    <p:animEffect transition="in" filter="fade">
                                      <p:cBhvr>
                                        <p:cTn id="17" dur="500"/>
                                        <p:tgtEl>
                                          <p:spTgt spid="55"/>
                                        </p:tgtEl>
                                      </p:cBhvr>
                                    </p:animEffect>
                                  </p:childTnLst>
                                </p:cTn>
                              </p:par>
                              <p:par>
                                <p:cTn id="18" presetID="14" presetClass="entr" presetSubtype="10" fill="hold" nodeType="with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randombar(horizontal)">
                                      <p:cBhvr>
                                        <p:cTn id="20" dur="500"/>
                                        <p:tgtEl>
                                          <p:spTgt spid="68"/>
                                        </p:tgtEl>
                                      </p:cBhvr>
                                    </p:animEffect>
                                  </p:childTnLst>
                                </p:cTn>
                              </p:par>
                              <p:par>
                                <p:cTn id="21" presetID="14" presetClass="entr" presetSubtype="1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randombar(horizontal)">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flipH="1">
            <a:off x="2444718" y="4432871"/>
            <a:ext cx="8354956" cy="83099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HÌNH</a:t>
            </a:r>
            <a:r>
              <a:rPr kumimoji="0" lang="en-US" altLang="zh-CN" sz="4800" b="1" i="0" u="none" strike="noStrike" kern="1200" cap="none" spc="0" normalizeH="0" noProof="0" smtClean="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 THÀNH KIẾN THỨC</a:t>
            </a:r>
            <a:endParaRPr kumimoji="0" lang="zh-CN" alt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endParaRPr>
          </a:p>
        </p:txBody>
      </p:sp>
      <p:sp>
        <p:nvSpPr>
          <p:cNvPr id="43" name="Freeform 34"/>
          <p:cNvSpPr>
            <a:spLocks noEditPoints="1"/>
          </p:cNvSpPr>
          <p:nvPr/>
        </p:nvSpPr>
        <p:spPr bwMode="auto">
          <a:xfrm flipH="1">
            <a:off x="1217259" y="2387940"/>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3" name="组合 2"/>
          <p:cNvGrpSpPr/>
          <p:nvPr/>
        </p:nvGrpSpPr>
        <p:grpSpPr>
          <a:xfrm>
            <a:off x="2560029" y="4984964"/>
            <a:ext cx="6965448" cy="503056"/>
            <a:chOff x="2453503" y="5381090"/>
            <a:chExt cx="6965448" cy="503056"/>
          </a:xfrm>
        </p:grpSpPr>
        <p:sp>
          <p:nvSpPr>
            <p:cNvPr id="98"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 name="任意多边形 1"/>
          <p:cNvSpPr/>
          <p:nvPr/>
        </p:nvSpPr>
        <p:spPr>
          <a:xfrm>
            <a:off x="2045516" y="2636816"/>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7" name="组合 36"/>
          <p:cNvGrpSpPr/>
          <p:nvPr/>
        </p:nvGrpSpPr>
        <p:grpSpPr>
          <a:xfrm>
            <a:off x="4530829" y="377539"/>
            <a:ext cx="3130342" cy="3293432"/>
            <a:chOff x="4427538" y="954088"/>
            <a:chExt cx="3333750" cy="3729038"/>
          </a:xfrm>
        </p:grpSpPr>
        <p:sp>
          <p:nvSpPr>
            <p:cNvPr id="38"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9"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5"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6"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7"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8"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9"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6"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8"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9"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2"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3"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4"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5"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6"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7"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0"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1"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2"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3"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4"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5"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6"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7"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2"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3"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4"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5"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6"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7"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pic>
        <p:nvPicPr>
          <p:cNvPr id="68" name="图片 9">
            <a:extLst>
              <a:ext uri="{FF2B5EF4-FFF2-40B4-BE49-F238E27FC236}">
                <a16:creationId xmlns:a16="http://schemas.microsoft.com/office/drawing/2014/main" xmlns="" id="{646A7D65-B329-4C97-A906-83A383730F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69" name="图片 19">
            <a:extLst>
              <a:ext uri="{FF2B5EF4-FFF2-40B4-BE49-F238E27FC236}">
                <a16:creationId xmlns:a16="http://schemas.microsoft.com/office/drawing/2014/main" xmlns="" id="{846B081B-B8CE-436F-A757-E194877186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31557" y="160967"/>
            <a:ext cx="964437" cy="682471"/>
          </a:xfrm>
          <a:prstGeom prst="rect">
            <a:avLst/>
          </a:prstGeom>
        </p:spPr>
      </p:pic>
    </p:spTree>
    <p:extLst>
      <p:ext uri="{BB962C8B-B14F-4D97-AF65-F5344CB8AC3E}">
        <p14:creationId xmlns:p14="http://schemas.microsoft.com/office/powerpoint/2010/main" val="4230412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55"/>
                                        </p:tgtEl>
                                        <p:attrNameLst>
                                          <p:attrName>style.visibility</p:attrName>
                                        </p:attrNameLst>
                                      </p:cBhvr>
                                      <p:to>
                                        <p:strVal val="visible"/>
                                      </p:to>
                                    </p:set>
                                    <p:anim calcmode="lin" valueType="num">
                                      <p:cBhvr>
                                        <p:cTn id="11" dur="500" fill="hold"/>
                                        <p:tgtEl>
                                          <p:spTgt spid="55"/>
                                        </p:tgtEl>
                                        <p:attrNameLst>
                                          <p:attrName>ppt_w</p:attrName>
                                        </p:attrNameLst>
                                      </p:cBhvr>
                                      <p:tavLst>
                                        <p:tav tm="0">
                                          <p:val>
                                            <p:fltVal val="0"/>
                                          </p:val>
                                        </p:tav>
                                        <p:tav tm="100000">
                                          <p:val>
                                            <p:strVal val="#ppt_w"/>
                                          </p:val>
                                        </p:tav>
                                      </p:tavLst>
                                    </p:anim>
                                    <p:anim calcmode="lin" valueType="num">
                                      <p:cBhvr>
                                        <p:cTn id="12" dur="500" fill="hold"/>
                                        <p:tgtEl>
                                          <p:spTgt spid="55"/>
                                        </p:tgtEl>
                                        <p:attrNameLst>
                                          <p:attrName>ppt_h</p:attrName>
                                        </p:attrNameLst>
                                      </p:cBhvr>
                                      <p:tavLst>
                                        <p:tav tm="0">
                                          <p:val>
                                            <p:fltVal val="0"/>
                                          </p:val>
                                        </p:tav>
                                        <p:tav tm="100000">
                                          <p:val>
                                            <p:strVal val="#ppt_h"/>
                                          </p:val>
                                        </p:tav>
                                      </p:tavLst>
                                    </p:anim>
                                    <p:animEffect transition="in" filter="fade">
                                      <p:cBhvr>
                                        <p:cTn id="13" dur="500"/>
                                        <p:tgtEl>
                                          <p:spTgt spid="55"/>
                                        </p:tgtEl>
                                      </p:cBhvr>
                                    </p:animEffect>
                                  </p:childTnLst>
                                </p:cTn>
                              </p:par>
                              <p:par>
                                <p:cTn id="14" presetID="14" presetClass="entr" presetSubtype="1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randombar(horizontal)">
                                      <p:cBhvr>
                                        <p:cTn id="16" dur="500"/>
                                        <p:tgtEl>
                                          <p:spTgt spid="68"/>
                                        </p:tgtEl>
                                      </p:cBhvr>
                                    </p:animEffect>
                                  </p:childTnLst>
                                </p:cTn>
                              </p:par>
                              <p:par>
                                <p:cTn id="17" presetID="14" presetClass="entr" presetSubtype="1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randombar(horizontal)">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xmlns=""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xmlns=""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33" name="图片 32">
            <a:extLst>
              <a:ext uri="{FF2B5EF4-FFF2-40B4-BE49-F238E27FC236}">
                <a16:creationId xmlns:a16="http://schemas.microsoft.com/office/drawing/2014/main" xmlns=""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66" name="图片 65">
            <a:extLst>
              <a:ext uri="{FF2B5EF4-FFF2-40B4-BE49-F238E27FC236}">
                <a16:creationId xmlns:a16="http://schemas.microsoft.com/office/drawing/2014/main" xmlns=""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xmlns=""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xmlns=""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sp>
        <p:nvSpPr>
          <p:cNvPr id="56" name="文本框 41">
            <a:extLst>
              <a:ext uri="{FF2B5EF4-FFF2-40B4-BE49-F238E27FC236}">
                <a16:creationId xmlns:a16="http://schemas.microsoft.com/office/drawing/2014/main" xmlns="" id="{9455C562-94EB-4730-B4EE-D0D41B98F0F3}"/>
              </a:ext>
            </a:extLst>
          </p:cNvPr>
          <p:cNvSpPr txBox="1"/>
          <p:nvPr/>
        </p:nvSpPr>
        <p:spPr>
          <a:xfrm>
            <a:off x="185888" y="1325797"/>
            <a:ext cx="3346793" cy="665373"/>
          </a:xfrm>
          <a:prstGeom prst="rect">
            <a:avLst/>
          </a:prstGeom>
          <a:noFill/>
        </p:spPr>
        <p:txBody>
          <a:bodyPr vert="horz" wrap="square" rtlCol="0">
            <a:spAutoFit/>
          </a:bodyPr>
          <a:lstStyle/>
          <a:p>
            <a:pPr marR="0" lvl="0" defTabSz="457200" rtl="0" eaLnBrk="1" fontAlgn="auto" latinLnBrk="0" hangingPunct="1">
              <a:lnSpc>
                <a:spcPct val="100000"/>
              </a:lnSpc>
              <a:spcBef>
                <a:spcPts val="0"/>
              </a:spcBef>
              <a:spcAft>
                <a:spcPts val="0"/>
              </a:spcAft>
              <a:buClrTx/>
              <a:buSzTx/>
              <a:tabLst/>
              <a:defRPr/>
            </a:pPr>
            <a:r>
              <a:rPr kumimoji="0" lang="en-US" altLang="zh-CN" sz="3600" b="1" i="0" u="none" strike="noStrike" kern="1200" cap="none" spc="0" normalizeH="0" baseline="0" noProof="0" dirty="0" err="1"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I.Đọc</a:t>
            </a:r>
            <a:r>
              <a:rPr kumimoji="0" lang="en-US" altLang="zh-CN" sz="3600" b="1" i="0" u="none" strike="noStrike" kern="1200" cap="none" spc="0" normalizeH="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noProof="0" dirty="0" err="1"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văn</a:t>
            </a:r>
            <a:r>
              <a:rPr kumimoji="0" lang="en-US" altLang="zh-CN" sz="3600" b="1" i="0" u="none" strike="noStrike" kern="1200" cap="none" spc="0" normalizeH="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noProof="0" dirty="0" err="1"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bản</a:t>
            </a:r>
            <a:r>
              <a:rPr kumimoji="0" lang="en-US" altLang="zh-CN" sz="3600" b="1" i="0" u="none" strike="noStrike" kern="1200" cap="none" spc="0" normalizeH="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3600" b="1" i="0" u="none" strike="noStrike" kern="1200" cap="none" spc="0" normalizeH="0" baseline="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zh-CN" altLang="en-US" sz="36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7" name="文本框 41">
            <a:extLst>
              <a:ext uri="{FF2B5EF4-FFF2-40B4-BE49-F238E27FC236}">
                <a16:creationId xmlns:a16="http://schemas.microsoft.com/office/drawing/2014/main" xmlns="" id="{874AFE0F-48F1-4B1C-ABB7-3D425E2FBA81}"/>
              </a:ext>
            </a:extLst>
          </p:cNvPr>
          <p:cNvSpPr txBox="1"/>
          <p:nvPr/>
        </p:nvSpPr>
        <p:spPr>
          <a:xfrm>
            <a:off x="102550" y="271781"/>
            <a:ext cx="1999715" cy="646331"/>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altLang="zh-CN" sz="3600" b="1" i="0" u="none" strike="noStrike" kern="1200" cap="none" spc="0" normalizeH="0" baseline="0" noProof="0" dirty="0"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3600" b="1" i="0" u="none" strike="noStrike" kern="1200" cap="none" spc="0" normalizeH="0" noProof="0" dirty="0"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smtClean="0">
                <a:ln w="12700">
                  <a:noFill/>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88</a:t>
            </a:r>
            <a:endParaRPr kumimoji="0" lang="zh-CN" altLang="en-US" sz="3600" b="1" i="0" u="none" strike="noStrike" kern="1200" cap="none" spc="0" normalizeH="0" baseline="0" noProof="0" dirty="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文本框 41">
            <a:extLst>
              <a:ext uri="{FF2B5EF4-FFF2-40B4-BE49-F238E27FC236}">
                <a16:creationId xmlns:a16="http://schemas.microsoft.com/office/drawing/2014/main" xmlns="" id="{9455C562-94EB-4730-B4EE-D0D41B98F0F3}"/>
              </a:ext>
            </a:extLst>
          </p:cNvPr>
          <p:cNvSpPr txBox="1"/>
          <p:nvPr/>
        </p:nvSpPr>
        <p:spPr>
          <a:xfrm>
            <a:off x="2192604" y="452121"/>
            <a:ext cx="7211553" cy="646331"/>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3600" b="1" i="0" u="none" strike="noStrike" kern="1200" cap="none" spc="0" normalizeH="0" noProof="0" dirty="0"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noProof="0" dirty="0" err="1"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SẼ</a:t>
            </a:r>
            <a:r>
              <a:rPr kumimoji="0" lang="en-US" altLang="zh-CN" sz="3600" b="1" i="0" u="none" strike="noStrike" kern="1200" cap="none" spc="0" normalizeH="0" noProof="0" dirty="0"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noProof="0" dirty="0" err="1"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GỌI</a:t>
            </a:r>
            <a:r>
              <a:rPr kumimoji="0" lang="en-US" altLang="zh-CN" sz="3600" b="1" i="0" u="none" strike="noStrike" kern="1200" cap="none" spc="0" normalizeH="0" noProof="0" dirty="0"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noProof="0" dirty="0" err="1"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3600" b="1" i="0" u="none" strike="noStrike" kern="1200" cap="none" spc="0" normalizeH="0" noProof="0" dirty="0"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noProof="0" dirty="0" err="1"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BẰNG</a:t>
            </a:r>
            <a:r>
              <a:rPr kumimoji="0" lang="en-US" altLang="zh-CN" sz="3600" b="1" i="0" u="none" strike="noStrike" kern="1200" cap="none" spc="0" normalizeH="0" noProof="0" dirty="0"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noProof="0" dirty="0" err="1"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TÊN</a:t>
            </a:r>
            <a:endParaRPr kumimoji="0" lang="zh-CN" altLang="en-US" sz="3600" b="1" i="0" u="none" strike="noStrike" kern="1200" cap="none" spc="0" normalizeH="0" baseline="0" noProof="0" dirty="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9" name="文本框 41">
            <a:extLst>
              <a:ext uri="{FF2B5EF4-FFF2-40B4-BE49-F238E27FC236}">
                <a16:creationId xmlns:a16="http://schemas.microsoft.com/office/drawing/2014/main" xmlns="" id="{874AFE0F-48F1-4B1C-ABB7-3D425E2FBA81}"/>
              </a:ext>
            </a:extLst>
          </p:cNvPr>
          <p:cNvSpPr txBox="1"/>
          <p:nvPr/>
        </p:nvSpPr>
        <p:spPr>
          <a:xfrm>
            <a:off x="7016261" y="1011002"/>
            <a:ext cx="2614634" cy="646331"/>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Han-</a:t>
            </a:r>
            <a:r>
              <a:rPr kumimoji="0" lang="en-US" altLang="zh-CN" sz="3600" b="1" i="0" u="none" strike="noStrike" kern="1200" cap="none" spc="0" normalizeH="0" baseline="0" noProof="0" dirty="0" err="1" smtClean="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xen</a:t>
            </a:r>
            <a:endParaRPr kumimoji="0" lang="zh-CN" altLang="en-US" sz="3600" b="1" i="0" u="none" strike="noStrike" kern="1200" cap="none" spc="0" normalizeH="0" baseline="0" noProof="0" dirty="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0" name="文本框 41">
            <a:extLst>
              <a:ext uri="{FF2B5EF4-FFF2-40B4-BE49-F238E27FC236}">
                <a16:creationId xmlns:a16="http://schemas.microsoft.com/office/drawing/2014/main" xmlns="" id="{9455C562-94EB-4730-B4EE-D0D41B98F0F3}"/>
              </a:ext>
            </a:extLst>
          </p:cNvPr>
          <p:cNvSpPr txBox="1"/>
          <p:nvPr/>
        </p:nvSpPr>
        <p:spPr>
          <a:xfrm>
            <a:off x="-292677" y="1980944"/>
            <a:ext cx="4950135" cy="64261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a:t>
            </a:r>
            <a:r>
              <a:rPr kumimoji="0" lang="en-US" altLang="zh-CN" sz="3600" b="1" i="0" u="none" strike="noStrike" kern="1200" cap="none" spc="0" normalizeH="0" baseline="0" noProof="0" dirty="0" err="1"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r>
              <a:rPr kumimoji="0" lang="en-US" altLang="zh-CN" sz="3600" b="1" i="0" u="none" strike="noStrike" kern="1200" cap="none" spc="0" normalizeH="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noProof="0" dirty="0" err="1"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hiểu</a:t>
            </a:r>
            <a:r>
              <a:rPr kumimoji="0" lang="en-US" altLang="zh-CN" sz="3600" b="1" i="0" u="none" strike="noStrike" kern="1200" cap="none" spc="0" normalizeH="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noProof="0" dirty="0" err="1"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văn</a:t>
            </a:r>
            <a:r>
              <a:rPr kumimoji="0" lang="en-US" altLang="zh-CN" sz="3600" b="1" i="0" u="none" strike="noStrike" kern="1200" cap="none" spc="0" normalizeH="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noProof="0" dirty="0" err="1"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bản</a:t>
            </a:r>
            <a:r>
              <a:rPr kumimoji="0" lang="en-US" altLang="zh-CN" sz="3600" b="1" i="0" u="none" strike="noStrike" kern="1200" cap="none" spc="0" normalizeH="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6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文本框 41">
            <a:extLst>
              <a:ext uri="{FF2B5EF4-FFF2-40B4-BE49-F238E27FC236}">
                <a16:creationId xmlns:a16="http://schemas.microsoft.com/office/drawing/2014/main" xmlns="" id="{9455C562-94EB-4730-B4EE-D0D41B98F0F3}"/>
              </a:ext>
            </a:extLst>
          </p:cNvPr>
          <p:cNvSpPr txBox="1"/>
          <p:nvPr/>
        </p:nvSpPr>
        <p:spPr>
          <a:xfrm>
            <a:off x="-623678" y="2698794"/>
            <a:ext cx="5992144" cy="646331"/>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3600" b="1" i="0" u="none" strike="noStrike" kern="1200" cap="none" spc="0" normalizeH="0" baseline="0" noProof="0" dirty="0" err="1"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600" b="1" i="0" u="none" strike="noStrike" kern="1200" cap="none" spc="0" normalizeH="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noProof="0" dirty="0" err="1"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600" b="1" i="0" u="none" strike="noStrike" kern="1200" cap="none" spc="0" normalizeH="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noProof="0" dirty="0" err="1"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3600" b="1" i="0" u="none" strike="noStrike" kern="1200" cap="none" spc="0" normalizeH="0" noProof="0" dirty="0"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noProof="0" dirty="0" err="1" smtClean="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endParaRPr kumimoji="0" lang="zh-CN" altLang="en-US" sz="36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76482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randombar(horizontal)">
                                      <p:cBhvr>
                                        <p:cTn id="16" dur="500"/>
                                        <p:tgtEl>
                                          <p:spTgt spid="33"/>
                                        </p:tgtEl>
                                      </p:cBhvr>
                                    </p:animEffect>
                                  </p:childTnLst>
                                </p:cTn>
                              </p:par>
                              <p:par>
                                <p:cTn id="17" presetID="14" presetClass="entr" presetSubtype="1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randombar(horizontal)">
                                      <p:cBhvr>
                                        <p:cTn id="19" dur="500"/>
                                        <p:tgtEl>
                                          <p:spTgt spid="66"/>
                                        </p:tgtEl>
                                      </p:cBhvr>
                                    </p:animEffect>
                                  </p:childTnLst>
                                </p:cTn>
                              </p:par>
                              <p:par>
                                <p:cTn id="20" presetID="14" presetClass="entr" presetSubtype="10"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par>
                                <p:cTn id="23" presetID="14" presetClass="entr" presetSubtype="1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randombar(horizontal)">
                                      <p:cBhvr>
                                        <p:cTn id="25" dur="500"/>
                                        <p:tgtEl>
                                          <p:spTgt spid="6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barn(inVertical)">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barn(inVertical)">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barn(inVertical)">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barn(inVertical)">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barn(inVertical)">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barn(inVertical)">
                                      <p:cBhvr>
                                        <p:cTn id="5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任意多边形: 形状 70">
            <a:extLst>
              <a:ext uri="{FF2B5EF4-FFF2-40B4-BE49-F238E27FC236}">
                <a16:creationId xmlns:a16="http://schemas.microsoft.com/office/drawing/2014/main" xmlns="" id="{3CDE505E-D16D-4E54-985F-43DAB6A292FC}"/>
              </a:ext>
            </a:extLst>
          </p:cNvPr>
          <p:cNvSpPr/>
          <p:nvPr/>
        </p:nvSpPr>
        <p:spPr>
          <a:xfrm>
            <a:off x="1295747" y="425653"/>
            <a:ext cx="7455726" cy="372151"/>
          </a:xfrm>
          <a:custGeom>
            <a:avLst/>
            <a:gdLst>
              <a:gd name="connsiteX0" fmla="*/ 0 w 9877777"/>
              <a:gd name="connsiteY0" fmla="*/ 284617 h 420929"/>
              <a:gd name="connsiteX1" fmla="*/ 620889 w 9877777"/>
              <a:gd name="connsiteY1" fmla="*/ 115284 h 420929"/>
              <a:gd name="connsiteX2" fmla="*/ 2302933 w 9877777"/>
              <a:gd name="connsiteY2" fmla="*/ 420084 h 420929"/>
              <a:gd name="connsiteX3" fmla="*/ 4696177 w 9877777"/>
              <a:gd name="connsiteY3" fmla="*/ 2395 h 420929"/>
              <a:gd name="connsiteX4" fmla="*/ 6886222 w 9877777"/>
              <a:gd name="connsiteY4" fmla="*/ 250751 h 420929"/>
              <a:gd name="connsiteX5" fmla="*/ 9098844 w 9877777"/>
              <a:gd name="connsiteY5" fmla="*/ 284617 h 420929"/>
              <a:gd name="connsiteX6" fmla="*/ 9877777 w 9877777"/>
              <a:gd name="connsiteY6" fmla="*/ 149151 h 420929"/>
              <a:gd name="connsiteX0" fmla="*/ 0 w 9877777"/>
              <a:gd name="connsiteY0" fmla="*/ 284617 h 431037"/>
              <a:gd name="connsiteX1" fmla="*/ 595855 w 9877777"/>
              <a:gd name="connsiteY1" fmla="*/ 307195 h 431037"/>
              <a:gd name="connsiteX2" fmla="*/ 2302933 w 9877777"/>
              <a:gd name="connsiteY2" fmla="*/ 420084 h 431037"/>
              <a:gd name="connsiteX3" fmla="*/ 4696177 w 9877777"/>
              <a:gd name="connsiteY3" fmla="*/ 2395 h 431037"/>
              <a:gd name="connsiteX4" fmla="*/ 6886222 w 9877777"/>
              <a:gd name="connsiteY4" fmla="*/ 250751 h 431037"/>
              <a:gd name="connsiteX5" fmla="*/ 9098844 w 9877777"/>
              <a:gd name="connsiteY5" fmla="*/ 284617 h 431037"/>
              <a:gd name="connsiteX6" fmla="*/ 9877777 w 9877777"/>
              <a:gd name="connsiteY6" fmla="*/ 149151 h 431037"/>
              <a:gd name="connsiteX0" fmla="*/ 0 w 9915328"/>
              <a:gd name="connsiteY0" fmla="*/ 194306 h 431977"/>
              <a:gd name="connsiteX1" fmla="*/ 633406 w 9915328"/>
              <a:gd name="connsiteY1" fmla="*/ 307195 h 431977"/>
              <a:gd name="connsiteX2" fmla="*/ 2340484 w 9915328"/>
              <a:gd name="connsiteY2" fmla="*/ 420084 h 431977"/>
              <a:gd name="connsiteX3" fmla="*/ 4733728 w 9915328"/>
              <a:gd name="connsiteY3" fmla="*/ 2395 h 431977"/>
              <a:gd name="connsiteX4" fmla="*/ 6923773 w 9915328"/>
              <a:gd name="connsiteY4" fmla="*/ 250751 h 431977"/>
              <a:gd name="connsiteX5" fmla="*/ 9136395 w 9915328"/>
              <a:gd name="connsiteY5" fmla="*/ 284617 h 431977"/>
              <a:gd name="connsiteX6" fmla="*/ 9915328 w 9915328"/>
              <a:gd name="connsiteY6" fmla="*/ 149151 h 431977"/>
              <a:gd name="connsiteX0" fmla="*/ 0 w 9915328"/>
              <a:gd name="connsiteY0" fmla="*/ 194306 h 431977"/>
              <a:gd name="connsiteX1" fmla="*/ 633406 w 9915328"/>
              <a:gd name="connsiteY1" fmla="*/ 307195 h 431977"/>
              <a:gd name="connsiteX2" fmla="*/ 2340484 w 9915328"/>
              <a:gd name="connsiteY2" fmla="*/ 420084 h 431977"/>
              <a:gd name="connsiteX3" fmla="*/ 4733728 w 9915328"/>
              <a:gd name="connsiteY3" fmla="*/ 2395 h 431977"/>
              <a:gd name="connsiteX4" fmla="*/ 6923773 w 9915328"/>
              <a:gd name="connsiteY4" fmla="*/ 250751 h 431977"/>
              <a:gd name="connsiteX5" fmla="*/ 9136395 w 9915328"/>
              <a:gd name="connsiteY5" fmla="*/ 284617 h 431977"/>
              <a:gd name="connsiteX6" fmla="*/ 9915328 w 9915328"/>
              <a:gd name="connsiteY6" fmla="*/ 149151 h 431977"/>
              <a:gd name="connsiteX0" fmla="*/ 0 w 9915328"/>
              <a:gd name="connsiteY0" fmla="*/ 60818 h 291409"/>
              <a:gd name="connsiteX1" fmla="*/ 633406 w 9915328"/>
              <a:gd name="connsiteY1" fmla="*/ 173707 h 291409"/>
              <a:gd name="connsiteX2" fmla="*/ 2340484 w 9915328"/>
              <a:gd name="connsiteY2" fmla="*/ 286596 h 291409"/>
              <a:gd name="connsiteX3" fmla="*/ 5071684 w 9915328"/>
              <a:gd name="connsiteY3" fmla="*/ 4374 h 291409"/>
              <a:gd name="connsiteX4" fmla="*/ 6923773 w 9915328"/>
              <a:gd name="connsiteY4" fmla="*/ 117263 h 291409"/>
              <a:gd name="connsiteX5" fmla="*/ 9136395 w 9915328"/>
              <a:gd name="connsiteY5" fmla="*/ 151129 h 291409"/>
              <a:gd name="connsiteX6" fmla="*/ 9915328 w 9915328"/>
              <a:gd name="connsiteY6" fmla="*/ 15663 h 291409"/>
              <a:gd name="connsiteX0" fmla="*/ 0 w 9915328"/>
              <a:gd name="connsiteY0" fmla="*/ 163495 h 394086"/>
              <a:gd name="connsiteX1" fmla="*/ 633406 w 9915328"/>
              <a:gd name="connsiteY1" fmla="*/ 276384 h 394086"/>
              <a:gd name="connsiteX2" fmla="*/ 2340484 w 9915328"/>
              <a:gd name="connsiteY2" fmla="*/ 389273 h 394086"/>
              <a:gd name="connsiteX3" fmla="*/ 5071684 w 9915328"/>
              <a:gd name="connsiteY3" fmla="*/ 107051 h 394086"/>
              <a:gd name="connsiteX4" fmla="*/ 6986358 w 9915328"/>
              <a:gd name="connsiteY4" fmla="*/ 5451 h 394086"/>
              <a:gd name="connsiteX5" fmla="*/ 9136395 w 9915328"/>
              <a:gd name="connsiteY5" fmla="*/ 253806 h 394086"/>
              <a:gd name="connsiteX6" fmla="*/ 9915328 w 9915328"/>
              <a:gd name="connsiteY6" fmla="*/ 118340 h 394086"/>
              <a:gd name="connsiteX0" fmla="*/ 0 w 9915328"/>
              <a:gd name="connsiteY0" fmla="*/ 179002 h 409593"/>
              <a:gd name="connsiteX1" fmla="*/ 633406 w 9915328"/>
              <a:gd name="connsiteY1" fmla="*/ 291891 h 409593"/>
              <a:gd name="connsiteX2" fmla="*/ 2340484 w 9915328"/>
              <a:gd name="connsiteY2" fmla="*/ 404780 h 409593"/>
              <a:gd name="connsiteX3" fmla="*/ 5071684 w 9915328"/>
              <a:gd name="connsiteY3" fmla="*/ 122558 h 409593"/>
              <a:gd name="connsiteX4" fmla="*/ 6986358 w 9915328"/>
              <a:gd name="connsiteY4" fmla="*/ 20958 h 409593"/>
              <a:gd name="connsiteX5" fmla="*/ 9136395 w 9915328"/>
              <a:gd name="connsiteY5" fmla="*/ 9669 h 409593"/>
              <a:gd name="connsiteX6" fmla="*/ 9915328 w 9915328"/>
              <a:gd name="connsiteY6" fmla="*/ 133847 h 409593"/>
              <a:gd name="connsiteX0" fmla="*/ 0 w 9915328"/>
              <a:gd name="connsiteY0" fmla="*/ 198509 h 429100"/>
              <a:gd name="connsiteX1" fmla="*/ 633406 w 9915328"/>
              <a:gd name="connsiteY1" fmla="*/ 311398 h 429100"/>
              <a:gd name="connsiteX2" fmla="*/ 2340484 w 9915328"/>
              <a:gd name="connsiteY2" fmla="*/ 424287 h 429100"/>
              <a:gd name="connsiteX3" fmla="*/ 5071684 w 9915328"/>
              <a:gd name="connsiteY3" fmla="*/ 142065 h 429100"/>
              <a:gd name="connsiteX4" fmla="*/ 6986358 w 9915328"/>
              <a:gd name="connsiteY4" fmla="*/ 40465 h 429100"/>
              <a:gd name="connsiteX5" fmla="*/ 9136395 w 9915328"/>
              <a:gd name="connsiteY5" fmla="*/ 29176 h 429100"/>
              <a:gd name="connsiteX6" fmla="*/ 9915328 w 9915328"/>
              <a:gd name="connsiteY6" fmla="*/ 153354 h 429100"/>
              <a:gd name="connsiteX0" fmla="*/ 0 w 9915328"/>
              <a:gd name="connsiteY0" fmla="*/ 158109 h 388700"/>
              <a:gd name="connsiteX1" fmla="*/ 633406 w 9915328"/>
              <a:gd name="connsiteY1" fmla="*/ 270998 h 388700"/>
              <a:gd name="connsiteX2" fmla="*/ 2340484 w 9915328"/>
              <a:gd name="connsiteY2" fmla="*/ 383887 h 388700"/>
              <a:gd name="connsiteX3" fmla="*/ 5071684 w 9915328"/>
              <a:gd name="connsiteY3" fmla="*/ 101665 h 388700"/>
              <a:gd name="connsiteX4" fmla="*/ 6986358 w 9915328"/>
              <a:gd name="connsiteY4" fmla="*/ 65 h 388700"/>
              <a:gd name="connsiteX5" fmla="*/ 8835990 w 9915328"/>
              <a:gd name="connsiteY5" fmla="*/ 112954 h 388700"/>
              <a:gd name="connsiteX6" fmla="*/ 9915328 w 9915328"/>
              <a:gd name="connsiteY6" fmla="*/ 112954 h 388700"/>
              <a:gd name="connsiteX0" fmla="*/ 0 w 9915328"/>
              <a:gd name="connsiteY0" fmla="*/ 158569 h 385714"/>
              <a:gd name="connsiteX1" fmla="*/ 633406 w 9915328"/>
              <a:gd name="connsiteY1" fmla="*/ 271458 h 385714"/>
              <a:gd name="connsiteX2" fmla="*/ 2340484 w 9915328"/>
              <a:gd name="connsiteY2" fmla="*/ 384347 h 385714"/>
              <a:gd name="connsiteX3" fmla="*/ 5270277 w 9915328"/>
              <a:gd name="connsiteY3" fmla="*/ 191025 h 385714"/>
              <a:gd name="connsiteX4" fmla="*/ 6986358 w 9915328"/>
              <a:gd name="connsiteY4" fmla="*/ 525 h 385714"/>
              <a:gd name="connsiteX5" fmla="*/ 8835990 w 9915328"/>
              <a:gd name="connsiteY5" fmla="*/ 113414 h 385714"/>
              <a:gd name="connsiteX6" fmla="*/ 9915328 w 9915328"/>
              <a:gd name="connsiteY6" fmla="*/ 113414 h 385714"/>
              <a:gd name="connsiteX0" fmla="*/ 0 w 9915328"/>
              <a:gd name="connsiteY0" fmla="*/ 158569 h 323756"/>
              <a:gd name="connsiteX1" fmla="*/ 633406 w 9915328"/>
              <a:gd name="connsiteY1" fmla="*/ 271458 h 323756"/>
              <a:gd name="connsiteX2" fmla="*/ 2340484 w 9915328"/>
              <a:gd name="connsiteY2" fmla="*/ 320847 h 323756"/>
              <a:gd name="connsiteX3" fmla="*/ 5270277 w 9915328"/>
              <a:gd name="connsiteY3" fmla="*/ 191025 h 323756"/>
              <a:gd name="connsiteX4" fmla="*/ 6986358 w 9915328"/>
              <a:gd name="connsiteY4" fmla="*/ 525 h 323756"/>
              <a:gd name="connsiteX5" fmla="*/ 8835990 w 9915328"/>
              <a:gd name="connsiteY5" fmla="*/ 113414 h 323756"/>
              <a:gd name="connsiteX6" fmla="*/ 9915328 w 9915328"/>
              <a:gd name="connsiteY6" fmla="*/ 113414 h 323756"/>
              <a:gd name="connsiteX0" fmla="*/ 0 w 9915328"/>
              <a:gd name="connsiteY0" fmla="*/ 95979 h 261166"/>
              <a:gd name="connsiteX1" fmla="*/ 633406 w 9915328"/>
              <a:gd name="connsiteY1" fmla="*/ 208868 h 261166"/>
              <a:gd name="connsiteX2" fmla="*/ 2340484 w 9915328"/>
              <a:gd name="connsiteY2" fmla="*/ 258257 h 261166"/>
              <a:gd name="connsiteX3" fmla="*/ 5270277 w 9915328"/>
              <a:gd name="connsiteY3" fmla="*/ 128435 h 261166"/>
              <a:gd name="connsiteX4" fmla="*/ 8835990 w 9915328"/>
              <a:gd name="connsiteY4" fmla="*/ 50824 h 261166"/>
              <a:gd name="connsiteX5" fmla="*/ 9915328 w 9915328"/>
              <a:gd name="connsiteY5" fmla="*/ 50824 h 261166"/>
              <a:gd name="connsiteX0" fmla="*/ 0 w 9915328"/>
              <a:gd name="connsiteY0" fmla="*/ 201048 h 366235"/>
              <a:gd name="connsiteX1" fmla="*/ 633406 w 9915328"/>
              <a:gd name="connsiteY1" fmla="*/ 313937 h 366235"/>
              <a:gd name="connsiteX2" fmla="*/ 2340484 w 9915328"/>
              <a:gd name="connsiteY2" fmla="*/ 363326 h 366235"/>
              <a:gd name="connsiteX3" fmla="*/ 5270277 w 9915328"/>
              <a:gd name="connsiteY3" fmla="*/ 233504 h 366235"/>
              <a:gd name="connsiteX4" fmla="*/ 7659714 w 9915328"/>
              <a:gd name="connsiteY4" fmla="*/ 28893 h 366235"/>
              <a:gd name="connsiteX5" fmla="*/ 9915328 w 9915328"/>
              <a:gd name="connsiteY5" fmla="*/ 155893 h 366235"/>
              <a:gd name="connsiteX0" fmla="*/ 0 w 9915328"/>
              <a:gd name="connsiteY0" fmla="*/ 173629 h 338816"/>
              <a:gd name="connsiteX1" fmla="*/ 633406 w 9915328"/>
              <a:gd name="connsiteY1" fmla="*/ 286518 h 338816"/>
              <a:gd name="connsiteX2" fmla="*/ 2340484 w 9915328"/>
              <a:gd name="connsiteY2" fmla="*/ 335907 h 338816"/>
              <a:gd name="connsiteX3" fmla="*/ 5270277 w 9915328"/>
              <a:gd name="connsiteY3" fmla="*/ 206085 h 338816"/>
              <a:gd name="connsiteX4" fmla="*/ 7659714 w 9915328"/>
              <a:gd name="connsiteY4" fmla="*/ 1474 h 338816"/>
              <a:gd name="connsiteX5" fmla="*/ 9915328 w 9915328"/>
              <a:gd name="connsiteY5" fmla="*/ 128474 h 338816"/>
              <a:gd name="connsiteX0" fmla="*/ 0 w 10190302"/>
              <a:gd name="connsiteY0" fmla="*/ 174097 h 339284"/>
              <a:gd name="connsiteX1" fmla="*/ 633406 w 10190302"/>
              <a:gd name="connsiteY1" fmla="*/ 286986 h 339284"/>
              <a:gd name="connsiteX2" fmla="*/ 2340484 w 10190302"/>
              <a:gd name="connsiteY2" fmla="*/ 336375 h 339284"/>
              <a:gd name="connsiteX3" fmla="*/ 5270277 w 10190302"/>
              <a:gd name="connsiteY3" fmla="*/ 206553 h 339284"/>
              <a:gd name="connsiteX4" fmla="*/ 7659714 w 10190302"/>
              <a:gd name="connsiteY4" fmla="*/ 1942 h 339284"/>
              <a:gd name="connsiteX5" fmla="*/ 10190302 w 10190302"/>
              <a:gd name="connsiteY5" fmla="*/ 103542 h 339284"/>
              <a:gd name="connsiteX0" fmla="*/ 0 w 10129197"/>
              <a:gd name="connsiteY0" fmla="*/ 85197 h 340405"/>
              <a:gd name="connsiteX1" fmla="*/ 572301 w 10129197"/>
              <a:gd name="connsiteY1" fmla="*/ 286986 h 340405"/>
              <a:gd name="connsiteX2" fmla="*/ 2279379 w 10129197"/>
              <a:gd name="connsiteY2" fmla="*/ 336375 h 340405"/>
              <a:gd name="connsiteX3" fmla="*/ 5209172 w 10129197"/>
              <a:gd name="connsiteY3" fmla="*/ 206553 h 340405"/>
              <a:gd name="connsiteX4" fmla="*/ 7598609 w 10129197"/>
              <a:gd name="connsiteY4" fmla="*/ 1942 h 340405"/>
              <a:gd name="connsiteX5" fmla="*/ 10129197 w 10129197"/>
              <a:gd name="connsiteY5" fmla="*/ 103542 h 340405"/>
              <a:gd name="connsiteX0" fmla="*/ 0 w 10129197"/>
              <a:gd name="connsiteY0" fmla="*/ 85197 h 340405"/>
              <a:gd name="connsiteX1" fmla="*/ 572301 w 10129197"/>
              <a:gd name="connsiteY1" fmla="*/ 286986 h 340405"/>
              <a:gd name="connsiteX2" fmla="*/ 2279379 w 10129197"/>
              <a:gd name="connsiteY2" fmla="*/ 336375 h 340405"/>
              <a:gd name="connsiteX3" fmla="*/ 5209172 w 10129197"/>
              <a:gd name="connsiteY3" fmla="*/ 206553 h 340405"/>
              <a:gd name="connsiteX4" fmla="*/ 7598609 w 10129197"/>
              <a:gd name="connsiteY4" fmla="*/ 1942 h 340405"/>
              <a:gd name="connsiteX5" fmla="*/ 10129197 w 10129197"/>
              <a:gd name="connsiteY5" fmla="*/ 103542 h 340405"/>
              <a:gd name="connsiteX0" fmla="*/ 0 w 10129197"/>
              <a:gd name="connsiteY0" fmla="*/ 85197 h 339169"/>
              <a:gd name="connsiteX1" fmla="*/ 2279379 w 10129197"/>
              <a:gd name="connsiteY1" fmla="*/ 336375 h 339169"/>
              <a:gd name="connsiteX2" fmla="*/ 5209172 w 10129197"/>
              <a:gd name="connsiteY2" fmla="*/ 206553 h 339169"/>
              <a:gd name="connsiteX3" fmla="*/ 7598609 w 10129197"/>
              <a:gd name="connsiteY3" fmla="*/ 1942 h 339169"/>
              <a:gd name="connsiteX4" fmla="*/ 10129197 w 10129197"/>
              <a:gd name="connsiteY4" fmla="*/ 103542 h 339169"/>
              <a:gd name="connsiteX0" fmla="*/ 0 w 10129197"/>
              <a:gd name="connsiteY0" fmla="*/ 85197 h 339169"/>
              <a:gd name="connsiteX1" fmla="*/ 2279379 w 10129197"/>
              <a:gd name="connsiteY1" fmla="*/ 336375 h 339169"/>
              <a:gd name="connsiteX2" fmla="*/ 5209172 w 10129197"/>
              <a:gd name="connsiteY2" fmla="*/ 206553 h 339169"/>
              <a:gd name="connsiteX3" fmla="*/ 7598609 w 10129197"/>
              <a:gd name="connsiteY3" fmla="*/ 1942 h 339169"/>
              <a:gd name="connsiteX4" fmla="*/ 10129197 w 10129197"/>
              <a:gd name="connsiteY4" fmla="*/ 103542 h 339169"/>
              <a:gd name="connsiteX0" fmla="*/ 0 w 10129197"/>
              <a:gd name="connsiteY0" fmla="*/ 118179 h 372151"/>
              <a:gd name="connsiteX1" fmla="*/ 2279379 w 10129197"/>
              <a:gd name="connsiteY1" fmla="*/ 369357 h 372151"/>
              <a:gd name="connsiteX2" fmla="*/ 5209172 w 10129197"/>
              <a:gd name="connsiteY2" fmla="*/ 239535 h 372151"/>
              <a:gd name="connsiteX3" fmla="*/ 7598609 w 10129197"/>
              <a:gd name="connsiteY3" fmla="*/ 34924 h 372151"/>
              <a:gd name="connsiteX4" fmla="*/ 10129197 w 10129197"/>
              <a:gd name="connsiteY4" fmla="*/ 9524 h 37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197" h="372151">
                <a:moveTo>
                  <a:pt x="0" y="118179"/>
                </a:moveTo>
                <a:cubicBezTo>
                  <a:pt x="245726" y="411808"/>
                  <a:pt x="1411184" y="349131"/>
                  <a:pt x="2279379" y="369357"/>
                </a:cubicBezTo>
                <a:cubicBezTo>
                  <a:pt x="3147574" y="389583"/>
                  <a:pt x="4322634" y="295274"/>
                  <a:pt x="5209172" y="239535"/>
                </a:cubicBezTo>
                <a:cubicBezTo>
                  <a:pt x="6095710" y="183796"/>
                  <a:pt x="6778605" y="73259"/>
                  <a:pt x="7598609" y="34924"/>
                </a:cubicBezTo>
                <a:cubicBezTo>
                  <a:pt x="8418613" y="-3411"/>
                  <a:pt x="10029478" y="-7409"/>
                  <a:pt x="10129197" y="9524"/>
                </a:cubicBezTo>
              </a:path>
            </a:pathLst>
          </a:custGeom>
          <a:noFill/>
          <a:ln>
            <a:solidFill>
              <a:srgbClr val="AE7F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AE7F4F"/>
              </a:solidFill>
              <a:effectLst/>
              <a:uLnTx/>
              <a:uFillTx/>
              <a:latin typeface="Calibri"/>
              <a:ea typeface="宋体" panose="02010600030101010101" pitchFamily="2" charset="-122"/>
              <a:cs typeface="+mn-cs"/>
            </a:endParaRPr>
          </a:p>
        </p:txBody>
      </p:sp>
      <p:sp>
        <p:nvSpPr>
          <p:cNvPr id="74" name="Freeform 34">
            <a:extLst>
              <a:ext uri="{FF2B5EF4-FFF2-40B4-BE49-F238E27FC236}">
                <a16:creationId xmlns:a16="http://schemas.microsoft.com/office/drawing/2014/main" xmlns="" id="{B31D67FB-E257-4041-9BE5-751D9179E931}"/>
              </a:ext>
            </a:extLst>
          </p:cNvPr>
          <p:cNvSpPr>
            <a:spLocks noEditPoints="1"/>
          </p:cNvSpPr>
          <p:nvPr/>
        </p:nvSpPr>
        <p:spPr bwMode="auto">
          <a:xfrm rot="21082951" flipH="1">
            <a:off x="319716" y="220468"/>
            <a:ext cx="903684" cy="523219"/>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3" name="组合 2">
            <a:extLst>
              <a:ext uri="{FF2B5EF4-FFF2-40B4-BE49-F238E27FC236}">
                <a16:creationId xmlns:a16="http://schemas.microsoft.com/office/drawing/2014/main" xmlns="" id="{3D696159-0C42-4799-B76C-397CA96B0BD9}"/>
              </a:ext>
            </a:extLst>
          </p:cNvPr>
          <p:cNvGrpSpPr/>
          <p:nvPr/>
        </p:nvGrpSpPr>
        <p:grpSpPr>
          <a:xfrm>
            <a:off x="9321075" y="4942643"/>
            <a:ext cx="2870925" cy="2018451"/>
            <a:chOff x="1353335" y="1937061"/>
            <a:chExt cx="5547320" cy="3525276"/>
          </a:xfrm>
        </p:grpSpPr>
        <p:sp>
          <p:nvSpPr>
            <p:cNvPr id="75" name="矩形 74">
              <a:extLst>
                <a:ext uri="{FF2B5EF4-FFF2-40B4-BE49-F238E27FC236}">
                  <a16:creationId xmlns:a16="http://schemas.microsoft.com/office/drawing/2014/main" xmlns="" id="{E6A832E5-4263-45D2-9CF9-B0CB5CD72CE7}"/>
                </a:ext>
              </a:extLst>
            </p:cNvPr>
            <p:cNvSpPr/>
            <p:nvPr/>
          </p:nvSpPr>
          <p:spPr>
            <a:xfrm>
              <a:off x="1662091" y="2305451"/>
              <a:ext cx="3848906" cy="2400300"/>
            </a:xfrm>
            <a:prstGeom prst="rect">
              <a:avLst/>
            </a:prstGeom>
            <a:blipFill dpi="0" rotWithShape="1">
              <a:blip r:embed="rId3"/>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6" name="Freeform 56">
              <a:extLst>
                <a:ext uri="{FF2B5EF4-FFF2-40B4-BE49-F238E27FC236}">
                  <a16:creationId xmlns:a16="http://schemas.microsoft.com/office/drawing/2014/main" xmlns="" id="{7F914396-4D24-4D56-995E-8D97408B0E0A}"/>
                </a:ext>
              </a:extLst>
            </p:cNvPr>
            <p:cNvSpPr/>
            <p:nvPr/>
          </p:nvSpPr>
          <p:spPr bwMode="auto">
            <a:xfrm>
              <a:off x="1353335" y="1937061"/>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7" name="任意多边形 147">
              <a:extLst>
                <a:ext uri="{FF2B5EF4-FFF2-40B4-BE49-F238E27FC236}">
                  <a16:creationId xmlns:a16="http://schemas.microsoft.com/office/drawing/2014/main" xmlns="" id="{8079528C-0F3F-4096-9B65-292593567B90}"/>
                </a:ext>
              </a:extLst>
            </p:cNvPr>
            <p:cNvSpPr/>
            <p:nvPr/>
          </p:nvSpPr>
          <p:spPr>
            <a:xfrm rot="3257185">
              <a:off x="5391340" y="2018535"/>
              <a:ext cx="1175488" cy="1843143"/>
            </a:xfrm>
            <a:custGeom>
              <a:avLst/>
              <a:gdLst>
                <a:gd name="connsiteX0" fmla="*/ 0 w 257175"/>
                <a:gd name="connsiteY0" fmla="*/ 647700 h 647700"/>
                <a:gd name="connsiteX1" fmla="*/ 257175 w 257175"/>
                <a:gd name="connsiteY1" fmla="*/ 0 h 647700"/>
                <a:gd name="connsiteX0-1" fmla="*/ 0 w 257175"/>
                <a:gd name="connsiteY0-2" fmla="*/ 647700 h 647700"/>
                <a:gd name="connsiteX1-3" fmla="*/ 257175 w 257175"/>
                <a:gd name="connsiteY1-4" fmla="*/ 0 h 647700"/>
                <a:gd name="connsiteX0-5" fmla="*/ 0 w 257175"/>
                <a:gd name="connsiteY0-6" fmla="*/ 647700 h 647700"/>
                <a:gd name="connsiteX1-7" fmla="*/ 257175 w 257175"/>
                <a:gd name="connsiteY1-8" fmla="*/ 0 h 647700"/>
                <a:gd name="connsiteX0-9" fmla="*/ 0 w 219075"/>
                <a:gd name="connsiteY0-10" fmla="*/ 638175 h 638175"/>
                <a:gd name="connsiteX1-11" fmla="*/ 219075 w 219075"/>
                <a:gd name="connsiteY1-12" fmla="*/ 0 h 638175"/>
                <a:gd name="connsiteX0-13" fmla="*/ 6366 w 225441"/>
                <a:gd name="connsiteY0-14" fmla="*/ 638175 h 638175"/>
                <a:gd name="connsiteX1-15" fmla="*/ 225441 w 225441"/>
                <a:gd name="connsiteY1-16" fmla="*/ 0 h 638175"/>
              </a:gdLst>
              <a:ahLst/>
              <a:cxnLst>
                <a:cxn ang="0">
                  <a:pos x="connsiteX0-13" y="connsiteY0-14"/>
                </a:cxn>
                <a:cxn ang="0">
                  <a:pos x="connsiteX1-15" y="connsiteY1-16"/>
                </a:cxn>
              </a:cxnLst>
              <a:rect l="l" t="t" r="r" b="b"/>
              <a:pathLst>
                <a:path w="225441" h="638175">
                  <a:moveTo>
                    <a:pt x="6366" y="638175"/>
                  </a:moveTo>
                  <a:cubicBezTo>
                    <a:pt x="-22209" y="346075"/>
                    <a:pt x="44466" y="225425"/>
                    <a:pt x="225441" y="0"/>
                  </a:cubicBezTo>
                </a:path>
              </a:pathLst>
            </a:custGeom>
            <a:noFill/>
            <a:ln w="25400" cap="rnd">
              <a:solidFill>
                <a:srgbClr val="AE7F4F"/>
              </a:solidFill>
              <a:round/>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sp>
          <p:nvSpPr>
            <p:cNvPr id="78" name="任意多边形 148">
              <a:extLst>
                <a:ext uri="{FF2B5EF4-FFF2-40B4-BE49-F238E27FC236}">
                  <a16:creationId xmlns:a16="http://schemas.microsoft.com/office/drawing/2014/main" xmlns="" id="{5BB992ED-2AB3-47D3-A2BF-C52503672A0A}"/>
                </a:ext>
              </a:extLst>
            </p:cNvPr>
            <p:cNvSpPr/>
            <p:nvPr/>
          </p:nvSpPr>
          <p:spPr>
            <a:xfrm rot="3257185">
              <a:off x="3747772" y="2921350"/>
              <a:ext cx="2645495" cy="2436479"/>
            </a:xfrm>
            <a:custGeom>
              <a:avLst/>
              <a:gdLst>
                <a:gd name="connsiteX0" fmla="*/ 0 w 257175"/>
                <a:gd name="connsiteY0" fmla="*/ 647700 h 647700"/>
                <a:gd name="connsiteX1" fmla="*/ 257175 w 257175"/>
                <a:gd name="connsiteY1" fmla="*/ 0 h 647700"/>
                <a:gd name="connsiteX0-1" fmla="*/ 0 w 257175"/>
                <a:gd name="connsiteY0-2" fmla="*/ 647700 h 647700"/>
                <a:gd name="connsiteX1-3" fmla="*/ 257175 w 257175"/>
                <a:gd name="connsiteY1-4" fmla="*/ 0 h 647700"/>
                <a:gd name="connsiteX0-5" fmla="*/ 0 w 257175"/>
                <a:gd name="connsiteY0-6" fmla="*/ 647700 h 647700"/>
                <a:gd name="connsiteX1-7" fmla="*/ 257175 w 257175"/>
                <a:gd name="connsiteY1-8" fmla="*/ 0 h 647700"/>
                <a:gd name="connsiteX0-9" fmla="*/ 0 w 219075"/>
                <a:gd name="connsiteY0-10" fmla="*/ 638175 h 638175"/>
                <a:gd name="connsiteX1-11" fmla="*/ 219075 w 219075"/>
                <a:gd name="connsiteY1-12" fmla="*/ 0 h 638175"/>
                <a:gd name="connsiteX0-13" fmla="*/ 6366 w 225441"/>
                <a:gd name="connsiteY0-14" fmla="*/ 638175 h 638175"/>
                <a:gd name="connsiteX1-15" fmla="*/ 225441 w 225441"/>
                <a:gd name="connsiteY1-16" fmla="*/ 0 h 638175"/>
              </a:gdLst>
              <a:ahLst/>
              <a:cxnLst>
                <a:cxn ang="0">
                  <a:pos x="connsiteX0-13" y="connsiteY0-14"/>
                </a:cxn>
                <a:cxn ang="0">
                  <a:pos x="connsiteX1-15" y="connsiteY1-16"/>
                </a:cxn>
              </a:cxnLst>
              <a:rect l="l" t="t" r="r" b="b"/>
              <a:pathLst>
                <a:path w="225441" h="638175">
                  <a:moveTo>
                    <a:pt x="6366" y="638175"/>
                  </a:moveTo>
                  <a:cubicBezTo>
                    <a:pt x="-22209" y="346075"/>
                    <a:pt x="44466" y="225425"/>
                    <a:pt x="225441" y="0"/>
                  </a:cubicBezTo>
                </a:path>
              </a:pathLst>
            </a:custGeom>
            <a:noFill/>
            <a:ln w="25400" cap="rnd">
              <a:solidFill>
                <a:srgbClr val="AE7F4F"/>
              </a:solidFill>
              <a:round/>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Calibri"/>
                <a:ea typeface="宋体" panose="02010600030101010101" pitchFamily="2" charset="-122"/>
                <a:cs typeface="+mn-cs"/>
              </a:endParaRPr>
            </a:p>
          </p:txBody>
        </p:sp>
        <p:sp>
          <p:nvSpPr>
            <p:cNvPr id="79" name="Freeform 86">
              <a:extLst>
                <a:ext uri="{FF2B5EF4-FFF2-40B4-BE49-F238E27FC236}">
                  <a16:creationId xmlns:a16="http://schemas.microsoft.com/office/drawing/2014/main" xmlns="" id="{B26B4E79-005A-45B9-A1B1-DD7DF7B774FA}"/>
                </a:ext>
              </a:extLst>
            </p:cNvPr>
            <p:cNvSpPr>
              <a:spLocks noEditPoints="1"/>
            </p:cNvSpPr>
            <p:nvPr/>
          </p:nvSpPr>
          <p:spPr bwMode="auto">
            <a:xfrm>
              <a:off x="4364406" y="2572061"/>
              <a:ext cx="727987" cy="736090"/>
            </a:xfrm>
            <a:custGeom>
              <a:avLst/>
              <a:gdLst/>
              <a:ahLst/>
              <a:cxnLst>
                <a:cxn ang="0">
                  <a:pos x="303" y="104"/>
                </a:cxn>
                <a:cxn ang="0">
                  <a:pos x="288" y="65"/>
                </a:cxn>
                <a:cxn ang="0">
                  <a:pos x="259" y="35"/>
                </a:cxn>
                <a:cxn ang="0">
                  <a:pos x="223" y="13"/>
                </a:cxn>
                <a:cxn ang="0">
                  <a:pos x="182" y="2"/>
                </a:cxn>
                <a:cxn ang="0">
                  <a:pos x="141" y="2"/>
                </a:cxn>
                <a:cxn ang="0">
                  <a:pos x="113" y="9"/>
                </a:cxn>
                <a:cxn ang="0">
                  <a:pos x="72" y="29"/>
                </a:cxn>
                <a:cxn ang="0">
                  <a:pos x="36" y="61"/>
                </a:cxn>
                <a:cxn ang="0">
                  <a:pos x="11" y="98"/>
                </a:cxn>
                <a:cxn ang="0">
                  <a:pos x="0" y="141"/>
                </a:cxn>
                <a:cxn ang="0">
                  <a:pos x="4" y="171"/>
                </a:cxn>
                <a:cxn ang="0">
                  <a:pos x="28" y="208"/>
                </a:cxn>
                <a:cxn ang="0">
                  <a:pos x="65" y="237"/>
                </a:cxn>
                <a:cxn ang="0">
                  <a:pos x="93" y="250"/>
                </a:cxn>
                <a:cxn ang="0">
                  <a:pos x="141" y="256"/>
                </a:cxn>
                <a:cxn ang="0">
                  <a:pos x="167" y="261"/>
                </a:cxn>
                <a:cxn ang="0">
                  <a:pos x="168" y="262"/>
                </a:cxn>
                <a:cxn ang="0">
                  <a:pos x="190" y="265"/>
                </a:cxn>
                <a:cxn ang="0">
                  <a:pos x="225" y="252"/>
                </a:cxn>
                <a:cxn ang="0">
                  <a:pos x="255" y="233"/>
                </a:cxn>
                <a:cxn ang="0">
                  <a:pos x="285" y="196"/>
                </a:cxn>
                <a:cxn ang="0">
                  <a:pos x="303" y="150"/>
                </a:cxn>
                <a:cxn ang="0">
                  <a:pos x="306" y="119"/>
                </a:cxn>
                <a:cxn ang="0">
                  <a:pos x="266" y="212"/>
                </a:cxn>
                <a:cxn ang="0">
                  <a:pos x="240" y="237"/>
                </a:cxn>
                <a:cxn ang="0">
                  <a:pos x="207" y="254"/>
                </a:cxn>
                <a:cxn ang="0">
                  <a:pos x="203" y="254"/>
                </a:cxn>
                <a:cxn ang="0">
                  <a:pos x="211" y="248"/>
                </a:cxn>
                <a:cxn ang="0">
                  <a:pos x="208" y="245"/>
                </a:cxn>
                <a:cxn ang="0">
                  <a:pos x="196" y="251"/>
                </a:cxn>
                <a:cxn ang="0">
                  <a:pos x="150" y="250"/>
                </a:cxn>
                <a:cxn ang="0">
                  <a:pos x="128" y="247"/>
                </a:cxn>
                <a:cxn ang="0">
                  <a:pos x="97" y="241"/>
                </a:cxn>
                <a:cxn ang="0">
                  <a:pos x="65" y="226"/>
                </a:cxn>
                <a:cxn ang="0">
                  <a:pos x="29" y="197"/>
                </a:cxn>
                <a:cxn ang="0">
                  <a:pos x="13" y="174"/>
                </a:cxn>
                <a:cxn ang="0">
                  <a:pos x="7" y="149"/>
                </a:cxn>
                <a:cxn ang="0">
                  <a:pos x="13" y="115"/>
                </a:cxn>
                <a:cxn ang="0">
                  <a:pos x="39" y="69"/>
                </a:cxn>
                <a:cxn ang="0">
                  <a:pos x="59" y="47"/>
                </a:cxn>
                <a:cxn ang="0">
                  <a:pos x="97" y="22"/>
                </a:cxn>
                <a:cxn ang="0">
                  <a:pos x="139" y="9"/>
                </a:cxn>
                <a:cxn ang="0">
                  <a:pos x="161" y="7"/>
                </a:cxn>
                <a:cxn ang="0">
                  <a:pos x="193" y="11"/>
                </a:cxn>
                <a:cxn ang="0">
                  <a:pos x="244" y="35"/>
                </a:cxn>
                <a:cxn ang="0">
                  <a:pos x="269" y="55"/>
                </a:cxn>
                <a:cxn ang="0">
                  <a:pos x="287" y="83"/>
                </a:cxn>
                <a:cxn ang="0">
                  <a:pos x="296" y="115"/>
                </a:cxn>
                <a:cxn ang="0">
                  <a:pos x="292" y="160"/>
                </a:cxn>
                <a:cxn ang="0">
                  <a:pos x="273" y="204"/>
                </a:cxn>
              </a:cxnLst>
              <a:rect l="0" t="0" r="r" b="b"/>
              <a:pathLst>
                <a:path w="306" h="265">
                  <a:moveTo>
                    <a:pt x="306" y="119"/>
                  </a:moveTo>
                  <a:lnTo>
                    <a:pt x="306" y="119"/>
                  </a:lnTo>
                  <a:lnTo>
                    <a:pt x="303" y="104"/>
                  </a:lnTo>
                  <a:lnTo>
                    <a:pt x="299" y="90"/>
                  </a:lnTo>
                  <a:lnTo>
                    <a:pt x="295" y="78"/>
                  </a:lnTo>
                  <a:lnTo>
                    <a:pt x="288" y="65"/>
                  </a:lnTo>
                  <a:lnTo>
                    <a:pt x="280" y="54"/>
                  </a:lnTo>
                  <a:lnTo>
                    <a:pt x="270" y="44"/>
                  </a:lnTo>
                  <a:lnTo>
                    <a:pt x="259" y="35"/>
                  </a:lnTo>
                  <a:lnTo>
                    <a:pt x="248" y="27"/>
                  </a:lnTo>
                  <a:lnTo>
                    <a:pt x="236" y="20"/>
                  </a:lnTo>
                  <a:lnTo>
                    <a:pt x="223" y="13"/>
                  </a:lnTo>
                  <a:lnTo>
                    <a:pt x="209" y="9"/>
                  </a:lnTo>
                  <a:lnTo>
                    <a:pt x="196" y="5"/>
                  </a:lnTo>
                  <a:lnTo>
                    <a:pt x="182" y="2"/>
                  </a:lnTo>
                  <a:lnTo>
                    <a:pt x="168" y="0"/>
                  </a:lnTo>
                  <a:lnTo>
                    <a:pt x="154" y="0"/>
                  </a:lnTo>
                  <a:lnTo>
                    <a:pt x="141" y="2"/>
                  </a:lnTo>
                  <a:lnTo>
                    <a:pt x="141" y="2"/>
                  </a:lnTo>
                  <a:lnTo>
                    <a:pt x="127" y="5"/>
                  </a:lnTo>
                  <a:lnTo>
                    <a:pt x="113" y="9"/>
                  </a:lnTo>
                  <a:lnTo>
                    <a:pt x="99" y="14"/>
                  </a:lnTo>
                  <a:lnTo>
                    <a:pt x="86" y="21"/>
                  </a:lnTo>
                  <a:lnTo>
                    <a:pt x="72" y="29"/>
                  </a:lnTo>
                  <a:lnTo>
                    <a:pt x="59" y="39"/>
                  </a:lnTo>
                  <a:lnTo>
                    <a:pt x="47" y="49"/>
                  </a:lnTo>
                  <a:lnTo>
                    <a:pt x="36" y="61"/>
                  </a:lnTo>
                  <a:lnTo>
                    <a:pt x="26" y="72"/>
                  </a:lnTo>
                  <a:lnTo>
                    <a:pt x="18" y="86"/>
                  </a:lnTo>
                  <a:lnTo>
                    <a:pt x="11" y="98"/>
                  </a:lnTo>
                  <a:lnTo>
                    <a:pt x="6" y="113"/>
                  </a:lnTo>
                  <a:lnTo>
                    <a:pt x="2" y="127"/>
                  </a:lnTo>
                  <a:lnTo>
                    <a:pt x="0" y="141"/>
                  </a:lnTo>
                  <a:lnTo>
                    <a:pt x="0" y="156"/>
                  </a:lnTo>
                  <a:lnTo>
                    <a:pt x="4" y="171"/>
                  </a:lnTo>
                  <a:lnTo>
                    <a:pt x="4" y="171"/>
                  </a:lnTo>
                  <a:lnTo>
                    <a:pt x="10" y="184"/>
                  </a:lnTo>
                  <a:lnTo>
                    <a:pt x="17" y="196"/>
                  </a:lnTo>
                  <a:lnTo>
                    <a:pt x="28" y="208"/>
                  </a:lnTo>
                  <a:lnTo>
                    <a:pt x="39" y="219"/>
                  </a:lnTo>
                  <a:lnTo>
                    <a:pt x="51" y="229"/>
                  </a:lnTo>
                  <a:lnTo>
                    <a:pt x="65" y="237"/>
                  </a:lnTo>
                  <a:lnTo>
                    <a:pt x="79" y="244"/>
                  </a:lnTo>
                  <a:lnTo>
                    <a:pt x="93" y="250"/>
                  </a:lnTo>
                  <a:lnTo>
                    <a:pt x="93" y="250"/>
                  </a:lnTo>
                  <a:lnTo>
                    <a:pt x="108" y="252"/>
                  </a:lnTo>
                  <a:lnTo>
                    <a:pt x="124" y="255"/>
                  </a:lnTo>
                  <a:lnTo>
                    <a:pt x="141" y="256"/>
                  </a:lnTo>
                  <a:lnTo>
                    <a:pt x="156" y="259"/>
                  </a:lnTo>
                  <a:lnTo>
                    <a:pt x="156" y="259"/>
                  </a:lnTo>
                  <a:lnTo>
                    <a:pt x="167" y="261"/>
                  </a:lnTo>
                  <a:lnTo>
                    <a:pt x="167" y="261"/>
                  </a:lnTo>
                  <a:lnTo>
                    <a:pt x="167" y="262"/>
                  </a:lnTo>
                  <a:lnTo>
                    <a:pt x="168" y="262"/>
                  </a:lnTo>
                  <a:lnTo>
                    <a:pt x="168" y="262"/>
                  </a:lnTo>
                  <a:lnTo>
                    <a:pt x="179" y="265"/>
                  </a:lnTo>
                  <a:lnTo>
                    <a:pt x="190" y="265"/>
                  </a:lnTo>
                  <a:lnTo>
                    <a:pt x="203" y="262"/>
                  </a:lnTo>
                  <a:lnTo>
                    <a:pt x="214" y="258"/>
                  </a:lnTo>
                  <a:lnTo>
                    <a:pt x="225" y="252"/>
                  </a:lnTo>
                  <a:lnTo>
                    <a:pt x="236" y="247"/>
                  </a:lnTo>
                  <a:lnTo>
                    <a:pt x="255" y="233"/>
                  </a:lnTo>
                  <a:lnTo>
                    <a:pt x="255" y="233"/>
                  </a:lnTo>
                  <a:lnTo>
                    <a:pt x="266" y="222"/>
                  </a:lnTo>
                  <a:lnTo>
                    <a:pt x="277" y="210"/>
                  </a:lnTo>
                  <a:lnTo>
                    <a:pt x="285" y="196"/>
                  </a:lnTo>
                  <a:lnTo>
                    <a:pt x="293" y="182"/>
                  </a:lnTo>
                  <a:lnTo>
                    <a:pt x="299" y="166"/>
                  </a:lnTo>
                  <a:lnTo>
                    <a:pt x="303" y="150"/>
                  </a:lnTo>
                  <a:lnTo>
                    <a:pt x="306" y="134"/>
                  </a:lnTo>
                  <a:lnTo>
                    <a:pt x="306" y="119"/>
                  </a:lnTo>
                  <a:lnTo>
                    <a:pt x="306" y="119"/>
                  </a:lnTo>
                  <a:close/>
                  <a:moveTo>
                    <a:pt x="273" y="204"/>
                  </a:moveTo>
                  <a:lnTo>
                    <a:pt x="273" y="204"/>
                  </a:lnTo>
                  <a:lnTo>
                    <a:pt x="266" y="212"/>
                  </a:lnTo>
                  <a:lnTo>
                    <a:pt x="259" y="221"/>
                  </a:lnTo>
                  <a:lnTo>
                    <a:pt x="249" y="229"/>
                  </a:lnTo>
                  <a:lnTo>
                    <a:pt x="240" y="237"/>
                  </a:lnTo>
                  <a:lnTo>
                    <a:pt x="229" y="244"/>
                  </a:lnTo>
                  <a:lnTo>
                    <a:pt x="218" y="250"/>
                  </a:lnTo>
                  <a:lnTo>
                    <a:pt x="207" y="254"/>
                  </a:lnTo>
                  <a:lnTo>
                    <a:pt x="196" y="256"/>
                  </a:lnTo>
                  <a:lnTo>
                    <a:pt x="196" y="256"/>
                  </a:lnTo>
                  <a:lnTo>
                    <a:pt x="203" y="254"/>
                  </a:lnTo>
                  <a:lnTo>
                    <a:pt x="209" y="250"/>
                  </a:lnTo>
                  <a:lnTo>
                    <a:pt x="209" y="250"/>
                  </a:lnTo>
                  <a:lnTo>
                    <a:pt x="211" y="248"/>
                  </a:lnTo>
                  <a:lnTo>
                    <a:pt x="211" y="247"/>
                  </a:lnTo>
                  <a:lnTo>
                    <a:pt x="209" y="245"/>
                  </a:lnTo>
                  <a:lnTo>
                    <a:pt x="208" y="245"/>
                  </a:lnTo>
                  <a:lnTo>
                    <a:pt x="208" y="245"/>
                  </a:lnTo>
                  <a:lnTo>
                    <a:pt x="203" y="248"/>
                  </a:lnTo>
                  <a:lnTo>
                    <a:pt x="196" y="251"/>
                  </a:lnTo>
                  <a:lnTo>
                    <a:pt x="179" y="252"/>
                  </a:lnTo>
                  <a:lnTo>
                    <a:pt x="163" y="252"/>
                  </a:lnTo>
                  <a:lnTo>
                    <a:pt x="150" y="250"/>
                  </a:lnTo>
                  <a:lnTo>
                    <a:pt x="150" y="250"/>
                  </a:lnTo>
                  <a:lnTo>
                    <a:pt x="139" y="248"/>
                  </a:lnTo>
                  <a:lnTo>
                    <a:pt x="128" y="247"/>
                  </a:lnTo>
                  <a:lnTo>
                    <a:pt x="108" y="244"/>
                  </a:lnTo>
                  <a:lnTo>
                    <a:pt x="108" y="244"/>
                  </a:lnTo>
                  <a:lnTo>
                    <a:pt x="97" y="241"/>
                  </a:lnTo>
                  <a:lnTo>
                    <a:pt x="86" y="239"/>
                  </a:lnTo>
                  <a:lnTo>
                    <a:pt x="75" y="233"/>
                  </a:lnTo>
                  <a:lnTo>
                    <a:pt x="65" y="226"/>
                  </a:lnTo>
                  <a:lnTo>
                    <a:pt x="47" y="212"/>
                  </a:lnTo>
                  <a:lnTo>
                    <a:pt x="29" y="197"/>
                  </a:lnTo>
                  <a:lnTo>
                    <a:pt x="29" y="197"/>
                  </a:lnTo>
                  <a:lnTo>
                    <a:pt x="22" y="190"/>
                  </a:lnTo>
                  <a:lnTo>
                    <a:pt x="17" y="182"/>
                  </a:lnTo>
                  <a:lnTo>
                    <a:pt x="13" y="174"/>
                  </a:lnTo>
                  <a:lnTo>
                    <a:pt x="10" y="167"/>
                  </a:lnTo>
                  <a:lnTo>
                    <a:pt x="7" y="159"/>
                  </a:lnTo>
                  <a:lnTo>
                    <a:pt x="7" y="149"/>
                  </a:lnTo>
                  <a:lnTo>
                    <a:pt x="7" y="141"/>
                  </a:lnTo>
                  <a:lnTo>
                    <a:pt x="9" y="133"/>
                  </a:lnTo>
                  <a:lnTo>
                    <a:pt x="13" y="115"/>
                  </a:lnTo>
                  <a:lnTo>
                    <a:pt x="20" y="98"/>
                  </a:lnTo>
                  <a:lnTo>
                    <a:pt x="29" y="83"/>
                  </a:lnTo>
                  <a:lnTo>
                    <a:pt x="39" y="69"/>
                  </a:lnTo>
                  <a:lnTo>
                    <a:pt x="39" y="69"/>
                  </a:lnTo>
                  <a:lnTo>
                    <a:pt x="48" y="58"/>
                  </a:lnTo>
                  <a:lnTo>
                    <a:pt x="59" y="47"/>
                  </a:lnTo>
                  <a:lnTo>
                    <a:pt x="72" y="39"/>
                  </a:lnTo>
                  <a:lnTo>
                    <a:pt x="84" y="31"/>
                  </a:lnTo>
                  <a:lnTo>
                    <a:pt x="97" y="22"/>
                  </a:lnTo>
                  <a:lnTo>
                    <a:pt x="110" y="17"/>
                  </a:lnTo>
                  <a:lnTo>
                    <a:pt x="124" y="13"/>
                  </a:lnTo>
                  <a:lnTo>
                    <a:pt x="139" y="9"/>
                  </a:lnTo>
                  <a:lnTo>
                    <a:pt x="139" y="9"/>
                  </a:lnTo>
                  <a:lnTo>
                    <a:pt x="150" y="7"/>
                  </a:lnTo>
                  <a:lnTo>
                    <a:pt x="161" y="7"/>
                  </a:lnTo>
                  <a:lnTo>
                    <a:pt x="172" y="7"/>
                  </a:lnTo>
                  <a:lnTo>
                    <a:pt x="183" y="9"/>
                  </a:lnTo>
                  <a:lnTo>
                    <a:pt x="193" y="11"/>
                  </a:lnTo>
                  <a:lnTo>
                    <a:pt x="204" y="14"/>
                  </a:lnTo>
                  <a:lnTo>
                    <a:pt x="225" y="22"/>
                  </a:lnTo>
                  <a:lnTo>
                    <a:pt x="244" y="35"/>
                  </a:lnTo>
                  <a:lnTo>
                    <a:pt x="252" y="40"/>
                  </a:lnTo>
                  <a:lnTo>
                    <a:pt x="260" y="49"/>
                  </a:lnTo>
                  <a:lnTo>
                    <a:pt x="269" y="55"/>
                  </a:lnTo>
                  <a:lnTo>
                    <a:pt x="276" y="65"/>
                  </a:lnTo>
                  <a:lnTo>
                    <a:pt x="281" y="73"/>
                  </a:lnTo>
                  <a:lnTo>
                    <a:pt x="287" y="83"/>
                  </a:lnTo>
                  <a:lnTo>
                    <a:pt x="287" y="83"/>
                  </a:lnTo>
                  <a:lnTo>
                    <a:pt x="293" y="98"/>
                  </a:lnTo>
                  <a:lnTo>
                    <a:pt x="296" y="115"/>
                  </a:lnTo>
                  <a:lnTo>
                    <a:pt x="298" y="130"/>
                  </a:lnTo>
                  <a:lnTo>
                    <a:pt x="296" y="145"/>
                  </a:lnTo>
                  <a:lnTo>
                    <a:pt x="292" y="160"/>
                  </a:lnTo>
                  <a:lnTo>
                    <a:pt x="288" y="175"/>
                  </a:lnTo>
                  <a:lnTo>
                    <a:pt x="281" y="189"/>
                  </a:lnTo>
                  <a:lnTo>
                    <a:pt x="273" y="204"/>
                  </a:lnTo>
                  <a:lnTo>
                    <a:pt x="273" y="204"/>
                  </a:lnTo>
                  <a:close/>
                </a:path>
              </a:pathLst>
            </a:custGeom>
            <a:solidFill>
              <a:srgbClr val="AE7F4F"/>
            </a:solid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605448"/>
                </a:solidFill>
                <a:effectLst/>
                <a:uLnTx/>
                <a:uFillTx/>
                <a:latin typeface="Calibri"/>
                <a:ea typeface="宋体" panose="02010600030101010101" pitchFamily="2" charset="-122"/>
                <a:cs typeface="+mn-cs"/>
              </a:endParaRPr>
            </a:p>
          </p:txBody>
        </p:sp>
        <p:sp>
          <p:nvSpPr>
            <p:cNvPr id="80" name="Freeform 86">
              <a:extLst>
                <a:ext uri="{FF2B5EF4-FFF2-40B4-BE49-F238E27FC236}">
                  <a16:creationId xmlns:a16="http://schemas.microsoft.com/office/drawing/2014/main" xmlns="" id="{0030D3D7-C05F-49E3-A291-347B973CEE24}"/>
                </a:ext>
              </a:extLst>
            </p:cNvPr>
            <p:cNvSpPr>
              <a:spLocks noEditPoints="1"/>
            </p:cNvSpPr>
            <p:nvPr/>
          </p:nvSpPr>
          <p:spPr bwMode="auto">
            <a:xfrm>
              <a:off x="2789826" y="3308151"/>
              <a:ext cx="762990" cy="831438"/>
            </a:xfrm>
            <a:custGeom>
              <a:avLst/>
              <a:gdLst/>
              <a:ahLst/>
              <a:cxnLst>
                <a:cxn ang="0">
                  <a:pos x="303" y="104"/>
                </a:cxn>
                <a:cxn ang="0">
                  <a:pos x="288" y="65"/>
                </a:cxn>
                <a:cxn ang="0">
                  <a:pos x="259" y="35"/>
                </a:cxn>
                <a:cxn ang="0">
                  <a:pos x="223" y="13"/>
                </a:cxn>
                <a:cxn ang="0">
                  <a:pos x="182" y="2"/>
                </a:cxn>
                <a:cxn ang="0">
                  <a:pos x="141" y="2"/>
                </a:cxn>
                <a:cxn ang="0">
                  <a:pos x="113" y="9"/>
                </a:cxn>
                <a:cxn ang="0">
                  <a:pos x="72" y="29"/>
                </a:cxn>
                <a:cxn ang="0">
                  <a:pos x="36" y="61"/>
                </a:cxn>
                <a:cxn ang="0">
                  <a:pos x="11" y="98"/>
                </a:cxn>
                <a:cxn ang="0">
                  <a:pos x="0" y="141"/>
                </a:cxn>
                <a:cxn ang="0">
                  <a:pos x="4" y="171"/>
                </a:cxn>
                <a:cxn ang="0">
                  <a:pos x="28" y="208"/>
                </a:cxn>
                <a:cxn ang="0">
                  <a:pos x="65" y="237"/>
                </a:cxn>
                <a:cxn ang="0">
                  <a:pos x="93" y="250"/>
                </a:cxn>
                <a:cxn ang="0">
                  <a:pos x="141" y="256"/>
                </a:cxn>
                <a:cxn ang="0">
                  <a:pos x="167" y="261"/>
                </a:cxn>
                <a:cxn ang="0">
                  <a:pos x="168" y="262"/>
                </a:cxn>
                <a:cxn ang="0">
                  <a:pos x="190" y="265"/>
                </a:cxn>
                <a:cxn ang="0">
                  <a:pos x="225" y="252"/>
                </a:cxn>
                <a:cxn ang="0">
                  <a:pos x="255" y="233"/>
                </a:cxn>
                <a:cxn ang="0">
                  <a:pos x="285" y="196"/>
                </a:cxn>
                <a:cxn ang="0">
                  <a:pos x="303" y="150"/>
                </a:cxn>
                <a:cxn ang="0">
                  <a:pos x="306" y="119"/>
                </a:cxn>
                <a:cxn ang="0">
                  <a:pos x="266" y="212"/>
                </a:cxn>
                <a:cxn ang="0">
                  <a:pos x="240" y="237"/>
                </a:cxn>
                <a:cxn ang="0">
                  <a:pos x="207" y="254"/>
                </a:cxn>
                <a:cxn ang="0">
                  <a:pos x="203" y="254"/>
                </a:cxn>
                <a:cxn ang="0">
                  <a:pos x="211" y="248"/>
                </a:cxn>
                <a:cxn ang="0">
                  <a:pos x="208" y="245"/>
                </a:cxn>
                <a:cxn ang="0">
                  <a:pos x="196" y="251"/>
                </a:cxn>
                <a:cxn ang="0">
                  <a:pos x="150" y="250"/>
                </a:cxn>
                <a:cxn ang="0">
                  <a:pos x="128" y="247"/>
                </a:cxn>
                <a:cxn ang="0">
                  <a:pos x="97" y="241"/>
                </a:cxn>
                <a:cxn ang="0">
                  <a:pos x="65" y="226"/>
                </a:cxn>
                <a:cxn ang="0">
                  <a:pos x="29" y="197"/>
                </a:cxn>
                <a:cxn ang="0">
                  <a:pos x="13" y="174"/>
                </a:cxn>
                <a:cxn ang="0">
                  <a:pos x="7" y="149"/>
                </a:cxn>
                <a:cxn ang="0">
                  <a:pos x="13" y="115"/>
                </a:cxn>
                <a:cxn ang="0">
                  <a:pos x="39" y="69"/>
                </a:cxn>
                <a:cxn ang="0">
                  <a:pos x="59" y="47"/>
                </a:cxn>
                <a:cxn ang="0">
                  <a:pos x="97" y="22"/>
                </a:cxn>
                <a:cxn ang="0">
                  <a:pos x="139" y="9"/>
                </a:cxn>
                <a:cxn ang="0">
                  <a:pos x="161" y="7"/>
                </a:cxn>
                <a:cxn ang="0">
                  <a:pos x="193" y="11"/>
                </a:cxn>
                <a:cxn ang="0">
                  <a:pos x="244" y="35"/>
                </a:cxn>
                <a:cxn ang="0">
                  <a:pos x="269" y="55"/>
                </a:cxn>
                <a:cxn ang="0">
                  <a:pos x="287" y="83"/>
                </a:cxn>
                <a:cxn ang="0">
                  <a:pos x="296" y="115"/>
                </a:cxn>
                <a:cxn ang="0">
                  <a:pos x="292" y="160"/>
                </a:cxn>
                <a:cxn ang="0">
                  <a:pos x="273" y="204"/>
                </a:cxn>
              </a:cxnLst>
              <a:rect l="0" t="0" r="r" b="b"/>
              <a:pathLst>
                <a:path w="306" h="265">
                  <a:moveTo>
                    <a:pt x="306" y="119"/>
                  </a:moveTo>
                  <a:lnTo>
                    <a:pt x="306" y="119"/>
                  </a:lnTo>
                  <a:lnTo>
                    <a:pt x="303" y="104"/>
                  </a:lnTo>
                  <a:lnTo>
                    <a:pt x="299" y="90"/>
                  </a:lnTo>
                  <a:lnTo>
                    <a:pt x="295" y="78"/>
                  </a:lnTo>
                  <a:lnTo>
                    <a:pt x="288" y="65"/>
                  </a:lnTo>
                  <a:lnTo>
                    <a:pt x="280" y="54"/>
                  </a:lnTo>
                  <a:lnTo>
                    <a:pt x="270" y="44"/>
                  </a:lnTo>
                  <a:lnTo>
                    <a:pt x="259" y="35"/>
                  </a:lnTo>
                  <a:lnTo>
                    <a:pt x="248" y="27"/>
                  </a:lnTo>
                  <a:lnTo>
                    <a:pt x="236" y="20"/>
                  </a:lnTo>
                  <a:lnTo>
                    <a:pt x="223" y="13"/>
                  </a:lnTo>
                  <a:lnTo>
                    <a:pt x="209" y="9"/>
                  </a:lnTo>
                  <a:lnTo>
                    <a:pt x="196" y="5"/>
                  </a:lnTo>
                  <a:lnTo>
                    <a:pt x="182" y="2"/>
                  </a:lnTo>
                  <a:lnTo>
                    <a:pt x="168" y="0"/>
                  </a:lnTo>
                  <a:lnTo>
                    <a:pt x="154" y="0"/>
                  </a:lnTo>
                  <a:lnTo>
                    <a:pt x="141" y="2"/>
                  </a:lnTo>
                  <a:lnTo>
                    <a:pt x="141" y="2"/>
                  </a:lnTo>
                  <a:lnTo>
                    <a:pt x="127" y="5"/>
                  </a:lnTo>
                  <a:lnTo>
                    <a:pt x="113" y="9"/>
                  </a:lnTo>
                  <a:lnTo>
                    <a:pt x="99" y="14"/>
                  </a:lnTo>
                  <a:lnTo>
                    <a:pt x="86" y="21"/>
                  </a:lnTo>
                  <a:lnTo>
                    <a:pt x="72" y="29"/>
                  </a:lnTo>
                  <a:lnTo>
                    <a:pt x="59" y="39"/>
                  </a:lnTo>
                  <a:lnTo>
                    <a:pt x="47" y="49"/>
                  </a:lnTo>
                  <a:lnTo>
                    <a:pt x="36" y="61"/>
                  </a:lnTo>
                  <a:lnTo>
                    <a:pt x="26" y="72"/>
                  </a:lnTo>
                  <a:lnTo>
                    <a:pt x="18" y="86"/>
                  </a:lnTo>
                  <a:lnTo>
                    <a:pt x="11" y="98"/>
                  </a:lnTo>
                  <a:lnTo>
                    <a:pt x="6" y="113"/>
                  </a:lnTo>
                  <a:lnTo>
                    <a:pt x="2" y="127"/>
                  </a:lnTo>
                  <a:lnTo>
                    <a:pt x="0" y="141"/>
                  </a:lnTo>
                  <a:lnTo>
                    <a:pt x="0" y="156"/>
                  </a:lnTo>
                  <a:lnTo>
                    <a:pt x="4" y="171"/>
                  </a:lnTo>
                  <a:lnTo>
                    <a:pt x="4" y="171"/>
                  </a:lnTo>
                  <a:lnTo>
                    <a:pt x="10" y="184"/>
                  </a:lnTo>
                  <a:lnTo>
                    <a:pt x="17" y="196"/>
                  </a:lnTo>
                  <a:lnTo>
                    <a:pt x="28" y="208"/>
                  </a:lnTo>
                  <a:lnTo>
                    <a:pt x="39" y="219"/>
                  </a:lnTo>
                  <a:lnTo>
                    <a:pt x="51" y="229"/>
                  </a:lnTo>
                  <a:lnTo>
                    <a:pt x="65" y="237"/>
                  </a:lnTo>
                  <a:lnTo>
                    <a:pt x="79" y="244"/>
                  </a:lnTo>
                  <a:lnTo>
                    <a:pt x="93" y="250"/>
                  </a:lnTo>
                  <a:lnTo>
                    <a:pt x="93" y="250"/>
                  </a:lnTo>
                  <a:lnTo>
                    <a:pt x="108" y="252"/>
                  </a:lnTo>
                  <a:lnTo>
                    <a:pt x="124" y="255"/>
                  </a:lnTo>
                  <a:lnTo>
                    <a:pt x="141" y="256"/>
                  </a:lnTo>
                  <a:lnTo>
                    <a:pt x="156" y="259"/>
                  </a:lnTo>
                  <a:lnTo>
                    <a:pt x="156" y="259"/>
                  </a:lnTo>
                  <a:lnTo>
                    <a:pt x="167" y="261"/>
                  </a:lnTo>
                  <a:lnTo>
                    <a:pt x="167" y="261"/>
                  </a:lnTo>
                  <a:lnTo>
                    <a:pt x="167" y="262"/>
                  </a:lnTo>
                  <a:lnTo>
                    <a:pt x="168" y="262"/>
                  </a:lnTo>
                  <a:lnTo>
                    <a:pt x="168" y="262"/>
                  </a:lnTo>
                  <a:lnTo>
                    <a:pt x="179" y="265"/>
                  </a:lnTo>
                  <a:lnTo>
                    <a:pt x="190" y="265"/>
                  </a:lnTo>
                  <a:lnTo>
                    <a:pt x="203" y="262"/>
                  </a:lnTo>
                  <a:lnTo>
                    <a:pt x="214" y="258"/>
                  </a:lnTo>
                  <a:lnTo>
                    <a:pt x="225" y="252"/>
                  </a:lnTo>
                  <a:lnTo>
                    <a:pt x="236" y="247"/>
                  </a:lnTo>
                  <a:lnTo>
                    <a:pt x="255" y="233"/>
                  </a:lnTo>
                  <a:lnTo>
                    <a:pt x="255" y="233"/>
                  </a:lnTo>
                  <a:lnTo>
                    <a:pt x="266" y="222"/>
                  </a:lnTo>
                  <a:lnTo>
                    <a:pt x="277" y="210"/>
                  </a:lnTo>
                  <a:lnTo>
                    <a:pt x="285" y="196"/>
                  </a:lnTo>
                  <a:lnTo>
                    <a:pt x="293" y="182"/>
                  </a:lnTo>
                  <a:lnTo>
                    <a:pt x="299" y="166"/>
                  </a:lnTo>
                  <a:lnTo>
                    <a:pt x="303" y="150"/>
                  </a:lnTo>
                  <a:lnTo>
                    <a:pt x="306" y="134"/>
                  </a:lnTo>
                  <a:lnTo>
                    <a:pt x="306" y="119"/>
                  </a:lnTo>
                  <a:lnTo>
                    <a:pt x="306" y="119"/>
                  </a:lnTo>
                  <a:close/>
                  <a:moveTo>
                    <a:pt x="273" y="204"/>
                  </a:moveTo>
                  <a:lnTo>
                    <a:pt x="273" y="204"/>
                  </a:lnTo>
                  <a:lnTo>
                    <a:pt x="266" y="212"/>
                  </a:lnTo>
                  <a:lnTo>
                    <a:pt x="259" y="221"/>
                  </a:lnTo>
                  <a:lnTo>
                    <a:pt x="249" y="229"/>
                  </a:lnTo>
                  <a:lnTo>
                    <a:pt x="240" y="237"/>
                  </a:lnTo>
                  <a:lnTo>
                    <a:pt x="229" y="244"/>
                  </a:lnTo>
                  <a:lnTo>
                    <a:pt x="218" y="250"/>
                  </a:lnTo>
                  <a:lnTo>
                    <a:pt x="207" y="254"/>
                  </a:lnTo>
                  <a:lnTo>
                    <a:pt x="196" y="256"/>
                  </a:lnTo>
                  <a:lnTo>
                    <a:pt x="196" y="256"/>
                  </a:lnTo>
                  <a:lnTo>
                    <a:pt x="203" y="254"/>
                  </a:lnTo>
                  <a:lnTo>
                    <a:pt x="209" y="250"/>
                  </a:lnTo>
                  <a:lnTo>
                    <a:pt x="209" y="250"/>
                  </a:lnTo>
                  <a:lnTo>
                    <a:pt x="211" y="248"/>
                  </a:lnTo>
                  <a:lnTo>
                    <a:pt x="211" y="247"/>
                  </a:lnTo>
                  <a:lnTo>
                    <a:pt x="209" y="245"/>
                  </a:lnTo>
                  <a:lnTo>
                    <a:pt x="208" y="245"/>
                  </a:lnTo>
                  <a:lnTo>
                    <a:pt x="208" y="245"/>
                  </a:lnTo>
                  <a:lnTo>
                    <a:pt x="203" y="248"/>
                  </a:lnTo>
                  <a:lnTo>
                    <a:pt x="196" y="251"/>
                  </a:lnTo>
                  <a:lnTo>
                    <a:pt x="179" y="252"/>
                  </a:lnTo>
                  <a:lnTo>
                    <a:pt x="163" y="252"/>
                  </a:lnTo>
                  <a:lnTo>
                    <a:pt x="150" y="250"/>
                  </a:lnTo>
                  <a:lnTo>
                    <a:pt x="150" y="250"/>
                  </a:lnTo>
                  <a:lnTo>
                    <a:pt x="139" y="248"/>
                  </a:lnTo>
                  <a:lnTo>
                    <a:pt x="128" y="247"/>
                  </a:lnTo>
                  <a:lnTo>
                    <a:pt x="108" y="244"/>
                  </a:lnTo>
                  <a:lnTo>
                    <a:pt x="108" y="244"/>
                  </a:lnTo>
                  <a:lnTo>
                    <a:pt x="97" y="241"/>
                  </a:lnTo>
                  <a:lnTo>
                    <a:pt x="86" y="239"/>
                  </a:lnTo>
                  <a:lnTo>
                    <a:pt x="75" y="233"/>
                  </a:lnTo>
                  <a:lnTo>
                    <a:pt x="65" y="226"/>
                  </a:lnTo>
                  <a:lnTo>
                    <a:pt x="47" y="212"/>
                  </a:lnTo>
                  <a:lnTo>
                    <a:pt x="29" y="197"/>
                  </a:lnTo>
                  <a:lnTo>
                    <a:pt x="29" y="197"/>
                  </a:lnTo>
                  <a:lnTo>
                    <a:pt x="22" y="190"/>
                  </a:lnTo>
                  <a:lnTo>
                    <a:pt x="17" y="182"/>
                  </a:lnTo>
                  <a:lnTo>
                    <a:pt x="13" y="174"/>
                  </a:lnTo>
                  <a:lnTo>
                    <a:pt x="10" y="167"/>
                  </a:lnTo>
                  <a:lnTo>
                    <a:pt x="7" y="159"/>
                  </a:lnTo>
                  <a:lnTo>
                    <a:pt x="7" y="149"/>
                  </a:lnTo>
                  <a:lnTo>
                    <a:pt x="7" y="141"/>
                  </a:lnTo>
                  <a:lnTo>
                    <a:pt x="9" y="133"/>
                  </a:lnTo>
                  <a:lnTo>
                    <a:pt x="13" y="115"/>
                  </a:lnTo>
                  <a:lnTo>
                    <a:pt x="20" y="98"/>
                  </a:lnTo>
                  <a:lnTo>
                    <a:pt x="29" y="83"/>
                  </a:lnTo>
                  <a:lnTo>
                    <a:pt x="39" y="69"/>
                  </a:lnTo>
                  <a:lnTo>
                    <a:pt x="39" y="69"/>
                  </a:lnTo>
                  <a:lnTo>
                    <a:pt x="48" y="58"/>
                  </a:lnTo>
                  <a:lnTo>
                    <a:pt x="59" y="47"/>
                  </a:lnTo>
                  <a:lnTo>
                    <a:pt x="72" y="39"/>
                  </a:lnTo>
                  <a:lnTo>
                    <a:pt x="84" y="31"/>
                  </a:lnTo>
                  <a:lnTo>
                    <a:pt x="97" y="22"/>
                  </a:lnTo>
                  <a:lnTo>
                    <a:pt x="110" y="17"/>
                  </a:lnTo>
                  <a:lnTo>
                    <a:pt x="124" y="13"/>
                  </a:lnTo>
                  <a:lnTo>
                    <a:pt x="139" y="9"/>
                  </a:lnTo>
                  <a:lnTo>
                    <a:pt x="139" y="9"/>
                  </a:lnTo>
                  <a:lnTo>
                    <a:pt x="150" y="7"/>
                  </a:lnTo>
                  <a:lnTo>
                    <a:pt x="161" y="7"/>
                  </a:lnTo>
                  <a:lnTo>
                    <a:pt x="172" y="7"/>
                  </a:lnTo>
                  <a:lnTo>
                    <a:pt x="183" y="9"/>
                  </a:lnTo>
                  <a:lnTo>
                    <a:pt x="193" y="11"/>
                  </a:lnTo>
                  <a:lnTo>
                    <a:pt x="204" y="14"/>
                  </a:lnTo>
                  <a:lnTo>
                    <a:pt x="225" y="22"/>
                  </a:lnTo>
                  <a:lnTo>
                    <a:pt x="244" y="35"/>
                  </a:lnTo>
                  <a:lnTo>
                    <a:pt x="252" y="40"/>
                  </a:lnTo>
                  <a:lnTo>
                    <a:pt x="260" y="49"/>
                  </a:lnTo>
                  <a:lnTo>
                    <a:pt x="269" y="55"/>
                  </a:lnTo>
                  <a:lnTo>
                    <a:pt x="276" y="65"/>
                  </a:lnTo>
                  <a:lnTo>
                    <a:pt x="281" y="73"/>
                  </a:lnTo>
                  <a:lnTo>
                    <a:pt x="287" y="83"/>
                  </a:lnTo>
                  <a:lnTo>
                    <a:pt x="287" y="83"/>
                  </a:lnTo>
                  <a:lnTo>
                    <a:pt x="293" y="98"/>
                  </a:lnTo>
                  <a:lnTo>
                    <a:pt x="296" y="115"/>
                  </a:lnTo>
                  <a:lnTo>
                    <a:pt x="298" y="130"/>
                  </a:lnTo>
                  <a:lnTo>
                    <a:pt x="296" y="145"/>
                  </a:lnTo>
                  <a:lnTo>
                    <a:pt x="292" y="160"/>
                  </a:lnTo>
                  <a:lnTo>
                    <a:pt x="288" y="175"/>
                  </a:lnTo>
                  <a:lnTo>
                    <a:pt x="281" y="189"/>
                  </a:lnTo>
                  <a:lnTo>
                    <a:pt x="273" y="204"/>
                  </a:lnTo>
                  <a:lnTo>
                    <a:pt x="273" y="204"/>
                  </a:lnTo>
                  <a:close/>
                </a:path>
              </a:pathLst>
            </a:custGeom>
            <a:solidFill>
              <a:srgbClr val="AE7F4F"/>
            </a:solid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605448"/>
                </a:solidFill>
                <a:effectLst/>
                <a:uLnTx/>
                <a:uFillTx/>
                <a:latin typeface="Calibri"/>
                <a:ea typeface="宋体" panose="02010600030101010101" pitchFamily="2" charset="-122"/>
                <a:cs typeface="+mn-cs"/>
              </a:endParaRPr>
            </a:p>
          </p:txBody>
        </p:sp>
      </p:grpSp>
      <p:grpSp>
        <p:nvGrpSpPr>
          <p:cNvPr id="13" name="Group 12"/>
          <p:cNvGrpSpPr>
            <a:grpSpLocks/>
          </p:cNvGrpSpPr>
          <p:nvPr/>
        </p:nvGrpSpPr>
        <p:grpSpPr bwMode="auto">
          <a:xfrm>
            <a:off x="509242" y="177124"/>
            <a:ext cx="10522227" cy="6350775"/>
            <a:chOff x="785" y="1963"/>
            <a:chExt cx="10285" cy="5027"/>
          </a:xfrm>
        </p:grpSpPr>
        <p:sp>
          <p:nvSpPr>
            <p:cNvPr id="14" name="AutoShape 25"/>
            <p:cNvSpPr>
              <a:spLocks noChangeArrowheads="1"/>
            </p:cNvSpPr>
            <p:nvPr/>
          </p:nvSpPr>
          <p:spPr bwMode="auto">
            <a:xfrm>
              <a:off x="785" y="3750"/>
              <a:ext cx="1855" cy="1669"/>
            </a:xfrm>
            <a:prstGeom prst="roundRect">
              <a:avLst>
                <a:gd name="adj" fmla="val 16667"/>
              </a:avLst>
            </a:prstGeom>
            <a:solidFill>
              <a:srgbClr val="A8D08D"/>
            </a:solidFill>
            <a:ln w="12700">
              <a:solidFill>
                <a:srgbClr val="FFFFFF"/>
              </a:solidFill>
              <a:round/>
              <a:headEnd/>
              <a:tailEnd/>
            </a:ln>
            <a:effectLst>
              <a:outerShdw dist="28398" dir="3806097" algn="ctr" rotWithShape="0">
                <a:srgbClr val="7F7F7F">
                  <a:alpha val="50000"/>
                </a:srgbClr>
              </a:outerShdw>
            </a:effectLst>
          </p:spPr>
          <p:txBody>
            <a:bodyPr rot="0" vert="horz" wrap="square" lIns="91440" tIns="45720" rIns="91440" bIns="45720" anchor="t" anchorCtr="0" upright="1">
              <a:noAutofit/>
            </a:bodyPr>
            <a:lstStyle/>
            <a:p>
              <a:pPr marL="0" marR="0" algn="ctr">
                <a:spcBef>
                  <a:spcPts val="0"/>
                </a:spcBef>
                <a:spcAft>
                  <a:spcPts val="0"/>
                </a:spcAft>
              </a:pPr>
              <a:r>
                <a:rPr lang="en-US" sz="1200" b="1">
                  <a:effectLst/>
                  <a:latin typeface=".VnTime" panose="020B7200000000000000" pitchFamily="34" charset="0"/>
                  <a:ea typeface="Times New Roman" panose="02020603050405020304" pitchFamily="18" charset="0"/>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Nhân vật người em</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AutoShape 26"/>
            <p:cNvSpPr>
              <a:spLocks noChangeArrowheads="1"/>
            </p:cNvSpPr>
            <p:nvPr/>
          </p:nvSpPr>
          <p:spPr bwMode="auto">
            <a:xfrm>
              <a:off x="3339" y="1963"/>
              <a:ext cx="4027" cy="1306"/>
            </a:xfrm>
            <a:prstGeom prst="roundRect">
              <a:avLst>
                <a:gd name="adj" fmla="val 16667"/>
              </a:avLst>
            </a:prstGeom>
            <a:solidFill>
              <a:srgbClr val="FFFFFF"/>
            </a:solidFill>
            <a:ln w="57150">
              <a:solidFill>
                <a:srgbClr val="92D050"/>
              </a:solidFill>
              <a:round/>
              <a:headEnd/>
              <a:tailEnd/>
            </a:ln>
          </p:spPr>
          <p:txBody>
            <a:bodyPr rot="0" vert="horz" wrap="square" lIns="91440" tIns="45720" rIns="91440" bIns="45720" anchor="t" anchorCtr="0" upright="1">
              <a:noAutofit/>
            </a:bodyPr>
            <a:lstStyle/>
            <a:p>
              <a:pPr marL="0" marR="0">
                <a:lnSpc>
                  <a:spcPct val="115000"/>
                </a:lnSpc>
                <a:spcBef>
                  <a:spcPts val="0"/>
                </a:spcBef>
                <a:spcAft>
                  <a:spcPts val="0"/>
                </a:spcAft>
              </a:pPr>
              <a:r>
                <a:rPr lang="en-US" sz="200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smtClean="0">
                  <a:effectLst/>
                  <a:latin typeface="Arial" panose="020B0604020202020204" pitchFamily="34" charset="0"/>
                  <a:ea typeface="Times New Roman" panose="02020603050405020304" pitchFamily="18" charset="0"/>
                  <a:cs typeface="Times New Roman" panose="02020603050405020304" pitchFamily="18" charset="0"/>
                </a:rPr>
                <a:t>………</a:t>
              </a:r>
              <a:r>
                <a:rPr lang="en-US" sz="2000" smtClean="0">
                  <a:effectLst/>
                  <a:latin typeface=".VnTime" panose="020B7200000000000000" pitchFamily="34" charset="0"/>
                  <a:ea typeface="Times New Roman" panose="02020603050405020304" pitchFamily="18" charset="0"/>
                  <a:cs typeface="Times New Roman" panose="02020603050405020304" pitchFamily="18" charset="0"/>
                </a:rPr>
                <a: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6" name="AutoShape 27"/>
            <p:cNvSpPr>
              <a:spLocks noChangeArrowheads="1"/>
            </p:cNvSpPr>
            <p:nvPr/>
          </p:nvSpPr>
          <p:spPr bwMode="auto">
            <a:xfrm>
              <a:off x="8367" y="2291"/>
              <a:ext cx="2703" cy="4564"/>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algn="ctr">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Cảm nhận về nhân vật người em</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7" name="AutoShape 28"/>
            <p:cNvSpPr>
              <a:spLocks noChangeArrowheads="1"/>
            </p:cNvSpPr>
            <p:nvPr/>
          </p:nvSpPr>
          <p:spPr bwMode="auto">
            <a:xfrm>
              <a:off x="3381" y="3931"/>
              <a:ext cx="4027" cy="1306"/>
            </a:xfrm>
            <a:prstGeom prst="roundRect">
              <a:avLst>
                <a:gd name="adj" fmla="val 16667"/>
              </a:avLst>
            </a:prstGeom>
            <a:solidFill>
              <a:srgbClr val="FFFFFF"/>
            </a:solidFill>
            <a:ln w="57150">
              <a:solidFill>
                <a:srgbClr val="92D050"/>
              </a:solidFill>
              <a:round/>
              <a:headEnd/>
              <a:tailEnd/>
            </a:ln>
          </p:spPr>
          <p:txBody>
            <a:bodyPr rot="0" vert="horz" wrap="square" lIns="91440" tIns="45720" rIns="91440" bIns="45720" anchor="t" anchorCtr="0" upright="1">
              <a:noAutofit/>
            </a:bodyPr>
            <a:lstStyle/>
            <a:p>
              <a:pPr marL="0" marR="0">
                <a:lnSpc>
                  <a:spcPct val="115000"/>
                </a:lnSpc>
                <a:spcBef>
                  <a:spcPts val="0"/>
                </a:spcBef>
                <a:spcAft>
                  <a:spcPts val="0"/>
                </a:spcAft>
              </a:pPr>
              <a:r>
                <a:rPr lang="en-US" sz="200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smtClean="0">
                  <a:effectLst/>
                  <a:latin typeface=".VnTime" panose="020B7200000000000000" pitchFamily="34" charset="0"/>
                  <a:ea typeface="Times New Roman" panose="02020603050405020304" pitchFamily="18" charset="0"/>
                  <a:cs typeface="Times New Roman" panose="02020603050405020304" pitchFamily="18" charset="0"/>
                </a:rPr>
                <a: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8" name="AutoShape 29"/>
            <p:cNvSpPr>
              <a:spLocks noChangeArrowheads="1"/>
            </p:cNvSpPr>
            <p:nvPr/>
          </p:nvSpPr>
          <p:spPr bwMode="auto">
            <a:xfrm>
              <a:off x="3360" y="5684"/>
              <a:ext cx="4027" cy="1306"/>
            </a:xfrm>
            <a:prstGeom prst="roundRect">
              <a:avLst>
                <a:gd name="adj" fmla="val 16667"/>
              </a:avLst>
            </a:prstGeom>
            <a:solidFill>
              <a:srgbClr val="FFFFFF"/>
            </a:solidFill>
            <a:ln w="57150">
              <a:solidFill>
                <a:srgbClr val="92D050"/>
              </a:solidFill>
              <a:round/>
              <a:headEnd/>
              <a:tailEnd/>
            </a:ln>
          </p:spPr>
          <p:txBody>
            <a:bodyPr rot="0" vert="horz" wrap="square" lIns="91440" tIns="45720" rIns="91440" bIns="45720" anchor="t" anchorCtr="0" upright="1">
              <a:noAutofit/>
            </a:bodyPr>
            <a:lstStyle/>
            <a:p>
              <a:pPr marL="0" marR="0">
                <a:lnSpc>
                  <a:spcPct val="115000"/>
                </a:lnSpc>
                <a:spcBef>
                  <a:spcPts val="0"/>
                </a:spcBef>
                <a:spcAft>
                  <a:spcPts val="0"/>
                </a:spcAft>
              </a:pPr>
              <a:r>
                <a:rPr lang="en-US" sz="200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smtClean="0">
                  <a:effectLst/>
                  <a:latin typeface=".VnTime" panose="020B7200000000000000" pitchFamily="34" charset="0"/>
                  <a:ea typeface="Times New Roman" panose="02020603050405020304" pitchFamily="18" charset="0"/>
                  <a:cs typeface="Times New Roman" panose="02020603050405020304" pitchFamily="18" charset="0"/>
                </a:rPr>
                <a: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9" name="AutoShape 30"/>
            <p:cNvCxnSpPr>
              <a:cxnSpLocks noChangeShapeType="1"/>
            </p:cNvCxnSpPr>
            <p:nvPr/>
          </p:nvCxnSpPr>
          <p:spPr bwMode="auto">
            <a:xfrm flipV="1">
              <a:off x="2640" y="2595"/>
              <a:ext cx="630" cy="198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0" name="AutoShape 31"/>
            <p:cNvCxnSpPr>
              <a:cxnSpLocks noChangeShapeType="1"/>
            </p:cNvCxnSpPr>
            <p:nvPr/>
          </p:nvCxnSpPr>
          <p:spPr bwMode="auto">
            <a:xfrm>
              <a:off x="2640" y="4575"/>
              <a:ext cx="630" cy="174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 name="AutoShape 32"/>
            <p:cNvCxnSpPr>
              <a:cxnSpLocks noChangeShapeType="1"/>
            </p:cNvCxnSpPr>
            <p:nvPr/>
          </p:nvCxnSpPr>
          <p:spPr bwMode="auto">
            <a:xfrm>
              <a:off x="2640" y="4575"/>
              <a:ext cx="72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2" name="AutoShape 33"/>
            <p:cNvCxnSpPr>
              <a:cxnSpLocks noChangeShapeType="1"/>
            </p:cNvCxnSpPr>
            <p:nvPr/>
          </p:nvCxnSpPr>
          <p:spPr bwMode="auto">
            <a:xfrm>
              <a:off x="7387" y="2760"/>
              <a:ext cx="980" cy="181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AutoShape 34"/>
            <p:cNvCxnSpPr>
              <a:cxnSpLocks noChangeShapeType="1"/>
            </p:cNvCxnSpPr>
            <p:nvPr/>
          </p:nvCxnSpPr>
          <p:spPr bwMode="auto">
            <a:xfrm flipV="1">
              <a:off x="7387" y="4651"/>
              <a:ext cx="980" cy="166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4" name="AutoShape 35"/>
            <p:cNvCxnSpPr>
              <a:cxnSpLocks noChangeShapeType="1"/>
            </p:cNvCxnSpPr>
            <p:nvPr/>
          </p:nvCxnSpPr>
          <p:spPr bwMode="auto">
            <a:xfrm>
              <a:off x="7387" y="4575"/>
              <a:ext cx="98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 y="2586446"/>
            <a:ext cx="2573383" cy="129322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 vật người em</a:t>
            </a:r>
            <a:endParaRPr lang="en-US" sz="320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V="1">
            <a:off x="2606039" y="1071155"/>
            <a:ext cx="927464" cy="21619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491048" y="318408"/>
            <a:ext cx="4127863" cy="914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nSpc>
                <a:spcPct val="115000"/>
              </a:lnSpc>
            </a:pPr>
            <a:r>
              <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 dáng: đôi mắt to đen láy, thể hiện sự e dè.</a:t>
            </a:r>
          </a:p>
        </p:txBody>
      </p:sp>
      <p:cxnSp>
        <p:nvCxnSpPr>
          <p:cNvPr id="11" name="Straight Arrow Connector 10"/>
          <p:cNvCxnSpPr/>
          <p:nvPr/>
        </p:nvCxnSpPr>
        <p:spPr>
          <a:xfrm>
            <a:off x="2573382" y="3233057"/>
            <a:ext cx="9274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500846" y="2495005"/>
            <a:ext cx="4127863" cy="121811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nSpc>
                <a:spcPct val="115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Tính cách: hay cười vì không lí do gì, em không giống những </a:t>
            </a:r>
            <a:r>
              <a:rPr lang="vi-VN"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ứa</a:t>
            </a:r>
            <a:r>
              <a:rPr lang="vi-VN"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trẻ khác.</a:t>
            </a:r>
          </a:p>
        </p:txBody>
      </p:sp>
      <p:cxnSp>
        <p:nvCxnSpPr>
          <p:cNvPr id="17" name="Straight Arrow Connector 16"/>
          <p:cNvCxnSpPr/>
          <p:nvPr/>
        </p:nvCxnSpPr>
        <p:spPr>
          <a:xfrm>
            <a:off x="2573382" y="3233057"/>
            <a:ext cx="894807" cy="17014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500846" y="4415247"/>
            <a:ext cx="4127863" cy="121811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15000"/>
              </a:lnSpc>
            </a:pP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Đối với chị gái: Dù bị chị mắng mỏ, quát nạt nhưng người em vẫn rất yêu quý chị.</a:t>
            </a:r>
          </a:p>
        </p:txBody>
      </p:sp>
      <p:cxnSp>
        <p:nvCxnSpPr>
          <p:cNvPr id="20" name="Straight Arrow Connector 19"/>
          <p:cNvCxnSpPr/>
          <p:nvPr/>
        </p:nvCxnSpPr>
        <p:spPr>
          <a:xfrm>
            <a:off x="7628709" y="783772"/>
            <a:ext cx="1195250" cy="23121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628709" y="3071405"/>
            <a:ext cx="1214845" cy="326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609114" y="3095897"/>
            <a:ext cx="1214845" cy="20655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8853352" y="1151165"/>
            <a:ext cx="2870563" cy="3840479"/>
          </a:xfrm>
          <a:prstGeom prst="roundRect">
            <a:avLst>
              <a:gd name="adj" fmla="val 29087"/>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15000"/>
              </a:lnSpc>
            </a:pPr>
            <a:r>
              <a:rPr lang="vi-VN"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-&gt; Là người kém may mắn song  có tình cảm trong sáng, nhân hậu.</a:t>
            </a:r>
          </a:p>
        </p:txBody>
      </p:sp>
      <p:pic>
        <p:nvPicPr>
          <p:cNvPr id="30" name="Picture 29"/>
          <p:cNvPicPr>
            <a:picLocks noChangeAspect="1"/>
          </p:cNvPicPr>
          <p:nvPr/>
        </p:nvPicPr>
        <p:blipFill>
          <a:blip r:embed="rId2"/>
          <a:stretch>
            <a:fillRect/>
          </a:stretch>
        </p:blipFill>
        <p:spPr>
          <a:xfrm>
            <a:off x="180611" y="-263271"/>
            <a:ext cx="3104698" cy="3113568"/>
          </a:xfrm>
          <a:prstGeom prst="rect">
            <a:avLst/>
          </a:prstGeom>
        </p:spPr>
      </p:pic>
    </p:spTree>
    <p:extLst>
      <p:ext uri="{BB962C8B-B14F-4D97-AF65-F5344CB8AC3E}">
        <p14:creationId xmlns:p14="http://schemas.microsoft.com/office/powerpoint/2010/main" val="2300570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animBg="1"/>
      <p:bldP spid="19"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888274" y="1"/>
            <a:ext cx="10737669" cy="5969724"/>
            <a:chOff x="1164" y="1703"/>
            <a:chExt cx="10116" cy="5865"/>
          </a:xfrm>
        </p:grpSpPr>
        <p:sp>
          <p:nvSpPr>
            <p:cNvPr id="3" name="AutoShape 11"/>
            <p:cNvSpPr>
              <a:spLocks noChangeArrowheads="1"/>
            </p:cNvSpPr>
            <p:nvPr/>
          </p:nvSpPr>
          <p:spPr bwMode="auto">
            <a:xfrm>
              <a:off x="1260" y="2088"/>
              <a:ext cx="3096" cy="3564"/>
            </a:xfrm>
            <a:prstGeom prst="roundRect">
              <a:avLst>
                <a:gd name="adj" fmla="val 16667"/>
              </a:avLst>
            </a:prstGeom>
            <a:solidFill>
              <a:srgbClr val="E2EFD9"/>
            </a:solidFill>
            <a:ln w="19050">
              <a:solidFill>
                <a:srgbClr val="A8D08D"/>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rPr>
                <a:t> </a:t>
              </a:r>
            </a:p>
          </p:txBody>
        </p:sp>
        <p:sp>
          <p:nvSpPr>
            <p:cNvPr id="4" name="AutoShape 12"/>
            <p:cNvSpPr>
              <a:spLocks noChangeArrowheads="1"/>
            </p:cNvSpPr>
            <p:nvPr/>
          </p:nvSpPr>
          <p:spPr bwMode="auto">
            <a:xfrm>
              <a:off x="4716" y="2088"/>
              <a:ext cx="3144" cy="3636"/>
            </a:xfrm>
            <a:prstGeom prst="roundRect">
              <a:avLst>
                <a:gd name="adj" fmla="val 16667"/>
              </a:avLst>
            </a:prstGeom>
            <a:solidFill>
              <a:srgbClr val="C5E0B3"/>
            </a:solidFill>
            <a:ln w="19050">
              <a:solidFill>
                <a:srgbClr val="A8D08D"/>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rPr>
                <a:t> </a:t>
              </a:r>
            </a:p>
          </p:txBody>
        </p:sp>
        <p:sp>
          <p:nvSpPr>
            <p:cNvPr id="5" name="AutoShape 13"/>
            <p:cNvSpPr>
              <a:spLocks noChangeArrowheads="1"/>
            </p:cNvSpPr>
            <p:nvPr/>
          </p:nvSpPr>
          <p:spPr bwMode="auto">
            <a:xfrm>
              <a:off x="8160" y="2088"/>
              <a:ext cx="3120" cy="3744"/>
            </a:xfrm>
            <a:prstGeom prst="roundRect">
              <a:avLst>
                <a:gd name="adj" fmla="val 16667"/>
              </a:avLst>
            </a:prstGeom>
            <a:solidFill>
              <a:srgbClr val="A8D08D"/>
            </a:solidFill>
            <a:ln w="19050">
              <a:solidFill>
                <a:srgbClr val="A8D08D"/>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rPr>
                <a:t> </a:t>
              </a:r>
            </a:p>
          </p:txBody>
        </p:sp>
        <p:sp>
          <p:nvSpPr>
            <p:cNvPr id="6" name="AutoShape 14"/>
            <p:cNvSpPr>
              <a:spLocks noChangeArrowheads="1"/>
            </p:cNvSpPr>
            <p:nvPr/>
          </p:nvSpPr>
          <p:spPr bwMode="auto">
            <a:xfrm>
              <a:off x="1435" y="5528"/>
              <a:ext cx="9396" cy="2040"/>
            </a:xfrm>
            <a:prstGeom prst="roundRect">
              <a:avLst>
                <a:gd name="adj" fmla="val 16667"/>
              </a:avLst>
            </a:prstGeom>
            <a:solidFill>
              <a:srgbClr val="FFFFFF"/>
            </a:solidFill>
            <a:ln w="28575">
              <a:solidFill>
                <a:srgbClr val="A8D08D"/>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học mà em rút ra được</a:t>
              </a:r>
              <a:endParaRPr kumimoji="0" lang="en-US" sz="24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rPr>
                <a:t> </a:t>
              </a:r>
            </a:p>
          </p:txBody>
        </p:sp>
        <p:sp>
          <p:nvSpPr>
            <p:cNvPr id="7" name="AutoShape 15"/>
            <p:cNvSpPr>
              <a:spLocks noChangeArrowheads="1"/>
            </p:cNvSpPr>
            <p:nvPr/>
          </p:nvSpPr>
          <p:spPr bwMode="auto">
            <a:xfrm>
              <a:off x="1260" y="1739"/>
              <a:ext cx="3146" cy="839"/>
            </a:xfrm>
            <a:prstGeom prst="roundRect">
              <a:avLst>
                <a:gd name="adj" fmla="val 16667"/>
              </a:avLst>
            </a:prstGeom>
            <a:solidFill>
              <a:srgbClr val="FFFFFF"/>
            </a:solidFill>
            <a:ln w="19050">
              <a:solidFill>
                <a:srgbClr val="A8D08D"/>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Thái độ, hành động đối với em trai; nguyên nhân</a:t>
              </a:r>
              <a:endParaRPr kumimoji="0" lang="en-US" sz="20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AutoShape 16"/>
            <p:cNvSpPr>
              <a:spLocks noChangeArrowheads="1"/>
            </p:cNvSpPr>
            <p:nvPr/>
          </p:nvSpPr>
          <p:spPr bwMode="auto">
            <a:xfrm>
              <a:off x="4797" y="1739"/>
              <a:ext cx="2999" cy="839"/>
            </a:xfrm>
            <a:prstGeom prst="roundRect">
              <a:avLst>
                <a:gd name="adj" fmla="val 16667"/>
              </a:avLst>
            </a:prstGeom>
            <a:solidFill>
              <a:srgbClr val="FFFFFF"/>
            </a:solidFill>
            <a:ln w="12700">
              <a:solidFill>
                <a:srgbClr val="A8D08D"/>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 gì làm cho mph giữa hai chị em thay đổi</a:t>
              </a:r>
              <a:endParaRPr kumimoji="0" lang="en-US" sz="20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AutoShape 17"/>
            <p:cNvSpPr>
              <a:spLocks noChangeArrowheads="1"/>
            </p:cNvSpPr>
            <p:nvPr/>
          </p:nvSpPr>
          <p:spPr bwMode="auto">
            <a:xfrm>
              <a:off x="8220" y="1703"/>
              <a:ext cx="3022" cy="815"/>
            </a:xfrm>
            <a:prstGeom prst="roundRect">
              <a:avLst>
                <a:gd name="adj" fmla="val 16667"/>
              </a:avLst>
            </a:prstGeom>
            <a:solidFill>
              <a:srgbClr val="FFFFFF"/>
            </a:solidFill>
            <a:ln w="12700">
              <a:solidFill>
                <a:srgbClr val="A8D08D"/>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 sao người chị lại khóc</a:t>
              </a:r>
              <a:endParaRPr kumimoji="0" lang="en-US" sz="20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AutoShape 18"/>
            <p:cNvSpPr>
              <a:spLocks noChangeArrowheads="1"/>
            </p:cNvSpPr>
            <p:nvPr/>
          </p:nvSpPr>
          <p:spPr bwMode="auto">
            <a:xfrm>
              <a:off x="1164" y="5724"/>
              <a:ext cx="588" cy="396"/>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AutoShape 19"/>
            <p:cNvSpPr>
              <a:spLocks noChangeArrowheads="1"/>
            </p:cNvSpPr>
            <p:nvPr/>
          </p:nvSpPr>
          <p:spPr bwMode="auto">
            <a:xfrm>
              <a:off x="1224" y="6336"/>
              <a:ext cx="468" cy="24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AutoShape 20"/>
            <p:cNvSpPr>
              <a:spLocks noChangeArrowheads="1"/>
            </p:cNvSpPr>
            <p:nvPr/>
          </p:nvSpPr>
          <p:spPr bwMode="auto">
            <a:xfrm>
              <a:off x="1320" y="6816"/>
              <a:ext cx="372" cy="24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AutoShape 21"/>
            <p:cNvSpPr>
              <a:spLocks noChangeArrowheads="1"/>
            </p:cNvSpPr>
            <p:nvPr/>
          </p:nvSpPr>
          <p:spPr bwMode="auto">
            <a:xfrm>
              <a:off x="10536" y="5832"/>
              <a:ext cx="588" cy="396"/>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AutoShape 22"/>
            <p:cNvSpPr>
              <a:spLocks noChangeArrowheads="1"/>
            </p:cNvSpPr>
            <p:nvPr/>
          </p:nvSpPr>
          <p:spPr bwMode="auto">
            <a:xfrm>
              <a:off x="10596" y="6444"/>
              <a:ext cx="468" cy="24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AutoShape 23"/>
            <p:cNvSpPr>
              <a:spLocks noChangeArrowheads="1"/>
            </p:cNvSpPr>
            <p:nvPr/>
          </p:nvSpPr>
          <p:spPr bwMode="auto">
            <a:xfrm>
              <a:off x="10692" y="6924"/>
              <a:ext cx="372" cy="24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15808854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 Viết biên bản về một cuộc họp</Template>
  <TotalTime>165</TotalTime>
  <Words>1373</Words>
  <Application>Microsoft Office PowerPoint</Application>
  <PresentationFormat>Widescreen</PresentationFormat>
  <Paragraphs>177</Paragraphs>
  <Slides>43</Slides>
  <Notes>20</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43</vt:i4>
      </vt:variant>
    </vt:vector>
  </HeadingPairs>
  <TitlesOfParts>
    <vt:vector size="59" baseType="lpstr">
      <vt:lpstr>Microsoft YaHei</vt:lpstr>
      <vt:lpstr>SimSun</vt:lpstr>
      <vt:lpstr>.VnTime</vt:lpstr>
      <vt:lpstr>Arial</vt:lpstr>
      <vt:lpstr>Calibri</vt:lpstr>
      <vt:lpstr>Calibri Light</vt:lpstr>
      <vt:lpstr>ITC Avant Garde Std Bk</vt:lpstr>
      <vt:lpstr>Times New Roman</vt:lpstr>
      <vt:lpstr>Wingdings</vt:lpstr>
      <vt:lpstr>新蒂黑板报</vt:lpstr>
      <vt:lpstr>等线</vt:lpstr>
      <vt:lpstr>萝莉体 第二版</vt:lpstr>
      <vt:lpstr>Office 主题</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Microsoft account</cp:lastModifiedBy>
  <cp:revision>40</cp:revision>
  <dcterms:created xsi:type="dcterms:W3CDTF">2021-12-05T13:32:52Z</dcterms:created>
  <dcterms:modified xsi:type="dcterms:W3CDTF">2023-02-15T16:35:57Z</dcterms:modified>
</cp:coreProperties>
</file>