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0" r:id="rId3"/>
  </p:sldMasterIdLst>
  <p:notesMasterIdLst>
    <p:notesMasterId r:id="rId38"/>
  </p:notesMasterIdLst>
  <p:sldIdLst>
    <p:sldId id="257" r:id="rId4"/>
    <p:sldId id="272" r:id="rId5"/>
    <p:sldId id="273" r:id="rId6"/>
    <p:sldId id="274" r:id="rId7"/>
    <p:sldId id="275" r:id="rId8"/>
    <p:sldId id="276" r:id="rId9"/>
    <p:sldId id="277" r:id="rId10"/>
    <p:sldId id="305" r:id="rId11"/>
    <p:sldId id="278" r:id="rId12"/>
    <p:sldId id="299" r:id="rId13"/>
    <p:sldId id="303" r:id="rId14"/>
    <p:sldId id="306" r:id="rId15"/>
    <p:sldId id="307" r:id="rId16"/>
    <p:sldId id="308" r:id="rId17"/>
    <p:sldId id="309" r:id="rId18"/>
    <p:sldId id="310" r:id="rId19"/>
    <p:sldId id="311" r:id="rId20"/>
    <p:sldId id="312" r:id="rId21"/>
    <p:sldId id="313" r:id="rId22"/>
    <p:sldId id="314" r:id="rId23"/>
    <p:sldId id="315" r:id="rId24"/>
    <p:sldId id="301" r:id="rId25"/>
    <p:sldId id="302" r:id="rId26"/>
    <p:sldId id="270" r:id="rId27"/>
    <p:sldId id="316" r:id="rId28"/>
    <p:sldId id="317" r:id="rId29"/>
    <p:sldId id="267" r:id="rId30"/>
    <p:sldId id="279" r:id="rId31"/>
    <p:sldId id="294" r:id="rId32"/>
    <p:sldId id="288" r:id="rId33"/>
    <p:sldId id="319" r:id="rId34"/>
    <p:sldId id="320" r:id="rId35"/>
    <p:sldId id="321" r:id="rId36"/>
    <p:sldId id="31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5" d="100"/>
          <a:sy n="65" d="100"/>
        </p:scale>
        <p:origin x="34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5043D5-8C24-447F-B947-B32530D28A09}"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vi-VN"/>
        </a:p>
      </dgm:t>
    </dgm:pt>
    <dgm:pt modelId="{5A7998E7-B4BD-410E-8EF6-E3F844980B86}">
      <dgm:prSet phldrT="[Text]" custT="1"/>
      <dgm:spPr>
        <a:xfrm>
          <a:off x="78309" y="630322"/>
          <a:ext cx="2314377" cy="2158886"/>
        </a:xfrm>
        <a:solidFill>
          <a:srgbClr val="FFC000">
            <a:lumMod val="75000"/>
            <a:alpha val="50000"/>
          </a:srgbClr>
        </a:solidFill>
        <a:ln w="12700" cap="flat" cmpd="sng" algn="ctr">
          <a:solidFill>
            <a:srgbClr val="00B050"/>
          </a:solidFill>
          <a:prstDash val="solid"/>
          <a:miter lim="800000"/>
        </a:ln>
        <a:effectLst/>
      </dgm:spPr>
      <dgm:t>
        <a:bodyPr/>
        <a:lstStyle/>
        <a:p>
          <a:endParaRPr lang="vi-VN" sz="1300">
            <a:solidFill>
              <a:sysClr val="windowText" lastClr="000000"/>
            </a:solidFill>
            <a:latin typeface="Arial" panose="020B0604020202020204" pitchFamily="34" charset="0"/>
            <a:ea typeface="+mn-ea"/>
            <a:cs typeface="+mn-cs"/>
          </a:endParaRPr>
        </a:p>
      </dgm:t>
    </dgm:pt>
    <dgm:pt modelId="{A8891D9E-039D-4508-8950-9E2E18FA72D5}" type="sibTrans" cxnId="{E145F4AE-BA74-4F45-BCB7-992115663009}">
      <dgm:prSet/>
      <dgm:spPr/>
      <dgm:t>
        <a:bodyPr/>
        <a:lstStyle/>
        <a:p>
          <a:endParaRPr lang="vi-VN"/>
        </a:p>
      </dgm:t>
    </dgm:pt>
    <dgm:pt modelId="{D4FE7270-5A2C-47C1-9EED-5A186A344256}" type="parTrans" cxnId="{E145F4AE-BA74-4F45-BCB7-992115663009}">
      <dgm:prSet/>
      <dgm:spPr/>
      <dgm:t>
        <a:bodyPr/>
        <a:lstStyle/>
        <a:p>
          <a:endParaRPr lang="vi-VN"/>
        </a:p>
      </dgm:t>
    </dgm:pt>
    <dgm:pt modelId="{87E04B41-BB09-4C79-A62F-3C861995E079}">
      <dgm:prSet phldrT="[Text]"/>
      <dgm:spPr>
        <a:xfrm>
          <a:off x="1766400" y="624144"/>
          <a:ext cx="2246594" cy="2172942"/>
        </a:xfrm>
        <a:solidFill>
          <a:srgbClr val="00B050">
            <a:alpha val="50000"/>
          </a:srgbClr>
        </a:solidFill>
        <a:ln w="12700" cap="flat" cmpd="sng" algn="ctr">
          <a:solidFill>
            <a:srgbClr val="92D050"/>
          </a:solidFill>
          <a:prstDash val="solid"/>
          <a:miter lim="800000"/>
        </a:ln>
        <a:effectLst/>
      </dgm:spPr>
      <dgm:t>
        <a:bodyPr/>
        <a:lstStyle/>
        <a:p>
          <a:endParaRPr lang="en-US">
            <a:solidFill>
              <a:sysClr val="windowText" lastClr="000000"/>
            </a:solidFill>
            <a:latin typeface="Calibri" panose="020F0502020204030204"/>
            <a:ea typeface="+mn-ea"/>
            <a:cs typeface="+mn-cs"/>
          </a:endParaRPr>
        </a:p>
      </dgm:t>
    </dgm:pt>
    <dgm:pt modelId="{C19CA5BF-AAFC-4137-BCB4-985E9C611331}" type="sibTrans" cxnId="{AC41DCB0-F4E0-47DA-B666-21482B5E483B}">
      <dgm:prSet/>
      <dgm:spPr/>
      <dgm:t>
        <a:bodyPr/>
        <a:lstStyle/>
        <a:p>
          <a:endParaRPr lang="vi-VN"/>
        </a:p>
      </dgm:t>
    </dgm:pt>
    <dgm:pt modelId="{C0D54D78-C135-4AEF-9F71-A15E6BD0B427}" type="parTrans" cxnId="{AC41DCB0-F4E0-47DA-B666-21482B5E483B}">
      <dgm:prSet/>
      <dgm:spPr/>
      <dgm:t>
        <a:bodyPr/>
        <a:lstStyle/>
        <a:p>
          <a:endParaRPr lang="vi-VN"/>
        </a:p>
      </dgm:t>
    </dgm:pt>
    <dgm:pt modelId="{4B18E4DA-25E7-4A82-B7CA-4EE05E2740B3}" type="pres">
      <dgm:prSet presAssocID="{E85043D5-8C24-447F-B947-B32530D28A09}" presName="composite" presStyleCnt="0">
        <dgm:presLayoutVars>
          <dgm:chMax val="1"/>
          <dgm:dir/>
          <dgm:resizeHandles val="exact"/>
        </dgm:presLayoutVars>
      </dgm:prSet>
      <dgm:spPr/>
      <dgm:t>
        <a:bodyPr/>
        <a:lstStyle/>
        <a:p>
          <a:endParaRPr lang="en-US"/>
        </a:p>
      </dgm:t>
    </dgm:pt>
    <dgm:pt modelId="{CB94A970-8605-48ED-99B1-734A1903679A}" type="pres">
      <dgm:prSet presAssocID="{E85043D5-8C24-447F-B947-B32530D28A09}" presName="radial" presStyleCnt="0">
        <dgm:presLayoutVars>
          <dgm:animLvl val="ctr"/>
        </dgm:presLayoutVars>
      </dgm:prSet>
      <dgm:spPr/>
    </dgm:pt>
    <dgm:pt modelId="{F3D8B23A-190B-48D7-B82A-3B58FCDAC4A4}" type="pres">
      <dgm:prSet presAssocID="{5A7998E7-B4BD-410E-8EF6-E3F844980B86}" presName="centerShape" presStyleLbl="vennNode1" presStyleIdx="0" presStyleCnt="2" custScaleX="101926" custScaleY="89387" custLinFactNeighborX="-1522" custLinFactNeighborY="577"/>
      <dgm:spPr>
        <a:prstGeom prst="ellipse">
          <a:avLst/>
        </a:prstGeom>
      </dgm:spPr>
      <dgm:t>
        <a:bodyPr/>
        <a:lstStyle/>
        <a:p>
          <a:endParaRPr lang="en-US"/>
        </a:p>
      </dgm:t>
    </dgm:pt>
    <dgm:pt modelId="{5603C688-51D9-4414-AAD9-028B2618A2B7}" type="pres">
      <dgm:prSet presAssocID="{87E04B41-BB09-4C79-A62F-3C861995E079}" presName="node" presStyleLbl="vennNode1" presStyleIdx="1" presStyleCnt="2" custScaleX="203505" custScaleY="179938" custRadScaleRad="102283" custRadScaleInc="188">
        <dgm:presLayoutVars>
          <dgm:bulletEnabled val="1"/>
        </dgm:presLayoutVars>
      </dgm:prSet>
      <dgm:spPr>
        <a:prstGeom prst="ellipse">
          <a:avLst/>
        </a:prstGeom>
      </dgm:spPr>
      <dgm:t>
        <a:bodyPr/>
        <a:lstStyle/>
        <a:p>
          <a:endParaRPr lang="en-US"/>
        </a:p>
      </dgm:t>
    </dgm:pt>
  </dgm:ptLst>
  <dgm:cxnLst>
    <dgm:cxn modelId="{F8245918-D640-48C8-A4B9-ED5267BC3A07}" type="presOf" srcId="{5A7998E7-B4BD-410E-8EF6-E3F844980B86}" destId="{F3D8B23A-190B-48D7-B82A-3B58FCDAC4A4}" srcOrd="0" destOrd="0" presId="urn:microsoft.com/office/officeart/2005/8/layout/radial3"/>
    <dgm:cxn modelId="{AC41DCB0-F4E0-47DA-B666-21482B5E483B}" srcId="{5A7998E7-B4BD-410E-8EF6-E3F844980B86}" destId="{87E04B41-BB09-4C79-A62F-3C861995E079}" srcOrd="0" destOrd="0" parTransId="{C0D54D78-C135-4AEF-9F71-A15E6BD0B427}" sibTransId="{C19CA5BF-AAFC-4137-BCB4-985E9C611331}"/>
    <dgm:cxn modelId="{E145F4AE-BA74-4F45-BCB7-992115663009}" srcId="{E85043D5-8C24-447F-B947-B32530D28A09}" destId="{5A7998E7-B4BD-410E-8EF6-E3F844980B86}" srcOrd="0" destOrd="0" parTransId="{D4FE7270-5A2C-47C1-9EED-5A186A344256}" sibTransId="{A8891D9E-039D-4508-8950-9E2E18FA72D5}"/>
    <dgm:cxn modelId="{F8785E76-B30E-4D57-8E5A-81DF79F2D35A}" type="presOf" srcId="{E85043D5-8C24-447F-B947-B32530D28A09}" destId="{4B18E4DA-25E7-4A82-B7CA-4EE05E2740B3}" srcOrd="0" destOrd="0" presId="urn:microsoft.com/office/officeart/2005/8/layout/radial3"/>
    <dgm:cxn modelId="{F805DA7D-114C-485F-8867-1BCB2F3E61F3}" type="presOf" srcId="{87E04B41-BB09-4C79-A62F-3C861995E079}" destId="{5603C688-51D9-4414-AAD9-028B2618A2B7}" srcOrd="0" destOrd="0" presId="urn:microsoft.com/office/officeart/2005/8/layout/radial3"/>
    <dgm:cxn modelId="{6E1D721C-333C-4E73-8483-21E5ED1D69D9}" type="presParOf" srcId="{4B18E4DA-25E7-4A82-B7CA-4EE05E2740B3}" destId="{CB94A970-8605-48ED-99B1-734A1903679A}" srcOrd="0" destOrd="0" presId="urn:microsoft.com/office/officeart/2005/8/layout/radial3"/>
    <dgm:cxn modelId="{A3FECA9A-7EC1-4FE7-984E-3A8DB181F66B}" type="presParOf" srcId="{CB94A970-8605-48ED-99B1-734A1903679A}" destId="{F3D8B23A-190B-48D7-B82A-3B58FCDAC4A4}" srcOrd="0" destOrd="0" presId="urn:microsoft.com/office/officeart/2005/8/layout/radial3"/>
    <dgm:cxn modelId="{A6715748-9F04-49ED-927A-B39720F3C32E}" type="presParOf" srcId="{CB94A970-8605-48ED-99B1-734A1903679A}" destId="{5603C688-51D9-4414-AAD9-028B2618A2B7}" srcOrd="1" destOrd="0" presId="urn:microsoft.com/office/officeart/2005/8/layout/radial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8B23A-190B-48D7-B82A-3B58FCDAC4A4}">
      <dsp:nvSpPr>
        <dsp:cNvPr id="0" name=""/>
        <dsp:cNvSpPr/>
      </dsp:nvSpPr>
      <dsp:spPr>
        <a:xfrm>
          <a:off x="704016" y="1049905"/>
          <a:ext cx="4100418" cy="3595982"/>
        </a:xfrm>
        <a:prstGeom prst="ellipse">
          <a:avLst/>
        </a:prstGeom>
        <a:solidFill>
          <a:srgbClr val="FFC000">
            <a:lumMod val="75000"/>
            <a:alpha val="50000"/>
          </a:srgb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vi-VN" sz="1300" kern="1200">
            <a:solidFill>
              <a:sysClr val="windowText" lastClr="000000"/>
            </a:solidFill>
            <a:latin typeface="Arial" panose="020B0604020202020204" pitchFamily="34" charset="0"/>
            <a:ea typeface="+mn-ea"/>
            <a:cs typeface="+mn-cs"/>
          </a:endParaRPr>
        </a:p>
      </dsp:txBody>
      <dsp:txXfrm>
        <a:off x="1304508" y="1576524"/>
        <a:ext cx="2899434" cy="2542744"/>
      </dsp:txXfrm>
    </dsp:sp>
    <dsp:sp modelId="{5603C688-51D9-4414-AAD9-028B2618A2B7}">
      <dsp:nvSpPr>
        <dsp:cNvPr id="0" name=""/>
        <dsp:cNvSpPr/>
      </dsp:nvSpPr>
      <dsp:spPr>
        <a:xfrm>
          <a:off x="3462849" y="1039616"/>
          <a:ext cx="4093438" cy="3619395"/>
        </a:xfrm>
        <a:prstGeom prst="ellipse">
          <a:avLst/>
        </a:prstGeom>
        <a:solidFill>
          <a:srgbClr val="00B050">
            <a:alpha val="50000"/>
          </a:srgbClr>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solidFill>
              <a:sysClr val="windowText" lastClr="000000"/>
            </a:solidFill>
            <a:latin typeface="Calibri" panose="020F0502020204030204"/>
            <a:ea typeface="+mn-ea"/>
            <a:cs typeface="+mn-cs"/>
          </a:endParaRPr>
        </a:p>
      </dsp:txBody>
      <dsp:txXfrm>
        <a:off x="4062319" y="1569664"/>
        <a:ext cx="2894498" cy="255929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03270-7486-41C7-A701-6DE551054E9C}" type="datetimeFigureOut">
              <a:rPr lang="en-US" smtClean="0"/>
              <a:t>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2C398-7776-49B2-8057-18B298DF8536}" type="slidenum">
              <a:rPr lang="en-US" smtClean="0"/>
              <a:t>‹#›</a:t>
            </a:fld>
            <a:endParaRPr lang="en-US"/>
          </a:p>
        </p:txBody>
      </p:sp>
    </p:spTree>
    <p:extLst>
      <p:ext uri="{BB962C8B-B14F-4D97-AF65-F5344CB8AC3E}">
        <p14:creationId xmlns:p14="http://schemas.microsoft.com/office/powerpoint/2010/main" val="402400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8c1c92de1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8c1c92de1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94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1" name="Google Shape;11;p2"/>
          <p:cNvSpPr/>
          <p:nvPr/>
        </p:nvSpPr>
        <p:spPr>
          <a:xfrm rot="-5200701" flipH="1">
            <a:off x="6026576" y="-267645"/>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 name="Google Shape;13;p2"/>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81880494"/>
      </p:ext>
    </p:extLst>
  </p:cSld>
  <p:clrMapOvr>
    <a:masterClrMapping/>
  </p:clrMapOvr>
  <p:transition spd="slow" advClick="0"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E9A3-A65E-4B69-9DC1-6C2C1E852FF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85BEC4C-9931-4651-BFCA-F0D43987DC2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BEFA23-4961-44BC-8F54-0DC46789473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F5B1F0-B738-41DD-AD38-711775BDE7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14E7D3-FEC6-4BD0-8A83-DD6017DDFC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1F372F-01D7-4E5D-899D-0B37292166EE}"/>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2/8/2025</a:t>
            </a:fld>
            <a:endParaRPr lang="en-US"/>
          </a:p>
        </p:txBody>
      </p:sp>
      <p:sp>
        <p:nvSpPr>
          <p:cNvPr id="8" name="Footer Placeholder 7">
            <a:extLst>
              <a:ext uri="{FF2B5EF4-FFF2-40B4-BE49-F238E27FC236}">
                <a16:creationId xmlns:a16="http://schemas.microsoft.com/office/drawing/2014/main" id="{1E404400-F97B-4444-80F9-87F3521ADD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8C8599C-D099-46DD-A78E-EEA4C23D69D4}"/>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3005814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5ECB2-D530-4705-913F-5AAF33B489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E75788-0318-40C5-8D4C-12FECC067120}"/>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2/8/2025</a:t>
            </a:fld>
            <a:endParaRPr lang="en-US"/>
          </a:p>
        </p:txBody>
      </p:sp>
      <p:sp>
        <p:nvSpPr>
          <p:cNvPr id="4" name="Footer Placeholder 3">
            <a:extLst>
              <a:ext uri="{FF2B5EF4-FFF2-40B4-BE49-F238E27FC236}">
                <a16:creationId xmlns:a16="http://schemas.microsoft.com/office/drawing/2014/main" id="{506EFAFC-04A6-44DE-BCD8-EABE24FD12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F90D360-0402-4838-87FC-1BA83370FEAB}"/>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54986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14D793-BD86-40F4-BB8F-D8E3A8851D7E}"/>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2/8/2025</a:t>
            </a:fld>
            <a:endParaRPr lang="en-US"/>
          </a:p>
        </p:txBody>
      </p:sp>
      <p:sp>
        <p:nvSpPr>
          <p:cNvPr id="3" name="Footer Placeholder 2">
            <a:extLst>
              <a:ext uri="{FF2B5EF4-FFF2-40B4-BE49-F238E27FC236}">
                <a16:creationId xmlns:a16="http://schemas.microsoft.com/office/drawing/2014/main" id="{AF45E246-8244-48D0-9B68-7593D6BD93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5EDFF3C-D676-45A0-8762-64E91B472EE0}"/>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3251272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9936-3C85-4506-853D-DD61D9AE7FE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3BC9B7-CEA8-492B-BD48-35ADA31332A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D6D17D-3834-477A-9A9F-D6A556BE6F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C02C5-D0D8-496E-AB4C-E71BEE719DCE}"/>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2/8/2025</a:t>
            </a:fld>
            <a:endParaRPr lang="en-US"/>
          </a:p>
        </p:txBody>
      </p:sp>
      <p:sp>
        <p:nvSpPr>
          <p:cNvPr id="6" name="Footer Placeholder 5">
            <a:extLst>
              <a:ext uri="{FF2B5EF4-FFF2-40B4-BE49-F238E27FC236}">
                <a16:creationId xmlns:a16="http://schemas.microsoft.com/office/drawing/2014/main" id="{53933704-F748-4A10-BD77-E62336F708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9B9828-B4CC-4426-A778-380E02CA9AEB}"/>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3146386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525C-9BD1-404B-96EA-4127D97974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FE5EF8-8280-4D90-891A-40D9BDAB97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6F39F8-22D2-4056-80B4-5519689C63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DFE709-1419-42EB-971F-50CD12E7143B}"/>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2/8/2025</a:t>
            </a:fld>
            <a:endParaRPr lang="en-US"/>
          </a:p>
        </p:txBody>
      </p:sp>
      <p:sp>
        <p:nvSpPr>
          <p:cNvPr id="6" name="Footer Placeholder 5">
            <a:extLst>
              <a:ext uri="{FF2B5EF4-FFF2-40B4-BE49-F238E27FC236}">
                <a16:creationId xmlns:a16="http://schemas.microsoft.com/office/drawing/2014/main" id="{87974E0E-E119-4859-B043-6A1880F056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005B561-64C9-4497-BFFA-E59C64912359}"/>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714133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00AF-4CF2-49FD-98D3-045D01DBCA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170D47-4135-48D2-80C6-BCF75229C46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A1DBC5-84A0-40E4-AB27-704745529210}"/>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2/8/2025</a:t>
            </a:fld>
            <a:endParaRPr lang="en-US"/>
          </a:p>
        </p:txBody>
      </p:sp>
      <p:sp>
        <p:nvSpPr>
          <p:cNvPr id="5" name="Footer Placeholder 4">
            <a:extLst>
              <a:ext uri="{FF2B5EF4-FFF2-40B4-BE49-F238E27FC236}">
                <a16:creationId xmlns:a16="http://schemas.microsoft.com/office/drawing/2014/main" id="{8E02A621-6CA2-4F78-9833-752B8701EA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189D0A-6FDC-469F-A8D7-CAFAFCC9C182}"/>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095892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470A1C-1912-491F-AEC8-4694929C736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20ACBC-6574-4BA1-AD70-694CDD9EC02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D8B9C-F75D-47DD-941B-C0E5622DE9D2}"/>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2/8/2025</a:t>
            </a:fld>
            <a:endParaRPr lang="en-US"/>
          </a:p>
        </p:txBody>
      </p:sp>
      <p:sp>
        <p:nvSpPr>
          <p:cNvPr id="5" name="Footer Placeholder 4">
            <a:extLst>
              <a:ext uri="{FF2B5EF4-FFF2-40B4-BE49-F238E27FC236}">
                <a16:creationId xmlns:a16="http://schemas.microsoft.com/office/drawing/2014/main" id="{C29F57A1-D327-49C5-A898-ADB0DD4A56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7C65274-C5BA-4E72-B670-202AABCDFDF4}"/>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303196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91489778"/>
      </p:ext>
    </p:extLst>
  </p:cSld>
  <p:clrMapOvr>
    <a:masterClrMapping/>
  </p:clrMapOvr>
  <p:transition spd="slow" advClick="0" advTm="5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1458424"/>
      </p:ext>
    </p:extLst>
  </p:cSld>
  <p:clrMapOvr>
    <a:masterClrMapping/>
  </p:clrMapOvr>
  <p:transition spd="slow" advClick="0" advTm="5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57661429"/>
      </p:ext>
    </p:extLst>
  </p:cSld>
  <p:clrMapOvr>
    <a:masterClrMapping/>
  </p:clrMapOvr>
  <p:transition spd="slow" advClick="0" advTm="5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8"/>
        <p:cNvGrpSpPr/>
        <p:nvPr/>
      </p:nvGrpSpPr>
      <p:grpSpPr>
        <a:xfrm>
          <a:off x="0" y="0"/>
          <a:ext cx="0" cy="0"/>
          <a:chOff x="0" y="0"/>
          <a:chExt cx="0" cy="0"/>
        </a:xfrm>
      </p:grpSpPr>
      <p:sp>
        <p:nvSpPr>
          <p:cNvPr id="22" name="Google Shape;22;p3"/>
          <p:cNvSpPr/>
          <p:nvPr/>
        </p:nvSpPr>
        <p:spPr>
          <a:xfrm rot="-5200701" flipH="1">
            <a:off x="-3162729" y="-442942"/>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3"/>
          <p:cNvSpPr/>
          <p:nvPr/>
        </p:nvSpPr>
        <p:spPr>
          <a:xfrm rot="-4690715" flipH="1">
            <a:off x="-2107547" y="241703"/>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3"/>
          <p:cNvSpPr/>
          <p:nvPr/>
        </p:nvSpPr>
        <p:spPr>
          <a:xfrm rot="-8100000" flipH="1">
            <a:off x="10305314" y="-135634"/>
            <a:ext cx="2945305" cy="1537809"/>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3"/>
          <p:cNvSpPr/>
          <p:nvPr/>
        </p:nvSpPr>
        <p:spPr>
          <a:xfrm rot="-10313565">
            <a:off x="11160464" y="541189"/>
            <a:ext cx="850904" cy="850904"/>
          </a:xfrm>
          <a:prstGeom prst="ellipse">
            <a:avLst/>
          </a:pr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3"/>
          <p:cNvSpPr/>
          <p:nvPr/>
        </p:nvSpPr>
        <p:spPr>
          <a:xfrm rot="8437101">
            <a:off x="10753196" y="5816585"/>
            <a:ext cx="2260953" cy="143923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3"/>
          <p:cNvSpPr/>
          <p:nvPr/>
        </p:nvSpPr>
        <p:spPr>
          <a:xfrm rot="6784793">
            <a:off x="10945663" y="5836401"/>
            <a:ext cx="2152980" cy="137055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rot="6783187" flipH="1">
            <a:off x="11047103" y="5863506"/>
            <a:ext cx="496445" cy="496445"/>
          </a:xfrm>
          <a:prstGeom prst="ellipse">
            <a:avLst/>
          </a:pr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82015739"/>
      </p:ext>
    </p:extLst>
  </p:cSld>
  <p:clrMapOvr>
    <a:masterClrMapping/>
  </p:clrMapOvr>
  <p:transition spd="slow" advClick="0" advTm="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4012273"/>
      </p:ext>
    </p:extLst>
  </p:cSld>
  <p:clrMapOvr>
    <a:masterClrMapping/>
  </p:clrMapOvr>
  <p:transition spd="slow" advClick="0" advTm="5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22248763"/>
      </p:ext>
    </p:extLst>
  </p:cSld>
  <p:clrMapOvr>
    <a:masterClrMapping/>
  </p:clrMapOvr>
  <p:transition spd="slow" advClick="0" advTm="5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13851835"/>
      </p:ext>
    </p:extLst>
  </p:cSld>
  <p:clrMapOvr>
    <a:masterClrMapping/>
  </p:clrMapOvr>
  <p:transition spd="slow" advClick="0" advTm="5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1164672"/>
      </p:ext>
    </p:extLst>
  </p:cSld>
  <p:clrMapOvr>
    <a:masterClrMapping/>
  </p:clrMapOvr>
  <p:transition spd="slow" advClick="0" advTm="5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32613882"/>
      </p:ext>
    </p:extLst>
  </p:cSld>
  <p:clrMapOvr>
    <a:masterClrMapping/>
  </p:clrMapOvr>
  <p:transition spd="slow" advClick="0" advTm="5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900833"/>
      </p:ext>
    </p:extLst>
  </p:cSld>
  <p:clrMapOvr>
    <a:masterClrMapping/>
  </p:clrMapOvr>
  <p:transition spd="slow" advClick="0" advTm="5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09112118"/>
      </p:ext>
    </p:extLst>
  </p:cSld>
  <p:clrMapOvr>
    <a:masterClrMapping/>
  </p:clrMapOvr>
  <p:transition spd="slow" advClick="0" advTm="5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24599842"/>
      </p:ext>
    </p:extLst>
  </p:cSld>
  <p:clrMapOvr>
    <a:masterClrMapping/>
  </p:clrMapOvr>
  <p:transition spd="slow" advClick="0" advTm="5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884374"/>
      </p:ext>
    </p:extLst>
  </p:cSld>
  <p:clrMapOvr>
    <a:masterClrMapping/>
  </p:clrMapOvr>
  <p:transition spd="slow" advClick="0" advTm="5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29"/>
        <p:cNvGrpSpPr/>
        <p:nvPr/>
      </p:nvGrpSpPr>
      <p:grpSpPr>
        <a:xfrm>
          <a:off x="0" y="0"/>
          <a:ext cx="0" cy="0"/>
          <a:chOff x="0" y="0"/>
          <a:chExt cx="0" cy="0"/>
        </a:xfrm>
      </p:grpSpPr>
      <p:sp>
        <p:nvSpPr>
          <p:cNvPr id="31" name="Google Shape;31;p4"/>
          <p:cNvSpPr/>
          <p:nvPr/>
        </p:nvSpPr>
        <p:spPr>
          <a:xfrm rot="4015207" flipH="1">
            <a:off x="10979027" y="-39785"/>
            <a:ext cx="2152980" cy="137055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rot="4016813">
            <a:off x="11255503" y="896387"/>
            <a:ext cx="496445" cy="496445"/>
          </a:xfrm>
          <a:prstGeom prst="ellipse">
            <a:avLst/>
          </a:pr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4"/>
          <p:cNvSpPr/>
          <p:nvPr/>
        </p:nvSpPr>
        <p:spPr>
          <a:xfrm rot="2362899" flipH="1">
            <a:off x="10897029" y="-139984"/>
            <a:ext cx="2260953" cy="143923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4"/>
          <p:cNvSpPr/>
          <p:nvPr/>
        </p:nvSpPr>
        <p:spPr>
          <a:xfrm rot="2891514" flipH="1">
            <a:off x="-1031090" y="5652032"/>
            <a:ext cx="2946148" cy="1538249"/>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4"/>
          <p:cNvSpPr/>
          <p:nvPr/>
        </p:nvSpPr>
        <p:spPr>
          <a:xfrm rot="676694">
            <a:off x="227375" y="5673709"/>
            <a:ext cx="850831" cy="850831"/>
          </a:xfrm>
          <a:prstGeom prst="ellipse">
            <a:avLst/>
          </a:pr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04528361"/>
      </p:ext>
    </p:extLst>
  </p:cSld>
  <p:clrMapOvr>
    <a:masterClrMapping/>
  </p:clrMapOvr>
  <p:transition spd="slow" advClick="0"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3" userDrawn="1">
  <p:cSld name="Title only 3">
    <p:spTree>
      <p:nvGrpSpPr>
        <p:cNvPr id="1" name="Shape 272"/>
        <p:cNvGrpSpPr/>
        <p:nvPr/>
      </p:nvGrpSpPr>
      <p:grpSpPr>
        <a:xfrm>
          <a:off x="0" y="0"/>
          <a:ext cx="0" cy="0"/>
          <a:chOff x="0" y="0"/>
          <a:chExt cx="0" cy="0"/>
        </a:xfrm>
      </p:grpSpPr>
    </p:spTree>
    <p:extLst>
      <p:ext uri="{BB962C8B-B14F-4D97-AF65-F5344CB8AC3E}">
        <p14:creationId xmlns:p14="http://schemas.microsoft.com/office/powerpoint/2010/main" val="146414250"/>
      </p:ext>
    </p:extLst>
  </p:cSld>
  <p:clrMapOvr>
    <a:masterClrMapping/>
  </p:clrMapOvr>
  <p:transition spd="slow" advClick="0"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userDrawn="1">
  <p:cSld name="Title only 2">
    <p:spTree>
      <p:nvGrpSpPr>
        <p:cNvPr id="1" name="Shape 281"/>
        <p:cNvGrpSpPr/>
        <p:nvPr/>
      </p:nvGrpSpPr>
      <p:grpSpPr>
        <a:xfrm>
          <a:off x="0" y="0"/>
          <a:ext cx="0" cy="0"/>
          <a:chOff x="0" y="0"/>
          <a:chExt cx="0" cy="0"/>
        </a:xfrm>
      </p:grpSpPr>
    </p:spTree>
    <p:extLst>
      <p:ext uri="{BB962C8B-B14F-4D97-AF65-F5344CB8AC3E}">
        <p14:creationId xmlns:p14="http://schemas.microsoft.com/office/powerpoint/2010/main" val="2417250233"/>
      </p:ext>
    </p:extLst>
  </p:cSld>
  <p:clrMapOvr>
    <a:masterClrMapping/>
  </p:clrMapOvr>
  <p:transition spd="slow" advClick="0"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DB780-0CBF-45F8-8C45-BA8EF382437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A6AFB7-CD54-4C7E-BD0F-379F915A08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97E801-193D-45C1-95F2-10D282F87B41}"/>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2/8/2025</a:t>
            </a:fld>
            <a:endParaRPr lang="en-US"/>
          </a:p>
        </p:txBody>
      </p:sp>
      <p:sp>
        <p:nvSpPr>
          <p:cNvPr id="5" name="Footer Placeholder 4">
            <a:extLst>
              <a:ext uri="{FF2B5EF4-FFF2-40B4-BE49-F238E27FC236}">
                <a16:creationId xmlns:a16="http://schemas.microsoft.com/office/drawing/2014/main" id="{479CF740-07F9-45F7-A66C-06D3C265A4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E3AFF7-866F-45A9-B343-1CA3D372E414}"/>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96836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CD8C-6390-4B3B-9800-BE7F7D2FECE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E0A999-4AFB-4F8A-BD7A-776D68ED059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8FD86-D504-4639-A26E-70E3312DDF94}"/>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2/8/2025</a:t>
            </a:fld>
            <a:endParaRPr lang="en-US"/>
          </a:p>
        </p:txBody>
      </p:sp>
      <p:sp>
        <p:nvSpPr>
          <p:cNvPr id="5" name="Footer Placeholder 4">
            <a:extLst>
              <a:ext uri="{FF2B5EF4-FFF2-40B4-BE49-F238E27FC236}">
                <a16:creationId xmlns:a16="http://schemas.microsoft.com/office/drawing/2014/main" id="{EF2E83B5-A2EF-4450-9351-4C9E367C88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646459-9D1E-4C22-82BD-A90D38585171}"/>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08597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5CEA-480B-44A1-B094-A6AB4DB23A3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577F84-4213-4E19-9B5A-CA1A08D9FA5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9DFA7A-2F2B-49AD-81D9-30641CDEAC07}"/>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2/8/2025</a:t>
            </a:fld>
            <a:endParaRPr lang="en-US"/>
          </a:p>
        </p:txBody>
      </p:sp>
      <p:sp>
        <p:nvSpPr>
          <p:cNvPr id="5" name="Footer Placeholder 4">
            <a:extLst>
              <a:ext uri="{FF2B5EF4-FFF2-40B4-BE49-F238E27FC236}">
                <a16:creationId xmlns:a16="http://schemas.microsoft.com/office/drawing/2014/main" id="{2F0291EF-DFAB-47B2-B3BF-34FE33AFB9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740DA6-0990-4BDA-A68A-FC74CD9B87FC}"/>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92341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2409-780A-44E2-8855-65B9E1DD459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AA43F1A-1CF8-4CE1-9861-5CF26C47A79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74B751-1A23-4B7F-9087-63AC426A05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BF0902-B51A-45DF-8B02-E08A7F2E2211}"/>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2/8/2025</a:t>
            </a:fld>
            <a:endParaRPr lang="en-US"/>
          </a:p>
        </p:txBody>
      </p:sp>
      <p:sp>
        <p:nvSpPr>
          <p:cNvPr id="6" name="Footer Placeholder 5">
            <a:extLst>
              <a:ext uri="{FF2B5EF4-FFF2-40B4-BE49-F238E27FC236}">
                <a16:creationId xmlns:a16="http://schemas.microsoft.com/office/drawing/2014/main" id="{E703EAAE-09B5-4D25-83BA-B05EBB1ECB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4D4CEE-B6CF-440D-A899-CD740C64FF69}"/>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943973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08000"/>
            <a:ext cx="10272000" cy="736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20124D"/>
              </a:buClr>
              <a:buSzPts val="3500"/>
              <a:buFont typeface="Oswald Regular"/>
              <a:buNone/>
              <a:defRPr sz="3500">
                <a:solidFill>
                  <a:srgbClr val="20124D"/>
                </a:solidFill>
                <a:latin typeface="Oswald Regular"/>
                <a:ea typeface="Oswald Regular"/>
                <a:cs typeface="Oswald Regular"/>
                <a:sym typeface="Oswald Regula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20124D"/>
              </a:buClr>
              <a:buSzPts val="1400"/>
              <a:buFont typeface="Oswald"/>
              <a:buChar char="●"/>
              <a:defRPr>
                <a:solidFill>
                  <a:srgbClr val="20124D"/>
                </a:solidFill>
                <a:latin typeface="Oswald"/>
                <a:ea typeface="Oswald"/>
                <a:cs typeface="Oswald"/>
                <a:sym typeface="Oswald"/>
              </a:defRPr>
            </a:lvl1pPr>
            <a:lvl2pPr marL="914400" lvl="1"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2pPr>
            <a:lvl3pPr marL="1371600" lvl="2"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3pPr>
            <a:lvl4pPr marL="1828800" lvl="3"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4pPr>
            <a:lvl5pPr marL="2286000" lvl="4"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5pPr>
            <a:lvl6pPr marL="2743200" lvl="5"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6pPr>
            <a:lvl7pPr marL="3200400" lvl="6"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7pPr>
            <a:lvl8pPr marL="3657600" lvl="7"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8pPr>
            <a:lvl9pPr marL="4114800" lvl="8" indent="-317500">
              <a:lnSpc>
                <a:spcPct val="100000"/>
              </a:lnSpc>
              <a:spcBef>
                <a:spcPts val="1600"/>
              </a:spcBef>
              <a:spcAft>
                <a:spcPts val="1600"/>
              </a:spcAft>
              <a:buClr>
                <a:srgbClr val="20124D"/>
              </a:buClr>
              <a:buSzPts val="1400"/>
              <a:buFont typeface="Oswald"/>
              <a:buChar char="■"/>
              <a:defRPr>
                <a:solidFill>
                  <a:srgbClr val="20124D"/>
                </a:solidFill>
                <a:latin typeface="Oswald"/>
                <a:ea typeface="Oswald"/>
                <a:cs typeface="Oswald"/>
                <a:sym typeface="Oswald"/>
              </a:defRPr>
            </a:lvl9pPr>
          </a:lstStyle>
          <a:p>
            <a:endParaRPr/>
          </a:p>
        </p:txBody>
      </p:sp>
    </p:spTree>
    <p:extLst>
      <p:ext uri="{BB962C8B-B14F-4D97-AF65-F5344CB8AC3E}">
        <p14:creationId xmlns:p14="http://schemas.microsoft.com/office/powerpoint/2010/main" val="23348204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Lst>
  <p:transition spd="slow" advClick="0" advTm="0">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2576A"/>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E40E1F1-7974-4A68-A2F1-0439E0191508}"/>
              </a:ext>
            </a:extLst>
          </p:cNvPr>
          <p:cNvSpPr/>
          <p:nvPr userDrawn="1"/>
        </p:nvSpPr>
        <p:spPr>
          <a:xfrm>
            <a:off x="254000" y="214086"/>
            <a:ext cx="11684000" cy="6429829"/>
          </a:xfrm>
          <a:prstGeom prst="roundRect">
            <a:avLst>
              <a:gd name="adj" fmla="val 5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6A08482-3591-463D-B0EA-36E72717F54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96416" y="-691555"/>
            <a:ext cx="4811258" cy="2709042"/>
          </a:xfrm>
          <a:prstGeom prst="rect">
            <a:avLst/>
          </a:prstGeom>
        </p:spPr>
      </p:pic>
    </p:spTree>
    <p:extLst>
      <p:ext uri="{BB962C8B-B14F-4D97-AF65-F5344CB8AC3E}">
        <p14:creationId xmlns:p14="http://schemas.microsoft.com/office/powerpoint/2010/main" val="14176515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E127B0-1E9D-42D7-8002-D565E5E465A7}"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2025/2/8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3F81B1-D4C0-4CFE-8E4B-8D75BF4F38F2}"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0241794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ransition spd="slow" advClick="0" advTm="5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10.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13.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15.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image" Target="../media/image16.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image" Target="../media/image17.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sp>
        <p:nvSpPr>
          <p:cNvPr id="24" name="矩形 23">
            <a:extLst>
              <a:ext uri="{FF2B5EF4-FFF2-40B4-BE49-F238E27FC236}">
                <a16:creationId xmlns:a16="http://schemas.microsoft.com/office/drawing/2014/main" id="{8E059192-49AF-4D02-9DE7-1321F8C3E984}"/>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0124D"/>
              </a:solidFill>
              <a:effectLst/>
              <a:uLnTx/>
              <a:uFillTx/>
              <a:latin typeface="Arial"/>
              <a:ea typeface="宋体" panose="02010600030101010101" pitchFamily="2" charset="-122"/>
              <a:cs typeface="+mn-cs"/>
            </a:endParaRPr>
          </a:p>
        </p:txBody>
      </p:sp>
      <p:sp>
        <p:nvSpPr>
          <p:cNvPr id="17" name="Google Shape;11;p2">
            <a:extLst>
              <a:ext uri="{FF2B5EF4-FFF2-40B4-BE49-F238E27FC236}">
                <a16:creationId xmlns:a16="http://schemas.microsoft.com/office/drawing/2014/main" id="{A64012AA-1A56-456D-AF11-4C9682753BE0}"/>
              </a:ext>
            </a:extLst>
          </p:cNvPr>
          <p:cNvSpPr/>
          <p:nvPr/>
        </p:nvSpPr>
        <p:spPr>
          <a:xfrm rot="-5200701" flipH="1">
            <a:off x="6026576" y="-267645"/>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8" name="Google Shape;12;p2">
            <a:extLst>
              <a:ext uri="{FF2B5EF4-FFF2-40B4-BE49-F238E27FC236}">
                <a16:creationId xmlns:a16="http://schemas.microsoft.com/office/drawing/2014/main" id="{337C2532-C2DD-4993-84B4-ED733DFF3230}"/>
              </a:ext>
            </a:extLst>
          </p:cNvPr>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Google Shape;13;p2">
            <a:extLst>
              <a:ext uri="{FF2B5EF4-FFF2-40B4-BE49-F238E27FC236}">
                <a16:creationId xmlns:a16="http://schemas.microsoft.com/office/drawing/2014/main" id="{51FEBB28-0798-4683-AB30-681B630750DB}"/>
              </a:ext>
            </a:extLst>
          </p:cNvPr>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Google Shape;14;p2">
            <a:extLst>
              <a:ext uri="{FF2B5EF4-FFF2-40B4-BE49-F238E27FC236}">
                <a16:creationId xmlns:a16="http://schemas.microsoft.com/office/drawing/2014/main" id="{B1B01F26-65D3-4EA3-8299-47058912265F}"/>
              </a:ext>
            </a:extLst>
          </p:cNvPr>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Google Shape;15;p2">
            <a:extLst>
              <a:ext uri="{FF2B5EF4-FFF2-40B4-BE49-F238E27FC236}">
                <a16:creationId xmlns:a16="http://schemas.microsoft.com/office/drawing/2014/main" id="{81EABC21-F0CC-4CEC-9269-C634E6A40515}"/>
              </a:ext>
            </a:extLst>
          </p:cNvPr>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2" name="Google Shape;16;p2">
            <a:extLst>
              <a:ext uri="{FF2B5EF4-FFF2-40B4-BE49-F238E27FC236}">
                <a16:creationId xmlns:a16="http://schemas.microsoft.com/office/drawing/2014/main" id="{E25E4D93-4110-411B-BF91-3BFB1D4973FF}"/>
              </a:ext>
            </a:extLst>
          </p:cNvPr>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3" name="Google Shape;17;p2">
            <a:extLst>
              <a:ext uri="{FF2B5EF4-FFF2-40B4-BE49-F238E27FC236}">
                <a16:creationId xmlns:a16="http://schemas.microsoft.com/office/drawing/2014/main" id="{B6529731-48CA-4FF0-B1F9-A2960F5CB755}"/>
              </a:ext>
            </a:extLst>
          </p:cNvPr>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6" name="文本框 5">
            <a:extLst>
              <a:ext uri="{FF2B5EF4-FFF2-40B4-BE49-F238E27FC236}">
                <a16:creationId xmlns:a16="http://schemas.microsoft.com/office/drawing/2014/main" id="{17D0E4BC-2B55-4F6F-AB7C-60F5AAE1AEAC}"/>
              </a:ext>
            </a:extLst>
          </p:cNvPr>
          <p:cNvSpPr txBox="1"/>
          <p:nvPr/>
        </p:nvSpPr>
        <p:spPr>
          <a:xfrm>
            <a:off x="1871960" y="1574959"/>
            <a:ext cx="5946458" cy="18620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0" normalizeH="0" baseline="0" noProof="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Ôn tập</a:t>
            </a:r>
            <a:endParaRPr kumimoji="0" lang="zh-CN" altLang="en-US" sz="115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8" name="Rounded Rectangle 23">
            <a:extLst>
              <a:ext uri="{FF2B5EF4-FFF2-40B4-BE49-F238E27FC236}">
                <a16:creationId xmlns:a16="http://schemas.microsoft.com/office/drawing/2014/main" id="{6C0971C2-1D45-4B13-BC89-51DC233310E9}"/>
              </a:ext>
            </a:extLst>
          </p:cNvPr>
          <p:cNvSpPr/>
          <p:nvPr/>
        </p:nvSpPr>
        <p:spPr>
          <a:xfrm>
            <a:off x="2007759" y="3508624"/>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0" name="Oval 50">
            <a:extLst>
              <a:ext uri="{FF2B5EF4-FFF2-40B4-BE49-F238E27FC236}">
                <a16:creationId xmlns:a16="http://schemas.microsoft.com/office/drawing/2014/main" id="{3AD8B936-61FE-435E-964C-A91BDBF099CA}"/>
              </a:ext>
            </a:extLst>
          </p:cNvPr>
          <p:cNvSpPr/>
          <p:nvPr/>
        </p:nvSpPr>
        <p:spPr>
          <a:xfrm>
            <a:off x="1621733" y="37107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1" name="Oval 50">
            <a:extLst>
              <a:ext uri="{FF2B5EF4-FFF2-40B4-BE49-F238E27FC236}">
                <a16:creationId xmlns:a16="http://schemas.microsoft.com/office/drawing/2014/main" id="{34E9F3F1-BC56-4C32-AE22-6EF5090CB70D}"/>
              </a:ext>
            </a:extLst>
          </p:cNvPr>
          <p:cNvSpPr/>
          <p:nvPr/>
        </p:nvSpPr>
        <p:spPr>
          <a:xfrm>
            <a:off x="4998617" y="37107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97D1F2C3-7631-4E68-9A3F-F6474A31D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505" y="2304554"/>
            <a:ext cx="4336674" cy="4336674"/>
          </a:xfrm>
          <a:prstGeom prst="rect">
            <a:avLst/>
          </a:prstGeom>
        </p:spPr>
      </p:pic>
      <p:pic>
        <p:nvPicPr>
          <p:cNvPr id="16" name="图片 15">
            <a:extLst>
              <a:ext uri="{FF2B5EF4-FFF2-40B4-BE49-F238E27FC236}">
                <a16:creationId xmlns:a16="http://schemas.microsoft.com/office/drawing/2014/main" id="{0E6EEC45-E7AF-4C3F-86CD-E443E6DB1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356384" y="1913670"/>
            <a:ext cx="4454121" cy="4454121"/>
          </a:xfrm>
          <a:prstGeom prst="rect">
            <a:avLst/>
          </a:prstGeom>
        </p:spPr>
      </p:pic>
      <p:pic>
        <p:nvPicPr>
          <p:cNvPr id="5" name="图片 4">
            <a:extLst>
              <a:ext uri="{FF2B5EF4-FFF2-40B4-BE49-F238E27FC236}">
                <a16:creationId xmlns:a16="http://schemas.microsoft.com/office/drawing/2014/main" id="{2C25AA0E-E121-479D-967B-008EE09B00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9754" y="275203"/>
            <a:ext cx="6096012" cy="6096012"/>
          </a:xfrm>
          <a:prstGeom prst="rect">
            <a:avLst/>
          </a:prstGeom>
        </p:spPr>
      </p:pic>
      <p:pic>
        <p:nvPicPr>
          <p:cNvPr id="25" name="图片 1">
            <a:extLst>
              <a:ext uri="{FF2B5EF4-FFF2-40B4-BE49-F238E27FC236}">
                <a16:creationId xmlns:a16="http://schemas.microsoft.com/office/drawing/2014/main" id="{CC2A6C04-5CF2-4FB9-B08A-1C680B6866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51" b="24846"/>
          <a:stretch/>
        </p:blipFill>
        <p:spPr>
          <a:xfrm>
            <a:off x="-1" y="3745709"/>
            <a:ext cx="14097713" cy="3112291"/>
          </a:xfrm>
          <a:prstGeom prst="rect">
            <a:avLst/>
          </a:prstGeom>
        </p:spPr>
      </p:pic>
      <p:sp>
        <p:nvSpPr>
          <p:cNvPr id="26" name="文本框 5">
            <a:extLst>
              <a:ext uri="{FF2B5EF4-FFF2-40B4-BE49-F238E27FC236}">
                <a16:creationId xmlns:a16="http://schemas.microsoft.com/office/drawing/2014/main" id="{17D0E4BC-2B55-4F6F-AB7C-60F5AAE1AEAC}"/>
              </a:ext>
            </a:extLst>
          </p:cNvPr>
          <p:cNvSpPr txBox="1"/>
          <p:nvPr/>
        </p:nvSpPr>
        <p:spPr>
          <a:xfrm>
            <a:off x="-16546" y="4040627"/>
            <a:ext cx="5946458"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Giáo</a:t>
            </a:r>
            <a:r>
              <a:rPr kumimoji="0" lang="en-US" altLang="zh-CN" sz="8000" b="1" i="0" u="none" strike="noStrike" kern="1200" cap="none" spc="0" normalizeH="0" noProof="0"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viên:…</a:t>
            </a:r>
            <a:endParaRPr kumimoji="0" lang="zh-CN" altLang="en-US" sz="80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27" name="文本框 5">
            <a:extLst>
              <a:ext uri="{FF2B5EF4-FFF2-40B4-BE49-F238E27FC236}">
                <a16:creationId xmlns:a16="http://schemas.microsoft.com/office/drawing/2014/main" id="{17D0E4BC-2B55-4F6F-AB7C-60F5AAE1AEAC}"/>
              </a:ext>
            </a:extLst>
          </p:cNvPr>
          <p:cNvSpPr txBox="1"/>
          <p:nvPr/>
        </p:nvSpPr>
        <p:spPr>
          <a:xfrm>
            <a:off x="1813322" y="568359"/>
            <a:ext cx="5946458"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Tiết</a:t>
            </a:r>
            <a:r>
              <a:rPr kumimoji="0" lang="en-US" altLang="zh-CN" sz="6000" b="1" i="0" u="none" strike="noStrike" kern="1200" cap="none" spc="0" normalizeH="0" noProof="0" dirty="0"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6000" b="1" i="0" u="none" strike="noStrike" kern="1200" cap="none" spc="0" normalizeH="0" noProof="0" dirty="0"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84:</a:t>
            </a:r>
            <a:endParaRPr kumimoji="0" lang="zh-CN" altLang="en-US" sz="60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a16="http://schemas.microsoft.com/office/drawing/2014/main" id="{5AB96712-38BE-47CC-B943-88B4D0DC7BDC}"/>
              </a:ext>
            </a:extLst>
          </p:cNvPr>
          <p:cNvSpPr txBox="1"/>
          <p:nvPr/>
        </p:nvSpPr>
        <p:spPr>
          <a:xfrm>
            <a:off x="877640" y="1554755"/>
            <a:ext cx="5538206"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sng" strike="noStrike" kern="1200" cap="none" spc="0" normalizeH="0" baseline="0" noProof="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Hoạt động luyện tập</a:t>
            </a:r>
            <a:endParaRPr kumimoji="0" lang="zh-CN" altLang="en-US"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8972"/>
            <a:ext cx="5283843" cy="5283843"/>
          </a:xfrm>
          <a:prstGeom prst="rect">
            <a:avLst/>
          </a:prstGeom>
        </p:spPr>
      </p:pic>
      <p:grpSp>
        <p:nvGrpSpPr>
          <p:cNvPr id="9" name="组合 8">
            <a:extLst>
              <a:ext uri="{FF2B5EF4-FFF2-40B4-BE49-F238E27FC236}">
                <a16:creationId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67009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a16="http://schemas.microsoft.com/office/drawing/2014/main" id="{2BE5FD17-B4F1-4FB1-B66F-60CA60722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696" y="-484259"/>
            <a:ext cx="3177093" cy="3177093"/>
          </a:xfrm>
          <a:prstGeom prst="rect">
            <a:avLst/>
          </a:prstGeom>
        </p:spPr>
      </p:pic>
      <p:sp>
        <p:nvSpPr>
          <p:cNvPr id="3" name="文本框 2">
            <a:extLst>
              <a:ext uri="{FF2B5EF4-FFF2-40B4-BE49-F238E27FC236}">
                <a16:creationId xmlns:a16="http://schemas.microsoft.com/office/drawing/2014/main" id="{8C80BA98-0EF8-4B4C-ABF7-4557A6551E08}"/>
              </a:ext>
            </a:extLst>
          </p:cNvPr>
          <p:cNvSpPr txBox="1"/>
          <p:nvPr/>
        </p:nvSpPr>
        <p:spPr>
          <a:xfrm>
            <a:off x="3326897" y="0"/>
            <a:ext cx="5538206"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sng" strike="noStrike" kern="1200" cap="none" spc="0" normalizeH="0" baseline="0" noProof="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Câu 1</a:t>
            </a:r>
            <a:endParaRPr kumimoji="0" lang="zh-CN" altLang="en-US"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graphicFrame>
        <p:nvGraphicFramePr>
          <p:cNvPr id="4" name="Table 3">
            <a:extLst>
              <a:ext uri="{FF2B5EF4-FFF2-40B4-BE49-F238E27FC236}">
                <a16:creationId xmlns:a16="http://schemas.microsoft.com/office/drawing/2014/main" id="{BFC56D75-859A-4D9D-81B3-E64DEC2E2D57}"/>
              </a:ext>
            </a:extLst>
          </p:cNvPr>
          <p:cNvGraphicFramePr>
            <a:graphicFrameLocks noGrp="1"/>
          </p:cNvGraphicFramePr>
          <p:nvPr>
            <p:extLst>
              <p:ext uri="{D42A27DB-BD31-4B8C-83A1-F6EECF244321}">
                <p14:modId xmlns:p14="http://schemas.microsoft.com/office/powerpoint/2010/main" val="4256496479"/>
              </p:ext>
            </p:extLst>
          </p:nvPr>
        </p:nvGraphicFramePr>
        <p:xfrm>
          <a:off x="1522953" y="1363579"/>
          <a:ext cx="9819861" cy="5099913"/>
        </p:xfrm>
        <a:graphic>
          <a:graphicData uri="http://schemas.openxmlformats.org/drawingml/2006/table">
            <a:tbl>
              <a:tblPr firstRow="1" firstCol="1" bandRow="1">
                <a:tableStyleId>{00A15C55-8517-42AA-B614-E9B94910E393}</a:tableStyleId>
              </a:tblPr>
              <a:tblGrid>
                <a:gridCol w="1782418">
                  <a:extLst>
                    <a:ext uri="{9D8B030D-6E8A-4147-A177-3AD203B41FA5}">
                      <a16:colId xmlns:a16="http://schemas.microsoft.com/office/drawing/2014/main" val="817357728"/>
                    </a:ext>
                  </a:extLst>
                </a:gridCol>
                <a:gridCol w="1457739">
                  <a:extLst>
                    <a:ext uri="{9D8B030D-6E8A-4147-A177-3AD203B41FA5}">
                      <a16:colId xmlns:a16="http://schemas.microsoft.com/office/drawing/2014/main" val="1745000941"/>
                    </a:ext>
                  </a:extLst>
                </a:gridCol>
                <a:gridCol w="2597426">
                  <a:extLst>
                    <a:ext uri="{9D8B030D-6E8A-4147-A177-3AD203B41FA5}">
                      <a16:colId xmlns:a16="http://schemas.microsoft.com/office/drawing/2014/main" val="4185148073"/>
                    </a:ext>
                  </a:extLst>
                </a:gridCol>
                <a:gridCol w="3982278">
                  <a:extLst>
                    <a:ext uri="{9D8B030D-6E8A-4147-A177-3AD203B41FA5}">
                      <a16:colId xmlns:a16="http://schemas.microsoft.com/office/drawing/2014/main" val="1423006594"/>
                    </a:ext>
                  </a:extLst>
                </a:gridCol>
              </a:tblGrid>
              <a:tr h="889929">
                <a:tc>
                  <a:txBody>
                    <a:bodyPr/>
                    <a:lstStyle/>
                    <a:p>
                      <a:pPr algn="ctr">
                        <a:lnSpc>
                          <a:spcPct val="150000"/>
                        </a:lnSpc>
                        <a:spcAft>
                          <a:spcPts val="0"/>
                        </a:spcAft>
                      </a:pPr>
                      <a:r>
                        <a:rPr lang="en-US" sz="2800">
                          <a:solidFill>
                            <a:srgbClr val="1F2020"/>
                          </a:solidFill>
                          <a:effectLst/>
                          <a:latin typeface="Times New Roman" panose="02020603050405020304" pitchFamily="18" charset="0"/>
                          <a:cs typeface="Times New Roman" panose="02020603050405020304" pitchFamily="18" charset="0"/>
                        </a:rPr>
                        <a:t>Tác phẩm</a:t>
                      </a:r>
                      <a:endParaRPr lang="en-US" sz="28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rgbClr val="FFC000"/>
                    </a:solidFill>
                  </a:tcPr>
                </a:tc>
                <a:tc>
                  <a:txBody>
                    <a:bodyPr/>
                    <a:lstStyle/>
                    <a:p>
                      <a:pPr algn="ctr">
                        <a:lnSpc>
                          <a:spcPct val="150000"/>
                        </a:lnSpc>
                        <a:spcAft>
                          <a:spcPts val="0"/>
                        </a:spcAft>
                      </a:pPr>
                      <a:r>
                        <a:rPr lang="en-US" sz="2800">
                          <a:solidFill>
                            <a:srgbClr val="1F2020"/>
                          </a:solidFill>
                          <a:effectLst/>
                          <a:latin typeface="Times New Roman" panose="02020603050405020304" pitchFamily="18" charset="0"/>
                          <a:cs typeface="Times New Roman" panose="02020603050405020304" pitchFamily="18" charset="0"/>
                        </a:rPr>
                        <a:t>Đề tài</a:t>
                      </a:r>
                      <a:endParaRPr lang="en-US" sz="28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rgbClr val="FFC000"/>
                    </a:solidFill>
                  </a:tcPr>
                </a:tc>
                <a:tc>
                  <a:txBody>
                    <a:bodyPr/>
                    <a:lstStyle/>
                    <a:p>
                      <a:pPr algn="ctr">
                        <a:lnSpc>
                          <a:spcPct val="150000"/>
                        </a:lnSpc>
                        <a:spcAft>
                          <a:spcPts val="0"/>
                        </a:spcAft>
                      </a:pPr>
                      <a:r>
                        <a:rPr lang="en-US" sz="2800">
                          <a:solidFill>
                            <a:srgbClr val="1F2020"/>
                          </a:solidFill>
                          <a:effectLst/>
                          <a:latin typeface="Times New Roman" panose="02020603050405020304" pitchFamily="18" charset="0"/>
                          <a:cs typeface="Times New Roman" panose="02020603050405020304" pitchFamily="18" charset="0"/>
                        </a:rPr>
                        <a:t>Chủ đề</a:t>
                      </a:r>
                      <a:endParaRPr lang="en-US" sz="28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rgbClr val="FFC000"/>
                    </a:solidFill>
                  </a:tcPr>
                </a:tc>
                <a:tc>
                  <a:txBody>
                    <a:bodyPr/>
                    <a:lstStyle/>
                    <a:p>
                      <a:pPr algn="ctr">
                        <a:lnSpc>
                          <a:spcPct val="150000"/>
                        </a:lnSpc>
                        <a:spcAft>
                          <a:spcPts val="0"/>
                        </a:spcAft>
                      </a:pPr>
                      <a:r>
                        <a:rPr lang="en-US" sz="2800">
                          <a:solidFill>
                            <a:srgbClr val="1F2020"/>
                          </a:solidFill>
                          <a:effectLst/>
                          <a:latin typeface="Times New Roman" panose="02020603050405020304" pitchFamily="18" charset="0"/>
                          <a:cs typeface="Times New Roman" panose="02020603050405020304" pitchFamily="18" charset="0"/>
                        </a:rPr>
                        <a:t>Chi tiết tiêu biểu</a:t>
                      </a:r>
                      <a:endParaRPr lang="en-US" sz="28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rgbClr val="FFC000"/>
                    </a:solidFill>
                  </a:tcPr>
                </a:tc>
                <a:extLst>
                  <a:ext uri="{0D108BD9-81ED-4DB2-BD59-A6C34878D82A}">
                    <a16:rowId xmlns:a16="http://schemas.microsoft.com/office/drawing/2014/main" val="3501797449"/>
                  </a:ext>
                </a:extLst>
              </a:tr>
              <a:tr h="1431836">
                <a:tc>
                  <a:txBody>
                    <a:bodyPr/>
                    <a:lstStyle/>
                    <a:p>
                      <a:pPr algn="ctr">
                        <a:lnSpc>
                          <a:spcPct val="150000"/>
                        </a:lnSpc>
                        <a:spcAft>
                          <a:spcPts val="0"/>
                        </a:spcAft>
                      </a:pPr>
                      <a:r>
                        <a:rPr lang="en-US" sz="2400">
                          <a:solidFill>
                            <a:srgbClr val="1F2020"/>
                          </a:solidFill>
                          <a:effectLst/>
                          <a:latin typeface="Times New Roman" panose="02020603050405020304" pitchFamily="18" charset="0"/>
                          <a:cs typeface="Times New Roman" panose="02020603050405020304" pitchFamily="18" charset="0"/>
                        </a:rPr>
                        <a:t>Gió lạnh </a:t>
                      </a:r>
                    </a:p>
                    <a:p>
                      <a:pPr algn="ctr">
                        <a:lnSpc>
                          <a:spcPct val="150000"/>
                        </a:lnSpc>
                        <a:spcAft>
                          <a:spcPts val="0"/>
                        </a:spcAft>
                      </a:pPr>
                      <a:r>
                        <a:rPr lang="en-US" sz="2400">
                          <a:solidFill>
                            <a:srgbClr val="1F2020"/>
                          </a:solidFill>
                          <a:effectLst/>
                          <a:latin typeface="Times New Roman" panose="02020603050405020304" pitchFamily="18" charset="0"/>
                          <a:cs typeface="Times New Roman" panose="02020603050405020304" pitchFamily="18" charset="0"/>
                        </a:rPr>
                        <a:t>đầu mùa</a:t>
                      </a: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chemeClr val="accent3">
                        <a:lumMod val="40000"/>
                        <a:lumOff val="60000"/>
                      </a:schemeClr>
                    </a:solidFill>
                  </a:tcPr>
                </a:tc>
                <a:tc>
                  <a:txBody>
                    <a:bodyPr/>
                    <a:lstStyle/>
                    <a:p>
                      <a:pPr algn="just">
                        <a:lnSpc>
                          <a:spcPct val="150000"/>
                        </a:lnSpc>
                        <a:spcAft>
                          <a:spcPts val="0"/>
                        </a:spcAft>
                      </a:pP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chemeClr val="accent3">
                        <a:lumMod val="40000"/>
                        <a:lumOff val="60000"/>
                      </a:schemeClr>
                    </a:solidFill>
                  </a:tcPr>
                </a:tc>
                <a:tc>
                  <a:txBody>
                    <a:bodyPr/>
                    <a:lstStyle/>
                    <a:p>
                      <a:pPr algn="just">
                        <a:lnSpc>
                          <a:spcPct val="150000"/>
                        </a:lnSpc>
                        <a:spcAft>
                          <a:spcPts val="0"/>
                        </a:spcAft>
                      </a:pP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chemeClr val="accent3">
                        <a:lumMod val="40000"/>
                        <a:lumOff val="60000"/>
                      </a:schemeClr>
                    </a:solidFill>
                  </a:tcPr>
                </a:tc>
                <a:extLst>
                  <a:ext uri="{0D108BD9-81ED-4DB2-BD59-A6C34878D82A}">
                    <a16:rowId xmlns:a16="http://schemas.microsoft.com/office/drawing/2014/main" val="4229057028"/>
                  </a:ext>
                </a:extLst>
              </a:tr>
              <a:tr h="982833">
                <a:tc>
                  <a:txBody>
                    <a:bodyPr/>
                    <a:lstStyle/>
                    <a:p>
                      <a:pPr algn="ctr">
                        <a:lnSpc>
                          <a:spcPct val="150000"/>
                        </a:lnSpc>
                        <a:spcAft>
                          <a:spcPts val="0"/>
                        </a:spcAft>
                      </a:pPr>
                      <a:r>
                        <a:rPr lang="en-US" sz="2400">
                          <a:solidFill>
                            <a:srgbClr val="1F2020"/>
                          </a:solidFill>
                          <a:effectLst/>
                          <a:latin typeface="Times New Roman" panose="02020603050405020304" pitchFamily="18" charset="0"/>
                          <a:cs typeface="Times New Roman" panose="02020603050405020304" pitchFamily="18" charset="0"/>
                        </a:rPr>
                        <a:t>Tuổi thơ tôi</a:t>
                      </a: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chemeClr val="accent3">
                        <a:lumMod val="40000"/>
                        <a:lumOff val="60000"/>
                      </a:schemeClr>
                    </a:solidFill>
                  </a:tcPr>
                </a:tc>
                <a:tc>
                  <a:txBody>
                    <a:bodyPr/>
                    <a:lstStyle/>
                    <a:p>
                      <a:pPr algn="just">
                        <a:lnSpc>
                          <a:spcPct val="150000"/>
                        </a:lnSpc>
                        <a:spcAft>
                          <a:spcPts val="0"/>
                        </a:spcAft>
                      </a:pP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chemeClr val="accent3">
                        <a:lumMod val="40000"/>
                        <a:lumOff val="60000"/>
                      </a:schemeClr>
                    </a:solidFill>
                  </a:tcPr>
                </a:tc>
                <a:tc>
                  <a:txBody>
                    <a:bodyPr/>
                    <a:lstStyle/>
                    <a:p>
                      <a:pPr algn="just">
                        <a:lnSpc>
                          <a:spcPct val="150000"/>
                        </a:lnSpc>
                        <a:spcAft>
                          <a:spcPts val="0"/>
                        </a:spcAft>
                      </a:pP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chemeClr val="accent3">
                        <a:lumMod val="40000"/>
                        <a:lumOff val="60000"/>
                      </a:schemeClr>
                    </a:solidFill>
                  </a:tcPr>
                </a:tc>
                <a:extLst>
                  <a:ext uri="{0D108BD9-81ED-4DB2-BD59-A6C34878D82A}">
                    <a16:rowId xmlns:a16="http://schemas.microsoft.com/office/drawing/2014/main" val="3947152973"/>
                  </a:ext>
                </a:extLst>
              </a:tr>
              <a:tr h="1795315">
                <a:tc>
                  <a:txBody>
                    <a:bodyPr/>
                    <a:lstStyle/>
                    <a:p>
                      <a:pPr algn="ctr">
                        <a:lnSpc>
                          <a:spcPct val="150000"/>
                        </a:lnSpc>
                        <a:spcAft>
                          <a:spcPts val="0"/>
                        </a:spcAft>
                      </a:pPr>
                      <a:r>
                        <a:rPr lang="en-US" sz="2400">
                          <a:solidFill>
                            <a:srgbClr val="1F2020"/>
                          </a:solidFill>
                          <a:effectLst/>
                          <a:latin typeface="Times New Roman" panose="02020603050405020304" pitchFamily="18" charset="0"/>
                          <a:cs typeface="Times New Roman" panose="02020603050405020304" pitchFamily="18" charset="0"/>
                        </a:rPr>
                        <a:t>Chiếc lá </a:t>
                      </a:r>
                    </a:p>
                    <a:p>
                      <a:pPr algn="ctr">
                        <a:lnSpc>
                          <a:spcPct val="150000"/>
                        </a:lnSpc>
                        <a:spcAft>
                          <a:spcPts val="0"/>
                        </a:spcAft>
                      </a:pPr>
                      <a:r>
                        <a:rPr lang="en-US" sz="2400">
                          <a:solidFill>
                            <a:srgbClr val="1F2020"/>
                          </a:solidFill>
                          <a:effectLst/>
                          <a:latin typeface="Times New Roman" panose="02020603050405020304" pitchFamily="18" charset="0"/>
                          <a:cs typeface="Times New Roman" panose="02020603050405020304" pitchFamily="18" charset="0"/>
                        </a:rPr>
                        <a:t>cuối cùng</a:t>
                      </a: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chemeClr val="accent3">
                        <a:lumMod val="40000"/>
                        <a:lumOff val="60000"/>
                      </a:schemeClr>
                    </a:solidFill>
                  </a:tcPr>
                </a:tc>
                <a:tc>
                  <a:txBody>
                    <a:bodyPr/>
                    <a:lstStyle/>
                    <a:p>
                      <a:pPr algn="just">
                        <a:lnSpc>
                          <a:spcPct val="150000"/>
                        </a:lnSpc>
                        <a:spcAft>
                          <a:spcPts val="0"/>
                        </a:spcAft>
                      </a:pPr>
                      <a:endParaRPr lang="en-US" sz="24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solidFill>
                      <a:schemeClr val="accent3">
                        <a:lumMod val="40000"/>
                        <a:lumOff val="60000"/>
                      </a:schemeClr>
                    </a:solidFill>
                  </a:tcPr>
                </a:tc>
                <a:tc>
                  <a:txBody>
                    <a:bodyPr/>
                    <a:lstStyle/>
                    <a:p>
                      <a:pPr algn="just">
                        <a:lnSpc>
                          <a:spcPct val="150000"/>
                        </a:lnSpc>
                        <a:spcAft>
                          <a:spcPts val="0"/>
                        </a:spcAft>
                      </a:pPr>
                      <a:endParaRPr lang="en-US" sz="2400">
                        <a:solidFill>
                          <a:srgbClr val="1F2020"/>
                        </a:solidFill>
                        <a:effectLst/>
                        <a:latin typeface="Times New Roman" panose="02020603050405020304" pitchFamily="18" charset="0"/>
                        <a:cs typeface="Times New Roman" panose="02020603050405020304" pitchFamily="18" charset="0"/>
                      </a:endParaRPr>
                    </a:p>
                  </a:txBody>
                  <a:tcPr marL="36799" marR="36799" marT="0" marB="0">
                    <a:solidFill>
                      <a:schemeClr val="accent3">
                        <a:lumMod val="40000"/>
                        <a:lumOff val="60000"/>
                      </a:schemeClr>
                    </a:solidFill>
                  </a:tcPr>
                </a:tc>
                <a:extLst>
                  <a:ext uri="{0D108BD9-81ED-4DB2-BD59-A6C34878D82A}">
                    <a16:rowId xmlns:a16="http://schemas.microsoft.com/office/drawing/2014/main" val="3420610562"/>
                  </a:ext>
                </a:extLst>
              </a:tr>
            </a:tbl>
          </a:graphicData>
        </a:graphic>
      </p:graphicFrame>
    </p:spTree>
    <p:extLst>
      <p:ext uri="{BB962C8B-B14F-4D97-AF65-F5344CB8AC3E}">
        <p14:creationId xmlns:p14="http://schemas.microsoft.com/office/powerpoint/2010/main" val="174021854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Gió lạnh đầu mùa</a:t>
            </a: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Đề tài</a:t>
            </a:r>
          </a:p>
        </p:txBody>
      </p:sp>
      <p:sp>
        <p:nvSpPr>
          <p:cNvPr id="7" name="Rounded Rectangle 6"/>
          <p:cNvSpPr/>
          <p:nvPr/>
        </p:nvSpPr>
        <p:spPr>
          <a:xfrm>
            <a:off x="7903028" y="195943"/>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Viết về tình </a:t>
            </a:r>
            <a:r>
              <a:rPr lang="en-US" sz="3200" smtClean="0">
                <a:solidFill>
                  <a:prstClr val="black"/>
                </a:solidFill>
                <a:latin typeface="Times New Roman" panose="02020603050405020304" pitchFamily="18" charset="0"/>
                <a:cs typeface="Times New Roman" panose="02020603050405020304" pitchFamily="18" charset="0"/>
              </a:rPr>
              <a:t>cảm </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8" name="Rounded Rectangle 7"/>
          <p:cNvSpPr/>
          <p:nvPr/>
        </p:nvSpPr>
        <p:spPr>
          <a:xfrm>
            <a:off x="7903028" y="1356327"/>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Mối </a:t>
            </a:r>
            <a:r>
              <a:rPr lang="en-US" sz="3200">
                <a:solidFill>
                  <a:prstClr val="black"/>
                </a:solidFill>
                <a:latin typeface="Times New Roman" panose="02020603050405020304" pitchFamily="18" charset="0"/>
                <a:cs typeface="Times New Roman" panose="02020603050405020304" pitchFamily="18" charset="0"/>
              </a:rPr>
              <a:t>quan hệ, xử sự </a:t>
            </a:r>
          </a:p>
        </p:txBody>
      </p:sp>
      <p:sp>
        <p:nvSpPr>
          <p:cNvPr id="9" name="Rounded Rectangle 8"/>
          <p:cNvSpPr/>
          <p:nvPr/>
        </p:nvSpPr>
        <p:spPr>
          <a:xfrm>
            <a:off x="7994468" y="2791031"/>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G</a:t>
            </a:r>
            <a:r>
              <a:rPr lang="vi-VN" sz="3200" smtClean="0">
                <a:solidFill>
                  <a:prstClr val="black"/>
                </a:solidFill>
                <a:latin typeface="Times New Roman" panose="02020603050405020304" pitchFamily="18" charset="0"/>
                <a:cs typeface="Times New Roman" panose="02020603050405020304" pitchFamily="18" charset="0"/>
              </a:rPr>
              <a:t>iữa </a:t>
            </a:r>
            <a:r>
              <a:rPr lang="vi-VN" sz="3200">
                <a:solidFill>
                  <a:prstClr val="black"/>
                </a:solidFill>
                <a:latin typeface="Times New Roman" panose="02020603050405020304" pitchFamily="18" charset="0"/>
                <a:cs typeface="Times New Roman" panose="02020603050405020304" pitchFamily="18" charset="0"/>
              </a:rPr>
              <a:t>con người với nhau.</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099661" y="436601"/>
            <a:ext cx="855618" cy="622596"/>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p:cNvCxnSpPr>
          <p:nvPr/>
        </p:nvCxnSpPr>
        <p:spPr>
          <a:xfrm>
            <a:off x="7138850" y="992777"/>
            <a:ext cx="764178" cy="621039"/>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3"/>
          </p:cNvCxnSpPr>
          <p:nvPr/>
        </p:nvCxnSpPr>
        <p:spPr>
          <a:xfrm>
            <a:off x="7138850" y="992777"/>
            <a:ext cx="764178" cy="1946366"/>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Chi tiết tiêu biểu</a:t>
            </a:r>
          </a:p>
        </p:txBody>
      </p:sp>
    </p:spTree>
    <p:extLst>
      <p:ext uri="{BB962C8B-B14F-4D97-AF65-F5344CB8AC3E}">
        <p14:creationId xmlns:p14="http://schemas.microsoft.com/office/powerpoint/2010/main" val="3011154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Gió lạnh đầu mùa</a:t>
            </a: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Đề tài</a:t>
            </a:r>
          </a:p>
        </p:txBody>
      </p:sp>
      <p:sp>
        <p:nvSpPr>
          <p:cNvPr id="7" name="Rounded Rectangle 6"/>
          <p:cNvSpPr/>
          <p:nvPr/>
        </p:nvSpPr>
        <p:spPr>
          <a:xfrm>
            <a:off x="7919356" y="1360648"/>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Thể hiện tình yêu </a:t>
            </a:r>
            <a:r>
              <a:rPr lang="vi-VN" sz="3200" smtClean="0">
                <a:solidFill>
                  <a:prstClr val="black"/>
                </a:solidFill>
                <a:latin typeface="Times New Roman" panose="02020603050405020304" pitchFamily="18" charset="0"/>
                <a:cs typeface="Times New Roman" panose="02020603050405020304" pitchFamily="18" charset="0"/>
              </a:rPr>
              <a:t>thương </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8" name="Rounded Rectangle 7"/>
          <p:cNvSpPr/>
          <p:nvPr/>
        </p:nvSpPr>
        <p:spPr>
          <a:xfrm>
            <a:off x="7997735" y="2754053"/>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S</a:t>
            </a:r>
            <a:r>
              <a:rPr lang="vi-VN" sz="3200" smtClean="0">
                <a:solidFill>
                  <a:prstClr val="black"/>
                </a:solidFill>
                <a:latin typeface="Times New Roman" panose="02020603050405020304" pitchFamily="18" charset="0"/>
                <a:cs typeface="Times New Roman" panose="02020603050405020304" pitchFamily="18" charset="0"/>
              </a:rPr>
              <a:t>ự </a:t>
            </a:r>
            <a:r>
              <a:rPr lang="vi-VN" sz="3200">
                <a:solidFill>
                  <a:prstClr val="black"/>
                </a:solidFill>
                <a:latin typeface="Times New Roman" panose="02020603050405020304" pitchFamily="18" charset="0"/>
                <a:cs typeface="Times New Roman" panose="02020603050405020304" pitchFamily="18" charset="0"/>
              </a:rPr>
              <a:t>cảm thông, chia </a:t>
            </a:r>
            <a:r>
              <a:rPr lang="vi-VN" sz="3200" smtClean="0">
                <a:solidFill>
                  <a:prstClr val="black"/>
                </a:solidFill>
                <a:latin typeface="Times New Roman" panose="02020603050405020304" pitchFamily="18" charset="0"/>
                <a:cs typeface="Times New Roman" panose="02020603050405020304" pitchFamily="18" charset="0"/>
              </a:rPr>
              <a:t>sẻ</a:t>
            </a:r>
            <a:endParaRPr lang="vi-VN" sz="3200">
              <a:solidFill>
                <a:prstClr val="black"/>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8128364" y="4221413"/>
            <a:ext cx="3802258" cy="1500117"/>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G</a:t>
            </a:r>
            <a:r>
              <a:rPr lang="vi-VN" sz="3200" smtClean="0">
                <a:solidFill>
                  <a:prstClr val="black"/>
                </a:solidFill>
                <a:latin typeface="Times New Roman" panose="02020603050405020304" pitchFamily="18" charset="0"/>
                <a:cs typeface="Times New Roman" panose="02020603050405020304" pitchFamily="18" charset="0"/>
              </a:rPr>
              <a:t>iúp </a:t>
            </a:r>
            <a:r>
              <a:rPr lang="vi-VN" sz="3200">
                <a:solidFill>
                  <a:prstClr val="black"/>
                </a:solidFill>
                <a:latin typeface="Times New Roman" panose="02020603050405020304" pitchFamily="18" charset="0"/>
                <a:cs typeface="Times New Roman" panose="02020603050405020304" pitchFamily="18" charset="0"/>
              </a:rPr>
              <a:t>đỡ lẫn nhau giữa người với người trong cuộc sống.</a:t>
            </a: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318464" y="1867989"/>
            <a:ext cx="584564" cy="1343264"/>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302136" y="3090698"/>
            <a:ext cx="613954" cy="157533"/>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1"/>
          </p:cNvCxnSpPr>
          <p:nvPr/>
        </p:nvCxnSpPr>
        <p:spPr>
          <a:xfrm>
            <a:off x="7328263" y="3248231"/>
            <a:ext cx="800101" cy="172324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Chi tiết tiêu biểu</a:t>
            </a:r>
          </a:p>
        </p:txBody>
      </p:sp>
    </p:spTree>
    <p:extLst>
      <p:ext uri="{BB962C8B-B14F-4D97-AF65-F5344CB8AC3E}">
        <p14:creationId xmlns:p14="http://schemas.microsoft.com/office/powerpoint/2010/main" val="1554134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Gió lạnh đầu mùa</a:t>
            </a: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Đề tài</a:t>
            </a:r>
          </a:p>
        </p:txBody>
      </p:sp>
      <p:sp>
        <p:nvSpPr>
          <p:cNvPr id="7" name="Rounded Rectangle 6"/>
          <p:cNvSpPr/>
          <p:nvPr/>
        </p:nvSpPr>
        <p:spPr>
          <a:xfrm>
            <a:off x="7932417" y="2869408"/>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Sơn thấy động lòng thương bé Hiên.</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8" name="Rounded Rectangle 7"/>
          <p:cNvSpPr/>
          <p:nvPr/>
        </p:nvSpPr>
        <p:spPr>
          <a:xfrm>
            <a:off x="7893230" y="4114800"/>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Chị Lan hăm hở chạy về nhà lấy áo.</a:t>
            </a:r>
          </a:p>
        </p:txBody>
      </p:sp>
      <p:sp>
        <p:nvSpPr>
          <p:cNvPr id="9" name="Rounded Rectangle 8"/>
          <p:cNvSpPr/>
          <p:nvPr/>
        </p:nvSpPr>
        <p:spPr>
          <a:xfrm>
            <a:off x="7997735" y="5943600"/>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Mẹ Sơn cho bác Hiên vay tiền mua.</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318464" y="3272410"/>
            <a:ext cx="584564" cy="1343264"/>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289074" y="4536908"/>
            <a:ext cx="613954" cy="157533"/>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328263" y="4712703"/>
            <a:ext cx="800101" cy="1430383"/>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Chi tiết tiêu biểu</a:t>
            </a:r>
          </a:p>
        </p:txBody>
      </p:sp>
    </p:spTree>
    <p:extLst>
      <p:ext uri="{BB962C8B-B14F-4D97-AF65-F5344CB8AC3E}">
        <p14:creationId xmlns:p14="http://schemas.microsoft.com/office/powerpoint/2010/main" val="2204828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Tuổi thơ tôi</a:t>
            </a: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Đề tài</a:t>
            </a:r>
          </a:p>
        </p:txBody>
      </p:sp>
      <p:sp>
        <p:nvSpPr>
          <p:cNvPr id="7" name="Rounded Rectangle 6"/>
          <p:cNvSpPr/>
          <p:nvPr/>
        </p:nvSpPr>
        <p:spPr>
          <a:xfrm>
            <a:off x="7903028" y="195943"/>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Viết về tình </a:t>
            </a: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cảm </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8" name="Rounded Rectangle 7"/>
          <p:cNvSpPr/>
          <p:nvPr/>
        </p:nvSpPr>
        <p:spPr>
          <a:xfrm>
            <a:off x="7903028" y="1356327"/>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Mối </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quan hệ, xử sự </a:t>
            </a:r>
          </a:p>
        </p:txBody>
      </p:sp>
      <p:sp>
        <p:nvSpPr>
          <p:cNvPr id="9" name="Rounded Rectangle 8"/>
          <p:cNvSpPr/>
          <p:nvPr/>
        </p:nvSpPr>
        <p:spPr>
          <a:xfrm>
            <a:off x="7994468" y="2791031"/>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G</a:t>
            </a:r>
            <a:r>
              <a:rPr kumimoji="0" lang="vi-VN"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iữa </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con người với nhau.</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099661" y="436601"/>
            <a:ext cx="855618" cy="622596"/>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p:cNvCxnSpPr>
          <p:nvPr/>
        </p:nvCxnSpPr>
        <p:spPr>
          <a:xfrm>
            <a:off x="7138850" y="992777"/>
            <a:ext cx="764178" cy="621039"/>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3"/>
          </p:cNvCxnSpPr>
          <p:nvPr/>
        </p:nvCxnSpPr>
        <p:spPr>
          <a:xfrm>
            <a:off x="7138850" y="992777"/>
            <a:ext cx="764178" cy="1946366"/>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Chi tiết tiêu biểu</a:t>
            </a:r>
          </a:p>
        </p:txBody>
      </p:sp>
    </p:spTree>
    <p:extLst>
      <p:ext uri="{BB962C8B-B14F-4D97-AF65-F5344CB8AC3E}">
        <p14:creationId xmlns:p14="http://schemas.microsoft.com/office/powerpoint/2010/main" val="3214666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Tuổi thơ tôi</a:t>
            </a: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Đề tài</a:t>
            </a:r>
          </a:p>
        </p:txBody>
      </p:sp>
      <p:sp>
        <p:nvSpPr>
          <p:cNvPr id="7" name="Rounded Rectangle 6"/>
          <p:cNvSpPr/>
          <p:nvPr/>
        </p:nvSpPr>
        <p:spPr>
          <a:xfrm>
            <a:off x="7903028" y="195943"/>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Viết về kỉ niệm </a:t>
            </a:r>
            <a:r>
              <a:rPr lang="vi-VN" sz="3200" smtClean="0">
                <a:solidFill>
                  <a:prstClr val="black"/>
                </a:solidFill>
                <a:latin typeface="Times New Roman" panose="02020603050405020304" pitchFamily="18" charset="0"/>
                <a:cs typeface="Times New Roman" panose="02020603050405020304" pitchFamily="18" charset="0"/>
              </a:rPr>
              <a:t>tuổi</a:t>
            </a:r>
            <a:r>
              <a:rPr lang="en-US" sz="3200" smtClean="0">
                <a:solidFill>
                  <a:prstClr val="black"/>
                </a:solidFill>
                <a:latin typeface="Times New Roman" panose="02020603050405020304" pitchFamily="18" charset="0"/>
                <a:cs typeface="Times New Roman" panose="02020603050405020304" pitchFamily="18" charset="0"/>
              </a:rPr>
              <a:t> thơ</a:t>
            </a:r>
            <a:endParaRPr lang="vi-VN" sz="3200">
              <a:solidFill>
                <a:prstClr val="black"/>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7968341" y="1806995"/>
            <a:ext cx="3802258" cy="1589348"/>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M</a:t>
            </a:r>
            <a:r>
              <a:rPr lang="vi-VN" sz="3200" smtClean="0">
                <a:solidFill>
                  <a:prstClr val="black"/>
                </a:solidFill>
                <a:latin typeface="Times New Roman" panose="02020603050405020304" pitchFamily="18" charset="0"/>
                <a:cs typeface="Times New Roman" panose="02020603050405020304" pitchFamily="18" charset="0"/>
              </a:rPr>
              <a:t>ối </a:t>
            </a:r>
            <a:r>
              <a:rPr lang="vi-VN" sz="3200">
                <a:solidFill>
                  <a:prstClr val="black"/>
                </a:solidFill>
                <a:latin typeface="Times New Roman" panose="02020603050405020304" pitchFamily="18" charset="0"/>
                <a:cs typeface="Times New Roman" panose="02020603050405020304" pitchFamily="18" charset="0"/>
              </a:rPr>
              <a:t>quan hệ bạn bè, thầy trò trong nhà trưởng.</a:t>
            </a: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099661" y="436601"/>
            <a:ext cx="855618" cy="622596"/>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p:cNvCxnSpPr>
          <p:nvPr/>
        </p:nvCxnSpPr>
        <p:spPr>
          <a:xfrm>
            <a:off x="7138850" y="992777"/>
            <a:ext cx="764178" cy="909979"/>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Chi tiết tiêu biểu</a:t>
            </a:r>
          </a:p>
        </p:txBody>
      </p:sp>
    </p:spTree>
    <p:extLst>
      <p:ext uri="{BB962C8B-B14F-4D97-AF65-F5344CB8AC3E}">
        <p14:creationId xmlns:p14="http://schemas.microsoft.com/office/powerpoint/2010/main" val="725259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Tuổi thơ tôi</a:t>
            </a: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Đề tài</a:t>
            </a:r>
          </a:p>
        </p:txBody>
      </p:sp>
      <p:sp>
        <p:nvSpPr>
          <p:cNvPr id="7" name="Rounded Rectangle 6"/>
          <p:cNvSpPr/>
          <p:nvPr/>
        </p:nvSpPr>
        <p:spPr>
          <a:xfrm>
            <a:off x="7919356" y="1360648"/>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Khẳng định ý nghĩa của sự cảm thông</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8" name="Rounded Rectangle 7"/>
          <p:cNvSpPr/>
          <p:nvPr/>
        </p:nvSpPr>
        <p:spPr>
          <a:xfrm>
            <a:off x="7997735" y="2754053"/>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Khẳng định ý nghĩa của sự </a:t>
            </a:r>
            <a:r>
              <a:rPr lang="en-US" sz="3200" smtClean="0">
                <a:solidFill>
                  <a:prstClr val="black"/>
                </a:solidFill>
                <a:latin typeface="Times New Roman" panose="02020603050405020304" pitchFamily="18" charset="0"/>
                <a:cs typeface="Times New Roman" panose="02020603050405020304" pitchFamily="18" charset="0"/>
              </a:rPr>
              <a:t>thấu hiểu</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ounded Rectangle 8"/>
          <p:cNvSpPr/>
          <p:nvPr/>
        </p:nvSpPr>
        <p:spPr>
          <a:xfrm>
            <a:off x="8128364" y="4221413"/>
            <a:ext cx="3802258" cy="1500117"/>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Khẳng định ý nghĩa của sự </a:t>
            </a:r>
            <a:r>
              <a:rPr lang="en-US" sz="3200" smtClean="0">
                <a:solidFill>
                  <a:prstClr val="black"/>
                </a:solidFill>
                <a:latin typeface="Times New Roman" panose="02020603050405020304" pitchFamily="18" charset="0"/>
                <a:cs typeface="Times New Roman" panose="02020603050405020304" pitchFamily="18" charset="0"/>
              </a:rPr>
              <a:t>tha thứ</a:t>
            </a: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318464" y="1867989"/>
            <a:ext cx="584564" cy="1343264"/>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302136" y="3090698"/>
            <a:ext cx="613954" cy="157533"/>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1"/>
          </p:cNvCxnSpPr>
          <p:nvPr/>
        </p:nvCxnSpPr>
        <p:spPr>
          <a:xfrm>
            <a:off x="7328263" y="3248231"/>
            <a:ext cx="800101" cy="172324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Chi tiết tiêu biểu</a:t>
            </a:r>
          </a:p>
        </p:txBody>
      </p:sp>
    </p:spTree>
    <p:extLst>
      <p:ext uri="{BB962C8B-B14F-4D97-AF65-F5344CB8AC3E}">
        <p14:creationId xmlns:p14="http://schemas.microsoft.com/office/powerpoint/2010/main" val="4096635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thơ tôi</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Đề tài</a:t>
            </a:r>
          </a:p>
        </p:txBody>
      </p:sp>
      <p:sp>
        <p:nvSpPr>
          <p:cNvPr id="7" name="Rounded Rectangle 6"/>
          <p:cNvSpPr/>
          <p:nvPr/>
        </p:nvSpPr>
        <p:spPr>
          <a:xfrm>
            <a:off x="7932417" y="2046448"/>
            <a:ext cx="4075612" cy="173736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Lợi và các bạn cùng thầy Phu tiếc thương và làm đám tang cho dế.</a:t>
            </a:r>
          </a:p>
        </p:txBody>
      </p:sp>
      <p:sp>
        <p:nvSpPr>
          <p:cNvPr id="8" name="Rounded Rectangle 7"/>
          <p:cNvSpPr/>
          <p:nvPr/>
        </p:nvSpPr>
        <p:spPr>
          <a:xfrm>
            <a:off x="7929152" y="4536908"/>
            <a:ext cx="3802258" cy="1423852"/>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Thầy Phu đặt vòng hoa lên mộ chú dế và xin lỗi Lợi.</a:t>
            </a: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318464" y="3272410"/>
            <a:ext cx="584564" cy="1343264"/>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289074" y="4694442"/>
            <a:ext cx="640078" cy="66997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Chi tiết tiêu biểu</a:t>
            </a:r>
          </a:p>
        </p:txBody>
      </p:sp>
    </p:spTree>
    <p:extLst>
      <p:ext uri="{BB962C8B-B14F-4D97-AF65-F5344CB8AC3E}">
        <p14:creationId xmlns:p14="http://schemas.microsoft.com/office/powerpoint/2010/main" val="3527792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Chiếc</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lá cuối cùng</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Đề tài</a:t>
            </a:r>
          </a:p>
        </p:txBody>
      </p:sp>
      <p:sp>
        <p:nvSpPr>
          <p:cNvPr id="7" name="Rounded Rectangle 6"/>
          <p:cNvSpPr/>
          <p:nvPr/>
        </p:nvSpPr>
        <p:spPr>
          <a:xfrm>
            <a:off x="7903028" y="195943"/>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Viết về </a:t>
            </a: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thái</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độ</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8" name="Rounded Rectangle 7"/>
          <p:cNvSpPr/>
          <p:nvPr/>
        </p:nvSpPr>
        <p:spPr>
          <a:xfrm>
            <a:off x="7903028" y="1356327"/>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yêu thương</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ounded Rectangle 8"/>
          <p:cNvSpPr/>
          <p:nvPr/>
        </p:nvSpPr>
        <p:spPr>
          <a:xfrm>
            <a:off x="7994468" y="2791031"/>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G</a:t>
            </a:r>
            <a:r>
              <a:rPr kumimoji="0" lang="vi-VN"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iữa </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con người với nhau.</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099661" y="436601"/>
            <a:ext cx="855618" cy="622596"/>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p:cNvCxnSpPr>
          <p:nvPr/>
        </p:nvCxnSpPr>
        <p:spPr>
          <a:xfrm>
            <a:off x="7138850" y="992777"/>
            <a:ext cx="764178" cy="621039"/>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3"/>
          </p:cNvCxnSpPr>
          <p:nvPr/>
        </p:nvCxnSpPr>
        <p:spPr>
          <a:xfrm>
            <a:off x="7138850" y="992777"/>
            <a:ext cx="764178" cy="1946366"/>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Chi tiết tiêu biểu</a:t>
            </a:r>
          </a:p>
        </p:txBody>
      </p:sp>
    </p:spTree>
    <p:extLst>
      <p:ext uri="{BB962C8B-B14F-4D97-AF65-F5344CB8AC3E}">
        <p14:creationId xmlns:p14="http://schemas.microsoft.com/office/powerpoint/2010/main" val="3800918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a16="http://schemas.microsoft.com/office/drawing/2014/main" id="{5AB96712-38BE-47CC-B943-88B4D0DC7BDC}"/>
              </a:ext>
            </a:extLst>
          </p:cNvPr>
          <p:cNvSpPr txBox="1"/>
          <p:nvPr/>
        </p:nvSpPr>
        <p:spPr>
          <a:xfrm>
            <a:off x="877640" y="1554755"/>
            <a:ext cx="5538206"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sng" strike="noStrike" kern="1200" cap="none" spc="0" normalizeH="0" baseline="0" noProof="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Hoạt động khởi động</a:t>
            </a:r>
            <a:endParaRPr kumimoji="0" lang="zh-CN" altLang="en-US"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8972"/>
            <a:ext cx="5283843" cy="5283843"/>
          </a:xfrm>
          <a:prstGeom prst="rect">
            <a:avLst/>
          </a:prstGeom>
        </p:spPr>
      </p:pic>
      <p:grpSp>
        <p:nvGrpSpPr>
          <p:cNvPr id="9" name="组合 8">
            <a:extLst>
              <a:ext uri="{FF2B5EF4-FFF2-40B4-BE49-F238E27FC236}">
                <a16:creationId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260375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Chiếc</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lá cuối cùng</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Đề tài</a:t>
            </a:r>
          </a:p>
        </p:txBody>
      </p:sp>
      <p:sp>
        <p:nvSpPr>
          <p:cNvPr id="7" name="Rounded Rectangle 6"/>
          <p:cNvSpPr/>
          <p:nvPr/>
        </p:nvSpPr>
        <p:spPr>
          <a:xfrm>
            <a:off x="7919356" y="1360648"/>
            <a:ext cx="3802258"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Đề cao giá trị của tình yêu </a:t>
            </a:r>
            <a:r>
              <a:rPr lang="vi-VN" sz="3200" smtClean="0">
                <a:solidFill>
                  <a:prstClr val="black"/>
                </a:solidFill>
                <a:latin typeface="Times New Roman" panose="02020603050405020304" pitchFamily="18" charset="0"/>
                <a:cs typeface="Times New Roman" panose="02020603050405020304" pitchFamily="18" charset="0"/>
              </a:rPr>
              <a:t>thương</a:t>
            </a:r>
            <a:endParaRPr kumimoji="0" lang="en-US" sz="3200" b="0" i="0" u="none" strike="noStrike" kern="1200" cap="none" spc="0" normalizeH="0" baseline="0" noProof="0">
              <a:ln>
                <a:noFill/>
              </a:ln>
              <a:solidFill>
                <a:srgbClr val="ED7D31"/>
              </a:solidFill>
              <a:effectLst/>
              <a:uLnTx/>
              <a:uFillTx/>
              <a:latin typeface="Calibri"/>
              <a:ea typeface="+mn-ea"/>
              <a:cs typeface="+mn-cs"/>
            </a:endParaRPr>
          </a:p>
        </p:txBody>
      </p:sp>
      <p:sp>
        <p:nvSpPr>
          <p:cNvPr id="8" name="Rounded Rectangle 7"/>
          <p:cNvSpPr/>
          <p:nvPr/>
        </p:nvSpPr>
        <p:spPr>
          <a:xfrm>
            <a:off x="7997735" y="2754053"/>
            <a:ext cx="3802258" cy="123434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S</a:t>
            </a:r>
            <a:r>
              <a:rPr lang="vi-VN" sz="3200" smtClean="0">
                <a:solidFill>
                  <a:prstClr val="black"/>
                </a:solidFill>
                <a:latin typeface="Times New Roman" panose="02020603050405020304" pitchFamily="18" charset="0"/>
                <a:cs typeface="Times New Roman" panose="02020603050405020304" pitchFamily="18" charset="0"/>
              </a:rPr>
              <a:t>ự </a:t>
            </a:r>
            <a:r>
              <a:rPr lang="vi-VN" sz="3200">
                <a:solidFill>
                  <a:prstClr val="black"/>
                </a:solidFill>
                <a:latin typeface="Times New Roman" panose="02020603050405020304" pitchFamily="18" charset="0"/>
                <a:cs typeface="Times New Roman" panose="02020603050405020304" pitchFamily="18" charset="0"/>
              </a:rPr>
              <a:t>hi sinh cao cả của những người nghệ sĩ nghèo khổ</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ounded Rectangle 8"/>
          <p:cNvSpPr/>
          <p:nvPr/>
        </p:nvSpPr>
        <p:spPr>
          <a:xfrm>
            <a:off x="8128364" y="4221413"/>
            <a:ext cx="3802258" cy="1500117"/>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Ý</a:t>
            </a:r>
            <a:r>
              <a:rPr lang="en-US" sz="3200" smtClean="0">
                <a:solidFill>
                  <a:prstClr val="black"/>
                </a:solidFill>
                <a:latin typeface="Times New Roman" panose="02020603050405020304" pitchFamily="18" charset="0"/>
                <a:cs typeface="Times New Roman" panose="02020603050405020304" pitchFamily="18" charset="0"/>
              </a:rPr>
              <a:t> </a:t>
            </a:r>
            <a:r>
              <a:rPr lang="en-US" sz="3200">
                <a:solidFill>
                  <a:prstClr val="black"/>
                </a:solidFill>
                <a:latin typeface="Times New Roman" panose="02020603050405020304" pitchFamily="18" charset="0"/>
                <a:cs typeface="Times New Roman" panose="02020603050405020304" pitchFamily="18" charset="0"/>
              </a:rPr>
              <a:t>nghĩa của niềm tin trong cuộc sống.</a:t>
            </a: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318464" y="1867989"/>
            <a:ext cx="584564" cy="1343264"/>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302136" y="3090698"/>
            <a:ext cx="613954" cy="157533"/>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1"/>
          </p:cNvCxnSpPr>
          <p:nvPr/>
        </p:nvCxnSpPr>
        <p:spPr>
          <a:xfrm>
            <a:off x="7328263" y="3248231"/>
            <a:ext cx="800101" cy="172324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Chi tiết tiêu biểu</a:t>
            </a:r>
          </a:p>
        </p:txBody>
      </p:sp>
    </p:spTree>
    <p:extLst>
      <p:ext uri="{BB962C8B-B14F-4D97-AF65-F5344CB8AC3E}">
        <p14:creationId xmlns:p14="http://schemas.microsoft.com/office/powerpoint/2010/main" val="2576142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Chiếc</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lá cuối cùng</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2854234" y="391885"/>
            <a:ext cx="4284616"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Đề tài</a:t>
            </a:r>
          </a:p>
        </p:txBody>
      </p:sp>
      <p:sp>
        <p:nvSpPr>
          <p:cNvPr id="7" name="Rounded Rectangle 6"/>
          <p:cNvSpPr/>
          <p:nvPr/>
        </p:nvSpPr>
        <p:spPr>
          <a:xfrm>
            <a:off x="7932416" y="1476103"/>
            <a:ext cx="4259583" cy="230770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Giôn-xi ốm nặng và nghĩ mình sẽ chết khi chiếc lá cuối cùng trên cây thường xuâ rụng xuống.</a:t>
            </a:r>
          </a:p>
        </p:txBody>
      </p:sp>
      <p:sp>
        <p:nvSpPr>
          <p:cNvPr id="8" name="Rounded Rectangle 7"/>
          <p:cNvSpPr/>
          <p:nvPr/>
        </p:nvSpPr>
        <p:spPr>
          <a:xfrm>
            <a:off x="7929151" y="4536908"/>
            <a:ext cx="4262847" cy="2321092"/>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a:solidFill>
                  <a:prstClr val="black"/>
                </a:solidFill>
                <a:latin typeface="Times New Roman" panose="02020603050405020304" pitchFamily="18" charset="0"/>
                <a:cs typeface="Times New Roman" panose="02020603050405020304" pitchFamily="18" charset="0"/>
              </a:rPr>
              <a:t>Mặc mưa tuyết chiếc là vẫn không rụng, hình ảnh chiếc lá khơi dậy khát vọng sống của Giôn-xi.</a:t>
            </a: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Chủ đề</a:t>
            </a: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318464" y="3272410"/>
            <a:ext cx="584564" cy="1343264"/>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289074" y="4694442"/>
            <a:ext cx="640078" cy="66997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Chi tiết tiêu biểu</a:t>
            </a:r>
          </a:p>
        </p:txBody>
      </p:sp>
    </p:spTree>
    <p:extLst>
      <p:ext uri="{BB962C8B-B14F-4D97-AF65-F5344CB8AC3E}">
        <p14:creationId xmlns:p14="http://schemas.microsoft.com/office/powerpoint/2010/main" val="2207123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a16="http://schemas.microsoft.com/office/drawing/2014/main" id="{2BE5FD17-B4F1-4FB1-B66F-60CA60722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696" y="-484259"/>
            <a:ext cx="3177093" cy="3177093"/>
          </a:xfrm>
          <a:prstGeom prst="rect">
            <a:avLst/>
          </a:prstGeom>
        </p:spPr>
      </p:pic>
      <p:graphicFrame>
        <p:nvGraphicFramePr>
          <p:cNvPr id="4" name="Table 3">
            <a:extLst>
              <a:ext uri="{FF2B5EF4-FFF2-40B4-BE49-F238E27FC236}">
                <a16:creationId xmlns:a16="http://schemas.microsoft.com/office/drawing/2014/main" id="{BFC56D75-859A-4D9D-81B3-E64DEC2E2D57}"/>
              </a:ext>
            </a:extLst>
          </p:cNvPr>
          <p:cNvGraphicFramePr>
            <a:graphicFrameLocks noGrp="1"/>
          </p:cNvGraphicFramePr>
          <p:nvPr>
            <p:extLst>
              <p:ext uri="{D42A27DB-BD31-4B8C-83A1-F6EECF244321}">
                <p14:modId xmlns:p14="http://schemas.microsoft.com/office/powerpoint/2010/main" val="3216973082"/>
              </p:ext>
            </p:extLst>
          </p:nvPr>
        </p:nvGraphicFramePr>
        <p:xfrm>
          <a:off x="0" y="0"/>
          <a:ext cx="12192000" cy="6217920"/>
        </p:xfrm>
        <a:graphic>
          <a:graphicData uri="http://schemas.openxmlformats.org/drawingml/2006/table">
            <a:tbl>
              <a:tblPr firstRow="1" firstCol="1" bandRow="1">
                <a:tableStyleId>{00A15C55-8517-42AA-B614-E9B94910E393}</a:tableStyleId>
              </a:tblPr>
              <a:tblGrid>
                <a:gridCol w="1163412">
                  <a:extLst>
                    <a:ext uri="{9D8B030D-6E8A-4147-A177-3AD203B41FA5}">
                      <a16:colId xmlns:a16="http://schemas.microsoft.com/office/drawing/2014/main" val="817357728"/>
                    </a:ext>
                  </a:extLst>
                </a:gridCol>
                <a:gridCol w="1630588">
                  <a:extLst>
                    <a:ext uri="{9D8B030D-6E8A-4147-A177-3AD203B41FA5}">
                      <a16:colId xmlns:a16="http://schemas.microsoft.com/office/drawing/2014/main" val="1745000941"/>
                    </a:ext>
                  </a:extLst>
                </a:gridCol>
                <a:gridCol w="2119395">
                  <a:extLst>
                    <a:ext uri="{9D8B030D-6E8A-4147-A177-3AD203B41FA5}">
                      <a16:colId xmlns:a16="http://schemas.microsoft.com/office/drawing/2014/main" val="4185148073"/>
                    </a:ext>
                  </a:extLst>
                </a:gridCol>
                <a:gridCol w="7278605">
                  <a:extLst>
                    <a:ext uri="{9D8B030D-6E8A-4147-A177-3AD203B41FA5}">
                      <a16:colId xmlns:a16="http://schemas.microsoft.com/office/drawing/2014/main" val="1423006594"/>
                    </a:ext>
                  </a:extLst>
                </a:gridCol>
              </a:tblGrid>
              <a:tr h="316723">
                <a:tc>
                  <a:txBody>
                    <a:bodyPr/>
                    <a:lstStyle/>
                    <a:p>
                      <a:pPr algn="ctr">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Tác phẩm</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ctr">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Đề tài</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ctr">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Chủ đề</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ctr">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Chi tiết tiêu biểu</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extLst>
                  <a:ext uri="{0D108BD9-81ED-4DB2-BD59-A6C34878D82A}">
                    <a16:rowId xmlns:a16="http://schemas.microsoft.com/office/drawing/2014/main" val="3501797449"/>
                  </a:ext>
                </a:extLst>
              </a:tr>
              <a:tr h="1750759">
                <a:tc>
                  <a:txBody>
                    <a:bodyPr/>
                    <a:lstStyle/>
                    <a:p>
                      <a:pPr algn="ctr">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Gió lạnh đầu mùa</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Viết về tình cảm, mối quan hệ, xử sự giữa con người với nhau.</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Thể hiện tình yêu thương, sự cảm thông, chia sẻ giúp đỡ lẫn nhau giữa người với người trong cuộc sống.</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Một số chi tiết gợi ý:</a:t>
                      </a:r>
                    </a:p>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 Sơn thấy động lòng thương bé Hiên.</a:t>
                      </a:r>
                    </a:p>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 Chị Lan hăm hở chạy về nhà lấy áo.</a:t>
                      </a:r>
                    </a:p>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 Mẹ Sơn cho bác Hiên vay tiền mua.</a:t>
                      </a:r>
                    </a:p>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 Mẹ Sơn ôm hai con vào lòng.</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extLst>
                  <a:ext uri="{0D108BD9-81ED-4DB2-BD59-A6C34878D82A}">
                    <a16:rowId xmlns:a16="http://schemas.microsoft.com/office/drawing/2014/main" val="4229057028"/>
                  </a:ext>
                </a:extLst>
              </a:tr>
              <a:tr h="1392012">
                <a:tc>
                  <a:txBody>
                    <a:bodyPr/>
                    <a:lstStyle/>
                    <a:p>
                      <a:pPr algn="ctr">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Tuổi thơ tôi</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Viết về kỉ niệm tuổi thơ/mối quan hệ bạn bè, thầy trò trong nhà trưởng.</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Khẳng định ý nghĩa của sự cảm thông, thấu hiểu và tha thứ đối với cuộc sống của mỗi chúng ta.</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Một số chi tiết gợi ý:</a:t>
                      </a:r>
                    </a:p>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 Lợi và các bạn cùng thầy Phu tiếc thương và làm đám tang cho dế.</a:t>
                      </a:r>
                    </a:p>
                    <a:p>
                      <a:pPr>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 Thầy Phu đặt vòng hoa lên mộ chú dế và xin lỗi Lợi.</a:t>
                      </a:r>
                    </a:p>
                    <a:p>
                      <a:pPr>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extLst>
                  <a:ext uri="{0D108BD9-81ED-4DB2-BD59-A6C34878D82A}">
                    <a16:rowId xmlns:a16="http://schemas.microsoft.com/office/drawing/2014/main" val="3947152973"/>
                  </a:ext>
                </a:extLst>
              </a:tr>
              <a:tr h="2542752">
                <a:tc>
                  <a:txBody>
                    <a:bodyPr/>
                    <a:lstStyle/>
                    <a:p>
                      <a:pPr algn="ctr">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Chiếc lá cuối cùng</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Viết về thái độ của con người trước cuộc sống.</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Đề cao giá trị của tình yêu thương, sự hi sinh cao cả của những người nghệ sĩ nghèo khổ, ý nghĩa của niềm tin trong cuộc sống.</a:t>
                      </a:r>
                      <a:endParaRPr lang="en-US" sz="1600">
                        <a:solidFill>
                          <a:srgbClr val="1F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799" marR="36799" marT="0" marB="0"/>
                </a:tc>
                <a:tc>
                  <a:txBody>
                    <a:bodyPr/>
                    <a:lstStyle/>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Một số chi tiết gợi ý:</a:t>
                      </a:r>
                    </a:p>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 Giôn-xi ốm nặng và nghĩ mình sẽ chết khi chiếc lá cuối cùng trên cây thường xuâ rụng xuống.</a:t>
                      </a:r>
                    </a:p>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 Mặc mưa tuyết chiếc là vẫn không rụng, hình ảnh chiếc lá khơi dậy khát vọng sống của Giôn-xi.</a:t>
                      </a:r>
                    </a:p>
                    <a:p>
                      <a:pPr algn="just">
                        <a:lnSpc>
                          <a:spcPct val="150000"/>
                        </a:lnSpc>
                        <a:spcAft>
                          <a:spcPts val="0"/>
                        </a:spcAft>
                      </a:pPr>
                      <a:r>
                        <a:rPr lang="en-US" sz="1600">
                          <a:solidFill>
                            <a:srgbClr val="1F2020"/>
                          </a:solidFill>
                          <a:effectLst/>
                          <a:latin typeface="Times New Roman" panose="02020603050405020304" pitchFamily="18" charset="0"/>
                          <a:cs typeface="Times New Roman" panose="02020603050405020304" pitchFamily="18" charset="0"/>
                        </a:rPr>
                        <a:t>- Cụ Bơ-mơn đã dầm mưa tuyết để vẽ chiếc lá thường xuân thay thế cho chiếc lá thật cuối cùng đã rụng</a:t>
                      </a:r>
                    </a:p>
                  </a:txBody>
                  <a:tcPr marL="36799" marR="36799" marT="0" marB="0"/>
                </a:tc>
                <a:extLst>
                  <a:ext uri="{0D108BD9-81ED-4DB2-BD59-A6C34878D82A}">
                    <a16:rowId xmlns:a16="http://schemas.microsoft.com/office/drawing/2014/main" val="3420610562"/>
                  </a:ext>
                </a:extLst>
              </a:tr>
            </a:tbl>
          </a:graphicData>
        </a:graphic>
      </p:graphicFrame>
    </p:spTree>
    <p:extLst>
      <p:ext uri="{BB962C8B-B14F-4D97-AF65-F5344CB8AC3E}">
        <p14:creationId xmlns:p14="http://schemas.microsoft.com/office/powerpoint/2010/main" val="3582499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CD4817B-56C6-49CC-B16B-13A700E4CF83}"/>
              </a:ext>
            </a:extLst>
          </p:cNvPr>
          <p:cNvSpPr/>
          <p:nvPr/>
        </p:nvSpPr>
        <p:spPr>
          <a:xfrm>
            <a:off x="1811867" y="626533"/>
            <a:ext cx="8940800" cy="589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124D"/>
              </a:solidFill>
              <a:effectLst/>
              <a:uLnTx/>
              <a:uFillTx/>
              <a:latin typeface="Arial"/>
              <a:ea typeface="+mn-ea"/>
              <a:cs typeface="+mn-cs"/>
            </a:endParaRPr>
          </a:p>
        </p:txBody>
      </p:sp>
      <p:pic>
        <p:nvPicPr>
          <p:cNvPr id="5" name="图片 4">
            <a:extLst>
              <a:ext uri="{FF2B5EF4-FFF2-40B4-BE49-F238E27FC236}">
                <a16:creationId xmlns:a16="http://schemas.microsoft.com/office/drawing/2014/main" id="{A8B22279-63A3-48AE-AAB1-9B5162A178C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4767620"/>
            <a:ext cx="2388947" cy="1962349"/>
          </a:xfrm>
          <a:prstGeom prst="rect">
            <a:avLst/>
          </a:prstGeom>
        </p:spPr>
      </p:pic>
      <p:pic>
        <p:nvPicPr>
          <p:cNvPr id="15" name="图片 14">
            <a:extLst>
              <a:ext uri="{FF2B5EF4-FFF2-40B4-BE49-F238E27FC236}">
                <a16:creationId xmlns:a16="http://schemas.microsoft.com/office/drawing/2014/main" id="{458B0A86-DA6F-4EEF-8A26-FBF6051A5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66" y="-395757"/>
            <a:ext cx="3177093" cy="3177093"/>
          </a:xfrm>
          <a:prstGeom prst="rect">
            <a:avLst/>
          </a:prstGeom>
        </p:spPr>
      </p:pic>
      <p:sp>
        <p:nvSpPr>
          <p:cNvPr id="16" name="文本框 2">
            <a:extLst>
              <a:ext uri="{FF2B5EF4-FFF2-40B4-BE49-F238E27FC236}">
                <a16:creationId xmlns:a16="http://schemas.microsoft.com/office/drawing/2014/main" id="{7AA56CCE-368F-4260-9AAC-3D694C4DDFFE}"/>
              </a:ext>
            </a:extLst>
          </p:cNvPr>
          <p:cNvSpPr txBox="1"/>
          <p:nvPr/>
        </p:nvSpPr>
        <p:spPr>
          <a:xfrm>
            <a:off x="3370988" y="-134810"/>
            <a:ext cx="553820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sng" strike="noStrike" kern="1200" cap="none" spc="0" normalizeH="0" baseline="0" noProof="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Câu 3</a:t>
            </a:r>
            <a:endParaRPr kumimoji="0" lang="zh-CN" altLang="en-US" sz="40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grpSp>
        <p:nvGrpSpPr>
          <p:cNvPr id="17" name="Group 16">
            <a:extLst>
              <a:ext uri="{FF2B5EF4-FFF2-40B4-BE49-F238E27FC236}">
                <a16:creationId xmlns:a16="http://schemas.microsoft.com/office/drawing/2014/main" id="{622E0CDF-3877-4B4D-AF0A-AF9EDD76BAC8}"/>
              </a:ext>
            </a:extLst>
          </p:cNvPr>
          <p:cNvGrpSpPr/>
          <p:nvPr/>
        </p:nvGrpSpPr>
        <p:grpSpPr>
          <a:xfrm>
            <a:off x="1955800" y="768292"/>
            <a:ext cx="8280400" cy="5635413"/>
            <a:chOff x="0" y="0"/>
            <a:chExt cx="4103370" cy="3383280"/>
          </a:xfrm>
        </p:grpSpPr>
        <p:grpSp>
          <p:nvGrpSpPr>
            <p:cNvPr id="18" name="Group 17">
              <a:extLst>
                <a:ext uri="{FF2B5EF4-FFF2-40B4-BE49-F238E27FC236}">
                  <a16:creationId xmlns:a16="http://schemas.microsoft.com/office/drawing/2014/main" id="{2E232DC3-D5F3-44DD-9295-809F3B6C2EE7}"/>
                </a:ext>
              </a:extLst>
            </p:cNvPr>
            <p:cNvGrpSpPr/>
            <p:nvPr/>
          </p:nvGrpSpPr>
          <p:grpSpPr>
            <a:xfrm>
              <a:off x="0" y="0"/>
              <a:ext cx="4103370" cy="3383280"/>
              <a:chOff x="0" y="0"/>
              <a:chExt cx="4103370" cy="3383280"/>
            </a:xfrm>
          </p:grpSpPr>
          <p:graphicFrame>
            <p:nvGraphicFramePr>
              <p:cNvPr id="24" name="Diagram 23">
                <a:extLst>
                  <a:ext uri="{FF2B5EF4-FFF2-40B4-BE49-F238E27FC236}">
                    <a16:creationId xmlns:a16="http://schemas.microsoft.com/office/drawing/2014/main" id="{C36C45F7-0810-4FA2-B670-02F807A3C91C}"/>
                  </a:ext>
                </a:extLst>
              </p:cNvPr>
              <p:cNvGraphicFramePr/>
              <p:nvPr/>
            </p:nvGraphicFramePr>
            <p:xfrm>
              <a:off x="0" y="0"/>
              <a:ext cx="4103370" cy="3383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5" name="Group 24">
                <a:extLst>
                  <a:ext uri="{FF2B5EF4-FFF2-40B4-BE49-F238E27FC236}">
                    <a16:creationId xmlns:a16="http://schemas.microsoft.com/office/drawing/2014/main" id="{83428EF9-FDFA-4D34-9645-F49634D9FBA9}"/>
                  </a:ext>
                </a:extLst>
              </p:cNvPr>
              <p:cNvGrpSpPr/>
              <p:nvPr/>
            </p:nvGrpSpPr>
            <p:grpSpPr>
              <a:xfrm>
                <a:off x="167104" y="55601"/>
                <a:ext cx="3838575" cy="3135094"/>
                <a:chOff x="-13006" y="-55241"/>
                <a:chExt cx="3838575" cy="3135626"/>
              </a:xfrm>
            </p:grpSpPr>
            <p:sp>
              <p:nvSpPr>
                <p:cNvPr id="26" name="Text Box 178">
                  <a:extLst>
                    <a:ext uri="{FF2B5EF4-FFF2-40B4-BE49-F238E27FC236}">
                      <a16:creationId xmlns:a16="http://schemas.microsoft.com/office/drawing/2014/main" id="{3FB5735D-F7FB-4694-A9AF-A2EADA6D670A}"/>
                    </a:ext>
                  </a:extLst>
                </p:cNvPr>
                <p:cNvSpPr txBox="1"/>
                <p:nvPr/>
              </p:nvSpPr>
              <p:spPr>
                <a:xfrm>
                  <a:off x="431057" y="525930"/>
                  <a:ext cx="1036320" cy="289560"/>
                </a:xfrm>
                <a:prstGeom prst="rect">
                  <a:avLst/>
                </a:prstGeom>
                <a:solidFill>
                  <a:srgbClr val="FFC000">
                    <a:lumMod val="20000"/>
                    <a:lumOff val="8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 Bơ-mơn</a:t>
                  </a:r>
                </a:p>
              </p:txBody>
            </p:sp>
            <p:sp>
              <p:nvSpPr>
                <p:cNvPr id="27" name="Text Box 179">
                  <a:extLst>
                    <a:ext uri="{FF2B5EF4-FFF2-40B4-BE49-F238E27FC236}">
                      <a16:creationId xmlns:a16="http://schemas.microsoft.com/office/drawing/2014/main" id="{2399DB2E-1966-44AD-8D07-4241E5D5FECF}"/>
                    </a:ext>
                  </a:extLst>
                </p:cNvPr>
                <p:cNvSpPr txBox="1"/>
                <p:nvPr/>
              </p:nvSpPr>
              <p:spPr>
                <a:xfrm>
                  <a:off x="2531941" y="557123"/>
                  <a:ext cx="1036320" cy="289560"/>
                </a:xfrm>
                <a:prstGeom prst="rect">
                  <a:avLst/>
                </a:prstGeom>
                <a:solidFill>
                  <a:srgbClr val="A5A5A5">
                    <a:lumMod val="40000"/>
                    <a:lumOff val="6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 Phu</a:t>
                  </a:r>
                </a:p>
              </p:txBody>
            </p:sp>
            <p:sp>
              <p:nvSpPr>
                <p:cNvPr id="28" name="Text Box 180">
                  <a:extLst>
                    <a:ext uri="{FF2B5EF4-FFF2-40B4-BE49-F238E27FC236}">
                      <a16:creationId xmlns:a16="http://schemas.microsoft.com/office/drawing/2014/main" id="{43F4B86B-3DB6-4D39-BAA5-D590756E5673}"/>
                    </a:ext>
                  </a:extLst>
                </p:cNvPr>
                <p:cNvSpPr txBox="1"/>
                <p:nvPr/>
              </p:nvSpPr>
              <p:spPr>
                <a:xfrm>
                  <a:off x="153393" y="924433"/>
                  <a:ext cx="1272443" cy="1431681"/>
                </a:xfrm>
                <a:prstGeom prst="rect">
                  <a:avLst/>
                </a:prstGeom>
                <a:solidFill>
                  <a:srgbClr val="70AD47">
                    <a:lumMod val="20000"/>
                    <a:lumOff val="8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9" name="Text Box 181">
                  <a:extLst>
                    <a:ext uri="{FF2B5EF4-FFF2-40B4-BE49-F238E27FC236}">
                      <a16:creationId xmlns:a16="http://schemas.microsoft.com/office/drawing/2014/main" id="{16C37235-42A2-4B6D-A039-A9B117B42BC9}"/>
                    </a:ext>
                  </a:extLst>
                </p:cNvPr>
                <p:cNvSpPr txBox="1"/>
                <p:nvPr/>
              </p:nvSpPr>
              <p:spPr>
                <a:xfrm>
                  <a:off x="2333625" y="938812"/>
                  <a:ext cx="1234636" cy="1466653"/>
                </a:xfrm>
                <a:prstGeom prst="rect">
                  <a:avLst/>
                </a:prstGeom>
                <a:solidFill>
                  <a:srgbClr val="70AD47">
                    <a:lumMod val="20000"/>
                    <a:lumOff val="8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cxnSp>
              <p:nvCxnSpPr>
                <p:cNvPr id="30" name="Straight Arrow Connector 29">
                  <a:extLst>
                    <a:ext uri="{FF2B5EF4-FFF2-40B4-BE49-F238E27FC236}">
                      <a16:creationId xmlns:a16="http://schemas.microsoft.com/office/drawing/2014/main" id="{4CA2239C-AACF-428A-9304-21DFB59B5BDC}"/>
                    </a:ext>
                  </a:extLst>
                </p:cNvPr>
                <p:cNvCxnSpPr/>
                <p:nvPr/>
              </p:nvCxnSpPr>
              <p:spPr>
                <a:xfrm>
                  <a:off x="1900671" y="2105025"/>
                  <a:ext cx="0" cy="525780"/>
                </a:xfrm>
                <a:prstGeom prst="straightConnector1">
                  <a:avLst/>
                </a:prstGeom>
                <a:noFill/>
                <a:ln w="12700" cap="flat" cmpd="sng" algn="ctr">
                  <a:noFill/>
                  <a:prstDash val="solid"/>
                  <a:miter lim="800000"/>
                  <a:tailEnd type="triangle"/>
                </a:ln>
                <a:effectLst/>
              </p:spPr>
            </p:cxnSp>
            <p:sp>
              <p:nvSpPr>
                <p:cNvPr id="31" name="Text Box 183">
                  <a:extLst>
                    <a:ext uri="{FF2B5EF4-FFF2-40B4-BE49-F238E27FC236}">
                      <a16:creationId xmlns:a16="http://schemas.microsoft.com/office/drawing/2014/main" id="{FF30B91C-6853-42D3-B8ED-3EA39EE12421}"/>
                    </a:ext>
                  </a:extLst>
                </p:cNvPr>
                <p:cNvSpPr txBox="1"/>
                <p:nvPr/>
              </p:nvSpPr>
              <p:spPr>
                <a:xfrm>
                  <a:off x="1103555" y="2790825"/>
                  <a:ext cx="2247900" cy="28956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 chung giữa hai nhân vật</a:t>
                  </a:r>
                  <a:endParaRPr kumimoji="0" lang="en-US" sz="2000" b="0"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Text Box 184">
                  <a:extLst>
                    <a:ext uri="{FF2B5EF4-FFF2-40B4-BE49-F238E27FC236}">
                      <a16:creationId xmlns:a16="http://schemas.microsoft.com/office/drawing/2014/main" id="{B8EA50DA-CA8D-41DD-95AE-E22D13A28F4A}"/>
                    </a:ext>
                  </a:extLst>
                </p:cNvPr>
                <p:cNvSpPr txBox="1"/>
                <p:nvPr/>
              </p:nvSpPr>
              <p:spPr>
                <a:xfrm>
                  <a:off x="-13006" y="-55241"/>
                  <a:ext cx="3838575" cy="50482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 giống và khác nhau giữa nhân vật thầy Phu (Tuổi thơ tôi) và cụ Bơ-mơn (chiếc lá cuối cùng):</a:t>
                  </a:r>
                  <a:endParaRPr kumimoji="0" lang="en-US" sz="2000" b="0"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grpSp>
        </p:grpSp>
        <p:grpSp>
          <p:nvGrpSpPr>
            <p:cNvPr id="19" name="Group 18">
              <a:extLst>
                <a:ext uri="{FF2B5EF4-FFF2-40B4-BE49-F238E27FC236}">
                  <a16:creationId xmlns:a16="http://schemas.microsoft.com/office/drawing/2014/main" id="{F9D29335-7454-4921-9BA2-E4A795344568}"/>
                </a:ext>
              </a:extLst>
            </p:cNvPr>
            <p:cNvGrpSpPr/>
            <p:nvPr/>
          </p:nvGrpSpPr>
          <p:grpSpPr>
            <a:xfrm>
              <a:off x="1749607" y="1175031"/>
              <a:ext cx="600308" cy="1047998"/>
              <a:chOff x="-36859" y="-145769"/>
              <a:chExt cx="600308" cy="1047998"/>
            </a:xfrm>
            <a:solidFill>
              <a:srgbClr val="70AD47">
                <a:lumMod val="60000"/>
                <a:lumOff val="40000"/>
              </a:srgbClr>
            </a:solidFill>
          </p:grpSpPr>
          <p:sp>
            <p:nvSpPr>
              <p:cNvPr id="20" name="Text Box 186">
                <a:extLst>
                  <a:ext uri="{FF2B5EF4-FFF2-40B4-BE49-F238E27FC236}">
                    <a16:creationId xmlns:a16="http://schemas.microsoft.com/office/drawing/2014/main" id="{44C41A50-7380-4860-8FEE-F887CEB3FAB3}"/>
                  </a:ext>
                </a:extLst>
              </p:cNvPr>
              <p:cNvSpPr txBox="1"/>
              <p:nvPr/>
            </p:nvSpPr>
            <p:spPr>
              <a:xfrm>
                <a:off x="-31727" y="611187"/>
                <a:ext cx="595175" cy="291042"/>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 Box 187">
                <a:extLst>
                  <a:ext uri="{FF2B5EF4-FFF2-40B4-BE49-F238E27FC236}">
                    <a16:creationId xmlns:a16="http://schemas.microsoft.com/office/drawing/2014/main" id="{BEA0BFD4-1070-480F-B9F2-641B6E73F758}"/>
                  </a:ext>
                </a:extLst>
              </p:cNvPr>
              <p:cNvSpPr txBox="1"/>
              <p:nvPr/>
            </p:nvSpPr>
            <p:spPr>
              <a:xfrm>
                <a:off x="-36859" y="389467"/>
                <a:ext cx="595176" cy="295910"/>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Text Box 188">
                <a:extLst>
                  <a:ext uri="{FF2B5EF4-FFF2-40B4-BE49-F238E27FC236}">
                    <a16:creationId xmlns:a16="http://schemas.microsoft.com/office/drawing/2014/main" id="{62EA94E0-1FD3-4AA9-B032-33F0CAA6E335}"/>
                  </a:ext>
                </a:extLst>
              </p:cNvPr>
              <p:cNvSpPr txBox="1"/>
              <p:nvPr/>
            </p:nvSpPr>
            <p:spPr>
              <a:xfrm>
                <a:off x="-31727" y="281735"/>
                <a:ext cx="595176" cy="254000"/>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3" name="Text Box 189">
                <a:extLst>
                  <a:ext uri="{FF2B5EF4-FFF2-40B4-BE49-F238E27FC236}">
                    <a16:creationId xmlns:a16="http://schemas.microsoft.com/office/drawing/2014/main" id="{AC84A43D-116D-42F0-BDB4-FBD4A29E2AA1}"/>
                  </a:ext>
                </a:extLst>
              </p:cNvPr>
              <p:cNvSpPr txBox="1"/>
              <p:nvPr/>
            </p:nvSpPr>
            <p:spPr>
              <a:xfrm>
                <a:off x="-16335" y="-145769"/>
                <a:ext cx="564390" cy="442102"/>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202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grpSp>
      </p:grpSp>
    </p:spTree>
    <p:extLst>
      <p:ext uri="{BB962C8B-B14F-4D97-AF65-F5344CB8AC3E}">
        <p14:creationId xmlns:p14="http://schemas.microsoft.com/office/powerpoint/2010/main" val="4185510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8B22279-63A3-48AE-AAB1-9B5162A178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465" y="2252133"/>
            <a:ext cx="4515725" cy="3709346"/>
          </a:xfrm>
          <a:prstGeom prst="rect">
            <a:avLst/>
          </a:prstGeom>
        </p:spPr>
      </p:pic>
      <p:sp>
        <p:nvSpPr>
          <p:cNvPr id="6" name="Google Shape;3188;p40">
            <a:extLst>
              <a:ext uri="{FF2B5EF4-FFF2-40B4-BE49-F238E27FC236}">
                <a16:creationId xmlns:a16="http://schemas.microsoft.com/office/drawing/2014/main" id="{24918AD8-2CA9-4CB9-AF26-4C410BA6B0CD}"/>
              </a:ext>
            </a:extLst>
          </p:cNvPr>
          <p:cNvSpPr/>
          <p:nvPr/>
        </p:nvSpPr>
        <p:spPr>
          <a:xfrm>
            <a:off x="4760326" y="1308587"/>
            <a:ext cx="6347941" cy="2080766"/>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189;p40">
            <a:extLst>
              <a:ext uri="{FF2B5EF4-FFF2-40B4-BE49-F238E27FC236}">
                <a16:creationId xmlns:a16="http://schemas.microsoft.com/office/drawing/2014/main" id="{F3605B29-0ACC-4172-8E12-8C2881C28053}"/>
              </a:ext>
            </a:extLst>
          </p:cNvPr>
          <p:cNvSpPr/>
          <p:nvPr/>
        </p:nvSpPr>
        <p:spPr>
          <a:xfrm>
            <a:off x="4729798" y="962697"/>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EBC05A"/>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a:ln>
                  <a:noFill/>
                </a:ln>
                <a:solidFill>
                  <a:srgbClr val="000000"/>
                </a:solidFill>
                <a:effectLst/>
                <a:uLnTx/>
                <a:uFillTx/>
                <a:latin typeface="Fira Sans Extra Condensed"/>
                <a:ea typeface="Fira Sans Extra Condensed"/>
                <a:cs typeface="Fira Sans Extra Condensed"/>
                <a:sym typeface="Fira Sans Extra Condensed"/>
              </a:rPr>
              <a:t>1</a:t>
            </a:r>
            <a:endParaRPr kumimoji="0" sz="2133" b="1" i="0" u="none" strike="noStrike" kern="0" cap="none" spc="0" normalizeH="0" baseline="0" noProof="0">
              <a:ln>
                <a:noFill/>
              </a:ln>
              <a:solidFill>
                <a:srgbClr val="000000"/>
              </a:solidFill>
              <a:effectLst/>
              <a:uLnTx/>
              <a:uFillTx/>
              <a:latin typeface="Fira Sans Extra Condensed"/>
              <a:ea typeface="Fira Sans Extra Condensed"/>
              <a:cs typeface="Fira Sans Extra Condensed"/>
              <a:sym typeface="Fira Sans Extra Condensed"/>
            </a:endParaRPr>
          </a:p>
        </p:txBody>
      </p:sp>
      <p:sp>
        <p:nvSpPr>
          <p:cNvPr id="10" name="Google Shape;3190;p40">
            <a:extLst>
              <a:ext uri="{FF2B5EF4-FFF2-40B4-BE49-F238E27FC236}">
                <a16:creationId xmlns:a16="http://schemas.microsoft.com/office/drawing/2014/main" id="{16097CA0-4FC6-4E17-ABD4-B19A4A797D7D}"/>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204;p40">
            <a:extLst>
              <a:ext uri="{FF2B5EF4-FFF2-40B4-BE49-F238E27FC236}">
                <a16:creationId xmlns:a16="http://schemas.microsoft.com/office/drawing/2014/main" id="{EAF896B8-D943-4CBE-8BC0-2E572C73E81E}"/>
              </a:ext>
            </a:extLst>
          </p:cNvPr>
          <p:cNvSpPr/>
          <p:nvPr/>
        </p:nvSpPr>
        <p:spPr>
          <a:xfrm>
            <a:off x="4848659" y="4481225"/>
            <a:ext cx="6259608" cy="2227065"/>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205;p40">
            <a:extLst>
              <a:ext uri="{FF2B5EF4-FFF2-40B4-BE49-F238E27FC236}">
                <a16:creationId xmlns:a16="http://schemas.microsoft.com/office/drawing/2014/main" id="{0491CF2C-E7B8-4F10-8CBA-07AAD26C78CB}"/>
              </a:ext>
            </a:extLst>
          </p:cNvPr>
          <p:cNvSpPr/>
          <p:nvPr/>
        </p:nvSpPr>
        <p:spPr>
          <a:xfrm>
            <a:off x="4729798" y="4143711"/>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a:ln>
                  <a:noFill/>
                </a:ln>
                <a:solidFill>
                  <a:srgbClr val="000000"/>
                </a:solidFill>
                <a:effectLst/>
                <a:uLnTx/>
                <a:uFillTx/>
                <a:latin typeface="Fira Sans"/>
                <a:ea typeface="Fira Sans"/>
                <a:cs typeface="Fira Sans"/>
                <a:sym typeface="Fira Sans"/>
              </a:rPr>
              <a:t>2</a:t>
            </a:r>
            <a:endParaRPr kumimoji="0" sz="1867" b="0" i="0" u="none" strike="noStrike" kern="0" cap="none" spc="0" normalizeH="0" baseline="0" noProof="0">
              <a:ln>
                <a:noFill/>
              </a:ln>
              <a:solidFill>
                <a:srgbClr val="000000"/>
              </a:solidFill>
              <a:effectLst/>
              <a:uLnTx/>
              <a:uFillTx/>
              <a:latin typeface="Fira Sans"/>
              <a:ea typeface="Fira Sans"/>
              <a:cs typeface="Fira Sans"/>
              <a:sym typeface="Fira Sans"/>
            </a:endParaRPr>
          </a:p>
        </p:txBody>
      </p:sp>
      <p:sp>
        <p:nvSpPr>
          <p:cNvPr id="13" name="Synergistically utilize technically sound portals with frictionless chains. Dramatically customize…">
            <a:extLst>
              <a:ext uri="{FF2B5EF4-FFF2-40B4-BE49-F238E27FC236}">
                <a16:creationId xmlns:a16="http://schemas.microsoft.com/office/drawing/2014/main" id="{952ACE54-6DEF-4422-B85C-273437972963}"/>
              </a:ext>
            </a:extLst>
          </p:cNvPr>
          <p:cNvSpPr txBox="1"/>
          <p:nvPr/>
        </p:nvSpPr>
        <p:spPr>
          <a:xfrm>
            <a:off x="4367253" y="558923"/>
            <a:ext cx="4573085" cy="56887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altLang="zh-CN" sz="2800" b="1" i="0" u="none" strike="noStrike" kern="0" cap="none" spc="0" normalizeH="0" baseline="0" noProof="0">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rPr>
              <a:t>Điểm giống nhau</a:t>
            </a:r>
            <a:endParaRPr kumimoji="0" lang="en-US" altLang="zh-CN" sz="2800" b="1" i="0" u="none" strike="noStrike" kern="0" cap="none" spc="0" normalizeH="0" baseline="0" noProof="0" dirty="0">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endParaRPr>
          </a:p>
        </p:txBody>
      </p:sp>
      <p:sp>
        <p:nvSpPr>
          <p:cNvPr id="14" name="Synergistically utilize technically sound portals with frictionless chains. Dramatically customize…">
            <a:extLst>
              <a:ext uri="{FF2B5EF4-FFF2-40B4-BE49-F238E27FC236}">
                <a16:creationId xmlns:a16="http://schemas.microsoft.com/office/drawing/2014/main" id="{9470DF18-6955-422E-9AA5-754CC87A564D}"/>
              </a:ext>
            </a:extLst>
          </p:cNvPr>
          <p:cNvSpPr txBox="1"/>
          <p:nvPr/>
        </p:nvSpPr>
        <p:spPr>
          <a:xfrm>
            <a:off x="5031909" y="3859274"/>
            <a:ext cx="3335847" cy="56887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altLang="zh-CN" sz="2800" b="1" i="0" u="none" strike="noStrike" kern="0" cap="none" spc="0" normalizeH="0" baseline="0" noProof="0" smtClean="0">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rPr>
              <a:t>Điểm giống</a:t>
            </a:r>
            <a:r>
              <a:rPr kumimoji="0" lang="en-US" altLang="zh-CN" sz="2800" b="1" i="0" u="none" strike="noStrike" kern="0" cap="none" spc="0" normalizeH="0" noProof="0" smtClean="0">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rPr>
              <a:t> </a:t>
            </a:r>
            <a:r>
              <a:rPr kumimoji="0" lang="en-US" altLang="zh-CN" sz="2800" b="1" i="0" u="none" strike="noStrike" kern="0" cap="none" spc="0" normalizeH="0" baseline="0" noProof="0" smtClean="0">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rPr>
              <a:t>nhau</a:t>
            </a:r>
            <a:endParaRPr kumimoji="0" lang="en-US" altLang="zh-CN" sz="2800" b="1" i="0" u="none" strike="noStrike" kern="0" cap="none" spc="0" normalizeH="0" baseline="0" noProof="0" dirty="0">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endParaRPr>
          </a:p>
        </p:txBody>
      </p:sp>
      <p:pic>
        <p:nvPicPr>
          <p:cNvPr id="15" name="图片 14">
            <a:extLst>
              <a:ext uri="{FF2B5EF4-FFF2-40B4-BE49-F238E27FC236}">
                <a16:creationId xmlns:a16="http://schemas.microsoft.com/office/drawing/2014/main" id="{458B0A86-DA6F-4EEF-8A26-FBF6051A5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66" y="-395757"/>
            <a:ext cx="3177093" cy="3177093"/>
          </a:xfrm>
          <a:prstGeom prst="rect">
            <a:avLst/>
          </a:prstGeom>
        </p:spPr>
      </p:pic>
      <p:sp>
        <p:nvSpPr>
          <p:cNvPr id="16" name="文本框 2">
            <a:extLst>
              <a:ext uri="{FF2B5EF4-FFF2-40B4-BE49-F238E27FC236}">
                <a16:creationId xmlns:a16="http://schemas.microsoft.com/office/drawing/2014/main" id="{7AA56CCE-368F-4260-9AAC-3D694C4DDFFE}"/>
              </a:ext>
            </a:extLst>
          </p:cNvPr>
          <p:cNvSpPr txBox="1"/>
          <p:nvPr/>
        </p:nvSpPr>
        <p:spPr>
          <a:xfrm>
            <a:off x="0" y="149709"/>
            <a:ext cx="5538206"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sng" strike="noStrike" kern="1200" cap="none" spc="0" normalizeH="0" baseline="0" noProof="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Câu 3</a:t>
            </a:r>
            <a:endParaRPr kumimoji="0" lang="zh-CN" altLang="en-US"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7" name="Synergistically utilize technically sound portals with frictionless chains. Dramatically customize…">
            <a:extLst>
              <a:ext uri="{FF2B5EF4-FFF2-40B4-BE49-F238E27FC236}">
                <a16:creationId xmlns:a16="http://schemas.microsoft.com/office/drawing/2014/main" id="{15D3F032-46BF-42F7-B2F1-ADF560E2045A}"/>
              </a:ext>
            </a:extLst>
          </p:cNvPr>
          <p:cNvSpPr txBox="1"/>
          <p:nvPr/>
        </p:nvSpPr>
        <p:spPr>
          <a:xfrm>
            <a:off x="5091168" y="1363700"/>
            <a:ext cx="6014402" cy="44704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200" b="0" i="0" u="none" strike="noStrike" kern="1200" cap="none" spc="0" normalizeH="0" baseline="0" noProof="0">
                <a:ln>
                  <a:noFill/>
                </a:ln>
                <a:solidFill>
                  <a:srgbClr val="1C1F25"/>
                </a:solidFill>
                <a:effectLst/>
                <a:uLnTx/>
                <a:uFillTx/>
                <a:latin typeface="Times New Roman" panose="02020603050405020304" pitchFamily="18" charset="0"/>
                <a:cs typeface="Times New Roman" panose="02020603050405020304" pitchFamily="18" charset="0"/>
                <a:sym typeface="Roboto Bold"/>
              </a:rPr>
              <a:t>- Có tác động đến các nhân vật khác </a:t>
            </a:r>
          </a:p>
        </p:txBody>
      </p:sp>
      <p:sp>
        <p:nvSpPr>
          <p:cNvPr id="18" name="Synergistically utilize technically sound portals with frictionless chains. Dramatically customize…">
            <a:extLst>
              <a:ext uri="{FF2B5EF4-FFF2-40B4-BE49-F238E27FC236}">
                <a16:creationId xmlns:a16="http://schemas.microsoft.com/office/drawing/2014/main" id="{A81A6142-AD6A-44D1-8C30-9DBD39003CF1}"/>
              </a:ext>
            </a:extLst>
          </p:cNvPr>
          <p:cNvSpPr txBox="1"/>
          <p:nvPr/>
        </p:nvSpPr>
        <p:spPr>
          <a:xfrm>
            <a:off x="5072341" y="4796942"/>
            <a:ext cx="5723909" cy="159563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400">
                <a:solidFill>
                  <a:srgbClr val="1C1F25"/>
                </a:solidFill>
                <a:latin typeface="Times New Roman" panose="02020603050405020304" pitchFamily="18" charset="0"/>
                <a:cs typeface="Times New Roman" panose="02020603050405020304" pitchFamily="18" charset="0"/>
                <a:sym typeface="Roboto Bold"/>
              </a:rPr>
              <a:t>- Tham gia vào việc góp phần thể hiện chủ đề của truyện: tình yêu thương giữa người với người làm nên những điểm tựa tinh thần</a:t>
            </a:r>
          </a:p>
        </p:txBody>
      </p:sp>
    </p:spTree>
    <p:extLst>
      <p:ext uri="{BB962C8B-B14F-4D97-AF65-F5344CB8AC3E}">
        <p14:creationId xmlns:p14="http://schemas.microsoft.com/office/powerpoint/2010/main" val="557332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Thầy</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Phu</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360418" y="394097"/>
            <a:ext cx="3941718"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Vô </a:t>
            </a:r>
            <a:r>
              <a:rPr lang="en-US" sz="3200">
                <a:solidFill>
                  <a:prstClr val="black"/>
                </a:solidFill>
                <a:latin typeface="Times New Roman" panose="02020603050405020304" pitchFamily="18" charset="0"/>
                <a:cs typeface="Times New Roman" panose="02020603050405020304" pitchFamily="18" charset="0"/>
              </a:rPr>
              <a:t>ý làm dế lửa của Lợi chết</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Nhận ra </a:t>
            </a:r>
            <a:r>
              <a:rPr lang="vi-VN" sz="3200" smtClean="0">
                <a:solidFill>
                  <a:prstClr val="black"/>
                </a:solidFill>
                <a:latin typeface="Times New Roman" panose="02020603050405020304" pitchFamily="18" charset="0"/>
                <a:cs typeface="Times New Roman" panose="02020603050405020304" pitchFamily="18" charset="0"/>
              </a:rPr>
              <a:t>Lợi yêu </a:t>
            </a:r>
            <a:r>
              <a:rPr lang="vi-VN" sz="3200">
                <a:solidFill>
                  <a:prstClr val="black"/>
                </a:solidFill>
                <a:latin typeface="Times New Roman" panose="02020603050405020304" pitchFamily="18" charset="0"/>
                <a:cs typeface="Times New Roman" panose="02020603050405020304" pitchFamily="18" charset="0"/>
              </a:rPr>
              <a:t>quý động vật</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B</a:t>
            </a:r>
            <a:r>
              <a:rPr lang="vi-VN" sz="3200" smtClean="0">
                <a:solidFill>
                  <a:prstClr val="black"/>
                </a:solidFill>
                <a:latin typeface="Times New Roman" panose="02020603050405020304" pitchFamily="18" charset="0"/>
                <a:cs typeface="Times New Roman" panose="02020603050405020304" pitchFamily="18" charset="0"/>
              </a:rPr>
              <a:t>ài </a:t>
            </a:r>
            <a:r>
              <a:rPr lang="vi-VN" sz="3200">
                <a:solidFill>
                  <a:prstClr val="black"/>
                </a:solidFill>
                <a:latin typeface="Times New Roman" panose="02020603050405020304" pitchFamily="18" charset="0"/>
                <a:cs typeface="Times New Roman" panose="02020603050405020304" pitchFamily="18" charset="0"/>
              </a:rPr>
              <a:t>học về cách ứng xử đối với </a:t>
            </a:r>
            <a:r>
              <a:rPr lang="en-US" sz="3200" smtClean="0">
                <a:solidFill>
                  <a:prstClr val="black"/>
                </a:solidFill>
                <a:latin typeface="Times New Roman" panose="02020603050405020304" pitchFamily="18" charset="0"/>
                <a:cs typeface="Times New Roman" panose="02020603050405020304" pitchFamily="18" charset="0"/>
              </a:rPr>
              <a:t>việc vô tình gây ra lỗi lầm.</a:t>
            </a:r>
            <a:r>
              <a:rPr lang="vi-VN" sz="3200" smtClean="0">
                <a:solidFill>
                  <a:prstClr val="black"/>
                </a:solidFill>
                <a:latin typeface="Times New Roman" panose="02020603050405020304" pitchFamily="18" charset="0"/>
                <a:cs typeface="Times New Roman" panose="02020603050405020304" pitchFamily="18" charset="0"/>
              </a:rPr>
              <a:t> </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69095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Cụ</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Bơ -men</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360418" y="394097"/>
            <a:ext cx="3941718"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Hi </a:t>
            </a:r>
            <a:r>
              <a:rPr lang="en-US" sz="3200">
                <a:solidFill>
                  <a:prstClr val="black"/>
                </a:solidFill>
                <a:latin typeface="Times New Roman" panose="02020603050405020304" pitchFamily="18" charset="0"/>
                <a:cs typeface="Times New Roman" panose="02020603050405020304" pitchFamily="18" charset="0"/>
              </a:rPr>
              <a:t>sinh tính mạng của mình</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ounded Rectangle 9"/>
          <p:cNvSpPr/>
          <p:nvPr/>
        </p:nvSpPr>
        <p:spPr>
          <a:xfrm>
            <a:off x="3370217" y="2046448"/>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Đ</a:t>
            </a:r>
            <a:r>
              <a:rPr lang="en-US" sz="3200" smtClean="0">
                <a:solidFill>
                  <a:prstClr val="black"/>
                </a:solidFill>
                <a:latin typeface="Times New Roman" panose="02020603050405020304" pitchFamily="18" charset="0"/>
                <a:cs typeface="Times New Roman" panose="02020603050405020304" pitchFamily="18" charset="0"/>
              </a:rPr>
              <a:t>em </a:t>
            </a:r>
            <a:r>
              <a:rPr lang="en-US" sz="3200">
                <a:solidFill>
                  <a:prstClr val="black"/>
                </a:solidFill>
                <a:latin typeface="Times New Roman" panose="02020603050405020304" pitchFamily="18" charset="0"/>
                <a:cs typeface="Times New Roman" panose="02020603050405020304" pitchFamily="18" charset="0"/>
              </a:rPr>
              <a:t>lại niềm hi vọng sống cho Giôn-xi</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38251" y="2791031"/>
            <a:ext cx="1136469" cy="0"/>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3931919"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vi-VN" sz="3200" smtClean="0">
                <a:solidFill>
                  <a:prstClr val="black"/>
                </a:solidFill>
                <a:latin typeface="Times New Roman" panose="02020603050405020304" pitchFamily="18" charset="0"/>
                <a:cs typeface="Times New Roman" panose="02020603050405020304" pitchFamily="18" charset="0"/>
              </a:rPr>
              <a:t>“</a:t>
            </a:r>
            <a:r>
              <a:rPr lang="en-US" sz="3200">
                <a:solidFill>
                  <a:prstClr val="black"/>
                </a:solidFill>
                <a:latin typeface="Times New Roman" panose="02020603050405020304" pitchFamily="18" charset="0"/>
                <a:cs typeface="Times New Roman" panose="02020603050405020304" pitchFamily="18" charset="0"/>
              </a:rPr>
              <a:t>K</a:t>
            </a:r>
            <a:r>
              <a:rPr lang="vi-VN" sz="3200" smtClean="0">
                <a:solidFill>
                  <a:prstClr val="black"/>
                </a:solidFill>
                <a:latin typeface="Times New Roman" panose="02020603050405020304" pitchFamily="18" charset="0"/>
                <a:cs typeface="Times New Roman" panose="02020603050405020304" pitchFamily="18" charset="0"/>
              </a:rPr>
              <a:t>iệt </a:t>
            </a:r>
            <a:r>
              <a:rPr lang="vi-VN" sz="3200">
                <a:solidFill>
                  <a:prstClr val="black"/>
                </a:solidFill>
                <a:latin typeface="Times New Roman" panose="02020603050405020304" pitchFamily="18" charset="0"/>
                <a:cs typeface="Times New Roman" panose="02020603050405020304" pitchFamily="18" charset="0"/>
              </a:rPr>
              <a:t>tác" của cụ Bơ-mơn chính là hành động thực tế</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16682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3" name="图片 2">
            <a:extLst>
              <a:ext uri="{FF2B5EF4-FFF2-40B4-BE49-F238E27FC236}">
                <a16:creationId xmlns:a16="http://schemas.microsoft.com/office/drawing/2014/main" id="{749D928E-42B9-4730-9A47-C6F15C911D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7640" y="259080"/>
            <a:ext cx="6598920" cy="6598920"/>
          </a:xfrm>
          <a:prstGeom prst="rect">
            <a:avLst/>
          </a:prstGeom>
        </p:spPr>
      </p:pic>
      <p:grpSp>
        <p:nvGrpSpPr>
          <p:cNvPr id="4" name="Google Shape;276;p18">
            <a:extLst>
              <a:ext uri="{FF2B5EF4-FFF2-40B4-BE49-F238E27FC236}">
                <a16:creationId xmlns:a16="http://schemas.microsoft.com/office/drawing/2014/main" id="{09318ADC-D108-4092-81F5-7F9F0D3F217E}"/>
              </a:ext>
            </a:extLst>
          </p:cNvPr>
          <p:cNvGrpSpPr/>
          <p:nvPr/>
        </p:nvGrpSpPr>
        <p:grpSpPr>
          <a:xfrm>
            <a:off x="6920947" y="1192109"/>
            <a:ext cx="3462542" cy="2037288"/>
            <a:chOff x="5727476" y="1229374"/>
            <a:chExt cx="3022470" cy="1527966"/>
          </a:xfrm>
        </p:grpSpPr>
        <p:sp>
          <p:nvSpPr>
            <p:cNvPr id="5" name="Google Shape;277;p18">
              <a:extLst>
                <a:ext uri="{FF2B5EF4-FFF2-40B4-BE49-F238E27FC236}">
                  <a16:creationId xmlns:a16="http://schemas.microsoft.com/office/drawing/2014/main" id="{A5765825-FD18-4DB7-ABFD-C5AEE68B8FF4}"/>
                </a:ext>
              </a:extLst>
            </p:cNvPr>
            <p:cNvSpPr/>
            <p:nvPr/>
          </p:nvSpPr>
          <p:spPr>
            <a:xfrm>
              <a:off x="5727476" y="1229374"/>
              <a:ext cx="3022470" cy="1512058"/>
            </a:xfrm>
            <a:custGeom>
              <a:avLst/>
              <a:gdLst/>
              <a:ahLst/>
              <a:cxnLst/>
              <a:rect l="l" t="t" r="r" b="b"/>
              <a:pathLst>
                <a:path w="71631" h="35835" extrusionOk="0">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rgbClr val="F4A26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278;p18">
              <a:extLst>
                <a:ext uri="{FF2B5EF4-FFF2-40B4-BE49-F238E27FC236}">
                  <a16:creationId xmlns:a16="http://schemas.microsoft.com/office/drawing/2014/main" id="{01239018-33E9-4728-B714-D07B62FCD0A1}"/>
                </a:ext>
              </a:extLst>
            </p:cNvPr>
            <p:cNvSpPr/>
            <p:nvPr/>
          </p:nvSpPr>
          <p:spPr>
            <a:xfrm>
              <a:off x="5814144" y="1307520"/>
              <a:ext cx="2909809" cy="1449820"/>
            </a:xfrm>
            <a:custGeom>
              <a:avLst/>
              <a:gdLst/>
              <a:ahLst/>
              <a:cxnLst/>
              <a:rect l="l" t="t" r="r" b="b"/>
              <a:pathLst>
                <a:path w="68961" h="34360" extrusionOk="0">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 name="Google Shape;285;p18">
            <a:extLst>
              <a:ext uri="{FF2B5EF4-FFF2-40B4-BE49-F238E27FC236}">
                <a16:creationId xmlns:a16="http://schemas.microsoft.com/office/drawing/2014/main" id="{DCB74A1E-4327-4331-A2F7-6E8CAC89AC62}"/>
              </a:ext>
            </a:extLst>
          </p:cNvPr>
          <p:cNvGrpSpPr/>
          <p:nvPr/>
        </p:nvGrpSpPr>
        <p:grpSpPr>
          <a:xfrm>
            <a:off x="6918993" y="3528883"/>
            <a:ext cx="3441585" cy="2037288"/>
            <a:chOff x="5727476" y="2981974"/>
            <a:chExt cx="3022470" cy="1527966"/>
          </a:xfrm>
        </p:grpSpPr>
        <p:sp>
          <p:nvSpPr>
            <p:cNvPr id="8" name="Google Shape;286;p18">
              <a:extLst>
                <a:ext uri="{FF2B5EF4-FFF2-40B4-BE49-F238E27FC236}">
                  <a16:creationId xmlns:a16="http://schemas.microsoft.com/office/drawing/2014/main" id="{7C97D1E3-2C4D-4F4E-A643-D56AA122DE65}"/>
                </a:ext>
              </a:extLst>
            </p:cNvPr>
            <p:cNvSpPr/>
            <p:nvPr/>
          </p:nvSpPr>
          <p:spPr>
            <a:xfrm>
              <a:off x="5727476" y="2981974"/>
              <a:ext cx="3022470" cy="1512058"/>
            </a:xfrm>
            <a:custGeom>
              <a:avLst/>
              <a:gdLst/>
              <a:ahLst/>
              <a:cxnLst/>
              <a:rect l="l" t="t" r="r" b="b"/>
              <a:pathLst>
                <a:path w="71631" h="35835" extrusionOk="0">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rgbClr val="E76F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287;p18">
              <a:extLst>
                <a:ext uri="{FF2B5EF4-FFF2-40B4-BE49-F238E27FC236}">
                  <a16:creationId xmlns:a16="http://schemas.microsoft.com/office/drawing/2014/main" id="{16CB2EF1-288B-4328-811F-FC8690363240}"/>
                </a:ext>
              </a:extLst>
            </p:cNvPr>
            <p:cNvSpPr/>
            <p:nvPr/>
          </p:nvSpPr>
          <p:spPr>
            <a:xfrm>
              <a:off x="5814144" y="3060120"/>
              <a:ext cx="2909809" cy="1449820"/>
            </a:xfrm>
            <a:custGeom>
              <a:avLst/>
              <a:gdLst/>
              <a:ahLst/>
              <a:cxnLst/>
              <a:rect l="l" t="t" r="r" b="b"/>
              <a:pathLst>
                <a:path w="68961" h="34360" extrusionOk="0">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 name="Synergistically utilize technically sound portals with frictionless chains. Dramatically customize…">
            <a:extLst>
              <a:ext uri="{FF2B5EF4-FFF2-40B4-BE49-F238E27FC236}">
                <a16:creationId xmlns:a16="http://schemas.microsoft.com/office/drawing/2014/main" id="{00AC6B22-EF74-4D46-9338-1110354574A1}"/>
              </a:ext>
            </a:extLst>
          </p:cNvPr>
          <p:cNvSpPr txBox="1"/>
          <p:nvPr/>
        </p:nvSpPr>
        <p:spPr>
          <a:xfrm>
            <a:off x="7487976" y="1780230"/>
            <a:ext cx="2468825" cy="48763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400" b="1" i="0" u="none" strike="noStrike" kern="1200" cap="none" spc="0" normalizeH="0" baseline="0" noProof="0">
                <a:ln>
                  <a:noFill/>
                </a:ln>
                <a:solidFill>
                  <a:srgbClr val="1C1F25"/>
                </a:solidFill>
                <a:effectLst/>
                <a:uLnTx/>
                <a:uFillTx/>
                <a:latin typeface="Times New Roman" panose="02020603050405020304" pitchFamily="18" charset="0"/>
                <a:cs typeface="Times New Roman" panose="02020603050405020304" pitchFamily="18" charset="0"/>
                <a:sym typeface="Roboto Bold"/>
              </a:rPr>
              <a:t>Cách viết biên bản </a:t>
            </a:r>
            <a:endParaRPr kumimoji="0" lang="en-US" altLang="zh-CN" sz="1050" b="0" i="0" u="none" strike="noStrike" kern="0" cap="none" spc="0" normalizeH="0" baseline="0" noProof="0" dirty="0">
              <a:ln>
                <a:noFill/>
              </a:ln>
              <a:solidFill>
                <a:srgbClr val="FFFFFF"/>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endParaRPr>
          </a:p>
        </p:txBody>
      </p:sp>
      <p:sp>
        <p:nvSpPr>
          <p:cNvPr id="11" name="Synergistically utilize technically sound portals with frictionless chains. Dramatically customize…">
            <a:extLst>
              <a:ext uri="{FF2B5EF4-FFF2-40B4-BE49-F238E27FC236}">
                <a16:creationId xmlns:a16="http://schemas.microsoft.com/office/drawing/2014/main" id="{F46CD6B0-868D-4AA6-9CC7-30535F2BDBCD}"/>
              </a:ext>
            </a:extLst>
          </p:cNvPr>
          <p:cNvSpPr txBox="1"/>
          <p:nvPr/>
        </p:nvSpPr>
        <p:spPr>
          <a:xfrm>
            <a:off x="7453431" y="3786101"/>
            <a:ext cx="2468825" cy="159563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400" b="1" i="0" u="none" strike="noStrike" kern="1200" cap="none" spc="0" normalizeH="0" baseline="0" noProof="0">
                <a:ln>
                  <a:noFill/>
                </a:ln>
                <a:solidFill>
                  <a:srgbClr val="1C1F25"/>
                </a:solidFill>
                <a:effectLst/>
                <a:uLnTx/>
                <a:uFillTx/>
                <a:latin typeface="Times New Roman" panose="02020603050405020304" pitchFamily="18" charset="0"/>
                <a:cs typeface="Times New Roman" panose="02020603050405020304" pitchFamily="18" charset="0"/>
                <a:sym typeface="Roboto Bold"/>
              </a:rPr>
              <a:t>Cách tóm tắt nội dung trình bày của người khác</a:t>
            </a:r>
            <a:endParaRPr kumimoji="0" lang="en-US" altLang="zh-CN" sz="1050" b="0" i="0" u="none" strike="noStrike" kern="0" cap="none" spc="0" normalizeH="0" baseline="0" noProof="0" dirty="0">
              <a:ln>
                <a:noFill/>
              </a:ln>
              <a:solidFill>
                <a:srgbClr val="FFFFFF"/>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endParaRPr>
          </a:p>
        </p:txBody>
      </p:sp>
      <p:sp>
        <p:nvSpPr>
          <p:cNvPr id="12" name="文本框 2">
            <a:extLst>
              <a:ext uri="{FF2B5EF4-FFF2-40B4-BE49-F238E27FC236}">
                <a16:creationId xmlns:a16="http://schemas.microsoft.com/office/drawing/2014/main" id="{66B2CC14-75F8-4E84-ABD8-0B9613D6ADB2}"/>
              </a:ext>
            </a:extLst>
          </p:cNvPr>
          <p:cNvSpPr txBox="1"/>
          <p:nvPr/>
        </p:nvSpPr>
        <p:spPr>
          <a:xfrm>
            <a:off x="3721100" y="148229"/>
            <a:ext cx="5538206"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sng" strike="noStrike" kern="1200" cap="none" spc="0" normalizeH="0" baseline="0" noProof="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Câu 4:</a:t>
            </a:r>
            <a:endParaRPr kumimoji="0" lang="zh-CN" altLang="en-US"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15;p22">
            <a:extLst>
              <a:ext uri="{FF2B5EF4-FFF2-40B4-BE49-F238E27FC236}">
                <a16:creationId xmlns:a16="http://schemas.microsoft.com/office/drawing/2014/main" id="{C4200143-DCDF-48EB-AD18-68531199FF3B}"/>
              </a:ext>
            </a:extLst>
          </p:cNvPr>
          <p:cNvSpPr/>
          <p:nvPr/>
        </p:nvSpPr>
        <p:spPr>
          <a:xfrm flipV="1">
            <a:off x="3210550" y="5479960"/>
            <a:ext cx="3054443" cy="45719"/>
          </a:xfrm>
          <a:custGeom>
            <a:avLst/>
            <a:gdLst/>
            <a:ahLst/>
            <a:cxnLst/>
            <a:rect l="l" t="t" r="r" b="b"/>
            <a:pathLst>
              <a:path w="56742" h="944" extrusionOk="0">
                <a:moveTo>
                  <a:pt x="21596" y="0"/>
                </a:moveTo>
                <a:cubicBezTo>
                  <a:pt x="14471" y="0"/>
                  <a:pt x="7353" y="49"/>
                  <a:pt x="272" y="147"/>
                </a:cubicBezTo>
                <a:cubicBezTo>
                  <a:pt x="122" y="151"/>
                  <a:pt x="0" y="273"/>
                  <a:pt x="0" y="429"/>
                </a:cubicBezTo>
                <a:cubicBezTo>
                  <a:pt x="0" y="576"/>
                  <a:pt x="123" y="702"/>
                  <a:pt x="260" y="702"/>
                </a:cubicBezTo>
                <a:cubicBezTo>
                  <a:pt x="267" y="702"/>
                  <a:pt x="274" y="701"/>
                  <a:pt x="281" y="701"/>
                </a:cubicBezTo>
                <a:cubicBezTo>
                  <a:pt x="7359" y="603"/>
                  <a:pt x="14474" y="554"/>
                  <a:pt x="21597" y="554"/>
                </a:cubicBezTo>
                <a:cubicBezTo>
                  <a:pt x="33235" y="554"/>
                  <a:pt x="44896" y="684"/>
                  <a:pt x="56454" y="943"/>
                </a:cubicBezTo>
                <a:lnTo>
                  <a:pt x="56460" y="943"/>
                </a:lnTo>
                <a:cubicBezTo>
                  <a:pt x="56610" y="943"/>
                  <a:pt x="56732" y="827"/>
                  <a:pt x="56736" y="676"/>
                </a:cubicBezTo>
                <a:cubicBezTo>
                  <a:pt x="56741" y="521"/>
                  <a:pt x="56620" y="394"/>
                  <a:pt x="56465" y="389"/>
                </a:cubicBezTo>
                <a:cubicBezTo>
                  <a:pt x="44903" y="130"/>
                  <a:pt x="33239" y="0"/>
                  <a:pt x="2159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616;p22">
            <a:extLst>
              <a:ext uri="{FF2B5EF4-FFF2-40B4-BE49-F238E27FC236}">
                <a16:creationId xmlns:a16="http://schemas.microsoft.com/office/drawing/2014/main" id="{620CF1BB-3D80-4F65-B082-550B331A0A6B}"/>
              </a:ext>
            </a:extLst>
          </p:cNvPr>
          <p:cNvSpPr/>
          <p:nvPr/>
        </p:nvSpPr>
        <p:spPr>
          <a:xfrm>
            <a:off x="3204782" y="5583298"/>
            <a:ext cx="3054443" cy="45719"/>
          </a:xfrm>
          <a:custGeom>
            <a:avLst/>
            <a:gdLst/>
            <a:ahLst/>
            <a:cxnLst/>
            <a:rect l="l" t="t" r="r" b="b"/>
            <a:pathLst>
              <a:path w="56820" h="924" extrusionOk="0">
                <a:moveTo>
                  <a:pt x="288" y="0"/>
                </a:moveTo>
                <a:cubicBezTo>
                  <a:pt x="161" y="0"/>
                  <a:pt x="5" y="117"/>
                  <a:pt x="5" y="272"/>
                </a:cubicBezTo>
                <a:cubicBezTo>
                  <a:pt x="1" y="423"/>
                  <a:pt x="117" y="549"/>
                  <a:pt x="272" y="554"/>
                </a:cubicBezTo>
                <a:cubicBezTo>
                  <a:pt x="4778" y="688"/>
                  <a:pt x="8893" y="720"/>
                  <a:pt x="12825" y="720"/>
                </a:cubicBezTo>
                <a:cubicBezTo>
                  <a:pt x="14447" y="720"/>
                  <a:pt x="16038" y="715"/>
                  <a:pt x="17612" y="709"/>
                </a:cubicBezTo>
                <a:cubicBezTo>
                  <a:pt x="19161" y="703"/>
                  <a:pt x="20676" y="699"/>
                  <a:pt x="22185" y="699"/>
                </a:cubicBezTo>
                <a:cubicBezTo>
                  <a:pt x="24534" y="699"/>
                  <a:pt x="26867" y="710"/>
                  <a:pt x="29286" y="749"/>
                </a:cubicBezTo>
                <a:cubicBezTo>
                  <a:pt x="34908" y="841"/>
                  <a:pt x="40738" y="923"/>
                  <a:pt x="46525" y="923"/>
                </a:cubicBezTo>
                <a:cubicBezTo>
                  <a:pt x="49902" y="923"/>
                  <a:pt x="53259" y="894"/>
                  <a:pt x="56548" y="821"/>
                </a:cubicBezTo>
                <a:cubicBezTo>
                  <a:pt x="56698" y="821"/>
                  <a:pt x="56820" y="695"/>
                  <a:pt x="56820" y="540"/>
                </a:cubicBezTo>
                <a:cubicBezTo>
                  <a:pt x="56815" y="391"/>
                  <a:pt x="56698" y="267"/>
                  <a:pt x="56541" y="267"/>
                </a:cubicBezTo>
                <a:cubicBezTo>
                  <a:pt x="56539" y="267"/>
                  <a:pt x="56536" y="267"/>
                  <a:pt x="56533" y="267"/>
                </a:cubicBezTo>
                <a:cubicBezTo>
                  <a:pt x="53217" y="339"/>
                  <a:pt x="49831" y="368"/>
                  <a:pt x="46427" y="368"/>
                </a:cubicBezTo>
                <a:cubicBezTo>
                  <a:pt x="40680" y="368"/>
                  <a:pt x="34884" y="286"/>
                  <a:pt x="29297" y="195"/>
                </a:cubicBezTo>
                <a:cubicBezTo>
                  <a:pt x="26984" y="155"/>
                  <a:pt x="24752" y="143"/>
                  <a:pt x="22513" y="143"/>
                </a:cubicBezTo>
                <a:cubicBezTo>
                  <a:pt x="20895" y="143"/>
                  <a:pt x="19273" y="149"/>
                  <a:pt x="17612" y="155"/>
                </a:cubicBezTo>
                <a:cubicBezTo>
                  <a:pt x="16038" y="161"/>
                  <a:pt x="14448" y="166"/>
                  <a:pt x="12827" y="166"/>
                </a:cubicBezTo>
                <a:cubicBezTo>
                  <a:pt x="8898" y="166"/>
                  <a:pt x="4790" y="135"/>
                  <a:pt x="288"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18;p22">
            <a:extLst>
              <a:ext uri="{FF2B5EF4-FFF2-40B4-BE49-F238E27FC236}">
                <a16:creationId xmlns:a16="http://schemas.microsoft.com/office/drawing/2014/main" id="{3538530C-B159-4E47-BD95-51B7A7CEBAAE}"/>
              </a:ext>
            </a:extLst>
          </p:cNvPr>
          <p:cNvSpPr/>
          <p:nvPr/>
        </p:nvSpPr>
        <p:spPr>
          <a:xfrm>
            <a:off x="2515876" y="5526474"/>
            <a:ext cx="618294" cy="21697"/>
          </a:xfrm>
          <a:custGeom>
            <a:avLst/>
            <a:gdLst/>
            <a:ahLst/>
            <a:cxnLst/>
            <a:rect l="l" t="t" r="r" b="b"/>
            <a:pathLst>
              <a:path w="23467" h="1045" extrusionOk="0">
                <a:moveTo>
                  <a:pt x="23161" y="1"/>
                </a:moveTo>
                <a:cubicBezTo>
                  <a:pt x="23147" y="1"/>
                  <a:pt x="23132" y="2"/>
                  <a:pt x="23117" y="4"/>
                </a:cubicBezTo>
                <a:cubicBezTo>
                  <a:pt x="21208" y="349"/>
                  <a:pt x="19264" y="408"/>
                  <a:pt x="17277" y="447"/>
                </a:cubicBezTo>
                <a:cubicBezTo>
                  <a:pt x="15715" y="476"/>
                  <a:pt x="14145" y="490"/>
                  <a:pt x="12572" y="490"/>
                </a:cubicBezTo>
                <a:cubicBezTo>
                  <a:pt x="9595" y="490"/>
                  <a:pt x="6608" y="438"/>
                  <a:pt x="3649" y="331"/>
                </a:cubicBezTo>
                <a:lnTo>
                  <a:pt x="3518" y="325"/>
                </a:lnTo>
                <a:cubicBezTo>
                  <a:pt x="3001" y="306"/>
                  <a:pt x="2476" y="288"/>
                  <a:pt x="1949" y="288"/>
                </a:cubicBezTo>
                <a:cubicBezTo>
                  <a:pt x="1386" y="288"/>
                  <a:pt x="822" y="309"/>
                  <a:pt x="263" y="374"/>
                </a:cubicBezTo>
                <a:cubicBezTo>
                  <a:pt x="112" y="394"/>
                  <a:pt x="0" y="535"/>
                  <a:pt x="20" y="685"/>
                </a:cubicBezTo>
                <a:cubicBezTo>
                  <a:pt x="37" y="824"/>
                  <a:pt x="151" y="930"/>
                  <a:pt x="290" y="930"/>
                </a:cubicBezTo>
                <a:cubicBezTo>
                  <a:pt x="302" y="930"/>
                  <a:pt x="314" y="929"/>
                  <a:pt x="326" y="928"/>
                </a:cubicBezTo>
                <a:cubicBezTo>
                  <a:pt x="865" y="863"/>
                  <a:pt x="1415" y="842"/>
                  <a:pt x="1964" y="842"/>
                </a:cubicBezTo>
                <a:cubicBezTo>
                  <a:pt x="2479" y="842"/>
                  <a:pt x="2993" y="860"/>
                  <a:pt x="3498" y="879"/>
                </a:cubicBezTo>
                <a:lnTo>
                  <a:pt x="3630" y="885"/>
                </a:lnTo>
                <a:cubicBezTo>
                  <a:pt x="6608" y="991"/>
                  <a:pt x="9611" y="1044"/>
                  <a:pt x="12603" y="1044"/>
                </a:cubicBezTo>
                <a:cubicBezTo>
                  <a:pt x="14168" y="1044"/>
                  <a:pt x="15732" y="1030"/>
                  <a:pt x="17287" y="1001"/>
                </a:cubicBezTo>
                <a:cubicBezTo>
                  <a:pt x="19298" y="962"/>
                  <a:pt x="21266" y="903"/>
                  <a:pt x="23213" y="553"/>
                </a:cubicBezTo>
                <a:cubicBezTo>
                  <a:pt x="23365" y="524"/>
                  <a:pt x="23467" y="379"/>
                  <a:pt x="23437" y="228"/>
                </a:cubicBezTo>
                <a:cubicBezTo>
                  <a:pt x="23411" y="93"/>
                  <a:pt x="23294" y="1"/>
                  <a:pt x="2316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19;p22">
            <a:extLst>
              <a:ext uri="{FF2B5EF4-FFF2-40B4-BE49-F238E27FC236}">
                <a16:creationId xmlns:a16="http://schemas.microsoft.com/office/drawing/2014/main" id="{98270409-D54B-4547-9993-DF8F3583C4BC}"/>
              </a:ext>
            </a:extLst>
          </p:cNvPr>
          <p:cNvSpPr/>
          <p:nvPr/>
        </p:nvSpPr>
        <p:spPr>
          <a:xfrm>
            <a:off x="2507902" y="5584940"/>
            <a:ext cx="631125" cy="17004"/>
          </a:xfrm>
          <a:custGeom>
            <a:avLst/>
            <a:gdLst/>
            <a:ahLst/>
            <a:cxnLst/>
            <a:rect l="l" t="t" r="r" b="b"/>
            <a:pathLst>
              <a:path w="23954" h="819" extrusionOk="0">
                <a:moveTo>
                  <a:pt x="12933" y="0"/>
                </a:moveTo>
                <a:cubicBezTo>
                  <a:pt x="8705" y="0"/>
                  <a:pt x="4473" y="88"/>
                  <a:pt x="272" y="264"/>
                </a:cubicBezTo>
                <a:cubicBezTo>
                  <a:pt x="122" y="269"/>
                  <a:pt x="1" y="401"/>
                  <a:pt x="10" y="551"/>
                </a:cubicBezTo>
                <a:cubicBezTo>
                  <a:pt x="15" y="702"/>
                  <a:pt x="137" y="818"/>
                  <a:pt x="288" y="818"/>
                </a:cubicBezTo>
                <a:lnTo>
                  <a:pt x="297" y="818"/>
                </a:lnTo>
                <a:cubicBezTo>
                  <a:pt x="4472" y="645"/>
                  <a:pt x="8679" y="559"/>
                  <a:pt x="12882" y="559"/>
                </a:cubicBezTo>
                <a:cubicBezTo>
                  <a:pt x="16485" y="559"/>
                  <a:pt x="20085" y="622"/>
                  <a:pt x="23662" y="750"/>
                </a:cubicBezTo>
                <a:cubicBezTo>
                  <a:pt x="23817" y="745"/>
                  <a:pt x="23943" y="634"/>
                  <a:pt x="23947" y="482"/>
                </a:cubicBezTo>
                <a:cubicBezTo>
                  <a:pt x="23953" y="327"/>
                  <a:pt x="23831" y="201"/>
                  <a:pt x="23680" y="191"/>
                </a:cubicBezTo>
                <a:cubicBezTo>
                  <a:pt x="20115" y="64"/>
                  <a:pt x="16525" y="0"/>
                  <a:pt x="12933"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621;p22">
            <a:extLst>
              <a:ext uri="{FF2B5EF4-FFF2-40B4-BE49-F238E27FC236}">
                <a16:creationId xmlns:a16="http://schemas.microsoft.com/office/drawing/2014/main" id="{468138CB-7FCE-4B3A-8429-33E7A17A1753}"/>
              </a:ext>
            </a:extLst>
          </p:cNvPr>
          <p:cNvSpPr/>
          <p:nvPr/>
        </p:nvSpPr>
        <p:spPr>
          <a:xfrm>
            <a:off x="6211414" y="5525679"/>
            <a:ext cx="2797161" cy="19602"/>
          </a:xfrm>
          <a:custGeom>
            <a:avLst/>
            <a:gdLst/>
            <a:ahLst/>
            <a:cxnLst/>
            <a:rect l="l" t="t" r="r" b="b"/>
            <a:pathLst>
              <a:path w="56742" h="944" extrusionOk="0">
                <a:moveTo>
                  <a:pt x="21596" y="0"/>
                </a:moveTo>
                <a:cubicBezTo>
                  <a:pt x="14471" y="0"/>
                  <a:pt x="7353" y="49"/>
                  <a:pt x="272" y="147"/>
                </a:cubicBezTo>
                <a:cubicBezTo>
                  <a:pt x="122" y="151"/>
                  <a:pt x="0" y="273"/>
                  <a:pt x="0" y="429"/>
                </a:cubicBezTo>
                <a:cubicBezTo>
                  <a:pt x="0" y="576"/>
                  <a:pt x="123" y="702"/>
                  <a:pt x="260" y="702"/>
                </a:cubicBezTo>
                <a:cubicBezTo>
                  <a:pt x="267" y="702"/>
                  <a:pt x="274" y="701"/>
                  <a:pt x="281" y="701"/>
                </a:cubicBezTo>
                <a:cubicBezTo>
                  <a:pt x="7359" y="603"/>
                  <a:pt x="14474" y="554"/>
                  <a:pt x="21597" y="554"/>
                </a:cubicBezTo>
                <a:cubicBezTo>
                  <a:pt x="33235" y="554"/>
                  <a:pt x="44896" y="684"/>
                  <a:pt x="56454" y="943"/>
                </a:cubicBezTo>
                <a:lnTo>
                  <a:pt x="56460" y="943"/>
                </a:lnTo>
                <a:cubicBezTo>
                  <a:pt x="56610" y="943"/>
                  <a:pt x="56732" y="827"/>
                  <a:pt x="56736" y="676"/>
                </a:cubicBezTo>
                <a:cubicBezTo>
                  <a:pt x="56741" y="521"/>
                  <a:pt x="56620" y="394"/>
                  <a:pt x="56465" y="389"/>
                </a:cubicBezTo>
                <a:cubicBezTo>
                  <a:pt x="44903" y="130"/>
                  <a:pt x="33239" y="0"/>
                  <a:pt x="2159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22;p22">
            <a:extLst>
              <a:ext uri="{FF2B5EF4-FFF2-40B4-BE49-F238E27FC236}">
                <a16:creationId xmlns:a16="http://schemas.microsoft.com/office/drawing/2014/main" id="{F359ED3B-522A-414F-989C-35F6D90FE3CC}"/>
              </a:ext>
            </a:extLst>
          </p:cNvPr>
          <p:cNvSpPr/>
          <p:nvPr/>
        </p:nvSpPr>
        <p:spPr>
          <a:xfrm>
            <a:off x="6205646" y="5583299"/>
            <a:ext cx="2801005" cy="19186"/>
          </a:xfrm>
          <a:custGeom>
            <a:avLst/>
            <a:gdLst/>
            <a:ahLst/>
            <a:cxnLst/>
            <a:rect l="l" t="t" r="r" b="b"/>
            <a:pathLst>
              <a:path w="56820" h="924" extrusionOk="0">
                <a:moveTo>
                  <a:pt x="288" y="0"/>
                </a:moveTo>
                <a:cubicBezTo>
                  <a:pt x="161" y="0"/>
                  <a:pt x="5" y="117"/>
                  <a:pt x="5" y="272"/>
                </a:cubicBezTo>
                <a:cubicBezTo>
                  <a:pt x="1" y="423"/>
                  <a:pt x="117" y="549"/>
                  <a:pt x="272" y="554"/>
                </a:cubicBezTo>
                <a:cubicBezTo>
                  <a:pt x="4778" y="688"/>
                  <a:pt x="8893" y="720"/>
                  <a:pt x="12825" y="720"/>
                </a:cubicBezTo>
                <a:cubicBezTo>
                  <a:pt x="14447" y="720"/>
                  <a:pt x="16038" y="715"/>
                  <a:pt x="17612" y="709"/>
                </a:cubicBezTo>
                <a:cubicBezTo>
                  <a:pt x="19161" y="703"/>
                  <a:pt x="20676" y="699"/>
                  <a:pt x="22185" y="699"/>
                </a:cubicBezTo>
                <a:cubicBezTo>
                  <a:pt x="24534" y="699"/>
                  <a:pt x="26867" y="710"/>
                  <a:pt x="29286" y="749"/>
                </a:cubicBezTo>
                <a:cubicBezTo>
                  <a:pt x="34908" y="841"/>
                  <a:pt x="40738" y="923"/>
                  <a:pt x="46525" y="923"/>
                </a:cubicBezTo>
                <a:cubicBezTo>
                  <a:pt x="49902" y="923"/>
                  <a:pt x="53259" y="894"/>
                  <a:pt x="56548" y="821"/>
                </a:cubicBezTo>
                <a:cubicBezTo>
                  <a:pt x="56698" y="821"/>
                  <a:pt x="56820" y="695"/>
                  <a:pt x="56820" y="540"/>
                </a:cubicBezTo>
                <a:cubicBezTo>
                  <a:pt x="56815" y="391"/>
                  <a:pt x="56698" y="267"/>
                  <a:pt x="56541" y="267"/>
                </a:cubicBezTo>
                <a:cubicBezTo>
                  <a:pt x="56539" y="267"/>
                  <a:pt x="56536" y="267"/>
                  <a:pt x="56533" y="267"/>
                </a:cubicBezTo>
                <a:cubicBezTo>
                  <a:pt x="53217" y="339"/>
                  <a:pt x="49831" y="368"/>
                  <a:pt x="46427" y="368"/>
                </a:cubicBezTo>
                <a:cubicBezTo>
                  <a:pt x="40680" y="368"/>
                  <a:pt x="34884" y="286"/>
                  <a:pt x="29297" y="195"/>
                </a:cubicBezTo>
                <a:cubicBezTo>
                  <a:pt x="26984" y="155"/>
                  <a:pt x="24752" y="143"/>
                  <a:pt x="22513" y="143"/>
                </a:cubicBezTo>
                <a:cubicBezTo>
                  <a:pt x="20895" y="143"/>
                  <a:pt x="19273" y="149"/>
                  <a:pt x="17612" y="155"/>
                </a:cubicBezTo>
                <a:cubicBezTo>
                  <a:pt x="16038" y="161"/>
                  <a:pt x="14448" y="166"/>
                  <a:pt x="12827" y="166"/>
                </a:cubicBezTo>
                <a:cubicBezTo>
                  <a:pt x="8898" y="166"/>
                  <a:pt x="4790" y="135"/>
                  <a:pt x="288"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23;p22">
            <a:extLst>
              <a:ext uri="{FF2B5EF4-FFF2-40B4-BE49-F238E27FC236}">
                <a16:creationId xmlns:a16="http://schemas.microsoft.com/office/drawing/2014/main" id="{F54E2FE3-5ABE-4BC9-98E4-08CFD9123DF7}"/>
              </a:ext>
            </a:extLst>
          </p:cNvPr>
          <p:cNvSpPr/>
          <p:nvPr/>
        </p:nvSpPr>
        <p:spPr>
          <a:xfrm flipH="1">
            <a:off x="3762705" y="5453506"/>
            <a:ext cx="196083" cy="154747"/>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rgbClr val="E76F5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24;p22">
            <a:extLst>
              <a:ext uri="{FF2B5EF4-FFF2-40B4-BE49-F238E27FC236}">
                <a16:creationId xmlns:a16="http://schemas.microsoft.com/office/drawing/2014/main" id="{8FE82FF9-69C7-4CB1-8709-ACD1AC6B0DBA}"/>
              </a:ext>
            </a:extLst>
          </p:cNvPr>
          <p:cNvSpPr/>
          <p:nvPr/>
        </p:nvSpPr>
        <p:spPr>
          <a:xfrm flipH="1">
            <a:off x="7714651" y="5453506"/>
            <a:ext cx="196083" cy="154747"/>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rgbClr val="EBC05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28;p22">
            <a:extLst>
              <a:ext uri="{FF2B5EF4-FFF2-40B4-BE49-F238E27FC236}">
                <a16:creationId xmlns:a16="http://schemas.microsoft.com/office/drawing/2014/main" id="{1AA40D76-2832-499F-91E1-D6900C5AACF0}"/>
              </a:ext>
            </a:extLst>
          </p:cNvPr>
          <p:cNvSpPr/>
          <p:nvPr/>
        </p:nvSpPr>
        <p:spPr>
          <a:xfrm>
            <a:off x="1847635" y="1329512"/>
            <a:ext cx="3723102" cy="3777743"/>
          </a:xfrm>
          <a:custGeom>
            <a:avLst/>
            <a:gdLst/>
            <a:ahLst/>
            <a:cxnLst/>
            <a:rect l="l" t="t" r="r" b="b"/>
            <a:pathLst>
              <a:path w="115922" h="181943" extrusionOk="0">
                <a:moveTo>
                  <a:pt x="57517" y="533"/>
                </a:moveTo>
                <a:cubicBezTo>
                  <a:pt x="59707" y="533"/>
                  <a:pt x="61912" y="956"/>
                  <a:pt x="64058" y="1806"/>
                </a:cubicBezTo>
                <a:cubicBezTo>
                  <a:pt x="67600" y="3206"/>
                  <a:pt x="70879" y="5708"/>
                  <a:pt x="73556" y="9036"/>
                </a:cubicBezTo>
                <a:cubicBezTo>
                  <a:pt x="74805" y="10596"/>
                  <a:pt x="75612" y="11955"/>
                  <a:pt x="76087" y="13316"/>
                </a:cubicBezTo>
                <a:cubicBezTo>
                  <a:pt x="76554" y="14671"/>
                  <a:pt x="76729" y="16139"/>
                  <a:pt x="76899" y="17557"/>
                </a:cubicBezTo>
                <a:cubicBezTo>
                  <a:pt x="76933" y="17830"/>
                  <a:pt x="76962" y="18101"/>
                  <a:pt x="76996" y="18368"/>
                </a:cubicBezTo>
                <a:cubicBezTo>
                  <a:pt x="77059" y="18845"/>
                  <a:pt x="77123" y="19316"/>
                  <a:pt x="77190" y="19788"/>
                </a:cubicBezTo>
                <a:cubicBezTo>
                  <a:pt x="77467" y="21760"/>
                  <a:pt x="77749" y="23801"/>
                  <a:pt x="77550" y="25788"/>
                </a:cubicBezTo>
                <a:cubicBezTo>
                  <a:pt x="77394" y="27333"/>
                  <a:pt x="76733" y="30331"/>
                  <a:pt x="74134" y="33522"/>
                </a:cubicBezTo>
                <a:cubicBezTo>
                  <a:pt x="73979" y="33717"/>
                  <a:pt x="73814" y="33906"/>
                  <a:pt x="73643" y="34100"/>
                </a:cubicBezTo>
                <a:cubicBezTo>
                  <a:pt x="72045" y="35903"/>
                  <a:pt x="69806" y="37744"/>
                  <a:pt x="66667" y="39401"/>
                </a:cubicBezTo>
                <a:cubicBezTo>
                  <a:pt x="64355" y="40615"/>
                  <a:pt x="62396" y="41305"/>
                  <a:pt x="60501" y="41568"/>
                </a:cubicBezTo>
                <a:cubicBezTo>
                  <a:pt x="59942" y="41645"/>
                  <a:pt x="59373" y="41683"/>
                  <a:pt x="58800" y="41683"/>
                </a:cubicBezTo>
                <a:cubicBezTo>
                  <a:pt x="54275" y="41683"/>
                  <a:pt x="49413" y="39309"/>
                  <a:pt x="45717" y="35217"/>
                </a:cubicBezTo>
                <a:cubicBezTo>
                  <a:pt x="45654" y="35150"/>
                  <a:pt x="45591" y="35076"/>
                  <a:pt x="45524" y="35004"/>
                </a:cubicBezTo>
                <a:cubicBezTo>
                  <a:pt x="45430" y="34897"/>
                  <a:pt x="45334" y="34785"/>
                  <a:pt x="45242" y="34674"/>
                </a:cubicBezTo>
                <a:cubicBezTo>
                  <a:pt x="40694" y="29324"/>
                  <a:pt x="38649" y="22353"/>
                  <a:pt x="39766" y="15930"/>
                </a:cubicBezTo>
                <a:cubicBezTo>
                  <a:pt x="40737" y="10323"/>
                  <a:pt x="44100" y="5538"/>
                  <a:pt x="48982" y="2802"/>
                </a:cubicBezTo>
                <a:cubicBezTo>
                  <a:pt x="51674" y="1294"/>
                  <a:pt x="54581" y="533"/>
                  <a:pt x="57517" y="533"/>
                </a:cubicBezTo>
                <a:close/>
                <a:moveTo>
                  <a:pt x="99424" y="33114"/>
                </a:moveTo>
                <a:cubicBezTo>
                  <a:pt x="101505" y="33114"/>
                  <a:pt x="103648" y="33246"/>
                  <a:pt x="105509" y="33731"/>
                </a:cubicBezTo>
                <a:cubicBezTo>
                  <a:pt x="111520" y="35296"/>
                  <a:pt x="112370" y="39566"/>
                  <a:pt x="112433" y="43113"/>
                </a:cubicBezTo>
                <a:cubicBezTo>
                  <a:pt x="112550" y="49137"/>
                  <a:pt x="112662" y="53772"/>
                  <a:pt x="112774" y="58407"/>
                </a:cubicBezTo>
                <a:cubicBezTo>
                  <a:pt x="112885" y="63042"/>
                  <a:pt x="113001" y="67677"/>
                  <a:pt x="113113" y="73696"/>
                </a:cubicBezTo>
                <a:lnTo>
                  <a:pt x="114765" y="162936"/>
                </a:lnTo>
                <a:cubicBezTo>
                  <a:pt x="114853" y="167688"/>
                  <a:pt x="113978" y="172857"/>
                  <a:pt x="106817" y="175155"/>
                </a:cubicBezTo>
                <a:cubicBezTo>
                  <a:pt x="103863" y="176106"/>
                  <a:pt x="100175" y="176384"/>
                  <a:pt x="96925" y="176631"/>
                </a:cubicBezTo>
                <a:lnTo>
                  <a:pt x="39999" y="180927"/>
                </a:lnTo>
                <a:cubicBezTo>
                  <a:pt x="36991" y="181154"/>
                  <a:pt x="33915" y="181387"/>
                  <a:pt x="30856" y="181387"/>
                </a:cubicBezTo>
                <a:cubicBezTo>
                  <a:pt x="29267" y="181387"/>
                  <a:pt x="27682" y="181324"/>
                  <a:pt x="26114" y="181165"/>
                </a:cubicBezTo>
                <a:cubicBezTo>
                  <a:pt x="15347" y="180081"/>
                  <a:pt x="8118" y="175193"/>
                  <a:pt x="4635" y="166638"/>
                </a:cubicBezTo>
                <a:cubicBezTo>
                  <a:pt x="3012" y="162654"/>
                  <a:pt x="3285" y="156513"/>
                  <a:pt x="3523" y="151091"/>
                </a:cubicBezTo>
                <a:cubicBezTo>
                  <a:pt x="3624" y="148759"/>
                  <a:pt x="3727" y="146554"/>
                  <a:pt x="3653" y="144765"/>
                </a:cubicBezTo>
                <a:lnTo>
                  <a:pt x="3372" y="137672"/>
                </a:lnTo>
                <a:cubicBezTo>
                  <a:pt x="2084" y="105849"/>
                  <a:pt x="1069" y="80712"/>
                  <a:pt x="5985" y="47826"/>
                </a:cubicBezTo>
                <a:cubicBezTo>
                  <a:pt x="6525" y="44230"/>
                  <a:pt x="7259" y="41048"/>
                  <a:pt x="10795" y="38560"/>
                </a:cubicBezTo>
                <a:cubicBezTo>
                  <a:pt x="14997" y="35601"/>
                  <a:pt x="22388" y="35047"/>
                  <a:pt x="29942" y="35047"/>
                </a:cubicBezTo>
                <a:cubicBezTo>
                  <a:pt x="32265" y="35047"/>
                  <a:pt x="34597" y="35101"/>
                  <a:pt x="36860" y="35154"/>
                </a:cubicBezTo>
                <a:cubicBezTo>
                  <a:pt x="39094" y="35203"/>
                  <a:pt x="41247" y="35250"/>
                  <a:pt x="43278" y="35250"/>
                </a:cubicBezTo>
                <a:cubicBezTo>
                  <a:pt x="43859" y="35250"/>
                  <a:pt x="44429" y="35246"/>
                  <a:pt x="44989" y="35237"/>
                </a:cubicBezTo>
                <a:cubicBezTo>
                  <a:pt x="45028" y="35280"/>
                  <a:pt x="45067" y="35325"/>
                  <a:pt x="45110" y="35374"/>
                </a:cubicBezTo>
                <a:cubicBezTo>
                  <a:pt x="48978" y="39765"/>
                  <a:pt x="53953" y="42247"/>
                  <a:pt x="58734" y="42247"/>
                </a:cubicBezTo>
                <a:cubicBezTo>
                  <a:pt x="59350" y="42247"/>
                  <a:pt x="59967" y="42204"/>
                  <a:pt x="60579" y="42121"/>
                </a:cubicBezTo>
                <a:cubicBezTo>
                  <a:pt x="62537" y="41850"/>
                  <a:pt x="64553" y="41140"/>
                  <a:pt x="66925" y="39892"/>
                </a:cubicBezTo>
                <a:cubicBezTo>
                  <a:pt x="70360" y="38079"/>
                  <a:pt x="72744" y="36049"/>
                  <a:pt x="74401" y="34067"/>
                </a:cubicBezTo>
                <a:cubicBezTo>
                  <a:pt x="81476" y="33784"/>
                  <a:pt x="88554" y="33498"/>
                  <a:pt x="95627" y="33217"/>
                </a:cubicBezTo>
                <a:cubicBezTo>
                  <a:pt x="96811" y="33167"/>
                  <a:pt x="98105" y="33114"/>
                  <a:pt x="99424" y="33114"/>
                </a:cubicBezTo>
                <a:close/>
                <a:moveTo>
                  <a:pt x="57554" y="1"/>
                </a:moveTo>
                <a:cubicBezTo>
                  <a:pt x="54495" y="1"/>
                  <a:pt x="51455" y="779"/>
                  <a:pt x="48710" y="2317"/>
                </a:cubicBezTo>
                <a:cubicBezTo>
                  <a:pt x="43681" y="5134"/>
                  <a:pt x="40218" y="10061"/>
                  <a:pt x="39217" y="15837"/>
                </a:cubicBezTo>
                <a:cubicBezTo>
                  <a:pt x="38100" y="22279"/>
                  <a:pt x="40077" y="29261"/>
                  <a:pt x="44527" y="34688"/>
                </a:cubicBezTo>
                <a:cubicBezTo>
                  <a:pt x="44096" y="34693"/>
                  <a:pt x="43658" y="34696"/>
                  <a:pt x="43214" y="34696"/>
                </a:cubicBezTo>
                <a:cubicBezTo>
                  <a:pt x="41223" y="34696"/>
                  <a:pt x="39101" y="34647"/>
                  <a:pt x="36905" y="34596"/>
                </a:cubicBezTo>
                <a:cubicBezTo>
                  <a:pt x="34623" y="34545"/>
                  <a:pt x="32271" y="34494"/>
                  <a:pt x="29931" y="34494"/>
                </a:cubicBezTo>
                <a:cubicBezTo>
                  <a:pt x="22111" y="34494"/>
                  <a:pt x="14423" y="35074"/>
                  <a:pt x="9936" y="38230"/>
                </a:cubicBezTo>
                <a:cubicBezTo>
                  <a:pt x="6234" y="40834"/>
                  <a:pt x="5476" y="44099"/>
                  <a:pt x="4922" y="47786"/>
                </a:cubicBezTo>
                <a:cubicBezTo>
                  <a:pt x="0" y="80697"/>
                  <a:pt x="1016" y="105844"/>
                  <a:pt x="2303" y="137686"/>
                </a:cubicBezTo>
                <a:lnTo>
                  <a:pt x="2585" y="144775"/>
                </a:lnTo>
                <a:cubicBezTo>
                  <a:pt x="2653" y="146554"/>
                  <a:pt x="2556" y="148754"/>
                  <a:pt x="2453" y="151081"/>
                </a:cubicBezTo>
                <a:cubicBezTo>
                  <a:pt x="2211" y="156528"/>
                  <a:pt x="1938" y="162708"/>
                  <a:pt x="3586" y="166749"/>
                </a:cubicBezTo>
                <a:cubicBezTo>
                  <a:pt x="7171" y="175548"/>
                  <a:pt x="14683" y="180582"/>
                  <a:pt x="25910" y="181714"/>
                </a:cubicBezTo>
                <a:cubicBezTo>
                  <a:pt x="27557" y="181878"/>
                  <a:pt x="29204" y="181942"/>
                  <a:pt x="30855" y="181942"/>
                </a:cubicBezTo>
                <a:cubicBezTo>
                  <a:pt x="33985" y="181942"/>
                  <a:pt x="37104" y="181709"/>
                  <a:pt x="40154" y="181481"/>
                </a:cubicBezTo>
                <a:lnTo>
                  <a:pt x="97080" y="177180"/>
                </a:lnTo>
                <a:cubicBezTo>
                  <a:pt x="100433" y="176928"/>
                  <a:pt x="104233" y="176642"/>
                  <a:pt x="107381" y="175631"/>
                </a:cubicBezTo>
                <a:cubicBezTo>
                  <a:pt x="114989" y="173187"/>
                  <a:pt x="115922" y="167838"/>
                  <a:pt x="115835" y="162930"/>
                </a:cubicBezTo>
                <a:lnTo>
                  <a:pt x="114182" y="73691"/>
                </a:lnTo>
                <a:cubicBezTo>
                  <a:pt x="114070" y="67667"/>
                  <a:pt x="113954" y="63038"/>
                  <a:pt x="113842" y="58403"/>
                </a:cubicBezTo>
                <a:cubicBezTo>
                  <a:pt x="113730" y="53768"/>
                  <a:pt x="113619" y="49133"/>
                  <a:pt x="113502" y="43108"/>
                </a:cubicBezTo>
                <a:cubicBezTo>
                  <a:pt x="113434" y="39401"/>
                  <a:pt x="112516" y="34931"/>
                  <a:pt x="105991" y="33235"/>
                </a:cubicBezTo>
                <a:cubicBezTo>
                  <a:pt x="103938" y="32702"/>
                  <a:pt x="101636" y="32559"/>
                  <a:pt x="99425" y="32559"/>
                </a:cubicBezTo>
                <a:cubicBezTo>
                  <a:pt x="98072" y="32559"/>
                  <a:pt x="96753" y="32613"/>
                  <a:pt x="95546" y="32663"/>
                </a:cubicBezTo>
                <a:lnTo>
                  <a:pt x="74863" y="33493"/>
                </a:lnTo>
                <a:cubicBezTo>
                  <a:pt x="77312" y="30331"/>
                  <a:pt x="77944" y="27386"/>
                  <a:pt x="78099" y="25846"/>
                </a:cubicBezTo>
                <a:cubicBezTo>
                  <a:pt x="78307" y="23790"/>
                  <a:pt x="78021" y="21716"/>
                  <a:pt x="77740" y="19709"/>
                </a:cubicBezTo>
                <a:cubicBezTo>
                  <a:pt x="77677" y="19243"/>
                  <a:pt x="77608" y="18772"/>
                  <a:pt x="77550" y="18301"/>
                </a:cubicBezTo>
                <a:cubicBezTo>
                  <a:pt x="77516" y="18029"/>
                  <a:pt x="77482" y="17761"/>
                  <a:pt x="77453" y="17489"/>
                </a:cubicBezTo>
                <a:cubicBezTo>
                  <a:pt x="77278" y="16041"/>
                  <a:pt x="77103" y="14545"/>
                  <a:pt x="76607" y="13137"/>
                </a:cubicBezTo>
                <a:cubicBezTo>
                  <a:pt x="76112" y="11708"/>
                  <a:pt x="75280" y="10298"/>
                  <a:pt x="73989" y="8691"/>
                </a:cubicBezTo>
                <a:cubicBezTo>
                  <a:pt x="71253" y="5285"/>
                  <a:pt x="67891" y="2725"/>
                  <a:pt x="64267" y="1286"/>
                </a:cubicBezTo>
                <a:cubicBezTo>
                  <a:pt x="62093" y="427"/>
                  <a:pt x="59818" y="1"/>
                  <a:pt x="57554"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1F2020"/>
              </a:solidFill>
              <a:effectLst/>
              <a:uLnTx/>
              <a:uFillTx/>
              <a:latin typeface="Arial"/>
              <a:ea typeface="+mn-ea"/>
              <a:cs typeface="Arial"/>
              <a:sym typeface="Arial"/>
            </a:endParaRPr>
          </a:p>
        </p:txBody>
      </p:sp>
      <p:sp>
        <p:nvSpPr>
          <p:cNvPr id="15" name="Google Shape;629;p22">
            <a:extLst>
              <a:ext uri="{FF2B5EF4-FFF2-40B4-BE49-F238E27FC236}">
                <a16:creationId xmlns:a16="http://schemas.microsoft.com/office/drawing/2014/main" id="{EBB7F022-9FA8-4B59-AF2E-F76F81649AA9}"/>
              </a:ext>
            </a:extLst>
          </p:cNvPr>
          <p:cNvSpPr/>
          <p:nvPr/>
        </p:nvSpPr>
        <p:spPr>
          <a:xfrm>
            <a:off x="3822616" y="5030160"/>
            <a:ext cx="45719" cy="392032"/>
          </a:xfrm>
          <a:custGeom>
            <a:avLst/>
            <a:gdLst/>
            <a:ahLst/>
            <a:cxnLst/>
            <a:rect l="l" t="t" r="r" b="b"/>
            <a:pathLst>
              <a:path w="914" h="18881" extrusionOk="0">
                <a:moveTo>
                  <a:pt x="272" y="0"/>
                </a:moveTo>
                <a:cubicBezTo>
                  <a:pt x="122" y="5"/>
                  <a:pt x="1" y="132"/>
                  <a:pt x="5" y="287"/>
                </a:cubicBezTo>
                <a:cubicBezTo>
                  <a:pt x="248" y="6355"/>
                  <a:pt x="360" y="12521"/>
                  <a:pt x="340" y="18598"/>
                </a:cubicBezTo>
                <a:cubicBezTo>
                  <a:pt x="340" y="18754"/>
                  <a:pt x="462" y="18876"/>
                  <a:pt x="617" y="18881"/>
                </a:cubicBezTo>
                <a:cubicBezTo>
                  <a:pt x="768" y="18881"/>
                  <a:pt x="894" y="18754"/>
                  <a:pt x="894" y="18603"/>
                </a:cubicBezTo>
                <a:cubicBezTo>
                  <a:pt x="914" y="12511"/>
                  <a:pt x="802" y="6346"/>
                  <a:pt x="564" y="263"/>
                </a:cubicBezTo>
                <a:cubicBezTo>
                  <a:pt x="554" y="112"/>
                  <a:pt x="418" y="5"/>
                  <a:pt x="272"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30;p22">
            <a:extLst>
              <a:ext uri="{FF2B5EF4-FFF2-40B4-BE49-F238E27FC236}">
                <a16:creationId xmlns:a16="http://schemas.microsoft.com/office/drawing/2014/main" id="{02514DB6-6F77-4079-A937-4B38CF4F297B}"/>
              </a:ext>
            </a:extLst>
          </p:cNvPr>
          <p:cNvSpPr/>
          <p:nvPr/>
        </p:nvSpPr>
        <p:spPr>
          <a:xfrm>
            <a:off x="3719507" y="5409942"/>
            <a:ext cx="297666" cy="236204"/>
          </a:xfrm>
          <a:custGeom>
            <a:avLst/>
            <a:gdLst/>
            <a:ahLst/>
            <a:cxnLst/>
            <a:rect l="l" t="t" r="r" b="b"/>
            <a:pathLst>
              <a:path w="11297" h="11376" extrusionOk="0">
                <a:moveTo>
                  <a:pt x="6463" y="557"/>
                </a:moveTo>
                <a:cubicBezTo>
                  <a:pt x="7242" y="557"/>
                  <a:pt x="7954" y="769"/>
                  <a:pt x="8542" y="1187"/>
                </a:cubicBezTo>
                <a:cubicBezTo>
                  <a:pt x="9460" y="1843"/>
                  <a:pt x="9965" y="2848"/>
                  <a:pt x="10228" y="3572"/>
                </a:cubicBezTo>
                <a:cubicBezTo>
                  <a:pt x="10602" y="4612"/>
                  <a:pt x="10734" y="5749"/>
                  <a:pt x="10607" y="6852"/>
                </a:cubicBezTo>
                <a:cubicBezTo>
                  <a:pt x="10505" y="7727"/>
                  <a:pt x="10247" y="8456"/>
                  <a:pt x="9849" y="9014"/>
                </a:cubicBezTo>
                <a:cubicBezTo>
                  <a:pt x="8772" y="10529"/>
                  <a:pt x="6745" y="10821"/>
                  <a:pt x="5345" y="10821"/>
                </a:cubicBezTo>
                <a:cubicBezTo>
                  <a:pt x="5146" y="10821"/>
                  <a:pt x="4961" y="10815"/>
                  <a:pt x="4792" y="10806"/>
                </a:cubicBezTo>
                <a:cubicBezTo>
                  <a:pt x="4315" y="10777"/>
                  <a:pt x="3815" y="10729"/>
                  <a:pt x="3377" y="10525"/>
                </a:cubicBezTo>
                <a:cubicBezTo>
                  <a:pt x="3009" y="10355"/>
                  <a:pt x="2649" y="10059"/>
                  <a:pt x="2285" y="9616"/>
                </a:cubicBezTo>
                <a:cubicBezTo>
                  <a:pt x="987" y="8048"/>
                  <a:pt x="603" y="5768"/>
                  <a:pt x="1327" y="3951"/>
                </a:cubicBezTo>
                <a:cubicBezTo>
                  <a:pt x="1886" y="2543"/>
                  <a:pt x="3397" y="1260"/>
                  <a:pt x="5079" y="765"/>
                </a:cubicBezTo>
                <a:cubicBezTo>
                  <a:pt x="5554" y="625"/>
                  <a:pt x="6019" y="557"/>
                  <a:pt x="6463" y="557"/>
                </a:cubicBezTo>
                <a:close/>
                <a:moveTo>
                  <a:pt x="6469" y="1"/>
                </a:moveTo>
                <a:cubicBezTo>
                  <a:pt x="5971" y="1"/>
                  <a:pt x="5452" y="78"/>
                  <a:pt x="4922" y="235"/>
                </a:cubicBezTo>
                <a:cubicBezTo>
                  <a:pt x="3086" y="774"/>
                  <a:pt x="1435" y="2188"/>
                  <a:pt x="812" y="3747"/>
                </a:cubicBezTo>
                <a:cubicBezTo>
                  <a:pt x="1" y="5778"/>
                  <a:pt x="414" y="8222"/>
                  <a:pt x="1857" y="9971"/>
                </a:cubicBezTo>
                <a:cubicBezTo>
                  <a:pt x="2274" y="10476"/>
                  <a:pt x="2697" y="10826"/>
                  <a:pt x="3149" y="11030"/>
                </a:cubicBezTo>
                <a:cubicBezTo>
                  <a:pt x="3664" y="11273"/>
                  <a:pt x="4227" y="11331"/>
                  <a:pt x="4763" y="11360"/>
                </a:cubicBezTo>
                <a:cubicBezTo>
                  <a:pt x="4942" y="11371"/>
                  <a:pt x="5137" y="11375"/>
                  <a:pt x="5346" y="11375"/>
                </a:cubicBezTo>
                <a:cubicBezTo>
                  <a:pt x="6866" y="11375"/>
                  <a:pt x="9086" y="11050"/>
                  <a:pt x="10301" y="9339"/>
                </a:cubicBezTo>
                <a:cubicBezTo>
                  <a:pt x="10757" y="8698"/>
                  <a:pt x="11044" y="7882"/>
                  <a:pt x="11156" y="6915"/>
                </a:cubicBezTo>
                <a:cubicBezTo>
                  <a:pt x="11297" y="5729"/>
                  <a:pt x="11156" y="4505"/>
                  <a:pt x="10748" y="3383"/>
                </a:cubicBezTo>
                <a:cubicBezTo>
                  <a:pt x="10335" y="2236"/>
                  <a:pt x="9684" y="1323"/>
                  <a:pt x="8862" y="735"/>
                </a:cubicBezTo>
                <a:cubicBezTo>
                  <a:pt x="8180" y="249"/>
                  <a:pt x="7360" y="1"/>
                  <a:pt x="6469"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31;p22">
            <a:extLst>
              <a:ext uri="{FF2B5EF4-FFF2-40B4-BE49-F238E27FC236}">
                <a16:creationId xmlns:a16="http://schemas.microsoft.com/office/drawing/2014/main" id="{810264BD-958D-4B14-A386-0C6C416B917C}"/>
              </a:ext>
            </a:extLst>
          </p:cNvPr>
          <p:cNvSpPr/>
          <p:nvPr/>
        </p:nvSpPr>
        <p:spPr>
          <a:xfrm>
            <a:off x="2040694" y="5045041"/>
            <a:ext cx="1093146" cy="112080"/>
          </a:xfrm>
          <a:custGeom>
            <a:avLst/>
            <a:gdLst/>
            <a:ahLst/>
            <a:cxnLst/>
            <a:rect l="l" t="t" r="r" b="b"/>
            <a:pathLst>
              <a:path w="41487" h="5398" extrusionOk="0">
                <a:moveTo>
                  <a:pt x="601" y="0"/>
                </a:moveTo>
                <a:cubicBezTo>
                  <a:pt x="555" y="0"/>
                  <a:pt x="509" y="3"/>
                  <a:pt x="462" y="10"/>
                </a:cubicBezTo>
                <a:cubicBezTo>
                  <a:pt x="175" y="43"/>
                  <a:pt x="0" y="199"/>
                  <a:pt x="73" y="344"/>
                </a:cubicBezTo>
                <a:cubicBezTo>
                  <a:pt x="817" y="1865"/>
                  <a:pt x="3736" y="3187"/>
                  <a:pt x="8759" y="4270"/>
                </a:cubicBezTo>
                <a:cubicBezTo>
                  <a:pt x="12210" y="5019"/>
                  <a:pt x="17350" y="5329"/>
                  <a:pt x="21013" y="5378"/>
                </a:cubicBezTo>
                <a:cubicBezTo>
                  <a:pt x="22072" y="5392"/>
                  <a:pt x="23083" y="5398"/>
                  <a:pt x="24059" y="5398"/>
                </a:cubicBezTo>
                <a:cubicBezTo>
                  <a:pt x="29680" y="5398"/>
                  <a:pt x="34208" y="5169"/>
                  <a:pt x="41000" y="4571"/>
                </a:cubicBezTo>
                <a:cubicBezTo>
                  <a:pt x="41291" y="4547"/>
                  <a:pt x="41486" y="4407"/>
                  <a:pt x="41437" y="4255"/>
                </a:cubicBezTo>
                <a:cubicBezTo>
                  <a:pt x="41395" y="4118"/>
                  <a:pt x="41169" y="4023"/>
                  <a:pt x="40919" y="4023"/>
                </a:cubicBezTo>
                <a:cubicBezTo>
                  <a:pt x="40886" y="4023"/>
                  <a:pt x="40853" y="4024"/>
                  <a:pt x="40820" y="4028"/>
                </a:cubicBezTo>
                <a:cubicBezTo>
                  <a:pt x="34085" y="4616"/>
                  <a:pt x="29598" y="4844"/>
                  <a:pt x="24027" y="4844"/>
                </a:cubicBezTo>
                <a:cubicBezTo>
                  <a:pt x="23068" y="4844"/>
                  <a:pt x="22077" y="4837"/>
                  <a:pt x="21036" y="4824"/>
                </a:cubicBezTo>
                <a:cubicBezTo>
                  <a:pt x="17636" y="4780"/>
                  <a:pt x="12486" y="4474"/>
                  <a:pt x="9172" y="3760"/>
                </a:cubicBezTo>
                <a:cubicBezTo>
                  <a:pt x="4474" y="2745"/>
                  <a:pt x="1763" y="1550"/>
                  <a:pt x="1113" y="209"/>
                </a:cubicBezTo>
                <a:cubicBezTo>
                  <a:pt x="1051" y="82"/>
                  <a:pt x="837" y="0"/>
                  <a:pt x="60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32;p22">
            <a:extLst>
              <a:ext uri="{FF2B5EF4-FFF2-40B4-BE49-F238E27FC236}">
                <a16:creationId xmlns:a16="http://schemas.microsoft.com/office/drawing/2014/main" id="{FC479551-EEA8-4E0D-B2BB-C285AB4FA3D9}"/>
              </a:ext>
            </a:extLst>
          </p:cNvPr>
          <p:cNvSpPr/>
          <p:nvPr/>
        </p:nvSpPr>
        <p:spPr>
          <a:xfrm>
            <a:off x="3782321" y="5012774"/>
            <a:ext cx="452046" cy="57577"/>
          </a:xfrm>
          <a:custGeom>
            <a:avLst/>
            <a:gdLst/>
            <a:ahLst/>
            <a:cxnLst/>
            <a:rect l="l" t="t" r="r" b="b"/>
            <a:pathLst>
              <a:path w="17156" h="2773" extrusionOk="0">
                <a:moveTo>
                  <a:pt x="16546" y="0"/>
                </a:moveTo>
                <a:cubicBezTo>
                  <a:pt x="16456" y="0"/>
                  <a:pt x="16365" y="12"/>
                  <a:pt x="16281" y="37"/>
                </a:cubicBezTo>
                <a:cubicBezTo>
                  <a:pt x="15358" y="310"/>
                  <a:pt x="14274" y="445"/>
                  <a:pt x="13230" y="582"/>
                </a:cubicBezTo>
                <a:lnTo>
                  <a:pt x="462" y="2224"/>
                </a:lnTo>
                <a:cubicBezTo>
                  <a:pt x="175" y="2263"/>
                  <a:pt x="0" y="2409"/>
                  <a:pt x="74" y="2559"/>
                </a:cubicBezTo>
                <a:cubicBezTo>
                  <a:pt x="132" y="2685"/>
                  <a:pt x="350" y="2773"/>
                  <a:pt x="588" y="2773"/>
                </a:cubicBezTo>
                <a:cubicBezTo>
                  <a:pt x="632" y="2773"/>
                  <a:pt x="675" y="2768"/>
                  <a:pt x="719" y="2763"/>
                </a:cubicBezTo>
                <a:lnTo>
                  <a:pt x="13483" y="1122"/>
                </a:lnTo>
                <a:cubicBezTo>
                  <a:pt x="14604" y="981"/>
                  <a:pt x="15761" y="830"/>
                  <a:pt x="16811" y="519"/>
                </a:cubicBezTo>
                <a:cubicBezTo>
                  <a:pt x="17064" y="445"/>
                  <a:pt x="17156" y="276"/>
                  <a:pt x="17010" y="140"/>
                </a:cubicBezTo>
                <a:cubicBezTo>
                  <a:pt x="16912" y="51"/>
                  <a:pt x="16732" y="0"/>
                  <a:pt x="1654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33;p22">
            <a:extLst>
              <a:ext uri="{FF2B5EF4-FFF2-40B4-BE49-F238E27FC236}">
                <a16:creationId xmlns:a16="http://schemas.microsoft.com/office/drawing/2014/main" id="{53882F22-314E-4B30-9AFC-D48CC5CF83A1}"/>
              </a:ext>
            </a:extLst>
          </p:cNvPr>
          <p:cNvSpPr/>
          <p:nvPr/>
        </p:nvSpPr>
        <p:spPr>
          <a:xfrm>
            <a:off x="3686950" y="5086491"/>
            <a:ext cx="102656" cy="15822"/>
          </a:xfrm>
          <a:custGeom>
            <a:avLst/>
            <a:gdLst/>
            <a:ahLst/>
            <a:cxnLst/>
            <a:rect l="l" t="t" r="r" b="b"/>
            <a:pathLst>
              <a:path w="3896" h="762" extrusionOk="0">
                <a:moveTo>
                  <a:pt x="3323" y="1"/>
                </a:moveTo>
                <a:cubicBezTo>
                  <a:pt x="3301" y="1"/>
                  <a:pt x="3278" y="2"/>
                  <a:pt x="3255" y="3"/>
                </a:cubicBezTo>
                <a:lnTo>
                  <a:pt x="496" y="207"/>
                </a:lnTo>
                <a:cubicBezTo>
                  <a:pt x="198" y="232"/>
                  <a:pt x="0" y="373"/>
                  <a:pt x="39" y="523"/>
                </a:cubicBezTo>
                <a:cubicBezTo>
                  <a:pt x="77" y="660"/>
                  <a:pt x="306" y="761"/>
                  <a:pt x="568" y="761"/>
                </a:cubicBezTo>
                <a:cubicBezTo>
                  <a:pt x="593" y="761"/>
                  <a:pt x="617" y="761"/>
                  <a:pt x="646" y="756"/>
                </a:cubicBezTo>
                <a:lnTo>
                  <a:pt x="3405" y="552"/>
                </a:lnTo>
                <a:cubicBezTo>
                  <a:pt x="3696" y="533"/>
                  <a:pt x="3896" y="393"/>
                  <a:pt x="3857" y="241"/>
                </a:cubicBezTo>
                <a:cubicBezTo>
                  <a:pt x="3817" y="98"/>
                  <a:pt x="3587" y="1"/>
                  <a:pt x="3323"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34;p22">
            <a:extLst>
              <a:ext uri="{FF2B5EF4-FFF2-40B4-BE49-F238E27FC236}">
                <a16:creationId xmlns:a16="http://schemas.microsoft.com/office/drawing/2014/main" id="{7BD16DF6-7C22-4397-9B51-A898F63FDC8B}"/>
              </a:ext>
            </a:extLst>
          </p:cNvPr>
          <p:cNvSpPr/>
          <p:nvPr/>
        </p:nvSpPr>
        <p:spPr>
          <a:xfrm>
            <a:off x="2434888" y="4539245"/>
            <a:ext cx="2300569" cy="39741"/>
          </a:xfrm>
          <a:custGeom>
            <a:avLst/>
            <a:gdLst/>
            <a:ahLst/>
            <a:cxnLst/>
            <a:rect l="l" t="t" r="r" b="b"/>
            <a:pathLst>
              <a:path w="87311" h="1914" extrusionOk="0">
                <a:moveTo>
                  <a:pt x="86805" y="1"/>
                </a:moveTo>
                <a:cubicBezTo>
                  <a:pt x="86783" y="1"/>
                  <a:pt x="86761" y="2"/>
                  <a:pt x="86738" y="4"/>
                </a:cubicBezTo>
                <a:lnTo>
                  <a:pt x="86023" y="23"/>
                </a:lnTo>
                <a:cubicBezTo>
                  <a:pt x="77638" y="232"/>
                  <a:pt x="69714" y="427"/>
                  <a:pt x="61591" y="1102"/>
                </a:cubicBezTo>
                <a:cubicBezTo>
                  <a:pt x="59369" y="1287"/>
                  <a:pt x="57066" y="1357"/>
                  <a:pt x="54726" y="1357"/>
                </a:cubicBezTo>
                <a:cubicBezTo>
                  <a:pt x="51120" y="1357"/>
                  <a:pt x="47427" y="1192"/>
                  <a:pt x="43809" y="1030"/>
                </a:cubicBezTo>
                <a:cubicBezTo>
                  <a:pt x="40272" y="873"/>
                  <a:pt x="36613" y="709"/>
                  <a:pt x="33164" y="709"/>
                </a:cubicBezTo>
                <a:cubicBezTo>
                  <a:pt x="20989" y="709"/>
                  <a:pt x="10324" y="651"/>
                  <a:pt x="559" y="524"/>
                </a:cubicBezTo>
                <a:cubicBezTo>
                  <a:pt x="307" y="524"/>
                  <a:pt x="16" y="640"/>
                  <a:pt x="11" y="791"/>
                </a:cubicBezTo>
                <a:cubicBezTo>
                  <a:pt x="0" y="947"/>
                  <a:pt x="234" y="1073"/>
                  <a:pt x="530" y="1077"/>
                </a:cubicBezTo>
                <a:cubicBezTo>
                  <a:pt x="10310" y="1205"/>
                  <a:pt x="20984" y="1268"/>
                  <a:pt x="33164" y="1268"/>
                </a:cubicBezTo>
                <a:cubicBezTo>
                  <a:pt x="36570" y="1268"/>
                  <a:pt x="40204" y="1427"/>
                  <a:pt x="43717" y="1584"/>
                </a:cubicBezTo>
                <a:cubicBezTo>
                  <a:pt x="47361" y="1743"/>
                  <a:pt x="51082" y="1914"/>
                  <a:pt x="54726" y="1914"/>
                </a:cubicBezTo>
                <a:cubicBezTo>
                  <a:pt x="57117" y="1914"/>
                  <a:pt x="59472" y="1840"/>
                  <a:pt x="61756" y="1651"/>
                </a:cubicBezTo>
                <a:cubicBezTo>
                  <a:pt x="69820" y="981"/>
                  <a:pt x="77715" y="786"/>
                  <a:pt x="86077" y="577"/>
                </a:cubicBezTo>
                <a:lnTo>
                  <a:pt x="86786" y="557"/>
                </a:lnTo>
                <a:cubicBezTo>
                  <a:pt x="87083" y="553"/>
                  <a:pt x="87311" y="422"/>
                  <a:pt x="87297" y="266"/>
                </a:cubicBezTo>
                <a:cubicBezTo>
                  <a:pt x="87283" y="127"/>
                  <a:pt x="87071" y="1"/>
                  <a:pt x="8680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36;p22">
            <a:extLst>
              <a:ext uri="{FF2B5EF4-FFF2-40B4-BE49-F238E27FC236}">
                <a16:creationId xmlns:a16="http://schemas.microsoft.com/office/drawing/2014/main" id="{59E1D60A-B248-480A-9ECE-90A072A52E08}"/>
              </a:ext>
            </a:extLst>
          </p:cNvPr>
          <p:cNvSpPr/>
          <p:nvPr/>
        </p:nvSpPr>
        <p:spPr>
          <a:xfrm>
            <a:off x="3479883" y="1490160"/>
            <a:ext cx="571990" cy="557351"/>
          </a:xfrm>
          <a:custGeom>
            <a:avLst/>
            <a:gdLst/>
            <a:ahLst/>
            <a:cxnLst/>
            <a:rect l="l" t="t" r="r" b="b"/>
            <a:pathLst>
              <a:path w="10738" h="13278" extrusionOk="0">
                <a:moveTo>
                  <a:pt x="5072" y="236"/>
                </a:moveTo>
                <a:cubicBezTo>
                  <a:pt x="10491" y="236"/>
                  <a:pt x="9398" y="9258"/>
                  <a:pt x="8706" y="12575"/>
                </a:cubicBezTo>
                <a:cubicBezTo>
                  <a:pt x="8696" y="12609"/>
                  <a:pt x="8706" y="12647"/>
                  <a:pt x="8730" y="12677"/>
                </a:cubicBezTo>
                <a:cubicBezTo>
                  <a:pt x="8525" y="12940"/>
                  <a:pt x="8207" y="13047"/>
                  <a:pt x="7873" y="13047"/>
                </a:cubicBezTo>
                <a:cubicBezTo>
                  <a:pt x="7516" y="13047"/>
                  <a:pt x="7142" y="12924"/>
                  <a:pt x="6872" y="12735"/>
                </a:cubicBezTo>
                <a:cubicBezTo>
                  <a:pt x="6168" y="12244"/>
                  <a:pt x="6148" y="11516"/>
                  <a:pt x="6261" y="10761"/>
                </a:cubicBezTo>
                <a:cubicBezTo>
                  <a:pt x="6619" y="9870"/>
                  <a:pt x="5766" y="9068"/>
                  <a:pt x="4898" y="9033"/>
                </a:cubicBezTo>
                <a:cubicBezTo>
                  <a:pt x="4862" y="9032"/>
                  <a:pt x="4826" y="9031"/>
                  <a:pt x="4789" y="9031"/>
                </a:cubicBezTo>
                <a:cubicBezTo>
                  <a:pt x="4379" y="9031"/>
                  <a:pt x="3962" y="9128"/>
                  <a:pt x="3723" y="9498"/>
                </a:cubicBezTo>
                <a:cubicBezTo>
                  <a:pt x="3453" y="9918"/>
                  <a:pt x="3532" y="10458"/>
                  <a:pt x="3628" y="10922"/>
                </a:cubicBezTo>
                <a:cubicBezTo>
                  <a:pt x="3628" y="10925"/>
                  <a:pt x="3631" y="10929"/>
                  <a:pt x="3631" y="10929"/>
                </a:cubicBezTo>
                <a:cubicBezTo>
                  <a:pt x="3597" y="11520"/>
                  <a:pt x="3436" y="12076"/>
                  <a:pt x="2924" y="12462"/>
                </a:cubicBezTo>
                <a:cubicBezTo>
                  <a:pt x="2663" y="12659"/>
                  <a:pt x="2360" y="12756"/>
                  <a:pt x="2066" y="12756"/>
                </a:cubicBezTo>
                <a:cubicBezTo>
                  <a:pt x="1686" y="12756"/>
                  <a:pt x="1319" y="12596"/>
                  <a:pt x="1070" y="12285"/>
                </a:cubicBezTo>
                <a:lnTo>
                  <a:pt x="1070" y="12285"/>
                </a:lnTo>
                <a:cubicBezTo>
                  <a:pt x="1609" y="12319"/>
                  <a:pt x="2152" y="12329"/>
                  <a:pt x="2692" y="12360"/>
                </a:cubicBezTo>
                <a:cubicBezTo>
                  <a:pt x="2736" y="12360"/>
                  <a:pt x="2736" y="12295"/>
                  <a:pt x="2692" y="12288"/>
                </a:cubicBezTo>
                <a:cubicBezTo>
                  <a:pt x="2280" y="12249"/>
                  <a:pt x="1860" y="12217"/>
                  <a:pt x="1443" y="12217"/>
                </a:cubicBezTo>
                <a:cubicBezTo>
                  <a:pt x="1317" y="12217"/>
                  <a:pt x="1191" y="12220"/>
                  <a:pt x="1066" y="12227"/>
                </a:cubicBezTo>
                <a:cubicBezTo>
                  <a:pt x="1053" y="12227"/>
                  <a:pt x="1042" y="12233"/>
                  <a:pt x="1039" y="12244"/>
                </a:cubicBezTo>
                <a:cubicBezTo>
                  <a:pt x="1001" y="12192"/>
                  <a:pt x="964" y="12138"/>
                  <a:pt x="933" y="12080"/>
                </a:cubicBezTo>
                <a:cubicBezTo>
                  <a:pt x="919" y="11988"/>
                  <a:pt x="906" y="11895"/>
                  <a:pt x="889" y="11800"/>
                </a:cubicBezTo>
                <a:lnTo>
                  <a:pt x="889" y="11800"/>
                </a:lnTo>
                <a:cubicBezTo>
                  <a:pt x="1353" y="11827"/>
                  <a:pt x="1814" y="11854"/>
                  <a:pt x="2275" y="11865"/>
                </a:cubicBezTo>
                <a:cubicBezTo>
                  <a:pt x="2316" y="11865"/>
                  <a:pt x="2316" y="11807"/>
                  <a:pt x="2275" y="11803"/>
                </a:cubicBezTo>
                <a:cubicBezTo>
                  <a:pt x="1811" y="11769"/>
                  <a:pt x="1346" y="11752"/>
                  <a:pt x="882" y="11735"/>
                </a:cubicBezTo>
                <a:cubicBezTo>
                  <a:pt x="824" y="11345"/>
                  <a:pt x="766" y="10915"/>
                  <a:pt x="714" y="10454"/>
                </a:cubicBezTo>
                <a:lnTo>
                  <a:pt x="714" y="10454"/>
                </a:lnTo>
                <a:cubicBezTo>
                  <a:pt x="1121" y="10471"/>
                  <a:pt x="1524" y="10509"/>
                  <a:pt x="1930" y="10560"/>
                </a:cubicBezTo>
                <a:cubicBezTo>
                  <a:pt x="1931" y="10560"/>
                  <a:pt x="1932" y="10560"/>
                  <a:pt x="1933" y="10560"/>
                </a:cubicBezTo>
                <a:cubicBezTo>
                  <a:pt x="1968" y="10560"/>
                  <a:pt x="1977" y="10498"/>
                  <a:pt x="1937" y="10492"/>
                </a:cubicBezTo>
                <a:cubicBezTo>
                  <a:pt x="1531" y="10423"/>
                  <a:pt x="1117" y="10389"/>
                  <a:pt x="704" y="10389"/>
                </a:cubicBezTo>
                <a:cubicBezTo>
                  <a:pt x="684" y="10181"/>
                  <a:pt x="660" y="9962"/>
                  <a:pt x="639" y="9744"/>
                </a:cubicBezTo>
                <a:lnTo>
                  <a:pt x="639" y="9744"/>
                </a:lnTo>
                <a:cubicBezTo>
                  <a:pt x="1438" y="9805"/>
                  <a:pt x="2238" y="9874"/>
                  <a:pt x="3037" y="9901"/>
                </a:cubicBezTo>
                <a:cubicBezTo>
                  <a:pt x="3085" y="9901"/>
                  <a:pt x="3085" y="9833"/>
                  <a:pt x="3037" y="9826"/>
                </a:cubicBezTo>
                <a:cubicBezTo>
                  <a:pt x="2238" y="9747"/>
                  <a:pt x="1435" y="9706"/>
                  <a:pt x="633" y="9658"/>
                </a:cubicBezTo>
                <a:cubicBezTo>
                  <a:pt x="619" y="9512"/>
                  <a:pt x="605" y="9361"/>
                  <a:pt x="595" y="9211"/>
                </a:cubicBezTo>
                <a:lnTo>
                  <a:pt x="595" y="9211"/>
                </a:lnTo>
                <a:cubicBezTo>
                  <a:pt x="847" y="9217"/>
                  <a:pt x="1098" y="9219"/>
                  <a:pt x="1349" y="9219"/>
                </a:cubicBezTo>
                <a:cubicBezTo>
                  <a:pt x="1554" y="9219"/>
                  <a:pt x="1759" y="9218"/>
                  <a:pt x="1964" y="9214"/>
                </a:cubicBezTo>
                <a:cubicBezTo>
                  <a:pt x="2016" y="9214"/>
                  <a:pt x="2016" y="9136"/>
                  <a:pt x="1964" y="9136"/>
                </a:cubicBezTo>
                <a:cubicBezTo>
                  <a:pt x="1736" y="9132"/>
                  <a:pt x="1507" y="9130"/>
                  <a:pt x="1278" y="9130"/>
                </a:cubicBezTo>
                <a:cubicBezTo>
                  <a:pt x="1049" y="9130"/>
                  <a:pt x="820" y="9132"/>
                  <a:pt x="592" y="9139"/>
                </a:cubicBezTo>
                <a:cubicBezTo>
                  <a:pt x="578" y="8982"/>
                  <a:pt x="568" y="8825"/>
                  <a:pt x="561" y="8665"/>
                </a:cubicBezTo>
                <a:lnTo>
                  <a:pt x="561" y="8665"/>
                </a:lnTo>
                <a:cubicBezTo>
                  <a:pt x="926" y="8668"/>
                  <a:pt x="1288" y="8699"/>
                  <a:pt x="1654" y="8736"/>
                </a:cubicBezTo>
                <a:cubicBezTo>
                  <a:pt x="1655" y="8736"/>
                  <a:pt x="1656" y="8736"/>
                  <a:pt x="1656" y="8736"/>
                </a:cubicBezTo>
                <a:cubicBezTo>
                  <a:pt x="1702" y="8736"/>
                  <a:pt x="1714" y="8654"/>
                  <a:pt x="1664" y="8648"/>
                </a:cubicBezTo>
                <a:cubicBezTo>
                  <a:pt x="1336" y="8602"/>
                  <a:pt x="1009" y="8578"/>
                  <a:pt x="679" y="8578"/>
                </a:cubicBezTo>
                <a:cubicBezTo>
                  <a:pt x="637" y="8578"/>
                  <a:pt x="596" y="8578"/>
                  <a:pt x="554" y="8579"/>
                </a:cubicBezTo>
                <a:cubicBezTo>
                  <a:pt x="540" y="8344"/>
                  <a:pt x="533" y="8105"/>
                  <a:pt x="527" y="7862"/>
                </a:cubicBezTo>
                <a:lnTo>
                  <a:pt x="527" y="7862"/>
                </a:lnTo>
                <a:cubicBezTo>
                  <a:pt x="1087" y="7896"/>
                  <a:pt x="1647" y="7920"/>
                  <a:pt x="2207" y="7937"/>
                </a:cubicBezTo>
                <a:cubicBezTo>
                  <a:pt x="2265" y="7937"/>
                  <a:pt x="2265" y="7845"/>
                  <a:pt x="2207" y="7845"/>
                </a:cubicBezTo>
                <a:cubicBezTo>
                  <a:pt x="1647" y="7814"/>
                  <a:pt x="1087" y="7797"/>
                  <a:pt x="527" y="7787"/>
                </a:cubicBezTo>
                <a:cubicBezTo>
                  <a:pt x="516" y="7391"/>
                  <a:pt x="520" y="6991"/>
                  <a:pt x="533" y="6595"/>
                </a:cubicBezTo>
                <a:cubicBezTo>
                  <a:pt x="814" y="6622"/>
                  <a:pt x="1094" y="6656"/>
                  <a:pt x="1374" y="6656"/>
                </a:cubicBezTo>
                <a:cubicBezTo>
                  <a:pt x="1421" y="6656"/>
                  <a:pt x="1435" y="6581"/>
                  <a:pt x="1387" y="6575"/>
                </a:cubicBezTo>
                <a:cubicBezTo>
                  <a:pt x="1107" y="6534"/>
                  <a:pt x="820" y="6527"/>
                  <a:pt x="537" y="6510"/>
                </a:cubicBezTo>
                <a:cubicBezTo>
                  <a:pt x="544" y="6335"/>
                  <a:pt x="554" y="6165"/>
                  <a:pt x="568" y="5991"/>
                </a:cubicBezTo>
                <a:cubicBezTo>
                  <a:pt x="790" y="6009"/>
                  <a:pt x="1013" y="6018"/>
                  <a:pt x="1236" y="6018"/>
                </a:cubicBezTo>
                <a:cubicBezTo>
                  <a:pt x="1547" y="6018"/>
                  <a:pt x="1859" y="6000"/>
                  <a:pt x="2169" y="5967"/>
                </a:cubicBezTo>
                <a:cubicBezTo>
                  <a:pt x="2223" y="5960"/>
                  <a:pt x="2227" y="5881"/>
                  <a:pt x="2173" y="5881"/>
                </a:cubicBezTo>
                <a:cubicBezTo>
                  <a:pt x="2172" y="5881"/>
                  <a:pt x="2171" y="5881"/>
                  <a:pt x="2169" y="5881"/>
                </a:cubicBezTo>
                <a:cubicBezTo>
                  <a:pt x="1767" y="5915"/>
                  <a:pt x="1366" y="5925"/>
                  <a:pt x="962" y="5925"/>
                </a:cubicBezTo>
                <a:cubicBezTo>
                  <a:pt x="832" y="5925"/>
                  <a:pt x="702" y="5924"/>
                  <a:pt x="571" y="5922"/>
                </a:cubicBezTo>
                <a:cubicBezTo>
                  <a:pt x="588" y="5683"/>
                  <a:pt x="612" y="5448"/>
                  <a:pt x="643" y="5212"/>
                </a:cubicBezTo>
                <a:cubicBezTo>
                  <a:pt x="864" y="5289"/>
                  <a:pt x="1112" y="5319"/>
                  <a:pt x="1355" y="5319"/>
                </a:cubicBezTo>
                <a:cubicBezTo>
                  <a:pt x="1479" y="5319"/>
                  <a:pt x="1602" y="5311"/>
                  <a:pt x="1719" y="5297"/>
                </a:cubicBezTo>
                <a:cubicBezTo>
                  <a:pt x="1769" y="5291"/>
                  <a:pt x="1770" y="5219"/>
                  <a:pt x="1722" y="5219"/>
                </a:cubicBezTo>
                <a:cubicBezTo>
                  <a:pt x="1721" y="5219"/>
                  <a:pt x="1720" y="5219"/>
                  <a:pt x="1719" y="5219"/>
                </a:cubicBezTo>
                <a:cubicBezTo>
                  <a:pt x="1651" y="5223"/>
                  <a:pt x="1584" y="5224"/>
                  <a:pt x="1517" y="5224"/>
                </a:cubicBezTo>
                <a:cubicBezTo>
                  <a:pt x="1225" y="5224"/>
                  <a:pt x="944" y="5192"/>
                  <a:pt x="650" y="5164"/>
                </a:cubicBezTo>
                <a:cubicBezTo>
                  <a:pt x="670" y="4997"/>
                  <a:pt x="697" y="4833"/>
                  <a:pt x="725" y="4672"/>
                </a:cubicBezTo>
                <a:cubicBezTo>
                  <a:pt x="1046" y="4693"/>
                  <a:pt x="1363" y="4703"/>
                  <a:pt x="1684" y="4710"/>
                </a:cubicBezTo>
                <a:cubicBezTo>
                  <a:pt x="1732" y="4710"/>
                  <a:pt x="1732" y="4642"/>
                  <a:pt x="1684" y="4638"/>
                </a:cubicBezTo>
                <a:cubicBezTo>
                  <a:pt x="1370" y="4624"/>
                  <a:pt x="1053" y="4611"/>
                  <a:pt x="735" y="4611"/>
                </a:cubicBezTo>
                <a:cubicBezTo>
                  <a:pt x="779" y="4365"/>
                  <a:pt x="834" y="4126"/>
                  <a:pt x="892" y="3894"/>
                </a:cubicBezTo>
                <a:cubicBezTo>
                  <a:pt x="899" y="3900"/>
                  <a:pt x="906" y="3907"/>
                  <a:pt x="916" y="3907"/>
                </a:cubicBezTo>
                <a:cubicBezTo>
                  <a:pt x="1285" y="3972"/>
                  <a:pt x="1657" y="4010"/>
                  <a:pt x="2033" y="4030"/>
                </a:cubicBezTo>
                <a:cubicBezTo>
                  <a:pt x="2087" y="4030"/>
                  <a:pt x="2087" y="3948"/>
                  <a:pt x="2033" y="3945"/>
                </a:cubicBezTo>
                <a:cubicBezTo>
                  <a:pt x="1664" y="3914"/>
                  <a:pt x="1298" y="3883"/>
                  <a:pt x="936" y="3836"/>
                </a:cubicBezTo>
                <a:cubicBezTo>
                  <a:pt x="934" y="3835"/>
                  <a:pt x="931" y="3834"/>
                  <a:pt x="928" y="3834"/>
                </a:cubicBezTo>
                <a:cubicBezTo>
                  <a:pt x="919" y="3834"/>
                  <a:pt x="911" y="3837"/>
                  <a:pt x="906" y="3842"/>
                </a:cubicBezTo>
                <a:cubicBezTo>
                  <a:pt x="971" y="3593"/>
                  <a:pt x="1049" y="3351"/>
                  <a:pt x="1135" y="3118"/>
                </a:cubicBezTo>
                <a:cubicBezTo>
                  <a:pt x="2002" y="3262"/>
                  <a:pt x="2883" y="3368"/>
                  <a:pt x="3761" y="3381"/>
                </a:cubicBezTo>
                <a:cubicBezTo>
                  <a:pt x="3833" y="3381"/>
                  <a:pt x="3833" y="3276"/>
                  <a:pt x="3761" y="3272"/>
                </a:cubicBezTo>
                <a:cubicBezTo>
                  <a:pt x="2893" y="3207"/>
                  <a:pt x="2029" y="3142"/>
                  <a:pt x="1169" y="3033"/>
                </a:cubicBezTo>
                <a:cubicBezTo>
                  <a:pt x="1240" y="2849"/>
                  <a:pt x="1319" y="2668"/>
                  <a:pt x="1404" y="2493"/>
                </a:cubicBezTo>
                <a:cubicBezTo>
                  <a:pt x="1879" y="2524"/>
                  <a:pt x="2354" y="2545"/>
                  <a:pt x="2828" y="2562"/>
                </a:cubicBezTo>
                <a:cubicBezTo>
                  <a:pt x="2866" y="2562"/>
                  <a:pt x="2866" y="2504"/>
                  <a:pt x="2828" y="2500"/>
                </a:cubicBezTo>
                <a:cubicBezTo>
                  <a:pt x="2364" y="2473"/>
                  <a:pt x="1900" y="2449"/>
                  <a:pt x="1435" y="2435"/>
                </a:cubicBezTo>
                <a:cubicBezTo>
                  <a:pt x="1821" y="1687"/>
                  <a:pt x="2354" y="1080"/>
                  <a:pt x="3078" y="694"/>
                </a:cubicBezTo>
                <a:cubicBezTo>
                  <a:pt x="3737" y="796"/>
                  <a:pt x="4413" y="875"/>
                  <a:pt x="5079" y="916"/>
                </a:cubicBezTo>
                <a:cubicBezTo>
                  <a:pt x="5080" y="916"/>
                  <a:pt x="5081" y="916"/>
                  <a:pt x="5082" y="916"/>
                </a:cubicBezTo>
                <a:cubicBezTo>
                  <a:pt x="5131" y="916"/>
                  <a:pt x="5143" y="830"/>
                  <a:pt x="5089" y="820"/>
                </a:cubicBezTo>
                <a:cubicBezTo>
                  <a:pt x="4471" y="728"/>
                  <a:pt x="3839" y="666"/>
                  <a:pt x="3211" y="625"/>
                </a:cubicBezTo>
                <a:cubicBezTo>
                  <a:pt x="3546" y="468"/>
                  <a:pt x="3901" y="359"/>
                  <a:pt x="4266" y="301"/>
                </a:cubicBezTo>
                <a:cubicBezTo>
                  <a:pt x="4649" y="342"/>
                  <a:pt x="5038" y="379"/>
                  <a:pt x="5424" y="393"/>
                </a:cubicBezTo>
                <a:cubicBezTo>
                  <a:pt x="5425" y="393"/>
                  <a:pt x="5426" y="393"/>
                  <a:pt x="5428" y="393"/>
                </a:cubicBezTo>
                <a:cubicBezTo>
                  <a:pt x="5492" y="393"/>
                  <a:pt x="5488" y="301"/>
                  <a:pt x="5424" y="294"/>
                </a:cubicBezTo>
                <a:cubicBezTo>
                  <a:pt x="5229" y="270"/>
                  <a:pt x="5035" y="257"/>
                  <a:pt x="4840" y="243"/>
                </a:cubicBezTo>
                <a:cubicBezTo>
                  <a:pt x="4905" y="239"/>
                  <a:pt x="4973" y="236"/>
                  <a:pt x="5041" y="236"/>
                </a:cubicBezTo>
                <a:cubicBezTo>
                  <a:pt x="5052" y="236"/>
                  <a:pt x="5062" y="236"/>
                  <a:pt x="5072" y="236"/>
                </a:cubicBezTo>
                <a:close/>
                <a:moveTo>
                  <a:pt x="5101" y="0"/>
                </a:moveTo>
                <a:cubicBezTo>
                  <a:pt x="5081" y="0"/>
                  <a:pt x="5061" y="0"/>
                  <a:pt x="5041" y="0"/>
                </a:cubicBezTo>
                <a:cubicBezTo>
                  <a:pt x="417" y="58"/>
                  <a:pt x="1" y="5581"/>
                  <a:pt x="414" y="9658"/>
                </a:cubicBezTo>
                <a:cubicBezTo>
                  <a:pt x="400" y="9675"/>
                  <a:pt x="404" y="9703"/>
                  <a:pt x="421" y="9720"/>
                </a:cubicBezTo>
                <a:cubicBezTo>
                  <a:pt x="510" y="10577"/>
                  <a:pt x="643" y="11434"/>
                  <a:pt x="817" y="12281"/>
                </a:cubicBezTo>
                <a:cubicBezTo>
                  <a:pt x="822" y="12313"/>
                  <a:pt x="849" y="12334"/>
                  <a:pt x="879" y="12334"/>
                </a:cubicBezTo>
                <a:cubicBezTo>
                  <a:pt x="891" y="12334"/>
                  <a:pt x="904" y="12330"/>
                  <a:pt x="916" y="12322"/>
                </a:cubicBezTo>
                <a:cubicBezTo>
                  <a:pt x="1170" y="12740"/>
                  <a:pt x="1612" y="12974"/>
                  <a:pt x="2086" y="12974"/>
                </a:cubicBezTo>
                <a:cubicBezTo>
                  <a:pt x="2286" y="12974"/>
                  <a:pt x="2492" y="12932"/>
                  <a:pt x="2692" y="12845"/>
                </a:cubicBezTo>
                <a:cubicBezTo>
                  <a:pt x="3597" y="12452"/>
                  <a:pt x="3990" y="11397"/>
                  <a:pt x="3809" y="10468"/>
                </a:cubicBezTo>
                <a:cubicBezTo>
                  <a:pt x="3799" y="10434"/>
                  <a:pt x="3768" y="10409"/>
                  <a:pt x="3735" y="10409"/>
                </a:cubicBezTo>
                <a:cubicBezTo>
                  <a:pt x="3731" y="10409"/>
                  <a:pt x="3727" y="10409"/>
                  <a:pt x="3723" y="10410"/>
                </a:cubicBezTo>
                <a:cubicBezTo>
                  <a:pt x="3740" y="9792"/>
                  <a:pt x="3942" y="9255"/>
                  <a:pt x="4741" y="9238"/>
                </a:cubicBezTo>
                <a:cubicBezTo>
                  <a:pt x="4758" y="9238"/>
                  <a:pt x="4775" y="9238"/>
                  <a:pt x="4791" y="9238"/>
                </a:cubicBezTo>
                <a:cubicBezTo>
                  <a:pt x="5714" y="9238"/>
                  <a:pt x="6257" y="9886"/>
                  <a:pt x="6046" y="10785"/>
                </a:cubicBezTo>
                <a:cubicBezTo>
                  <a:pt x="5690" y="11581"/>
                  <a:pt x="6168" y="12606"/>
                  <a:pt x="6893" y="13026"/>
                </a:cubicBezTo>
                <a:cubicBezTo>
                  <a:pt x="7163" y="13182"/>
                  <a:pt x="7510" y="13278"/>
                  <a:pt x="7844" y="13278"/>
                </a:cubicBezTo>
                <a:cubicBezTo>
                  <a:pt x="8282" y="13278"/>
                  <a:pt x="8698" y="13114"/>
                  <a:pt x="8894" y="12712"/>
                </a:cubicBezTo>
                <a:cubicBezTo>
                  <a:pt x="8918" y="12698"/>
                  <a:pt x="8935" y="12671"/>
                  <a:pt x="8942" y="12640"/>
                </a:cubicBezTo>
                <a:cubicBezTo>
                  <a:pt x="9656" y="9213"/>
                  <a:pt x="10737" y="0"/>
                  <a:pt x="5101" y="0"/>
                </a:cubicBezTo>
                <a:close/>
              </a:path>
            </a:pathLst>
          </a:custGeom>
          <a:solidFill>
            <a:srgbClr val="E76F51"/>
          </a:solidFill>
          <a:ln w="9525" cap="flat" cmpd="sng">
            <a:solidFill>
              <a:srgbClr val="E76F5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37;p22">
            <a:extLst>
              <a:ext uri="{FF2B5EF4-FFF2-40B4-BE49-F238E27FC236}">
                <a16:creationId xmlns:a16="http://schemas.microsoft.com/office/drawing/2014/main" id="{4ADBF581-D39E-4920-91D3-28C4D41DDC56}"/>
              </a:ext>
            </a:extLst>
          </p:cNvPr>
          <p:cNvSpPr/>
          <p:nvPr/>
        </p:nvSpPr>
        <p:spPr>
          <a:xfrm>
            <a:off x="3669337" y="1658291"/>
            <a:ext cx="142279" cy="135036"/>
          </a:xfrm>
          <a:custGeom>
            <a:avLst/>
            <a:gdLst/>
            <a:ahLst/>
            <a:cxnLst/>
            <a:rect l="l" t="t" r="r" b="b"/>
            <a:pathLst>
              <a:path w="2671" h="3217" extrusionOk="0">
                <a:moveTo>
                  <a:pt x="1499" y="247"/>
                </a:moveTo>
                <a:cubicBezTo>
                  <a:pt x="1763" y="247"/>
                  <a:pt x="2016" y="405"/>
                  <a:pt x="2179" y="794"/>
                </a:cubicBezTo>
                <a:cubicBezTo>
                  <a:pt x="2377" y="1262"/>
                  <a:pt x="2401" y="1891"/>
                  <a:pt x="2217" y="2365"/>
                </a:cubicBezTo>
                <a:cubicBezTo>
                  <a:pt x="2027" y="2854"/>
                  <a:pt x="1646" y="3013"/>
                  <a:pt x="1223" y="3013"/>
                </a:cubicBezTo>
                <a:cubicBezTo>
                  <a:pt x="961" y="3013"/>
                  <a:pt x="683" y="2952"/>
                  <a:pt x="424" y="2871"/>
                </a:cubicBezTo>
                <a:cubicBezTo>
                  <a:pt x="454" y="2314"/>
                  <a:pt x="348" y="1720"/>
                  <a:pt x="485" y="1184"/>
                </a:cubicBezTo>
                <a:cubicBezTo>
                  <a:pt x="618" y="664"/>
                  <a:pt x="1072" y="247"/>
                  <a:pt x="1499" y="247"/>
                </a:cubicBezTo>
                <a:close/>
                <a:moveTo>
                  <a:pt x="1444" y="1"/>
                </a:moveTo>
                <a:cubicBezTo>
                  <a:pt x="1228" y="1"/>
                  <a:pt x="1006" y="77"/>
                  <a:pt x="810" y="238"/>
                </a:cubicBezTo>
                <a:cubicBezTo>
                  <a:pt x="0" y="900"/>
                  <a:pt x="273" y="2034"/>
                  <a:pt x="212" y="2939"/>
                </a:cubicBezTo>
                <a:cubicBezTo>
                  <a:pt x="207" y="3008"/>
                  <a:pt x="256" y="3040"/>
                  <a:pt x="309" y="3040"/>
                </a:cubicBezTo>
                <a:cubicBezTo>
                  <a:pt x="332" y="3040"/>
                  <a:pt x="356" y="3034"/>
                  <a:pt x="376" y="3021"/>
                </a:cubicBezTo>
                <a:cubicBezTo>
                  <a:pt x="670" y="3131"/>
                  <a:pt x="1000" y="3217"/>
                  <a:pt x="1315" y="3217"/>
                </a:cubicBezTo>
                <a:cubicBezTo>
                  <a:pt x="1713" y="3217"/>
                  <a:pt x="2084" y="3079"/>
                  <a:pt x="2319" y="2676"/>
                </a:cubicBezTo>
                <a:cubicBezTo>
                  <a:pt x="2671" y="2072"/>
                  <a:pt x="2640" y="1102"/>
                  <a:pt x="2281" y="504"/>
                </a:cubicBezTo>
                <a:cubicBezTo>
                  <a:pt x="2086" y="177"/>
                  <a:pt x="1771" y="1"/>
                  <a:pt x="1444" y="1"/>
                </a:cubicBezTo>
                <a:close/>
              </a:path>
            </a:pathLst>
          </a:custGeom>
          <a:solidFill>
            <a:srgbClr val="E76F51"/>
          </a:solidFill>
          <a:ln w="9525" cap="flat" cmpd="sng">
            <a:solidFill>
              <a:srgbClr val="E76F5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38;p22">
            <a:extLst>
              <a:ext uri="{FF2B5EF4-FFF2-40B4-BE49-F238E27FC236}">
                <a16:creationId xmlns:a16="http://schemas.microsoft.com/office/drawing/2014/main" id="{BC91A021-3911-4F4A-9678-F9D99231C936}"/>
              </a:ext>
            </a:extLst>
          </p:cNvPr>
          <p:cNvSpPr/>
          <p:nvPr/>
        </p:nvSpPr>
        <p:spPr>
          <a:xfrm>
            <a:off x="3296826" y="1955777"/>
            <a:ext cx="88264" cy="5331"/>
          </a:xfrm>
          <a:custGeom>
            <a:avLst/>
            <a:gdLst/>
            <a:ahLst/>
            <a:cxnLst/>
            <a:rect l="l" t="t" r="r" b="b"/>
            <a:pathLst>
              <a:path w="1657" h="127" extrusionOk="0">
                <a:moveTo>
                  <a:pt x="24" y="0"/>
                </a:moveTo>
                <a:cubicBezTo>
                  <a:pt x="0" y="0"/>
                  <a:pt x="0" y="34"/>
                  <a:pt x="24" y="38"/>
                </a:cubicBezTo>
                <a:cubicBezTo>
                  <a:pt x="554" y="89"/>
                  <a:pt x="1083" y="127"/>
                  <a:pt x="1616" y="127"/>
                </a:cubicBezTo>
                <a:cubicBezTo>
                  <a:pt x="1657" y="127"/>
                  <a:pt x="1657" y="65"/>
                  <a:pt x="1616" y="65"/>
                </a:cubicBezTo>
                <a:cubicBezTo>
                  <a:pt x="1086" y="55"/>
                  <a:pt x="554" y="38"/>
                  <a:pt x="24" y="0"/>
                </a:cubicBezTo>
                <a:close/>
              </a:path>
            </a:pathLst>
          </a:custGeom>
          <a:solidFill>
            <a:srgbClr val="E76F51"/>
          </a:solidFill>
          <a:ln w="9525" cap="flat" cmpd="sng">
            <a:solidFill>
              <a:srgbClr val="E76F5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39;p22">
            <a:extLst>
              <a:ext uri="{FF2B5EF4-FFF2-40B4-BE49-F238E27FC236}">
                <a16:creationId xmlns:a16="http://schemas.microsoft.com/office/drawing/2014/main" id="{314F3842-B54E-4745-B4BE-9284E9DCC2A0}"/>
              </a:ext>
            </a:extLst>
          </p:cNvPr>
          <p:cNvSpPr/>
          <p:nvPr/>
        </p:nvSpPr>
        <p:spPr>
          <a:xfrm>
            <a:off x="3282344" y="1793206"/>
            <a:ext cx="45719" cy="3777"/>
          </a:xfrm>
          <a:custGeom>
            <a:avLst/>
            <a:gdLst/>
            <a:ahLst/>
            <a:cxnLst/>
            <a:rect l="l" t="t" r="r" b="b"/>
            <a:pathLst>
              <a:path w="858" h="90" extrusionOk="0">
                <a:moveTo>
                  <a:pt x="24" y="1"/>
                </a:moveTo>
                <a:cubicBezTo>
                  <a:pt x="0" y="1"/>
                  <a:pt x="0" y="35"/>
                  <a:pt x="24" y="38"/>
                </a:cubicBezTo>
                <a:cubicBezTo>
                  <a:pt x="287" y="62"/>
                  <a:pt x="554" y="76"/>
                  <a:pt x="820" y="89"/>
                </a:cubicBezTo>
                <a:cubicBezTo>
                  <a:pt x="858" y="89"/>
                  <a:pt x="858" y="31"/>
                  <a:pt x="820" y="28"/>
                </a:cubicBezTo>
                <a:cubicBezTo>
                  <a:pt x="554" y="14"/>
                  <a:pt x="287" y="4"/>
                  <a:pt x="24" y="1"/>
                </a:cubicBezTo>
                <a:close/>
              </a:path>
            </a:pathLst>
          </a:custGeom>
          <a:solidFill>
            <a:srgbClr val="E76F51"/>
          </a:solidFill>
          <a:ln w="9525" cap="flat" cmpd="sng">
            <a:solidFill>
              <a:srgbClr val="E76F5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40;p22">
            <a:extLst>
              <a:ext uri="{FF2B5EF4-FFF2-40B4-BE49-F238E27FC236}">
                <a16:creationId xmlns:a16="http://schemas.microsoft.com/office/drawing/2014/main" id="{B9656E1E-DB53-4730-8B42-DB6B2947C25A}"/>
              </a:ext>
            </a:extLst>
          </p:cNvPr>
          <p:cNvSpPr/>
          <p:nvPr/>
        </p:nvSpPr>
        <p:spPr>
          <a:xfrm>
            <a:off x="3331498" y="1570567"/>
            <a:ext cx="95936" cy="5666"/>
          </a:xfrm>
          <a:custGeom>
            <a:avLst/>
            <a:gdLst/>
            <a:ahLst/>
            <a:cxnLst/>
            <a:rect l="l" t="t" r="r" b="b"/>
            <a:pathLst>
              <a:path w="1801" h="135" extrusionOk="0">
                <a:moveTo>
                  <a:pt x="702" y="0"/>
                </a:moveTo>
                <a:cubicBezTo>
                  <a:pt x="478" y="0"/>
                  <a:pt x="253" y="10"/>
                  <a:pt x="28" y="28"/>
                </a:cubicBezTo>
                <a:cubicBezTo>
                  <a:pt x="1" y="28"/>
                  <a:pt x="1" y="69"/>
                  <a:pt x="28" y="69"/>
                </a:cubicBezTo>
                <a:cubicBezTo>
                  <a:pt x="158" y="65"/>
                  <a:pt x="288" y="63"/>
                  <a:pt x="418" y="63"/>
                </a:cubicBezTo>
                <a:cubicBezTo>
                  <a:pt x="865" y="63"/>
                  <a:pt x="1312" y="86"/>
                  <a:pt x="1760" y="134"/>
                </a:cubicBezTo>
                <a:cubicBezTo>
                  <a:pt x="1761" y="134"/>
                  <a:pt x="1762" y="134"/>
                  <a:pt x="1763" y="134"/>
                </a:cubicBezTo>
                <a:cubicBezTo>
                  <a:pt x="1801" y="134"/>
                  <a:pt x="1799" y="76"/>
                  <a:pt x="1760" y="69"/>
                </a:cubicBezTo>
                <a:cubicBezTo>
                  <a:pt x="1409" y="23"/>
                  <a:pt x="1056" y="0"/>
                  <a:pt x="702" y="0"/>
                </a:cubicBezTo>
                <a:close/>
              </a:path>
            </a:pathLst>
          </a:custGeom>
          <a:solidFill>
            <a:srgbClr val="E76F51"/>
          </a:solidFill>
          <a:ln w="9525" cap="flat" cmpd="sng">
            <a:solidFill>
              <a:srgbClr val="E76F5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41;p22">
            <a:extLst>
              <a:ext uri="{FF2B5EF4-FFF2-40B4-BE49-F238E27FC236}">
                <a16:creationId xmlns:a16="http://schemas.microsoft.com/office/drawing/2014/main" id="{B13E29D2-7CE6-4B8D-BAC8-9720527C63D8}"/>
              </a:ext>
            </a:extLst>
          </p:cNvPr>
          <p:cNvSpPr/>
          <p:nvPr/>
        </p:nvSpPr>
        <p:spPr>
          <a:xfrm>
            <a:off x="3352444" y="1546053"/>
            <a:ext cx="153784" cy="8940"/>
          </a:xfrm>
          <a:custGeom>
            <a:avLst/>
            <a:gdLst/>
            <a:ahLst/>
            <a:cxnLst/>
            <a:rect l="l" t="t" r="r" b="b"/>
            <a:pathLst>
              <a:path w="2887" h="213" extrusionOk="0">
                <a:moveTo>
                  <a:pt x="48" y="1"/>
                </a:moveTo>
                <a:cubicBezTo>
                  <a:pt x="0" y="1"/>
                  <a:pt x="0" y="69"/>
                  <a:pt x="48" y="73"/>
                </a:cubicBezTo>
                <a:cubicBezTo>
                  <a:pt x="970" y="127"/>
                  <a:pt x="1896" y="192"/>
                  <a:pt x="2818" y="213"/>
                </a:cubicBezTo>
                <a:cubicBezTo>
                  <a:pt x="2819" y="213"/>
                  <a:pt x="2820" y="213"/>
                  <a:pt x="2821" y="213"/>
                </a:cubicBezTo>
                <a:cubicBezTo>
                  <a:pt x="2886" y="213"/>
                  <a:pt x="2885" y="110"/>
                  <a:pt x="2818" y="107"/>
                </a:cubicBezTo>
                <a:cubicBezTo>
                  <a:pt x="1896" y="45"/>
                  <a:pt x="970" y="28"/>
                  <a:pt x="48" y="1"/>
                </a:cubicBezTo>
                <a:close/>
              </a:path>
            </a:pathLst>
          </a:custGeom>
          <a:solidFill>
            <a:srgbClr val="E76F51"/>
          </a:solidFill>
          <a:ln w="9525" cap="flat" cmpd="sng">
            <a:solidFill>
              <a:srgbClr val="E76F5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46;p22">
            <a:extLst>
              <a:ext uri="{FF2B5EF4-FFF2-40B4-BE49-F238E27FC236}">
                <a16:creationId xmlns:a16="http://schemas.microsoft.com/office/drawing/2014/main" id="{B48F723D-A85C-4384-AA33-0CC8CB0A4538}"/>
              </a:ext>
            </a:extLst>
          </p:cNvPr>
          <p:cNvSpPr/>
          <p:nvPr/>
        </p:nvSpPr>
        <p:spPr>
          <a:xfrm>
            <a:off x="6556403" y="1295730"/>
            <a:ext cx="3054444" cy="3777743"/>
          </a:xfrm>
          <a:custGeom>
            <a:avLst/>
            <a:gdLst/>
            <a:ahLst/>
            <a:cxnLst/>
            <a:rect l="l" t="t" r="r" b="b"/>
            <a:pathLst>
              <a:path w="115922" h="181943" extrusionOk="0">
                <a:moveTo>
                  <a:pt x="57517" y="533"/>
                </a:moveTo>
                <a:cubicBezTo>
                  <a:pt x="59707" y="533"/>
                  <a:pt x="61912" y="956"/>
                  <a:pt x="64058" y="1806"/>
                </a:cubicBezTo>
                <a:cubicBezTo>
                  <a:pt x="67600" y="3206"/>
                  <a:pt x="70879" y="5708"/>
                  <a:pt x="73556" y="9036"/>
                </a:cubicBezTo>
                <a:cubicBezTo>
                  <a:pt x="74805" y="10596"/>
                  <a:pt x="75612" y="11955"/>
                  <a:pt x="76087" y="13316"/>
                </a:cubicBezTo>
                <a:cubicBezTo>
                  <a:pt x="76554" y="14671"/>
                  <a:pt x="76729" y="16139"/>
                  <a:pt x="76899" y="17557"/>
                </a:cubicBezTo>
                <a:cubicBezTo>
                  <a:pt x="76933" y="17830"/>
                  <a:pt x="76962" y="18101"/>
                  <a:pt x="76996" y="18368"/>
                </a:cubicBezTo>
                <a:cubicBezTo>
                  <a:pt x="77059" y="18845"/>
                  <a:pt x="77123" y="19316"/>
                  <a:pt x="77190" y="19788"/>
                </a:cubicBezTo>
                <a:cubicBezTo>
                  <a:pt x="77467" y="21760"/>
                  <a:pt x="77749" y="23801"/>
                  <a:pt x="77550" y="25788"/>
                </a:cubicBezTo>
                <a:cubicBezTo>
                  <a:pt x="77394" y="27333"/>
                  <a:pt x="76733" y="30331"/>
                  <a:pt x="74134" y="33522"/>
                </a:cubicBezTo>
                <a:cubicBezTo>
                  <a:pt x="73979" y="33717"/>
                  <a:pt x="73814" y="33906"/>
                  <a:pt x="73643" y="34100"/>
                </a:cubicBezTo>
                <a:cubicBezTo>
                  <a:pt x="72045" y="35903"/>
                  <a:pt x="69806" y="37744"/>
                  <a:pt x="66667" y="39401"/>
                </a:cubicBezTo>
                <a:cubicBezTo>
                  <a:pt x="64355" y="40615"/>
                  <a:pt x="62396" y="41305"/>
                  <a:pt x="60501" y="41568"/>
                </a:cubicBezTo>
                <a:cubicBezTo>
                  <a:pt x="59942" y="41645"/>
                  <a:pt x="59373" y="41683"/>
                  <a:pt x="58800" y="41683"/>
                </a:cubicBezTo>
                <a:cubicBezTo>
                  <a:pt x="54275" y="41683"/>
                  <a:pt x="49413" y="39309"/>
                  <a:pt x="45717" y="35217"/>
                </a:cubicBezTo>
                <a:cubicBezTo>
                  <a:pt x="45654" y="35150"/>
                  <a:pt x="45591" y="35076"/>
                  <a:pt x="45524" y="35004"/>
                </a:cubicBezTo>
                <a:cubicBezTo>
                  <a:pt x="45430" y="34897"/>
                  <a:pt x="45334" y="34785"/>
                  <a:pt x="45242" y="34674"/>
                </a:cubicBezTo>
                <a:cubicBezTo>
                  <a:pt x="40694" y="29324"/>
                  <a:pt x="38649" y="22353"/>
                  <a:pt x="39766" y="15930"/>
                </a:cubicBezTo>
                <a:cubicBezTo>
                  <a:pt x="40737" y="10323"/>
                  <a:pt x="44100" y="5538"/>
                  <a:pt x="48982" y="2802"/>
                </a:cubicBezTo>
                <a:cubicBezTo>
                  <a:pt x="51674" y="1294"/>
                  <a:pt x="54581" y="533"/>
                  <a:pt x="57517" y="533"/>
                </a:cubicBezTo>
                <a:close/>
                <a:moveTo>
                  <a:pt x="99424" y="33114"/>
                </a:moveTo>
                <a:cubicBezTo>
                  <a:pt x="101505" y="33114"/>
                  <a:pt x="103648" y="33246"/>
                  <a:pt x="105509" y="33731"/>
                </a:cubicBezTo>
                <a:cubicBezTo>
                  <a:pt x="111520" y="35296"/>
                  <a:pt x="112370" y="39566"/>
                  <a:pt x="112433" y="43113"/>
                </a:cubicBezTo>
                <a:cubicBezTo>
                  <a:pt x="112550" y="49137"/>
                  <a:pt x="112662" y="53772"/>
                  <a:pt x="112774" y="58407"/>
                </a:cubicBezTo>
                <a:cubicBezTo>
                  <a:pt x="112885" y="63042"/>
                  <a:pt x="113001" y="67677"/>
                  <a:pt x="113113" y="73696"/>
                </a:cubicBezTo>
                <a:lnTo>
                  <a:pt x="114765" y="162936"/>
                </a:lnTo>
                <a:cubicBezTo>
                  <a:pt x="114853" y="167688"/>
                  <a:pt x="113978" y="172857"/>
                  <a:pt x="106817" y="175155"/>
                </a:cubicBezTo>
                <a:cubicBezTo>
                  <a:pt x="103863" y="176106"/>
                  <a:pt x="100175" y="176384"/>
                  <a:pt x="96925" y="176631"/>
                </a:cubicBezTo>
                <a:lnTo>
                  <a:pt x="39999" y="180927"/>
                </a:lnTo>
                <a:cubicBezTo>
                  <a:pt x="36991" y="181154"/>
                  <a:pt x="33915" y="181387"/>
                  <a:pt x="30856" y="181387"/>
                </a:cubicBezTo>
                <a:cubicBezTo>
                  <a:pt x="29267" y="181387"/>
                  <a:pt x="27682" y="181324"/>
                  <a:pt x="26114" y="181165"/>
                </a:cubicBezTo>
                <a:cubicBezTo>
                  <a:pt x="15347" y="180081"/>
                  <a:pt x="8118" y="175193"/>
                  <a:pt x="4635" y="166638"/>
                </a:cubicBezTo>
                <a:cubicBezTo>
                  <a:pt x="3012" y="162654"/>
                  <a:pt x="3285" y="156513"/>
                  <a:pt x="3523" y="151091"/>
                </a:cubicBezTo>
                <a:cubicBezTo>
                  <a:pt x="3624" y="148759"/>
                  <a:pt x="3727" y="146554"/>
                  <a:pt x="3653" y="144765"/>
                </a:cubicBezTo>
                <a:lnTo>
                  <a:pt x="3372" y="137672"/>
                </a:lnTo>
                <a:cubicBezTo>
                  <a:pt x="2084" y="105849"/>
                  <a:pt x="1069" y="80712"/>
                  <a:pt x="5985" y="47826"/>
                </a:cubicBezTo>
                <a:cubicBezTo>
                  <a:pt x="6525" y="44230"/>
                  <a:pt x="7259" y="41048"/>
                  <a:pt x="10795" y="38560"/>
                </a:cubicBezTo>
                <a:cubicBezTo>
                  <a:pt x="14997" y="35601"/>
                  <a:pt x="22388" y="35047"/>
                  <a:pt x="29942" y="35047"/>
                </a:cubicBezTo>
                <a:cubicBezTo>
                  <a:pt x="32265" y="35047"/>
                  <a:pt x="34597" y="35101"/>
                  <a:pt x="36860" y="35154"/>
                </a:cubicBezTo>
                <a:cubicBezTo>
                  <a:pt x="39094" y="35203"/>
                  <a:pt x="41247" y="35250"/>
                  <a:pt x="43278" y="35250"/>
                </a:cubicBezTo>
                <a:cubicBezTo>
                  <a:pt x="43859" y="35250"/>
                  <a:pt x="44429" y="35246"/>
                  <a:pt x="44989" y="35237"/>
                </a:cubicBezTo>
                <a:cubicBezTo>
                  <a:pt x="45028" y="35280"/>
                  <a:pt x="45067" y="35325"/>
                  <a:pt x="45110" y="35374"/>
                </a:cubicBezTo>
                <a:cubicBezTo>
                  <a:pt x="48978" y="39765"/>
                  <a:pt x="53953" y="42247"/>
                  <a:pt x="58734" y="42247"/>
                </a:cubicBezTo>
                <a:cubicBezTo>
                  <a:pt x="59350" y="42247"/>
                  <a:pt x="59967" y="42204"/>
                  <a:pt x="60579" y="42121"/>
                </a:cubicBezTo>
                <a:cubicBezTo>
                  <a:pt x="62537" y="41850"/>
                  <a:pt x="64553" y="41140"/>
                  <a:pt x="66925" y="39892"/>
                </a:cubicBezTo>
                <a:cubicBezTo>
                  <a:pt x="70360" y="38079"/>
                  <a:pt x="72744" y="36049"/>
                  <a:pt x="74401" y="34067"/>
                </a:cubicBezTo>
                <a:cubicBezTo>
                  <a:pt x="81476" y="33784"/>
                  <a:pt x="88554" y="33498"/>
                  <a:pt x="95627" y="33217"/>
                </a:cubicBezTo>
                <a:cubicBezTo>
                  <a:pt x="96811" y="33167"/>
                  <a:pt x="98105" y="33114"/>
                  <a:pt x="99424" y="33114"/>
                </a:cubicBezTo>
                <a:close/>
                <a:moveTo>
                  <a:pt x="57554" y="1"/>
                </a:moveTo>
                <a:cubicBezTo>
                  <a:pt x="54495" y="1"/>
                  <a:pt x="51455" y="779"/>
                  <a:pt x="48710" y="2317"/>
                </a:cubicBezTo>
                <a:cubicBezTo>
                  <a:pt x="43681" y="5134"/>
                  <a:pt x="40218" y="10061"/>
                  <a:pt x="39217" y="15837"/>
                </a:cubicBezTo>
                <a:cubicBezTo>
                  <a:pt x="38100" y="22279"/>
                  <a:pt x="40077" y="29261"/>
                  <a:pt x="44527" y="34688"/>
                </a:cubicBezTo>
                <a:cubicBezTo>
                  <a:pt x="44096" y="34693"/>
                  <a:pt x="43658" y="34696"/>
                  <a:pt x="43214" y="34696"/>
                </a:cubicBezTo>
                <a:cubicBezTo>
                  <a:pt x="41223" y="34696"/>
                  <a:pt x="39101" y="34647"/>
                  <a:pt x="36905" y="34596"/>
                </a:cubicBezTo>
                <a:cubicBezTo>
                  <a:pt x="34623" y="34545"/>
                  <a:pt x="32271" y="34494"/>
                  <a:pt x="29931" y="34494"/>
                </a:cubicBezTo>
                <a:cubicBezTo>
                  <a:pt x="22111" y="34494"/>
                  <a:pt x="14423" y="35074"/>
                  <a:pt x="9936" y="38230"/>
                </a:cubicBezTo>
                <a:cubicBezTo>
                  <a:pt x="6234" y="40834"/>
                  <a:pt x="5476" y="44099"/>
                  <a:pt x="4922" y="47786"/>
                </a:cubicBezTo>
                <a:cubicBezTo>
                  <a:pt x="0" y="80697"/>
                  <a:pt x="1016" y="105844"/>
                  <a:pt x="2303" y="137686"/>
                </a:cubicBezTo>
                <a:lnTo>
                  <a:pt x="2585" y="144775"/>
                </a:lnTo>
                <a:cubicBezTo>
                  <a:pt x="2653" y="146554"/>
                  <a:pt x="2556" y="148754"/>
                  <a:pt x="2453" y="151081"/>
                </a:cubicBezTo>
                <a:cubicBezTo>
                  <a:pt x="2211" y="156528"/>
                  <a:pt x="1938" y="162708"/>
                  <a:pt x="3586" y="166749"/>
                </a:cubicBezTo>
                <a:cubicBezTo>
                  <a:pt x="7171" y="175548"/>
                  <a:pt x="14683" y="180582"/>
                  <a:pt x="25910" y="181714"/>
                </a:cubicBezTo>
                <a:cubicBezTo>
                  <a:pt x="27557" y="181878"/>
                  <a:pt x="29204" y="181942"/>
                  <a:pt x="30855" y="181942"/>
                </a:cubicBezTo>
                <a:cubicBezTo>
                  <a:pt x="33985" y="181942"/>
                  <a:pt x="37104" y="181709"/>
                  <a:pt x="40154" y="181481"/>
                </a:cubicBezTo>
                <a:lnTo>
                  <a:pt x="97080" y="177180"/>
                </a:lnTo>
                <a:cubicBezTo>
                  <a:pt x="100433" y="176928"/>
                  <a:pt x="104233" y="176642"/>
                  <a:pt x="107381" y="175631"/>
                </a:cubicBezTo>
                <a:cubicBezTo>
                  <a:pt x="114989" y="173187"/>
                  <a:pt x="115922" y="167838"/>
                  <a:pt x="115835" y="162930"/>
                </a:cubicBezTo>
                <a:lnTo>
                  <a:pt x="114182" y="73691"/>
                </a:lnTo>
                <a:cubicBezTo>
                  <a:pt x="114070" y="67667"/>
                  <a:pt x="113954" y="63038"/>
                  <a:pt x="113842" y="58403"/>
                </a:cubicBezTo>
                <a:cubicBezTo>
                  <a:pt x="113730" y="53768"/>
                  <a:pt x="113619" y="49133"/>
                  <a:pt x="113502" y="43108"/>
                </a:cubicBezTo>
                <a:cubicBezTo>
                  <a:pt x="113434" y="39401"/>
                  <a:pt x="112516" y="34931"/>
                  <a:pt x="105991" y="33235"/>
                </a:cubicBezTo>
                <a:cubicBezTo>
                  <a:pt x="103938" y="32702"/>
                  <a:pt x="101636" y="32559"/>
                  <a:pt x="99425" y="32559"/>
                </a:cubicBezTo>
                <a:cubicBezTo>
                  <a:pt x="98072" y="32559"/>
                  <a:pt x="96753" y="32613"/>
                  <a:pt x="95546" y="32663"/>
                </a:cubicBezTo>
                <a:lnTo>
                  <a:pt x="74863" y="33493"/>
                </a:lnTo>
                <a:cubicBezTo>
                  <a:pt x="77312" y="30331"/>
                  <a:pt x="77944" y="27386"/>
                  <a:pt x="78099" y="25846"/>
                </a:cubicBezTo>
                <a:cubicBezTo>
                  <a:pt x="78307" y="23790"/>
                  <a:pt x="78021" y="21716"/>
                  <a:pt x="77740" y="19709"/>
                </a:cubicBezTo>
                <a:cubicBezTo>
                  <a:pt x="77677" y="19243"/>
                  <a:pt x="77608" y="18772"/>
                  <a:pt x="77550" y="18301"/>
                </a:cubicBezTo>
                <a:cubicBezTo>
                  <a:pt x="77516" y="18029"/>
                  <a:pt x="77482" y="17761"/>
                  <a:pt x="77453" y="17489"/>
                </a:cubicBezTo>
                <a:cubicBezTo>
                  <a:pt x="77278" y="16041"/>
                  <a:pt x="77103" y="14545"/>
                  <a:pt x="76607" y="13137"/>
                </a:cubicBezTo>
                <a:cubicBezTo>
                  <a:pt x="76112" y="11708"/>
                  <a:pt x="75280" y="10298"/>
                  <a:pt x="73989" y="8691"/>
                </a:cubicBezTo>
                <a:cubicBezTo>
                  <a:pt x="71253" y="5285"/>
                  <a:pt x="67891" y="2725"/>
                  <a:pt x="64267" y="1286"/>
                </a:cubicBezTo>
                <a:cubicBezTo>
                  <a:pt x="62093" y="427"/>
                  <a:pt x="59818" y="1"/>
                  <a:pt x="57554"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47;p22">
            <a:extLst>
              <a:ext uri="{FF2B5EF4-FFF2-40B4-BE49-F238E27FC236}">
                <a16:creationId xmlns:a16="http://schemas.microsoft.com/office/drawing/2014/main" id="{62241FFB-F174-4AB7-BFFC-F8E9222A98B3}"/>
              </a:ext>
            </a:extLst>
          </p:cNvPr>
          <p:cNvSpPr/>
          <p:nvPr/>
        </p:nvSpPr>
        <p:spPr>
          <a:xfrm>
            <a:off x="7775895" y="5030160"/>
            <a:ext cx="45719" cy="392032"/>
          </a:xfrm>
          <a:custGeom>
            <a:avLst/>
            <a:gdLst/>
            <a:ahLst/>
            <a:cxnLst/>
            <a:rect l="l" t="t" r="r" b="b"/>
            <a:pathLst>
              <a:path w="914" h="18881" extrusionOk="0">
                <a:moveTo>
                  <a:pt x="272" y="0"/>
                </a:moveTo>
                <a:cubicBezTo>
                  <a:pt x="122" y="5"/>
                  <a:pt x="1" y="132"/>
                  <a:pt x="5" y="287"/>
                </a:cubicBezTo>
                <a:cubicBezTo>
                  <a:pt x="248" y="6355"/>
                  <a:pt x="360" y="12521"/>
                  <a:pt x="340" y="18598"/>
                </a:cubicBezTo>
                <a:cubicBezTo>
                  <a:pt x="340" y="18754"/>
                  <a:pt x="462" y="18876"/>
                  <a:pt x="617" y="18881"/>
                </a:cubicBezTo>
                <a:cubicBezTo>
                  <a:pt x="768" y="18881"/>
                  <a:pt x="894" y="18754"/>
                  <a:pt x="894" y="18603"/>
                </a:cubicBezTo>
                <a:cubicBezTo>
                  <a:pt x="914" y="12511"/>
                  <a:pt x="802" y="6346"/>
                  <a:pt x="564" y="263"/>
                </a:cubicBezTo>
                <a:cubicBezTo>
                  <a:pt x="554" y="112"/>
                  <a:pt x="418" y="5"/>
                  <a:pt x="272"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648;p22">
            <a:extLst>
              <a:ext uri="{FF2B5EF4-FFF2-40B4-BE49-F238E27FC236}">
                <a16:creationId xmlns:a16="http://schemas.microsoft.com/office/drawing/2014/main" id="{FCC2E976-7E7E-442B-BC54-DEE12BB74C82}"/>
              </a:ext>
            </a:extLst>
          </p:cNvPr>
          <p:cNvSpPr/>
          <p:nvPr/>
        </p:nvSpPr>
        <p:spPr>
          <a:xfrm>
            <a:off x="7672785" y="5409942"/>
            <a:ext cx="297666" cy="236204"/>
          </a:xfrm>
          <a:custGeom>
            <a:avLst/>
            <a:gdLst/>
            <a:ahLst/>
            <a:cxnLst/>
            <a:rect l="l" t="t" r="r" b="b"/>
            <a:pathLst>
              <a:path w="11297" h="11376" extrusionOk="0">
                <a:moveTo>
                  <a:pt x="6463" y="557"/>
                </a:moveTo>
                <a:cubicBezTo>
                  <a:pt x="7242" y="557"/>
                  <a:pt x="7954" y="769"/>
                  <a:pt x="8542" y="1187"/>
                </a:cubicBezTo>
                <a:cubicBezTo>
                  <a:pt x="9460" y="1843"/>
                  <a:pt x="9965" y="2848"/>
                  <a:pt x="10228" y="3572"/>
                </a:cubicBezTo>
                <a:cubicBezTo>
                  <a:pt x="10602" y="4612"/>
                  <a:pt x="10734" y="5749"/>
                  <a:pt x="10607" y="6852"/>
                </a:cubicBezTo>
                <a:cubicBezTo>
                  <a:pt x="10505" y="7727"/>
                  <a:pt x="10247" y="8456"/>
                  <a:pt x="9849" y="9014"/>
                </a:cubicBezTo>
                <a:cubicBezTo>
                  <a:pt x="8772" y="10529"/>
                  <a:pt x="6745" y="10821"/>
                  <a:pt x="5345" y="10821"/>
                </a:cubicBezTo>
                <a:cubicBezTo>
                  <a:pt x="5146" y="10821"/>
                  <a:pt x="4961" y="10815"/>
                  <a:pt x="4792" y="10806"/>
                </a:cubicBezTo>
                <a:cubicBezTo>
                  <a:pt x="4315" y="10777"/>
                  <a:pt x="3815" y="10729"/>
                  <a:pt x="3377" y="10525"/>
                </a:cubicBezTo>
                <a:cubicBezTo>
                  <a:pt x="3009" y="10355"/>
                  <a:pt x="2649" y="10059"/>
                  <a:pt x="2285" y="9616"/>
                </a:cubicBezTo>
                <a:cubicBezTo>
                  <a:pt x="987" y="8048"/>
                  <a:pt x="603" y="5768"/>
                  <a:pt x="1327" y="3951"/>
                </a:cubicBezTo>
                <a:cubicBezTo>
                  <a:pt x="1886" y="2543"/>
                  <a:pt x="3397" y="1260"/>
                  <a:pt x="5079" y="765"/>
                </a:cubicBezTo>
                <a:cubicBezTo>
                  <a:pt x="5554" y="625"/>
                  <a:pt x="6019" y="557"/>
                  <a:pt x="6463" y="557"/>
                </a:cubicBezTo>
                <a:close/>
                <a:moveTo>
                  <a:pt x="6469" y="1"/>
                </a:moveTo>
                <a:cubicBezTo>
                  <a:pt x="5971" y="1"/>
                  <a:pt x="5452" y="78"/>
                  <a:pt x="4922" y="235"/>
                </a:cubicBezTo>
                <a:cubicBezTo>
                  <a:pt x="3086" y="774"/>
                  <a:pt x="1435" y="2188"/>
                  <a:pt x="812" y="3747"/>
                </a:cubicBezTo>
                <a:cubicBezTo>
                  <a:pt x="1" y="5778"/>
                  <a:pt x="414" y="8222"/>
                  <a:pt x="1857" y="9971"/>
                </a:cubicBezTo>
                <a:cubicBezTo>
                  <a:pt x="2274" y="10476"/>
                  <a:pt x="2697" y="10826"/>
                  <a:pt x="3149" y="11030"/>
                </a:cubicBezTo>
                <a:cubicBezTo>
                  <a:pt x="3664" y="11273"/>
                  <a:pt x="4227" y="11331"/>
                  <a:pt x="4763" y="11360"/>
                </a:cubicBezTo>
                <a:cubicBezTo>
                  <a:pt x="4942" y="11371"/>
                  <a:pt x="5137" y="11375"/>
                  <a:pt x="5346" y="11375"/>
                </a:cubicBezTo>
                <a:cubicBezTo>
                  <a:pt x="6866" y="11375"/>
                  <a:pt x="9086" y="11050"/>
                  <a:pt x="10301" y="9339"/>
                </a:cubicBezTo>
                <a:cubicBezTo>
                  <a:pt x="10757" y="8698"/>
                  <a:pt x="11044" y="7882"/>
                  <a:pt x="11156" y="6915"/>
                </a:cubicBezTo>
                <a:cubicBezTo>
                  <a:pt x="11297" y="5729"/>
                  <a:pt x="11156" y="4505"/>
                  <a:pt x="10748" y="3383"/>
                </a:cubicBezTo>
                <a:cubicBezTo>
                  <a:pt x="10335" y="2236"/>
                  <a:pt x="9684" y="1323"/>
                  <a:pt x="8862" y="735"/>
                </a:cubicBezTo>
                <a:cubicBezTo>
                  <a:pt x="8180" y="249"/>
                  <a:pt x="7360" y="1"/>
                  <a:pt x="6469"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649;p22">
            <a:extLst>
              <a:ext uri="{FF2B5EF4-FFF2-40B4-BE49-F238E27FC236}">
                <a16:creationId xmlns:a16="http://schemas.microsoft.com/office/drawing/2014/main" id="{27B4A721-90CF-46FF-B430-D5A746998297}"/>
              </a:ext>
            </a:extLst>
          </p:cNvPr>
          <p:cNvSpPr/>
          <p:nvPr/>
        </p:nvSpPr>
        <p:spPr>
          <a:xfrm>
            <a:off x="6728801" y="5011619"/>
            <a:ext cx="1093146" cy="112080"/>
          </a:xfrm>
          <a:custGeom>
            <a:avLst/>
            <a:gdLst/>
            <a:ahLst/>
            <a:cxnLst/>
            <a:rect l="l" t="t" r="r" b="b"/>
            <a:pathLst>
              <a:path w="41487" h="5398" extrusionOk="0">
                <a:moveTo>
                  <a:pt x="601" y="0"/>
                </a:moveTo>
                <a:cubicBezTo>
                  <a:pt x="555" y="0"/>
                  <a:pt x="509" y="3"/>
                  <a:pt x="462" y="10"/>
                </a:cubicBezTo>
                <a:cubicBezTo>
                  <a:pt x="175" y="43"/>
                  <a:pt x="0" y="199"/>
                  <a:pt x="73" y="344"/>
                </a:cubicBezTo>
                <a:cubicBezTo>
                  <a:pt x="817" y="1865"/>
                  <a:pt x="3736" y="3187"/>
                  <a:pt x="8759" y="4270"/>
                </a:cubicBezTo>
                <a:cubicBezTo>
                  <a:pt x="12210" y="5019"/>
                  <a:pt x="17350" y="5329"/>
                  <a:pt x="21013" y="5378"/>
                </a:cubicBezTo>
                <a:cubicBezTo>
                  <a:pt x="22072" y="5392"/>
                  <a:pt x="23083" y="5398"/>
                  <a:pt x="24059" y="5398"/>
                </a:cubicBezTo>
                <a:cubicBezTo>
                  <a:pt x="29680" y="5398"/>
                  <a:pt x="34208" y="5169"/>
                  <a:pt x="41000" y="4571"/>
                </a:cubicBezTo>
                <a:cubicBezTo>
                  <a:pt x="41291" y="4547"/>
                  <a:pt x="41486" y="4407"/>
                  <a:pt x="41437" y="4255"/>
                </a:cubicBezTo>
                <a:cubicBezTo>
                  <a:pt x="41395" y="4118"/>
                  <a:pt x="41169" y="4023"/>
                  <a:pt x="40919" y="4023"/>
                </a:cubicBezTo>
                <a:cubicBezTo>
                  <a:pt x="40886" y="4023"/>
                  <a:pt x="40853" y="4024"/>
                  <a:pt x="40820" y="4028"/>
                </a:cubicBezTo>
                <a:cubicBezTo>
                  <a:pt x="34085" y="4616"/>
                  <a:pt x="29598" y="4844"/>
                  <a:pt x="24027" y="4844"/>
                </a:cubicBezTo>
                <a:cubicBezTo>
                  <a:pt x="23068" y="4844"/>
                  <a:pt x="22077" y="4837"/>
                  <a:pt x="21036" y="4824"/>
                </a:cubicBezTo>
                <a:cubicBezTo>
                  <a:pt x="17636" y="4780"/>
                  <a:pt x="12486" y="4474"/>
                  <a:pt x="9172" y="3760"/>
                </a:cubicBezTo>
                <a:cubicBezTo>
                  <a:pt x="4474" y="2745"/>
                  <a:pt x="1763" y="1550"/>
                  <a:pt x="1113" y="209"/>
                </a:cubicBezTo>
                <a:cubicBezTo>
                  <a:pt x="1051" y="82"/>
                  <a:pt x="837" y="0"/>
                  <a:pt x="60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650;p22">
            <a:extLst>
              <a:ext uri="{FF2B5EF4-FFF2-40B4-BE49-F238E27FC236}">
                <a16:creationId xmlns:a16="http://schemas.microsoft.com/office/drawing/2014/main" id="{743FCD6E-B668-491E-848A-F4212525E6BF}"/>
              </a:ext>
            </a:extLst>
          </p:cNvPr>
          <p:cNvSpPr/>
          <p:nvPr/>
        </p:nvSpPr>
        <p:spPr>
          <a:xfrm>
            <a:off x="8470429" y="4979352"/>
            <a:ext cx="452046" cy="57577"/>
          </a:xfrm>
          <a:custGeom>
            <a:avLst/>
            <a:gdLst/>
            <a:ahLst/>
            <a:cxnLst/>
            <a:rect l="l" t="t" r="r" b="b"/>
            <a:pathLst>
              <a:path w="17156" h="2773" extrusionOk="0">
                <a:moveTo>
                  <a:pt x="16546" y="0"/>
                </a:moveTo>
                <a:cubicBezTo>
                  <a:pt x="16456" y="0"/>
                  <a:pt x="16365" y="12"/>
                  <a:pt x="16281" y="37"/>
                </a:cubicBezTo>
                <a:cubicBezTo>
                  <a:pt x="15358" y="310"/>
                  <a:pt x="14274" y="445"/>
                  <a:pt x="13230" y="582"/>
                </a:cubicBezTo>
                <a:lnTo>
                  <a:pt x="462" y="2224"/>
                </a:lnTo>
                <a:cubicBezTo>
                  <a:pt x="175" y="2263"/>
                  <a:pt x="0" y="2409"/>
                  <a:pt x="74" y="2559"/>
                </a:cubicBezTo>
                <a:cubicBezTo>
                  <a:pt x="132" y="2685"/>
                  <a:pt x="350" y="2773"/>
                  <a:pt x="588" y="2773"/>
                </a:cubicBezTo>
                <a:cubicBezTo>
                  <a:pt x="632" y="2773"/>
                  <a:pt x="675" y="2768"/>
                  <a:pt x="719" y="2763"/>
                </a:cubicBezTo>
                <a:lnTo>
                  <a:pt x="13483" y="1122"/>
                </a:lnTo>
                <a:cubicBezTo>
                  <a:pt x="14604" y="981"/>
                  <a:pt x="15761" y="830"/>
                  <a:pt x="16811" y="519"/>
                </a:cubicBezTo>
                <a:cubicBezTo>
                  <a:pt x="17064" y="445"/>
                  <a:pt x="17156" y="276"/>
                  <a:pt x="17010" y="140"/>
                </a:cubicBezTo>
                <a:cubicBezTo>
                  <a:pt x="16912" y="51"/>
                  <a:pt x="16732" y="0"/>
                  <a:pt x="1654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651;p22">
            <a:extLst>
              <a:ext uri="{FF2B5EF4-FFF2-40B4-BE49-F238E27FC236}">
                <a16:creationId xmlns:a16="http://schemas.microsoft.com/office/drawing/2014/main" id="{8579ACF7-EF7C-482C-8F04-376BFE3CE3B7}"/>
              </a:ext>
            </a:extLst>
          </p:cNvPr>
          <p:cNvSpPr/>
          <p:nvPr/>
        </p:nvSpPr>
        <p:spPr>
          <a:xfrm>
            <a:off x="7640228" y="5086491"/>
            <a:ext cx="102656" cy="15822"/>
          </a:xfrm>
          <a:custGeom>
            <a:avLst/>
            <a:gdLst/>
            <a:ahLst/>
            <a:cxnLst/>
            <a:rect l="l" t="t" r="r" b="b"/>
            <a:pathLst>
              <a:path w="3896" h="762" extrusionOk="0">
                <a:moveTo>
                  <a:pt x="3323" y="1"/>
                </a:moveTo>
                <a:cubicBezTo>
                  <a:pt x="3301" y="1"/>
                  <a:pt x="3278" y="2"/>
                  <a:pt x="3255" y="3"/>
                </a:cubicBezTo>
                <a:lnTo>
                  <a:pt x="496" y="207"/>
                </a:lnTo>
                <a:cubicBezTo>
                  <a:pt x="198" y="232"/>
                  <a:pt x="0" y="373"/>
                  <a:pt x="39" y="523"/>
                </a:cubicBezTo>
                <a:cubicBezTo>
                  <a:pt x="77" y="660"/>
                  <a:pt x="306" y="761"/>
                  <a:pt x="568" y="761"/>
                </a:cubicBezTo>
                <a:cubicBezTo>
                  <a:pt x="593" y="761"/>
                  <a:pt x="617" y="761"/>
                  <a:pt x="646" y="756"/>
                </a:cubicBezTo>
                <a:lnTo>
                  <a:pt x="3405" y="552"/>
                </a:lnTo>
                <a:cubicBezTo>
                  <a:pt x="3696" y="533"/>
                  <a:pt x="3896" y="393"/>
                  <a:pt x="3857" y="241"/>
                </a:cubicBezTo>
                <a:cubicBezTo>
                  <a:pt x="3817" y="98"/>
                  <a:pt x="3587" y="1"/>
                  <a:pt x="3323"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652;p22">
            <a:extLst>
              <a:ext uri="{FF2B5EF4-FFF2-40B4-BE49-F238E27FC236}">
                <a16:creationId xmlns:a16="http://schemas.microsoft.com/office/drawing/2014/main" id="{C64AD58E-E1AA-4BB6-8456-676371F29527}"/>
              </a:ext>
            </a:extLst>
          </p:cNvPr>
          <p:cNvSpPr/>
          <p:nvPr/>
        </p:nvSpPr>
        <p:spPr>
          <a:xfrm>
            <a:off x="6898562" y="4167499"/>
            <a:ext cx="2300569" cy="39741"/>
          </a:xfrm>
          <a:custGeom>
            <a:avLst/>
            <a:gdLst/>
            <a:ahLst/>
            <a:cxnLst/>
            <a:rect l="l" t="t" r="r" b="b"/>
            <a:pathLst>
              <a:path w="87311" h="1914" extrusionOk="0">
                <a:moveTo>
                  <a:pt x="86805" y="1"/>
                </a:moveTo>
                <a:cubicBezTo>
                  <a:pt x="86783" y="1"/>
                  <a:pt x="86761" y="2"/>
                  <a:pt x="86738" y="4"/>
                </a:cubicBezTo>
                <a:lnTo>
                  <a:pt x="86023" y="23"/>
                </a:lnTo>
                <a:cubicBezTo>
                  <a:pt x="77638" y="232"/>
                  <a:pt x="69714" y="427"/>
                  <a:pt x="61591" y="1102"/>
                </a:cubicBezTo>
                <a:cubicBezTo>
                  <a:pt x="59369" y="1287"/>
                  <a:pt x="57066" y="1357"/>
                  <a:pt x="54726" y="1357"/>
                </a:cubicBezTo>
                <a:cubicBezTo>
                  <a:pt x="51120" y="1357"/>
                  <a:pt x="47427" y="1192"/>
                  <a:pt x="43809" y="1030"/>
                </a:cubicBezTo>
                <a:cubicBezTo>
                  <a:pt x="40272" y="873"/>
                  <a:pt x="36613" y="709"/>
                  <a:pt x="33164" y="709"/>
                </a:cubicBezTo>
                <a:cubicBezTo>
                  <a:pt x="20989" y="709"/>
                  <a:pt x="10324" y="651"/>
                  <a:pt x="559" y="524"/>
                </a:cubicBezTo>
                <a:cubicBezTo>
                  <a:pt x="307" y="524"/>
                  <a:pt x="16" y="640"/>
                  <a:pt x="11" y="791"/>
                </a:cubicBezTo>
                <a:cubicBezTo>
                  <a:pt x="0" y="947"/>
                  <a:pt x="234" y="1073"/>
                  <a:pt x="530" y="1077"/>
                </a:cubicBezTo>
                <a:cubicBezTo>
                  <a:pt x="10310" y="1205"/>
                  <a:pt x="20984" y="1268"/>
                  <a:pt x="33164" y="1268"/>
                </a:cubicBezTo>
                <a:cubicBezTo>
                  <a:pt x="36570" y="1268"/>
                  <a:pt x="40204" y="1427"/>
                  <a:pt x="43717" y="1584"/>
                </a:cubicBezTo>
                <a:cubicBezTo>
                  <a:pt x="47361" y="1743"/>
                  <a:pt x="51082" y="1914"/>
                  <a:pt x="54726" y="1914"/>
                </a:cubicBezTo>
                <a:cubicBezTo>
                  <a:pt x="57117" y="1914"/>
                  <a:pt x="59472" y="1840"/>
                  <a:pt x="61756" y="1651"/>
                </a:cubicBezTo>
                <a:cubicBezTo>
                  <a:pt x="69820" y="981"/>
                  <a:pt x="77715" y="786"/>
                  <a:pt x="86077" y="577"/>
                </a:cubicBezTo>
                <a:lnTo>
                  <a:pt x="86786" y="557"/>
                </a:lnTo>
                <a:cubicBezTo>
                  <a:pt x="87083" y="553"/>
                  <a:pt x="87311" y="422"/>
                  <a:pt x="87297" y="266"/>
                </a:cubicBezTo>
                <a:cubicBezTo>
                  <a:pt x="87283" y="127"/>
                  <a:pt x="87071" y="1"/>
                  <a:pt x="8680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54;p22">
            <a:extLst>
              <a:ext uri="{FF2B5EF4-FFF2-40B4-BE49-F238E27FC236}">
                <a16:creationId xmlns:a16="http://schemas.microsoft.com/office/drawing/2014/main" id="{BAFFE2B1-7085-4C36-A556-88CEB77811FF}"/>
              </a:ext>
            </a:extLst>
          </p:cNvPr>
          <p:cNvSpPr/>
          <p:nvPr/>
        </p:nvSpPr>
        <p:spPr>
          <a:xfrm>
            <a:off x="7811765" y="1409112"/>
            <a:ext cx="492514" cy="581655"/>
          </a:xfrm>
          <a:custGeom>
            <a:avLst/>
            <a:gdLst/>
            <a:ahLst/>
            <a:cxnLst/>
            <a:rect l="l" t="t" r="r" b="b"/>
            <a:pathLst>
              <a:path w="9246" h="13857" extrusionOk="0">
                <a:moveTo>
                  <a:pt x="3584" y="252"/>
                </a:moveTo>
                <a:cubicBezTo>
                  <a:pt x="4554" y="252"/>
                  <a:pt x="5496" y="553"/>
                  <a:pt x="6254" y="1309"/>
                </a:cubicBezTo>
                <a:cubicBezTo>
                  <a:pt x="7623" y="2679"/>
                  <a:pt x="7343" y="5199"/>
                  <a:pt x="5291" y="5722"/>
                </a:cubicBezTo>
                <a:cubicBezTo>
                  <a:pt x="5195" y="5745"/>
                  <a:pt x="5168" y="5892"/>
                  <a:pt x="5260" y="5940"/>
                </a:cubicBezTo>
                <a:cubicBezTo>
                  <a:pt x="7265" y="6965"/>
                  <a:pt x="8880" y="8491"/>
                  <a:pt x="8245" y="10936"/>
                </a:cubicBezTo>
                <a:cubicBezTo>
                  <a:pt x="7808" y="12633"/>
                  <a:pt x="6238" y="13611"/>
                  <a:pt x="4615" y="13611"/>
                </a:cubicBezTo>
                <a:cubicBezTo>
                  <a:pt x="4092" y="13611"/>
                  <a:pt x="3562" y="13509"/>
                  <a:pt x="3064" y="13296"/>
                </a:cubicBezTo>
                <a:cubicBezTo>
                  <a:pt x="2975" y="13259"/>
                  <a:pt x="2890" y="13214"/>
                  <a:pt x="2808" y="13170"/>
                </a:cubicBezTo>
                <a:lnTo>
                  <a:pt x="2808" y="13170"/>
                </a:lnTo>
                <a:cubicBezTo>
                  <a:pt x="3160" y="13235"/>
                  <a:pt x="3515" y="13276"/>
                  <a:pt x="3870" y="13286"/>
                </a:cubicBezTo>
                <a:cubicBezTo>
                  <a:pt x="3911" y="13286"/>
                  <a:pt x="3911" y="13221"/>
                  <a:pt x="3870" y="13218"/>
                </a:cubicBezTo>
                <a:cubicBezTo>
                  <a:pt x="3453" y="13190"/>
                  <a:pt x="3037" y="13139"/>
                  <a:pt x="2623" y="13068"/>
                </a:cubicBezTo>
                <a:cubicBezTo>
                  <a:pt x="2384" y="12924"/>
                  <a:pt x="2162" y="12753"/>
                  <a:pt x="1964" y="12562"/>
                </a:cubicBezTo>
                <a:lnTo>
                  <a:pt x="1964" y="12562"/>
                </a:lnTo>
                <a:cubicBezTo>
                  <a:pt x="2401" y="12613"/>
                  <a:pt x="2842" y="12658"/>
                  <a:pt x="3283" y="12699"/>
                </a:cubicBezTo>
                <a:cubicBezTo>
                  <a:pt x="3317" y="12699"/>
                  <a:pt x="3317" y="12644"/>
                  <a:pt x="3283" y="12641"/>
                </a:cubicBezTo>
                <a:cubicBezTo>
                  <a:pt x="2825" y="12586"/>
                  <a:pt x="2367" y="12542"/>
                  <a:pt x="1910" y="12507"/>
                </a:cubicBezTo>
                <a:cubicBezTo>
                  <a:pt x="1783" y="12381"/>
                  <a:pt x="1667" y="12248"/>
                  <a:pt x="1561" y="12104"/>
                </a:cubicBezTo>
                <a:lnTo>
                  <a:pt x="1561" y="12104"/>
                </a:lnTo>
                <a:cubicBezTo>
                  <a:pt x="1934" y="12203"/>
                  <a:pt x="2313" y="12272"/>
                  <a:pt x="2695" y="12313"/>
                </a:cubicBezTo>
                <a:cubicBezTo>
                  <a:pt x="2696" y="12313"/>
                  <a:pt x="2697" y="12313"/>
                  <a:pt x="2698" y="12313"/>
                </a:cubicBezTo>
                <a:cubicBezTo>
                  <a:pt x="2730" y="12313"/>
                  <a:pt x="2739" y="12251"/>
                  <a:pt x="2702" y="12248"/>
                </a:cubicBezTo>
                <a:cubicBezTo>
                  <a:pt x="2296" y="12186"/>
                  <a:pt x="1896" y="12111"/>
                  <a:pt x="1496" y="12016"/>
                </a:cubicBezTo>
                <a:cubicBezTo>
                  <a:pt x="1404" y="11889"/>
                  <a:pt x="1315" y="11756"/>
                  <a:pt x="1237" y="11619"/>
                </a:cubicBezTo>
                <a:lnTo>
                  <a:pt x="1237" y="11619"/>
                </a:lnTo>
                <a:cubicBezTo>
                  <a:pt x="1602" y="11661"/>
                  <a:pt x="1966" y="11681"/>
                  <a:pt x="2331" y="11681"/>
                </a:cubicBezTo>
                <a:cubicBezTo>
                  <a:pt x="2359" y="11681"/>
                  <a:pt x="2387" y="11681"/>
                  <a:pt x="2415" y="11681"/>
                </a:cubicBezTo>
                <a:cubicBezTo>
                  <a:pt x="2446" y="11681"/>
                  <a:pt x="2446" y="11637"/>
                  <a:pt x="2415" y="11637"/>
                </a:cubicBezTo>
                <a:cubicBezTo>
                  <a:pt x="2012" y="11623"/>
                  <a:pt x="1609" y="11602"/>
                  <a:pt x="1206" y="11555"/>
                </a:cubicBezTo>
                <a:lnTo>
                  <a:pt x="1203" y="11555"/>
                </a:lnTo>
                <a:cubicBezTo>
                  <a:pt x="1093" y="11357"/>
                  <a:pt x="998" y="11152"/>
                  <a:pt x="912" y="10943"/>
                </a:cubicBezTo>
                <a:lnTo>
                  <a:pt x="912" y="10943"/>
                </a:lnTo>
                <a:cubicBezTo>
                  <a:pt x="1951" y="11076"/>
                  <a:pt x="2996" y="11179"/>
                  <a:pt x="4044" y="11213"/>
                </a:cubicBezTo>
                <a:cubicBezTo>
                  <a:pt x="4099" y="11213"/>
                  <a:pt x="4095" y="11135"/>
                  <a:pt x="4044" y="11128"/>
                </a:cubicBezTo>
                <a:cubicBezTo>
                  <a:pt x="2989" y="11042"/>
                  <a:pt x="1934" y="10964"/>
                  <a:pt x="878" y="10861"/>
                </a:cubicBezTo>
                <a:cubicBezTo>
                  <a:pt x="790" y="10629"/>
                  <a:pt x="708" y="10393"/>
                  <a:pt x="643" y="10151"/>
                </a:cubicBezTo>
                <a:lnTo>
                  <a:pt x="646" y="10151"/>
                </a:lnTo>
                <a:cubicBezTo>
                  <a:pt x="648" y="10152"/>
                  <a:pt x="650" y="10152"/>
                  <a:pt x="652" y="10152"/>
                </a:cubicBezTo>
                <a:cubicBezTo>
                  <a:pt x="672" y="10152"/>
                  <a:pt x="682" y="10123"/>
                  <a:pt x="663" y="10113"/>
                </a:cubicBezTo>
                <a:lnTo>
                  <a:pt x="663" y="10113"/>
                </a:lnTo>
                <a:cubicBezTo>
                  <a:pt x="906" y="10233"/>
                  <a:pt x="1247" y="10226"/>
                  <a:pt x="1520" y="10257"/>
                </a:cubicBezTo>
                <a:cubicBezTo>
                  <a:pt x="1886" y="10294"/>
                  <a:pt x="2255" y="10329"/>
                  <a:pt x="2623" y="10342"/>
                </a:cubicBezTo>
                <a:cubicBezTo>
                  <a:pt x="2675" y="10342"/>
                  <a:pt x="2675" y="10267"/>
                  <a:pt x="2623" y="10264"/>
                </a:cubicBezTo>
                <a:cubicBezTo>
                  <a:pt x="1958" y="10206"/>
                  <a:pt x="1292" y="10144"/>
                  <a:pt x="626" y="10076"/>
                </a:cubicBezTo>
                <a:cubicBezTo>
                  <a:pt x="557" y="9823"/>
                  <a:pt x="503" y="9567"/>
                  <a:pt x="455" y="9311"/>
                </a:cubicBezTo>
                <a:lnTo>
                  <a:pt x="455" y="9311"/>
                </a:lnTo>
                <a:cubicBezTo>
                  <a:pt x="923" y="9357"/>
                  <a:pt x="1391" y="9381"/>
                  <a:pt x="1861" y="9381"/>
                </a:cubicBezTo>
                <a:cubicBezTo>
                  <a:pt x="1988" y="9381"/>
                  <a:pt x="2114" y="9379"/>
                  <a:pt x="2241" y="9376"/>
                </a:cubicBezTo>
                <a:cubicBezTo>
                  <a:pt x="2285" y="9362"/>
                  <a:pt x="2285" y="9304"/>
                  <a:pt x="2241" y="9290"/>
                </a:cubicBezTo>
                <a:cubicBezTo>
                  <a:pt x="1640" y="9284"/>
                  <a:pt x="1042" y="9277"/>
                  <a:pt x="441" y="9239"/>
                </a:cubicBezTo>
                <a:cubicBezTo>
                  <a:pt x="390" y="8949"/>
                  <a:pt x="356" y="8659"/>
                  <a:pt x="325" y="8372"/>
                </a:cubicBezTo>
                <a:lnTo>
                  <a:pt x="325" y="8372"/>
                </a:lnTo>
                <a:cubicBezTo>
                  <a:pt x="739" y="8441"/>
                  <a:pt x="1160" y="8475"/>
                  <a:pt x="1580" y="8475"/>
                </a:cubicBezTo>
                <a:cubicBezTo>
                  <a:pt x="1697" y="8475"/>
                  <a:pt x="1814" y="8473"/>
                  <a:pt x="1930" y="8467"/>
                </a:cubicBezTo>
                <a:cubicBezTo>
                  <a:pt x="1978" y="8467"/>
                  <a:pt x="1978" y="8399"/>
                  <a:pt x="1930" y="8399"/>
                </a:cubicBezTo>
                <a:cubicBezTo>
                  <a:pt x="1391" y="8385"/>
                  <a:pt x="854" y="8368"/>
                  <a:pt x="318" y="8317"/>
                </a:cubicBezTo>
                <a:cubicBezTo>
                  <a:pt x="311" y="8245"/>
                  <a:pt x="301" y="8174"/>
                  <a:pt x="298" y="8105"/>
                </a:cubicBezTo>
                <a:cubicBezTo>
                  <a:pt x="284" y="7965"/>
                  <a:pt x="281" y="7822"/>
                  <a:pt x="274" y="7682"/>
                </a:cubicBezTo>
                <a:lnTo>
                  <a:pt x="274" y="7682"/>
                </a:lnTo>
                <a:cubicBezTo>
                  <a:pt x="431" y="7716"/>
                  <a:pt x="591" y="7733"/>
                  <a:pt x="753" y="7733"/>
                </a:cubicBezTo>
                <a:cubicBezTo>
                  <a:pt x="883" y="7733"/>
                  <a:pt x="1013" y="7722"/>
                  <a:pt x="1141" y="7699"/>
                </a:cubicBezTo>
                <a:cubicBezTo>
                  <a:pt x="1181" y="7692"/>
                  <a:pt x="1173" y="7630"/>
                  <a:pt x="1137" y="7630"/>
                </a:cubicBezTo>
                <a:cubicBezTo>
                  <a:pt x="1136" y="7630"/>
                  <a:pt x="1135" y="7631"/>
                  <a:pt x="1134" y="7631"/>
                </a:cubicBezTo>
                <a:cubicBezTo>
                  <a:pt x="1010" y="7648"/>
                  <a:pt x="883" y="7657"/>
                  <a:pt x="757" y="7657"/>
                </a:cubicBezTo>
                <a:cubicBezTo>
                  <a:pt x="593" y="7657"/>
                  <a:pt x="429" y="7642"/>
                  <a:pt x="267" y="7614"/>
                </a:cubicBezTo>
                <a:cubicBezTo>
                  <a:pt x="257" y="7392"/>
                  <a:pt x="250" y="7170"/>
                  <a:pt x="247" y="6951"/>
                </a:cubicBezTo>
                <a:lnTo>
                  <a:pt x="247" y="6951"/>
                </a:lnTo>
                <a:cubicBezTo>
                  <a:pt x="889" y="6995"/>
                  <a:pt x="1531" y="7043"/>
                  <a:pt x="2173" y="7091"/>
                </a:cubicBezTo>
                <a:cubicBezTo>
                  <a:pt x="2174" y="7091"/>
                  <a:pt x="2175" y="7091"/>
                  <a:pt x="2176" y="7091"/>
                </a:cubicBezTo>
                <a:cubicBezTo>
                  <a:pt x="2227" y="7091"/>
                  <a:pt x="2223" y="7016"/>
                  <a:pt x="2173" y="7006"/>
                </a:cubicBezTo>
                <a:cubicBezTo>
                  <a:pt x="1531" y="6927"/>
                  <a:pt x="889" y="6879"/>
                  <a:pt x="243" y="6866"/>
                </a:cubicBezTo>
                <a:cubicBezTo>
                  <a:pt x="223" y="6015"/>
                  <a:pt x="257" y="5165"/>
                  <a:pt x="318" y="4318"/>
                </a:cubicBezTo>
                <a:cubicBezTo>
                  <a:pt x="591" y="4367"/>
                  <a:pt x="870" y="4391"/>
                  <a:pt x="1147" y="4391"/>
                </a:cubicBezTo>
                <a:cubicBezTo>
                  <a:pt x="1258" y="4391"/>
                  <a:pt x="1369" y="4387"/>
                  <a:pt x="1479" y="4379"/>
                </a:cubicBezTo>
                <a:cubicBezTo>
                  <a:pt x="1524" y="4376"/>
                  <a:pt x="1527" y="4311"/>
                  <a:pt x="1479" y="4311"/>
                </a:cubicBezTo>
                <a:cubicBezTo>
                  <a:pt x="1431" y="4312"/>
                  <a:pt x="1382" y="4312"/>
                  <a:pt x="1334" y="4312"/>
                </a:cubicBezTo>
                <a:cubicBezTo>
                  <a:pt x="996" y="4312"/>
                  <a:pt x="659" y="4292"/>
                  <a:pt x="325" y="4253"/>
                </a:cubicBezTo>
                <a:cubicBezTo>
                  <a:pt x="366" y="3693"/>
                  <a:pt x="424" y="3136"/>
                  <a:pt x="496" y="2580"/>
                </a:cubicBezTo>
                <a:cubicBezTo>
                  <a:pt x="761" y="2565"/>
                  <a:pt x="1025" y="2559"/>
                  <a:pt x="1289" y="2559"/>
                </a:cubicBezTo>
                <a:cubicBezTo>
                  <a:pt x="1688" y="2559"/>
                  <a:pt x="2086" y="2572"/>
                  <a:pt x="2487" y="2586"/>
                </a:cubicBezTo>
                <a:cubicBezTo>
                  <a:pt x="2488" y="2587"/>
                  <a:pt x="2489" y="2587"/>
                  <a:pt x="2490" y="2587"/>
                </a:cubicBezTo>
                <a:cubicBezTo>
                  <a:pt x="2541" y="2587"/>
                  <a:pt x="2537" y="2511"/>
                  <a:pt x="2487" y="2504"/>
                </a:cubicBezTo>
                <a:cubicBezTo>
                  <a:pt x="2179" y="2471"/>
                  <a:pt x="1871" y="2457"/>
                  <a:pt x="1562" y="2457"/>
                </a:cubicBezTo>
                <a:cubicBezTo>
                  <a:pt x="1209" y="2457"/>
                  <a:pt x="856" y="2475"/>
                  <a:pt x="503" y="2504"/>
                </a:cubicBezTo>
                <a:cubicBezTo>
                  <a:pt x="533" y="2269"/>
                  <a:pt x="571" y="2033"/>
                  <a:pt x="602" y="1794"/>
                </a:cubicBezTo>
                <a:cubicBezTo>
                  <a:pt x="714" y="1808"/>
                  <a:pt x="826" y="1814"/>
                  <a:pt x="938" y="1814"/>
                </a:cubicBezTo>
                <a:cubicBezTo>
                  <a:pt x="1195" y="1814"/>
                  <a:pt x="1452" y="1780"/>
                  <a:pt x="1701" y="1716"/>
                </a:cubicBezTo>
                <a:cubicBezTo>
                  <a:pt x="1740" y="1699"/>
                  <a:pt x="1727" y="1640"/>
                  <a:pt x="1687" y="1640"/>
                </a:cubicBezTo>
                <a:cubicBezTo>
                  <a:pt x="1685" y="1640"/>
                  <a:pt x="1683" y="1640"/>
                  <a:pt x="1681" y="1640"/>
                </a:cubicBezTo>
                <a:cubicBezTo>
                  <a:pt x="1400" y="1703"/>
                  <a:pt x="1115" y="1735"/>
                  <a:pt x="828" y="1735"/>
                </a:cubicBezTo>
                <a:cubicBezTo>
                  <a:pt x="756" y="1735"/>
                  <a:pt x="684" y="1733"/>
                  <a:pt x="612" y="1729"/>
                </a:cubicBezTo>
                <a:cubicBezTo>
                  <a:pt x="639" y="1548"/>
                  <a:pt x="663" y="1367"/>
                  <a:pt x="687" y="1186"/>
                </a:cubicBezTo>
                <a:cubicBezTo>
                  <a:pt x="731" y="1186"/>
                  <a:pt x="775" y="1185"/>
                  <a:pt x="818" y="1185"/>
                </a:cubicBezTo>
                <a:cubicBezTo>
                  <a:pt x="1342" y="1185"/>
                  <a:pt x="1868" y="1223"/>
                  <a:pt x="2384" y="1296"/>
                </a:cubicBezTo>
                <a:cubicBezTo>
                  <a:pt x="2386" y="1296"/>
                  <a:pt x="2388" y="1296"/>
                  <a:pt x="2390" y="1296"/>
                </a:cubicBezTo>
                <a:cubicBezTo>
                  <a:pt x="2433" y="1296"/>
                  <a:pt x="2440" y="1224"/>
                  <a:pt x="2395" y="1217"/>
                </a:cubicBezTo>
                <a:cubicBezTo>
                  <a:pt x="2003" y="1145"/>
                  <a:pt x="1607" y="1117"/>
                  <a:pt x="1210" y="1117"/>
                </a:cubicBezTo>
                <a:cubicBezTo>
                  <a:pt x="1039" y="1117"/>
                  <a:pt x="868" y="1122"/>
                  <a:pt x="697" y="1132"/>
                </a:cubicBezTo>
                <a:cubicBezTo>
                  <a:pt x="697" y="1111"/>
                  <a:pt x="701" y="1094"/>
                  <a:pt x="704" y="1074"/>
                </a:cubicBezTo>
                <a:cubicBezTo>
                  <a:pt x="708" y="1056"/>
                  <a:pt x="704" y="1039"/>
                  <a:pt x="694" y="1022"/>
                </a:cubicBezTo>
                <a:cubicBezTo>
                  <a:pt x="697" y="1022"/>
                  <a:pt x="701" y="1022"/>
                  <a:pt x="708" y="1019"/>
                </a:cubicBezTo>
                <a:cubicBezTo>
                  <a:pt x="1588" y="562"/>
                  <a:pt x="2601" y="252"/>
                  <a:pt x="3584" y="252"/>
                </a:cubicBezTo>
                <a:close/>
                <a:moveTo>
                  <a:pt x="3569" y="1"/>
                </a:moveTo>
                <a:cubicBezTo>
                  <a:pt x="2539" y="1"/>
                  <a:pt x="1508" y="347"/>
                  <a:pt x="595" y="841"/>
                </a:cubicBezTo>
                <a:cubicBezTo>
                  <a:pt x="533" y="872"/>
                  <a:pt x="523" y="957"/>
                  <a:pt x="574" y="1002"/>
                </a:cubicBezTo>
                <a:cubicBezTo>
                  <a:pt x="561" y="1012"/>
                  <a:pt x="554" y="1026"/>
                  <a:pt x="550" y="1039"/>
                </a:cubicBezTo>
                <a:cubicBezTo>
                  <a:pt x="158" y="2826"/>
                  <a:pt x="1" y="4666"/>
                  <a:pt x="14" y="6490"/>
                </a:cubicBezTo>
                <a:cubicBezTo>
                  <a:pt x="21" y="7979"/>
                  <a:pt x="100" y="9540"/>
                  <a:pt x="649" y="10943"/>
                </a:cubicBezTo>
                <a:cubicBezTo>
                  <a:pt x="1336" y="12695"/>
                  <a:pt x="2917" y="13857"/>
                  <a:pt x="4677" y="13857"/>
                </a:cubicBezTo>
                <a:cubicBezTo>
                  <a:pt x="5212" y="13857"/>
                  <a:pt x="5764" y="13749"/>
                  <a:pt x="6312" y="13518"/>
                </a:cubicBezTo>
                <a:cubicBezTo>
                  <a:pt x="8470" y="12610"/>
                  <a:pt x="9245" y="9813"/>
                  <a:pt x="8064" y="7832"/>
                </a:cubicBezTo>
                <a:cubicBezTo>
                  <a:pt x="7760" y="7327"/>
                  <a:pt x="7330" y="6917"/>
                  <a:pt x="6848" y="6579"/>
                </a:cubicBezTo>
                <a:cubicBezTo>
                  <a:pt x="6548" y="6367"/>
                  <a:pt x="6080" y="6224"/>
                  <a:pt x="5830" y="5974"/>
                </a:cubicBezTo>
                <a:lnTo>
                  <a:pt x="5830" y="5974"/>
                </a:lnTo>
                <a:cubicBezTo>
                  <a:pt x="5843" y="5987"/>
                  <a:pt x="5846" y="5992"/>
                  <a:pt x="5844" y="5992"/>
                </a:cubicBezTo>
                <a:cubicBezTo>
                  <a:pt x="5833" y="5992"/>
                  <a:pt x="5721" y="5911"/>
                  <a:pt x="5653" y="5889"/>
                </a:cubicBezTo>
                <a:cubicBezTo>
                  <a:pt x="5748" y="5855"/>
                  <a:pt x="5957" y="5742"/>
                  <a:pt x="5991" y="5725"/>
                </a:cubicBezTo>
                <a:cubicBezTo>
                  <a:pt x="6916" y="5220"/>
                  <a:pt x="7459" y="4113"/>
                  <a:pt x="7371" y="3068"/>
                </a:cubicBezTo>
                <a:cubicBezTo>
                  <a:pt x="7268" y="1832"/>
                  <a:pt x="6319" y="811"/>
                  <a:pt x="5219" y="336"/>
                </a:cubicBezTo>
                <a:cubicBezTo>
                  <a:pt x="4682" y="102"/>
                  <a:pt x="4126" y="1"/>
                  <a:pt x="3569" y="1"/>
                </a:cubicBezTo>
                <a:close/>
              </a:path>
            </a:pathLst>
          </a:custGeom>
          <a:solidFill>
            <a:srgbClr val="EBC05A"/>
          </a:solidFill>
          <a:ln w="9525" cap="flat" cmpd="sng">
            <a:solidFill>
              <a:srgbClr val="EBC05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55;p22">
            <a:extLst>
              <a:ext uri="{FF2B5EF4-FFF2-40B4-BE49-F238E27FC236}">
                <a16:creationId xmlns:a16="http://schemas.microsoft.com/office/drawing/2014/main" id="{F014EBED-E408-4318-B01B-B472431E71C8}"/>
              </a:ext>
            </a:extLst>
          </p:cNvPr>
          <p:cNvSpPr/>
          <p:nvPr/>
        </p:nvSpPr>
        <p:spPr>
          <a:xfrm>
            <a:off x="7960609" y="1516739"/>
            <a:ext cx="101475" cy="75178"/>
          </a:xfrm>
          <a:custGeom>
            <a:avLst/>
            <a:gdLst/>
            <a:ahLst/>
            <a:cxnLst/>
            <a:rect l="l" t="t" r="r" b="b"/>
            <a:pathLst>
              <a:path w="1905" h="1791" extrusionOk="0">
                <a:moveTo>
                  <a:pt x="1013" y="221"/>
                </a:moveTo>
                <a:cubicBezTo>
                  <a:pt x="1231" y="224"/>
                  <a:pt x="1423" y="361"/>
                  <a:pt x="1498" y="566"/>
                </a:cubicBezTo>
                <a:cubicBezTo>
                  <a:pt x="1617" y="897"/>
                  <a:pt x="1402" y="1283"/>
                  <a:pt x="1122" y="1461"/>
                </a:cubicBezTo>
                <a:lnTo>
                  <a:pt x="1122" y="1464"/>
                </a:lnTo>
                <a:cubicBezTo>
                  <a:pt x="1004" y="1539"/>
                  <a:pt x="871" y="1578"/>
                  <a:pt x="745" y="1578"/>
                </a:cubicBezTo>
                <a:cubicBezTo>
                  <a:pt x="488" y="1578"/>
                  <a:pt x="260" y="1418"/>
                  <a:pt x="251" y="1088"/>
                </a:cubicBezTo>
                <a:cubicBezTo>
                  <a:pt x="244" y="918"/>
                  <a:pt x="415" y="463"/>
                  <a:pt x="641" y="276"/>
                </a:cubicBezTo>
                <a:cubicBezTo>
                  <a:pt x="653" y="283"/>
                  <a:pt x="669" y="286"/>
                  <a:pt x="685" y="286"/>
                </a:cubicBezTo>
                <a:cubicBezTo>
                  <a:pt x="699" y="286"/>
                  <a:pt x="713" y="284"/>
                  <a:pt x="726" y="279"/>
                </a:cubicBezTo>
                <a:cubicBezTo>
                  <a:pt x="794" y="245"/>
                  <a:pt x="866" y="228"/>
                  <a:pt x="945" y="221"/>
                </a:cubicBezTo>
                <a:lnTo>
                  <a:pt x="948" y="221"/>
                </a:lnTo>
                <a:cubicBezTo>
                  <a:pt x="958" y="226"/>
                  <a:pt x="969" y="229"/>
                  <a:pt x="980" y="229"/>
                </a:cubicBezTo>
                <a:cubicBezTo>
                  <a:pt x="992" y="229"/>
                  <a:pt x="1003" y="226"/>
                  <a:pt x="1013" y="221"/>
                </a:cubicBezTo>
                <a:close/>
                <a:moveTo>
                  <a:pt x="985" y="1"/>
                </a:moveTo>
                <a:cubicBezTo>
                  <a:pt x="919" y="1"/>
                  <a:pt x="854" y="11"/>
                  <a:pt x="791" y="33"/>
                </a:cubicBezTo>
                <a:cubicBezTo>
                  <a:pt x="432" y="57"/>
                  <a:pt x="87" y="706"/>
                  <a:pt x="57" y="979"/>
                </a:cubicBezTo>
                <a:cubicBezTo>
                  <a:pt x="0" y="1454"/>
                  <a:pt x="331" y="1790"/>
                  <a:pt x="749" y="1790"/>
                </a:cubicBezTo>
                <a:cubicBezTo>
                  <a:pt x="836" y="1790"/>
                  <a:pt x="928" y="1775"/>
                  <a:pt x="1020" y="1744"/>
                </a:cubicBezTo>
                <a:cubicBezTo>
                  <a:pt x="1518" y="1577"/>
                  <a:pt x="1904" y="959"/>
                  <a:pt x="1672" y="450"/>
                </a:cubicBezTo>
                <a:cubicBezTo>
                  <a:pt x="1556" y="189"/>
                  <a:pt x="1266" y="1"/>
                  <a:pt x="985" y="1"/>
                </a:cubicBezTo>
                <a:close/>
              </a:path>
            </a:pathLst>
          </a:custGeom>
          <a:solidFill>
            <a:srgbClr val="EBC05A"/>
          </a:solidFill>
          <a:ln w="9525" cap="flat" cmpd="sng">
            <a:solidFill>
              <a:srgbClr val="EBC05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56;p22">
            <a:extLst>
              <a:ext uri="{FF2B5EF4-FFF2-40B4-BE49-F238E27FC236}">
                <a16:creationId xmlns:a16="http://schemas.microsoft.com/office/drawing/2014/main" id="{22D2F430-8BA8-4265-91C0-AA0E14129F4D}"/>
              </a:ext>
            </a:extLst>
          </p:cNvPr>
          <p:cNvSpPr/>
          <p:nvPr/>
        </p:nvSpPr>
        <p:spPr>
          <a:xfrm>
            <a:off x="7979289" y="1799654"/>
            <a:ext cx="104298" cy="73751"/>
          </a:xfrm>
          <a:custGeom>
            <a:avLst/>
            <a:gdLst/>
            <a:ahLst/>
            <a:cxnLst/>
            <a:rect l="l" t="t" r="r" b="b"/>
            <a:pathLst>
              <a:path w="1958" h="1757" extrusionOk="0">
                <a:moveTo>
                  <a:pt x="1002" y="123"/>
                </a:moveTo>
                <a:cubicBezTo>
                  <a:pt x="1005" y="161"/>
                  <a:pt x="1036" y="195"/>
                  <a:pt x="1073" y="198"/>
                </a:cubicBezTo>
                <a:cubicBezTo>
                  <a:pt x="1418" y="277"/>
                  <a:pt x="1681" y="584"/>
                  <a:pt x="1647" y="946"/>
                </a:cubicBezTo>
                <a:cubicBezTo>
                  <a:pt x="1614" y="1276"/>
                  <a:pt x="1296" y="1546"/>
                  <a:pt x="968" y="1546"/>
                </a:cubicBezTo>
                <a:cubicBezTo>
                  <a:pt x="929" y="1546"/>
                  <a:pt x="890" y="1542"/>
                  <a:pt x="851" y="1534"/>
                </a:cubicBezTo>
                <a:lnTo>
                  <a:pt x="855" y="1534"/>
                </a:lnTo>
                <a:cubicBezTo>
                  <a:pt x="496" y="1462"/>
                  <a:pt x="209" y="1093"/>
                  <a:pt x="295" y="721"/>
                </a:cubicBezTo>
                <a:cubicBezTo>
                  <a:pt x="366" y="397"/>
                  <a:pt x="677" y="154"/>
                  <a:pt x="1002" y="123"/>
                </a:cubicBezTo>
                <a:close/>
                <a:moveTo>
                  <a:pt x="1104" y="0"/>
                </a:moveTo>
                <a:cubicBezTo>
                  <a:pt x="1088" y="0"/>
                  <a:pt x="1072" y="5"/>
                  <a:pt x="1056" y="14"/>
                </a:cubicBezTo>
                <a:cubicBezTo>
                  <a:pt x="1025" y="11"/>
                  <a:pt x="994" y="9"/>
                  <a:pt x="963" y="9"/>
                </a:cubicBezTo>
                <a:cubicBezTo>
                  <a:pt x="551" y="9"/>
                  <a:pt x="179" y="279"/>
                  <a:pt x="93" y="711"/>
                </a:cubicBezTo>
                <a:cubicBezTo>
                  <a:pt x="1" y="1175"/>
                  <a:pt x="353" y="1653"/>
                  <a:pt x="810" y="1742"/>
                </a:cubicBezTo>
                <a:cubicBezTo>
                  <a:pt x="860" y="1752"/>
                  <a:pt x="910" y="1756"/>
                  <a:pt x="959" y="1756"/>
                </a:cubicBezTo>
                <a:cubicBezTo>
                  <a:pt x="1360" y="1756"/>
                  <a:pt x="1741" y="1461"/>
                  <a:pt x="1835" y="1069"/>
                </a:cubicBezTo>
                <a:cubicBezTo>
                  <a:pt x="1958" y="581"/>
                  <a:pt x="1599" y="103"/>
                  <a:pt x="1128" y="4"/>
                </a:cubicBezTo>
                <a:cubicBezTo>
                  <a:pt x="1120" y="2"/>
                  <a:pt x="1112" y="0"/>
                  <a:pt x="1104" y="0"/>
                </a:cubicBezTo>
                <a:close/>
              </a:path>
            </a:pathLst>
          </a:custGeom>
          <a:solidFill>
            <a:srgbClr val="EBC05A"/>
          </a:solidFill>
          <a:ln w="9525" cap="flat" cmpd="sng">
            <a:solidFill>
              <a:srgbClr val="EBC05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57;p22">
            <a:extLst>
              <a:ext uri="{FF2B5EF4-FFF2-40B4-BE49-F238E27FC236}">
                <a16:creationId xmlns:a16="http://schemas.microsoft.com/office/drawing/2014/main" id="{E982821E-EBD6-4050-934A-14DF20E6A020}"/>
              </a:ext>
            </a:extLst>
          </p:cNvPr>
          <p:cNvSpPr/>
          <p:nvPr/>
        </p:nvSpPr>
        <p:spPr>
          <a:xfrm>
            <a:off x="7845765" y="1690139"/>
            <a:ext cx="73456" cy="6296"/>
          </a:xfrm>
          <a:custGeom>
            <a:avLst/>
            <a:gdLst/>
            <a:ahLst/>
            <a:cxnLst/>
            <a:rect l="l" t="t" r="r" b="b"/>
            <a:pathLst>
              <a:path w="1379" h="150" extrusionOk="0">
                <a:moveTo>
                  <a:pt x="51" y="0"/>
                </a:moveTo>
                <a:cubicBezTo>
                  <a:pt x="15" y="0"/>
                  <a:pt x="0" y="55"/>
                  <a:pt x="37" y="62"/>
                </a:cubicBezTo>
                <a:cubicBezTo>
                  <a:pt x="349" y="119"/>
                  <a:pt x="664" y="149"/>
                  <a:pt x="980" y="149"/>
                </a:cubicBezTo>
                <a:cubicBezTo>
                  <a:pt x="1096" y="149"/>
                  <a:pt x="1212" y="145"/>
                  <a:pt x="1328" y="137"/>
                </a:cubicBezTo>
                <a:cubicBezTo>
                  <a:pt x="1379" y="133"/>
                  <a:pt x="1379" y="58"/>
                  <a:pt x="1328" y="58"/>
                </a:cubicBezTo>
                <a:cubicBezTo>
                  <a:pt x="1242" y="61"/>
                  <a:pt x="1156" y="62"/>
                  <a:pt x="1071" y="62"/>
                </a:cubicBezTo>
                <a:cubicBezTo>
                  <a:pt x="732" y="62"/>
                  <a:pt x="392" y="41"/>
                  <a:pt x="54" y="0"/>
                </a:cubicBezTo>
                <a:cubicBezTo>
                  <a:pt x="53" y="0"/>
                  <a:pt x="52" y="0"/>
                  <a:pt x="51" y="0"/>
                </a:cubicBezTo>
                <a:close/>
              </a:path>
            </a:pathLst>
          </a:custGeom>
          <a:solidFill>
            <a:srgbClr val="EBC05A"/>
          </a:solidFill>
          <a:ln w="9525" cap="flat" cmpd="sng">
            <a:solidFill>
              <a:srgbClr val="EBC05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58;p22">
            <a:extLst>
              <a:ext uri="{FF2B5EF4-FFF2-40B4-BE49-F238E27FC236}">
                <a16:creationId xmlns:a16="http://schemas.microsoft.com/office/drawing/2014/main" id="{774E8DC3-A528-48FD-A355-095195A03479}"/>
              </a:ext>
            </a:extLst>
          </p:cNvPr>
          <p:cNvSpPr/>
          <p:nvPr/>
        </p:nvSpPr>
        <p:spPr>
          <a:xfrm>
            <a:off x="7845554" y="1649005"/>
            <a:ext cx="85174" cy="8228"/>
          </a:xfrm>
          <a:custGeom>
            <a:avLst/>
            <a:gdLst/>
            <a:ahLst/>
            <a:cxnLst/>
            <a:rect l="l" t="t" r="r" b="b"/>
            <a:pathLst>
              <a:path w="1599" h="196" extrusionOk="0">
                <a:moveTo>
                  <a:pt x="52" y="0"/>
                </a:moveTo>
                <a:cubicBezTo>
                  <a:pt x="1" y="0"/>
                  <a:pt x="1" y="75"/>
                  <a:pt x="52" y="75"/>
                </a:cubicBezTo>
                <a:cubicBezTo>
                  <a:pt x="547" y="113"/>
                  <a:pt x="1042" y="150"/>
                  <a:pt x="1541" y="195"/>
                </a:cubicBezTo>
                <a:cubicBezTo>
                  <a:pt x="1543" y="195"/>
                  <a:pt x="1545" y="195"/>
                  <a:pt x="1547" y="195"/>
                </a:cubicBezTo>
                <a:cubicBezTo>
                  <a:pt x="1599" y="195"/>
                  <a:pt x="1594" y="109"/>
                  <a:pt x="1541" y="103"/>
                </a:cubicBezTo>
                <a:cubicBezTo>
                  <a:pt x="1046" y="38"/>
                  <a:pt x="550" y="4"/>
                  <a:pt x="52" y="0"/>
                </a:cubicBezTo>
                <a:close/>
              </a:path>
            </a:pathLst>
          </a:custGeom>
          <a:solidFill>
            <a:srgbClr val="EBC05A"/>
          </a:solidFill>
          <a:ln w="9525" cap="flat" cmpd="sng">
            <a:solidFill>
              <a:srgbClr val="EBC05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59;p22">
            <a:extLst>
              <a:ext uri="{FF2B5EF4-FFF2-40B4-BE49-F238E27FC236}">
                <a16:creationId xmlns:a16="http://schemas.microsoft.com/office/drawing/2014/main" id="{AE87EF98-D7A4-4C34-A1F6-49E814F9668E}"/>
              </a:ext>
            </a:extLst>
          </p:cNvPr>
          <p:cNvSpPr/>
          <p:nvPr/>
        </p:nvSpPr>
        <p:spPr>
          <a:xfrm>
            <a:off x="7848996" y="1573868"/>
            <a:ext cx="61738" cy="4491"/>
          </a:xfrm>
          <a:custGeom>
            <a:avLst/>
            <a:gdLst/>
            <a:ahLst/>
            <a:cxnLst/>
            <a:rect l="l" t="t" r="r" b="b"/>
            <a:pathLst>
              <a:path w="1159" h="107" extrusionOk="0">
                <a:moveTo>
                  <a:pt x="35" y="0"/>
                </a:moveTo>
                <a:cubicBezTo>
                  <a:pt x="1" y="0"/>
                  <a:pt x="2" y="55"/>
                  <a:pt x="38" y="59"/>
                </a:cubicBezTo>
                <a:cubicBezTo>
                  <a:pt x="297" y="91"/>
                  <a:pt x="556" y="107"/>
                  <a:pt x="815" y="107"/>
                </a:cubicBezTo>
                <a:cubicBezTo>
                  <a:pt x="915" y="107"/>
                  <a:pt x="1014" y="104"/>
                  <a:pt x="1114" y="100"/>
                </a:cubicBezTo>
                <a:cubicBezTo>
                  <a:pt x="1158" y="100"/>
                  <a:pt x="1158" y="31"/>
                  <a:pt x="1114" y="31"/>
                </a:cubicBezTo>
                <a:cubicBezTo>
                  <a:pt x="755" y="28"/>
                  <a:pt x="397" y="31"/>
                  <a:pt x="38" y="1"/>
                </a:cubicBezTo>
                <a:cubicBezTo>
                  <a:pt x="37" y="0"/>
                  <a:pt x="36" y="0"/>
                  <a:pt x="35" y="0"/>
                </a:cubicBezTo>
                <a:close/>
              </a:path>
            </a:pathLst>
          </a:custGeom>
          <a:solidFill>
            <a:srgbClr val="EBC05A"/>
          </a:solidFill>
          <a:ln w="9525" cap="flat" cmpd="sng">
            <a:solidFill>
              <a:srgbClr val="EBC05A"/>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Synergistically utilize technically sound portals with frictionless chains. Dramatically customize…">
            <a:extLst>
              <a:ext uri="{FF2B5EF4-FFF2-40B4-BE49-F238E27FC236}">
                <a16:creationId xmlns:a16="http://schemas.microsoft.com/office/drawing/2014/main" id="{71DCD0D4-272C-42C5-844F-C85A905B5A75}"/>
              </a:ext>
            </a:extLst>
          </p:cNvPr>
          <p:cNvSpPr txBox="1"/>
          <p:nvPr/>
        </p:nvSpPr>
        <p:spPr>
          <a:xfrm>
            <a:off x="2099162" y="2272703"/>
            <a:ext cx="3282627" cy="221599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F2020"/>
                </a:solidFill>
                <a:effectLst/>
                <a:uLnTx/>
                <a:uFillTx/>
                <a:latin typeface="Times New Roman" panose="02020603050405020304" pitchFamily="18" charset="0"/>
                <a:ea typeface="+mn-ea"/>
                <a:cs typeface="Times New Roman" panose="02020603050405020304" pitchFamily="18" charset="0"/>
              </a:rPr>
              <a:t>- Ngắn gọn, súc tích, cô đọng lại các ý chính của buổi học.</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F2020"/>
                </a:solidFill>
                <a:effectLst/>
                <a:uLnTx/>
                <a:uFillTx/>
                <a:latin typeface="Times New Roman" panose="02020603050405020304" pitchFamily="18" charset="0"/>
                <a:ea typeface="+mn-ea"/>
                <a:cs typeface="Times New Roman" panose="02020603050405020304" pitchFamily="18" charset="0"/>
              </a:rPr>
              <a:t>- Tránh viết dài, lan man mà chưa đi vào được vấn đề chính.</a:t>
            </a:r>
          </a:p>
        </p:txBody>
      </p:sp>
      <p:sp>
        <p:nvSpPr>
          <p:cNvPr id="51" name="Synergistically utilize technically sound portals with frictionless chains. Dramatically customize…">
            <a:extLst>
              <a:ext uri="{FF2B5EF4-FFF2-40B4-BE49-F238E27FC236}">
                <a16:creationId xmlns:a16="http://schemas.microsoft.com/office/drawing/2014/main" id="{38AE4682-DB1B-4F99-843C-68D1FE7AAB5A}"/>
              </a:ext>
            </a:extLst>
          </p:cNvPr>
          <p:cNvSpPr txBox="1"/>
          <p:nvPr/>
        </p:nvSpPr>
        <p:spPr>
          <a:xfrm>
            <a:off x="6848782" y="2423503"/>
            <a:ext cx="2557048" cy="147732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F2020"/>
                </a:solidFill>
                <a:effectLst/>
                <a:uLnTx/>
                <a:uFillTx/>
                <a:latin typeface="Times New Roman" panose="02020603050405020304" pitchFamily="18" charset="0"/>
                <a:ea typeface="+mn-ea"/>
                <a:cs typeface="Times New Roman" panose="02020603050405020304" pitchFamily="18" charset="0"/>
              </a:rPr>
              <a:t>Tóm tắt nội dung trình bày của người khác phải đầy đủ các ý chính và ngắn gọn.</a:t>
            </a:r>
          </a:p>
        </p:txBody>
      </p:sp>
      <p:sp>
        <p:nvSpPr>
          <p:cNvPr id="53" name="iṩļïḓè">
            <a:extLst>
              <a:ext uri="{FF2B5EF4-FFF2-40B4-BE49-F238E27FC236}">
                <a16:creationId xmlns:a16="http://schemas.microsoft.com/office/drawing/2014/main" id="{B07DED48-4782-42AB-8A06-52A67D9A7615}"/>
              </a:ext>
            </a:extLst>
          </p:cNvPr>
          <p:cNvSpPr txBox="1"/>
          <p:nvPr/>
        </p:nvSpPr>
        <p:spPr bwMode="auto">
          <a:xfrm>
            <a:off x="2464386" y="4570559"/>
            <a:ext cx="2685557" cy="507799"/>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CC5B1D"/>
                </a:solidFill>
                <a:effectLst/>
                <a:uLnTx/>
                <a:uFillTx/>
                <a:latin typeface="Times New Roman" panose="02020603050405020304" pitchFamily="18" charset="0"/>
                <a:ea typeface="+mn-ea"/>
                <a:cs typeface="Times New Roman" panose="02020603050405020304" pitchFamily="18" charset="0"/>
              </a:rPr>
              <a:t>Viết biên bản cần</a:t>
            </a:r>
            <a:endParaRPr kumimoji="0" lang="en-US" altLang="zh-CN" sz="18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54" name="iṩļïḓè">
            <a:extLst>
              <a:ext uri="{FF2B5EF4-FFF2-40B4-BE49-F238E27FC236}">
                <a16:creationId xmlns:a16="http://schemas.microsoft.com/office/drawing/2014/main" id="{713EC2CD-1160-4272-B732-406364C64581}"/>
              </a:ext>
            </a:extLst>
          </p:cNvPr>
          <p:cNvSpPr txBox="1"/>
          <p:nvPr/>
        </p:nvSpPr>
        <p:spPr bwMode="auto">
          <a:xfrm>
            <a:off x="6925384" y="4335508"/>
            <a:ext cx="2266531" cy="507799"/>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dist"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CC5B1D"/>
                </a:solidFill>
                <a:effectLst/>
                <a:uLnTx/>
                <a:uFillTx/>
                <a:latin typeface="Arial"/>
                <a:ea typeface="+mn-ea"/>
                <a:cs typeface="+mn-cs"/>
              </a:rPr>
              <a:t>Cách </a:t>
            </a:r>
            <a:r>
              <a:rPr kumimoji="0" lang="en-US" sz="2400" b="1" i="0" u="none" strike="noStrike" kern="1200" cap="none" spc="0" normalizeH="0" baseline="0" noProof="0">
                <a:ln>
                  <a:noFill/>
                </a:ln>
                <a:solidFill>
                  <a:srgbClr val="CC5B1D"/>
                </a:solidFill>
                <a:effectLst/>
                <a:uLnTx/>
                <a:uFillTx/>
                <a:latin typeface="Times New Roman" panose="02020603050405020304" pitchFamily="18" charset="0"/>
                <a:ea typeface="+mn-ea"/>
                <a:cs typeface="Times New Roman" panose="02020603050405020304" pitchFamily="18" charset="0"/>
              </a:rPr>
              <a:t>tóm tắt</a:t>
            </a:r>
            <a:endParaRPr kumimoji="0" lang="en-US" altLang="zh-CN" sz="14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56" name="图片 55">
            <a:extLst>
              <a:ext uri="{FF2B5EF4-FFF2-40B4-BE49-F238E27FC236}">
                <a16:creationId xmlns:a16="http://schemas.microsoft.com/office/drawing/2014/main" id="{EFD70A72-132D-4CDE-A70C-E492A9B957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1317" y="-839835"/>
            <a:ext cx="3177093" cy="3177093"/>
          </a:xfrm>
          <a:prstGeom prst="rect">
            <a:avLst/>
          </a:prstGeom>
        </p:spPr>
      </p:pic>
      <p:sp>
        <p:nvSpPr>
          <p:cNvPr id="57" name="文本框 2">
            <a:extLst>
              <a:ext uri="{FF2B5EF4-FFF2-40B4-BE49-F238E27FC236}">
                <a16:creationId xmlns:a16="http://schemas.microsoft.com/office/drawing/2014/main" id="{9102DA92-95E9-416E-BA75-E3C24112EB6E}"/>
              </a:ext>
            </a:extLst>
          </p:cNvPr>
          <p:cNvSpPr txBox="1"/>
          <p:nvPr/>
        </p:nvSpPr>
        <p:spPr>
          <a:xfrm>
            <a:off x="3027877" y="146781"/>
            <a:ext cx="5538206"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sng" strike="noStrike" kern="1200" cap="none" spc="0" normalizeH="0" baseline="0" noProof="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Câu 4:</a:t>
            </a:r>
            <a:endParaRPr kumimoji="0" lang="zh-CN" altLang="en-US"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58" name="图片 1">
            <a:extLst>
              <a:ext uri="{FF2B5EF4-FFF2-40B4-BE49-F238E27FC236}">
                <a16:creationId xmlns:a16="http://schemas.microsoft.com/office/drawing/2014/main" id="{43C903B0-AA69-43B4-BBC9-105300E4239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14155" y="3614073"/>
            <a:ext cx="3616237" cy="3616237"/>
          </a:xfrm>
          <a:prstGeom prst="rect">
            <a:avLst/>
          </a:prstGeom>
        </p:spPr>
      </p:pic>
    </p:spTree>
    <p:extLst>
      <p:ext uri="{BB962C8B-B14F-4D97-AF65-F5344CB8AC3E}">
        <p14:creationId xmlns:p14="http://schemas.microsoft.com/office/powerpoint/2010/main" val="2956839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24;p27">
            <a:extLst>
              <a:ext uri="{FF2B5EF4-FFF2-40B4-BE49-F238E27FC236}">
                <a16:creationId xmlns:a16="http://schemas.microsoft.com/office/drawing/2014/main" id="{CA3CFEB7-6A8B-402A-8E47-3BF7E442402A}"/>
              </a:ext>
            </a:extLst>
          </p:cNvPr>
          <p:cNvSpPr/>
          <p:nvPr/>
        </p:nvSpPr>
        <p:spPr>
          <a:xfrm>
            <a:off x="4797476" y="3033155"/>
            <a:ext cx="2452095" cy="2412890"/>
          </a:xfrm>
          <a:custGeom>
            <a:avLst/>
            <a:gdLst/>
            <a:ahLst/>
            <a:cxnLst/>
            <a:rect l="l" t="t" r="r" b="b"/>
            <a:pathLst>
              <a:path w="27082" h="26649" extrusionOk="0">
                <a:moveTo>
                  <a:pt x="13556" y="0"/>
                </a:moveTo>
                <a:cubicBezTo>
                  <a:pt x="13491" y="0"/>
                  <a:pt x="13427" y="29"/>
                  <a:pt x="13361" y="73"/>
                </a:cubicBezTo>
                <a:cubicBezTo>
                  <a:pt x="13140" y="234"/>
                  <a:pt x="12979" y="435"/>
                  <a:pt x="12779" y="605"/>
                </a:cubicBezTo>
                <a:cubicBezTo>
                  <a:pt x="12538" y="806"/>
                  <a:pt x="12317" y="1036"/>
                  <a:pt x="12097" y="1257"/>
                </a:cubicBezTo>
                <a:cubicBezTo>
                  <a:pt x="11856" y="1508"/>
                  <a:pt x="11575" y="1718"/>
                  <a:pt x="11325" y="1959"/>
                </a:cubicBezTo>
                <a:cubicBezTo>
                  <a:pt x="11194" y="2079"/>
                  <a:pt x="11064" y="2220"/>
                  <a:pt x="10913" y="2320"/>
                </a:cubicBezTo>
                <a:cubicBezTo>
                  <a:pt x="10743" y="2440"/>
                  <a:pt x="10603" y="2591"/>
                  <a:pt x="10442" y="2732"/>
                </a:cubicBezTo>
                <a:cubicBezTo>
                  <a:pt x="10211" y="2932"/>
                  <a:pt x="10011" y="3193"/>
                  <a:pt x="9750" y="3363"/>
                </a:cubicBezTo>
                <a:cubicBezTo>
                  <a:pt x="9620" y="3454"/>
                  <a:pt x="9600" y="3624"/>
                  <a:pt x="9449" y="3684"/>
                </a:cubicBezTo>
                <a:cubicBezTo>
                  <a:pt x="9299" y="3744"/>
                  <a:pt x="9208" y="3885"/>
                  <a:pt x="9098" y="3995"/>
                </a:cubicBezTo>
                <a:cubicBezTo>
                  <a:pt x="8898" y="4186"/>
                  <a:pt x="8697" y="4377"/>
                  <a:pt x="8506" y="4547"/>
                </a:cubicBezTo>
                <a:cubicBezTo>
                  <a:pt x="8306" y="4727"/>
                  <a:pt x="8125" y="4928"/>
                  <a:pt x="7924" y="5108"/>
                </a:cubicBezTo>
                <a:cubicBezTo>
                  <a:pt x="7644" y="5339"/>
                  <a:pt x="7393" y="5600"/>
                  <a:pt x="7132" y="5851"/>
                </a:cubicBezTo>
                <a:cubicBezTo>
                  <a:pt x="7022" y="5961"/>
                  <a:pt x="6881" y="6051"/>
                  <a:pt x="6812" y="6162"/>
                </a:cubicBezTo>
                <a:cubicBezTo>
                  <a:pt x="6601" y="6483"/>
                  <a:pt x="6290" y="6693"/>
                  <a:pt x="6019" y="6944"/>
                </a:cubicBezTo>
                <a:cubicBezTo>
                  <a:pt x="5798" y="7165"/>
                  <a:pt x="5568" y="7395"/>
                  <a:pt x="5317" y="7596"/>
                </a:cubicBezTo>
                <a:cubicBezTo>
                  <a:pt x="5127" y="7747"/>
                  <a:pt x="4976" y="7927"/>
                  <a:pt x="4806" y="8088"/>
                </a:cubicBezTo>
                <a:cubicBezTo>
                  <a:pt x="4595" y="8278"/>
                  <a:pt x="4364" y="8469"/>
                  <a:pt x="4184" y="8689"/>
                </a:cubicBezTo>
                <a:cubicBezTo>
                  <a:pt x="4093" y="8779"/>
                  <a:pt x="4003" y="8870"/>
                  <a:pt x="3933" y="8980"/>
                </a:cubicBezTo>
                <a:cubicBezTo>
                  <a:pt x="3732" y="9261"/>
                  <a:pt x="3482" y="9512"/>
                  <a:pt x="3261" y="9782"/>
                </a:cubicBezTo>
                <a:cubicBezTo>
                  <a:pt x="3101" y="9983"/>
                  <a:pt x="2880" y="10123"/>
                  <a:pt x="2719" y="10334"/>
                </a:cubicBezTo>
                <a:cubicBezTo>
                  <a:pt x="2609" y="10475"/>
                  <a:pt x="2499" y="10625"/>
                  <a:pt x="2368" y="10755"/>
                </a:cubicBezTo>
                <a:cubicBezTo>
                  <a:pt x="2258" y="10845"/>
                  <a:pt x="2147" y="10946"/>
                  <a:pt x="2047" y="11046"/>
                </a:cubicBezTo>
                <a:cubicBezTo>
                  <a:pt x="1867" y="11237"/>
                  <a:pt x="1686" y="11437"/>
                  <a:pt x="1485" y="11608"/>
                </a:cubicBezTo>
                <a:cubicBezTo>
                  <a:pt x="1305" y="11778"/>
                  <a:pt x="1155" y="11959"/>
                  <a:pt x="974" y="12129"/>
                </a:cubicBezTo>
                <a:cubicBezTo>
                  <a:pt x="663" y="12430"/>
                  <a:pt x="393" y="12771"/>
                  <a:pt x="132" y="13122"/>
                </a:cubicBezTo>
                <a:cubicBezTo>
                  <a:pt x="52" y="13223"/>
                  <a:pt x="1" y="13333"/>
                  <a:pt x="141" y="13453"/>
                </a:cubicBezTo>
                <a:cubicBezTo>
                  <a:pt x="413" y="13694"/>
                  <a:pt x="573" y="14035"/>
                  <a:pt x="834" y="14296"/>
                </a:cubicBezTo>
                <a:cubicBezTo>
                  <a:pt x="1164" y="14627"/>
                  <a:pt x="1505" y="14968"/>
                  <a:pt x="1837" y="15309"/>
                </a:cubicBezTo>
                <a:cubicBezTo>
                  <a:pt x="2138" y="15619"/>
                  <a:pt x="2468" y="15900"/>
                  <a:pt x="2749" y="16241"/>
                </a:cubicBezTo>
                <a:cubicBezTo>
                  <a:pt x="3000" y="16562"/>
                  <a:pt x="3301" y="16833"/>
                  <a:pt x="3582" y="17134"/>
                </a:cubicBezTo>
                <a:cubicBezTo>
                  <a:pt x="3722" y="17295"/>
                  <a:pt x="3863" y="17465"/>
                  <a:pt x="4003" y="17636"/>
                </a:cubicBezTo>
                <a:cubicBezTo>
                  <a:pt x="4133" y="17806"/>
                  <a:pt x="4244" y="17997"/>
                  <a:pt x="4404" y="18147"/>
                </a:cubicBezTo>
                <a:cubicBezTo>
                  <a:pt x="4715" y="18458"/>
                  <a:pt x="5046" y="18749"/>
                  <a:pt x="5367" y="19040"/>
                </a:cubicBezTo>
                <a:cubicBezTo>
                  <a:pt x="5577" y="19230"/>
                  <a:pt x="5789" y="19401"/>
                  <a:pt x="5999" y="19602"/>
                </a:cubicBezTo>
                <a:cubicBezTo>
                  <a:pt x="6380" y="19963"/>
                  <a:pt x="6761" y="20333"/>
                  <a:pt x="7142" y="20705"/>
                </a:cubicBezTo>
                <a:cubicBezTo>
                  <a:pt x="7303" y="20865"/>
                  <a:pt x="7483" y="21006"/>
                  <a:pt x="7614" y="21176"/>
                </a:cubicBezTo>
                <a:cubicBezTo>
                  <a:pt x="7855" y="21477"/>
                  <a:pt x="8156" y="21697"/>
                  <a:pt x="8416" y="21958"/>
                </a:cubicBezTo>
                <a:cubicBezTo>
                  <a:pt x="8717" y="22249"/>
                  <a:pt x="9028" y="22550"/>
                  <a:pt x="9349" y="22821"/>
                </a:cubicBezTo>
                <a:cubicBezTo>
                  <a:pt x="9620" y="23052"/>
                  <a:pt x="9861" y="23293"/>
                  <a:pt x="10101" y="23533"/>
                </a:cubicBezTo>
                <a:cubicBezTo>
                  <a:pt x="10362" y="23794"/>
                  <a:pt x="10643" y="24035"/>
                  <a:pt x="10924" y="24285"/>
                </a:cubicBezTo>
                <a:cubicBezTo>
                  <a:pt x="11294" y="24626"/>
                  <a:pt x="11716" y="24917"/>
                  <a:pt x="12077" y="25288"/>
                </a:cubicBezTo>
                <a:cubicBezTo>
                  <a:pt x="12257" y="25479"/>
                  <a:pt x="12458" y="25660"/>
                  <a:pt x="12649" y="25840"/>
                </a:cubicBezTo>
                <a:cubicBezTo>
                  <a:pt x="12910" y="26081"/>
                  <a:pt x="13170" y="26331"/>
                  <a:pt x="13451" y="26572"/>
                </a:cubicBezTo>
                <a:cubicBezTo>
                  <a:pt x="13505" y="26621"/>
                  <a:pt x="13559" y="26649"/>
                  <a:pt x="13614" y="26649"/>
                </a:cubicBezTo>
                <a:cubicBezTo>
                  <a:pt x="13672" y="26649"/>
                  <a:pt x="13731" y="26619"/>
                  <a:pt x="13792" y="26552"/>
                </a:cubicBezTo>
                <a:cubicBezTo>
                  <a:pt x="14002" y="26331"/>
                  <a:pt x="14254" y="26141"/>
                  <a:pt x="14474" y="25920"/>
                </a:cubicBezTo>
                <a:cubicBezTo>
                  <a:pt x="14704" y="25700"/>
                  <a:pt x="14936" y="25459"/>
                  <a:pt x="15166" y="25228"/>
                </a:cubicBezTo>
                <a:cubicBezTo>
                  <a:pt x="15317" y="25067"/>
                  <a:pt x="15517" y="24958"/>
                  <a:pt x="15678" y="24797"/>
                </a:cubicBezTo>
                <a:cubicBezTo>
                  <a:pt x="15798" y="24677"/>
                  <a:pt x="15939" y="24556"/>
                  <a:pt x="16089" y="24446"/>
                </a:cubicBezTo>
                <a:cubicBezTo>
                  <a:pt x="16229" y="24356"/>
                  <a:pt x="16340" y="24205"/>
                  <a:pt x="16470" y="24095"/>
                </a:cubicBezTo>
                <a:cubicBezTo>
                  <a:pt x="16761" y="23834"/>
                  <a:pt x="17062" y="23573"/>
                  <a:pt x="17343" y="23302"/>
                </a:cubicBezTo>
                <a:cubicBezTo>
                  <a:pt x="17503" y="23152"/>
                  <a:pt x="17653" y="22981"/>
                  <a:pt x="17824" y="22861"/>
                </a:cubicBezTo>
                <a:cubicBezTo>
                  <a:pt x="18025" y="22700"/>
                  <a:pt x="18195" y="22520"/>
                  <a:pt x="18375" y="22350"/>
                </a:cubicBezTo>
                <a:cubicBezTo>
                  <a:pt x="18566" y="22169"/>
                  <a:pt x="18756" y="21978"/>
                  <a:pt x="18937" y="21798"/>
                </a:cubicBezTo>
                <a:cubicBezTo>
                  <a:pt x="19158" y="21588"/>
                  <a:pt x="19409" y="21397"/>
                  <a:pt x="19619" y="21176"/>
                </a:cubicBezTo>
                <a:cubicBezTo>
                  <a:pt x="19659" y="21126"/>
                  <a:pt x="19699" y="21056"/>
                  <a:pt x="19759" y="21015"/>
                </a:cubicBezTo>
                <a:cubicBezTo>
                  <a:pt x="19860" y="20915"/>
                  <a:pt x="19960" y="20825"/>
                  <a:pt x="20060" y="20735"/>
                </a:cubicBezTo>
                <a:cubicBezTo>
                  <a:pt x="20191" y="20605"/>
                  <a:pt x="20311" y="20464"/>
                  <a:pt x="20441" y="20333"/>
                </a:cubicBezTo>
                <a:cubicBezTo>
                  <a:pt x="20682" y="20123"/>
                  <a:pt x="20913" y="19892"/>
                  <a:pt x="21154" y="19682"/>
                </a:cubicBezTo>
                <a:cubicBezTo>
                  <a:pt x="21384" y="19481"/>
                  <a:pt x="21595" y="19261"/>
                  <a:pt x="21826" y="19050"/>
                </a:cubicBezTo>
                <a:cubicBezTo>
                  <a:pt x="21876" y="19009"/>
                  <a:pt x="21936" y="18969"/>
                  <a:pt x="21976" y="18909"/>
                </a:cubicBezTo>
                <a:cubicBezTo>
                  <a:pt x="22126" y="18719"/>
                  <a:pt x="22358" y="18588"/>
                  <a:pt x="22518" y="18408"/>
                </a:cubicBezTo>
                <a:cubicBezTo>
                  <a:pt x="22628" y="18298"/>
                  <a:pt x="22779" y="18227"/>
                  <a:pt x="22859" y="18107"/>
                </a:cubicBezTo>
                <a:cubicBezTo>
                  <a:pt x="22979" y="17926"/>
                  <a:pt x="23089" y="17736"/>
                  <a:pt x="23250" y="17576"/>
                </a:cubicBezTo>
                <a:cubicBezTo>
                  <a:pt x="23410" y="17405"/>
                  <a:pt x="23581" y="17244"/>
                  <a:pt x="23722" y="17054"/>
                </a:cubicBezTo>
                <a:cubicBezTo>
                  <a:pt x="23842" y="16883"/>
                  <a:pt x="24002" y="16753"/>
                  <a:pt x="24143" y="16602"/>
                </a:cubicBezTo>
                <a:cubicBezTo>
                  <a:pt x="24273" y="16452"/>
                  <a:pt x="24393" y="16281"/>
                  <a:pt x="24524" y="16141"/>
                </a:cubicBezTo>
                <a:cubicBezTo>
                  <a:pt x="24754" y="15900"/>
                  <a:pt x="24975" y="15660"/>
                  <a:pt x="25226" y="15439"/>
                </a:cubicBezTo>
                <a:cubicBezTo>
                  <a:pt x="25416" y="15278"/>
                  <a:pt x="25527" y="15048"/>
                  <a:pt x="25748" y="14928"/>
                </a:cubicBezTo>
                <a:cubicBezTo>
                  <a:pt x="25948" y="14807"/>
                  <a:pt x="26048" y="14607"/>
                  <a:pt x="26209" y="14446"/>
                </a:cubicBezTo>
                <a:cubicBezTo>
                  <a:pt x="26399" y="14246"/>
                  <a:pt x="26650" y="14085"/>
                  <a:pt x="26751" y="13804"/>
                </a:cubicBezTo>
                <a:cubicBezTo>
                  <a:pt x="26760" y="13794"/>
                  <a:pt x="26791" y="13784"/>
                  <a:pt x="26800" y="13774"/>
                </a:cubicBezTo>
                <a:cubicBezTo>
                  <a:pt x="26901" y="13654"/>
                  <a:pt x="26991" y="13524"/>
                  <a:pt x="27081" y="13403"/>
                </a:cubicBezTo>
                <a:cubicBezTo>
                  <a:pt x="27031" y="13293"/>
                  <a:pt x="27071" y="13192"/>
                  <a:pt x="26961" y="13112"/>
                </a:cubicBezTo>
                <a:cubicBezTo>
                  <a:pt x="26851" y="13022"/>
                  <a:pt x="26751" y="12902"/>
                  <a:pt x="26700" y="12781"/>
                </a:cubicBezTo>
                <a:cubicBezTo>
                  <a:pt x="26640" y="12621"/>
                  <a:pt x="26539" y="12501"/>
                  <a:pt x="26430" y="12410"/>
                </a:cubicBezTo>
                <a:cubicBezTo>
                  <a:pt x="26198" y="12209"/>
                  <a:pt x="25988" y="11979"/>
                  <a:pt x="25788" y="11738"/>
                </a:cubicBezTo>
                <a:cubicBezTo>
                  <a:pt x="25717" y="11658"/>
                  <a:pt x="25607" y="11648"/>
                  <a:pt x="25537" y="11567"/>
                </a:cubicBezTo>
                <a:cubicBezTo>
                  <a:pt x="25376" y="11357"/>
                  <a:pt x="25206" y="11157"/>
                  <a:pt x="24995" y="10996"/>
                </a:cubicBezTo>
                <a:cubicBezTo>
                  <a:pt x="24865" y="10885"/>
                  <a:pt x="24754" y="10755"/>
                  <a:pt x="24644" y="10635"/>
                </a:cubicBezTo>
                <a:cubicBezTo>
                  <a:pt x="24584" y="10564"/>
                  <a:pt x="24484" y="10515"/>
                  <a:pt x="24453" y="10424"/>
                </a:cubicBezTo>
                <a:cubicBezTo>
                  <a:pt x="24363" y="10203"/>
                  <a:pt x="24152" y="10094"/>
                  <a:pt x="24012" y="9913"/>
                </a:cubicBezTo>
                <a:cubicBezTo>
                  <a:pt x="23862" y="9722"/>
                  <a:pt x="23671" y="9562"/>
                  <a:pt x="23501" y="9391"/>
                </a:cubicBezTo>
                <a:cubicBezTo>
                  <a:pt x="23360" y="9251"/>
                  <a:pt x="23290" y="9060"/>
                  <a:pt x="23129" y="8930"/>
                </a:cubicBezTo>
                <a:cubicBezTo>
                  <a:pt x="22909" y="8750"/>
                  <a:pt x="22808" y="8449"/>
                  <a:pt x="22548" y="8288"/>
                </a:cubicBezTo>
                <a:cubicBezTo>
                  <a:pt x="22518" y="8268"/>
                  <a:pt x="22528" y="8197"/>
                  <a:pt x="22478" y="8157"/>
                </a:cubicBezTo>
                <a:cubicBezTo>
                  <a:pt x="22126" y="7937"/>
                  <a:pt x="21846" y="7616"/>
                  <a:pt x="21535" y="7345"/>
                </a:cubicBezTo>
                <a:cubicBezTo>
                  <a:pt x="21344" y="7185"/>
                  <a:pt x="21154" y="7004"/>
                  <a:pt x="20983" y="6824"/>
                </a:cubicBezTo>
                <a:cubicBezTo>
                  <a:pt x="20762" y="6573"/>
                  <a:pt x="20482" y="6362"/>
                  <a:pt x="20251" y="6122"/>
                </a:cubicBezTo>
                <a:cubicBezTo>
                  <a:pt x="20171" y="6031"/>
                  <a:pt x="20100" y="5931"/>
                  <a:pt x="20011" y="5861"/>
                </a:cubicBezTo>
                <a:cubicBezTo>
                  <a:pt x="19830" y="5730"/>
                  <a:pt x="19690" y="5580"/>
                  <a:pt x="19539" y="5429"/>
                </a:cubicBezTo>
                <a:cubicBezTo>
                  <a:pt x="19369" y="5259"/>
                  <a:pt x="19218" y="5048"/>
                  <a:pt x="19028" y="4908"/>
                </a:cubicBezTo>
                <a:cubicBezTo>
                  <a:pt x="18847" y="4787"/>
                  <a:pt x="18716" y="4637"/>
                  <a:pt x="18566" y="4507"/>
                </a:cubicBezTo>
                <a:cubicBezTo>
                  <a:pt x="18306" y="4276"/>
                  <a:pt x="18105" y="3985"/>
                  <a:pt x="17794" y="3784"/>
                </a:cubicBezTo>
                <a:cubicBezTo>
                  <a:pt x="17624" y="3674"/>
                  <a:pt x="17513" y="3454"/>
                  <a:pt x="17303" y="3343"/>
                </a:cubicBezTo>
                <a:cubicBezTo>
                  <a:pt x="17272" y="3333"/>
                  <a:pt x="17262" y="3303"/>
                  <a:pt x="17262" y="3273"/>
                </a:cubicBezTo>
                <a:cubicBezTo>
                  <a:pt x="17262" y="3223"/>
                  <a:pt x="17232" y="3183"/>
                  <a:pt x="17192" y="3173"/>
                </a:cubicBezTo>
                <a:cubicBezTo>
                  <a:pt x="17002" y="3143"/>
                  <a:pt x="16942" y="2952"/>
                  <a:pt x="16811" y="2852"/>
                </a:cubicBezTo>
                <a:cubicBezTo>
                  <a:pt x="16621" y="2712"/>
                  <a:pt x="16460" y="2551"/>
                  <a:pt x="16300" y="2380"/>
                </a:cubicBezTo>
                <a:cubicBezTo>
                  <a:pt x="16189" y="2260"/>
                  <a:pt x="16048" y="2190"/>
                  <a:pt x="15939" y="2079"/>
                </a:cubicBezTo>
                <a:cubicBezTo>
                  <a:pt x="15718" y="1859"/>
                  <a:pt x="15477" y="1669"/>
                  <a:pt x="15226" y="1468"/>
                </a:cubicBezTo>
                <a:cubicBezTo>
                  <a:pt x="15136" y="1388"/>
                  <a:pt x="15025" y="1307"/>
                  <a:pt x="14956" y="1197"/>
                </a:cubicBezTo>
                <a:cubicBezTo>
                  <a:pt x="14916" y="1117"/>
                  <a:pt x="14875" y="1056"/>
                  <a:pt x="14785" y="1027"/>
                </a:cubicBezTo>
                <a:cubicBezTo>
                  <a:pt x="14715" y="987"/>
                  <a:pt x="14624" y="936"/>
                  <a:pt x="14575" y="876"/>
                </a:cubicBezTo>
                <a:cubicBezTo>
                  <a:pt x="14334" y="555"/>
                  <a:pt x="14022" y="314"/>
                  <a:pt x="13722" y="64"/>
                </a:cubicBezTo>
                <a:cubicBezTo>
                  <a:pt x="13664" y="19"/>
                  <a:pt x="13609" y="0"/>
                  <a:pt x="13556" y="0"/>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825;p27">
            <a:extLst>
              <a:ext uri="{FF2B5EF4-FFF2-40B4-BE49-F238E27FC236}">
                <a16:creationId xmlns:a16="http://schemas.microsoft.com/office/drawing/2014/main" id="{823C361C-2069-4ECD-B5FD-96980ED6D166}"/>
              </a:ext>
            </a:extLst>
          </p:cNvPr>
          <p:cNvSpPr/>
          <p:nvPr/>
        </p:nvSpPr>
        <p:spPr>
          <a:xfrm>
            <a:off x="6534821" y="5022574"/>
            <a:ext cx="888231" cy="487757"/>
          </a:xfrm>
          <a:custGeom>
            <a:avLst/>
            <a:gdLst/>
            <a:ahLst/>
            <a:cxnLst/>
            <a:rect l="l" t="t" r="r" b="b"/>
            <a:pathLst>
              <a:path w="9810" h="5387" extrusionOk="0">
                <a:moveTo>
                  <a:pt x="1523" y="1"/>
                </a:moveTo>
                <a:cubicBezTo>
                  <a:pt x="1430" y="1"/>
                  <a:pt x="1334" y="52"/>
                  <a:pt x="1314" y="137"/>
                </a:cubicBezTo>
                <a:cubicBezTo>
                  <a:pt x="1244" y="398"/>
                  <a:pt x="1113" y="648"/>
                  <a:pt x="1164" y="889"/>
                </a:cubicBezTo>
                <a:lnTo>
                  <a:pt x="1164" y="1060"/>
                </a:lnTo>
                <a:cubicBezTo>
                  <a:pt x="1173" y="1341"/>
                  <a:pt x="1153" y="1330"/>
                  <a:pt x="872" y="1381"/>
                </a:cubicBezTo>
                <a:cubicBezTo>
                  <a:pt x="840" y="1387"/>
                  <a:pt x="809" y="1390"/>
                  <a:pt x="777" y="1390"/>
                </a:cubicBezTo>
                <a:cubicBezTo>
                  <a:pt x="686" y="1390"/>
                  <a:pt x="594" y="1370"/>
                  <a:pt x="500" y="1370"/>
                </a:cubicBezTo>
                <a:cubicBezTo>
                  <a:pt x="429" y="1370"/>
                  <a:pt x="356" y="1381"/>
                  <a:pt x="281" y="1421"/>
                </a:cubicBezTo>
                <a:cubicBezTo>
                  <a:pt x="170" y="1491"/>
                  <a:pt x="0" y="1651"/>
                  <a:pt x="80" y="1782"/>
                </a:cubicBezTo>
                <a:cubicBezTo>
                  <a:pt x="210" y="2023"/>
                  <a:pt x="341" y="2253"/>
                  <a:pt x="542" y="2433"/>
                </a:cubicBezTo>
                <a:cubicBezTo>
                  <a:pt x="632" y="2524"/>
                  <a:pt x="692" y="2624"/>
                  <a:pt x="742" y="2714"/>
                </a:cubicBezTo>
                <a:cubicBezTo>
                  <a:pt x="883" y="2935"/>
                  <a:pt x="1023" y="3166"/>
                  <a:pt x="1204" y="3347"/>
                </a:cubicBezTo>
                <a:cubicBezTo>
                  <a:pt x="1615" y="3788"/>
                  <a:pt x="2026" y="4219"/>
                  <a:pt x="2517" y="4560"/>
                </a:cubicBezTo>
                <a:cubicBezTo>
                  <a:pt x="2918" y="4851"/>
                  <a:pt x="3340" y="5121"/>
                  <a:pt x="3801" y="5302"/>
                </a:cubicBezTo>
                <a:cubicBezTo>
                  <a:pt x="3958" y="5363"/>
                  <a:pt x="4111" y="5386"/>
                  <a:pt x="4263" y="5386"/>
                </a:cubicBezTo>
                <a:cubicBezTo>
                  <a:pt x="4459" y="5386"/>
                  <a:pt x="4651" y="5347"/>
                  <a:pt x="4844" y="5302"/>
                </a:cubicBezTo>
                <a:cubicBezTo>
                  <a:pt x="5025" y="5262"/>
                  <a:pt x="5165" y="5121"/>
                  <a:pt x="5346" y="5092"/>
                </a:cubicBezTo>
                <a:cubicBezTo>
                  <a:pt x="5637" y="5021"/>
                  <a:pt x="5867" y="4841"/>
                  <a:pt x="6128" y="4711"/>
                </a:cubicBezTo>
                <a:cubicBezTo>
                  <a:pt x="6409" y="4570"/>
                  <a:pt x="6660" y="4379"/>
                  <a:pt x="6910" y="4199"/>
                </a:cubicBezTo>
                <a:cubicBezTo>
                  <a:pt x="7271" y="3928"/>
                  <a:pt x="7632" y="3647"/>
                  <a:pt x="7944" y="3306"/>
                </a:cubicBezTo>
                <a:cubicBezTo>
                  <a:pt x="8042" y="3199"/>
                  <a:pt x="8092" y="3143"/>
                  <a:pt x="8137" y="3143"/>
                </a:cubicBezTo>
                <a:cubicBezTo>
                  <a:pt x="8185" y="3143"/>
                  <a:pt x="8227" y="3204"/>
                  <a:pt x="8314" y="3327"/>
                </a:cubicBezTo>
                <a:cubicBezTo>
                  <a:pt x="8426" y="3486"/>
                  <a:pt x="8572" y="3566"/>
                  <a:pt x="8713" y="3566"/>
                </a:cubicBezTo>
                <a:cubicBezTo>
                  <a:pt x="8864" y="3566"/>
                  <a:pt x="9009" y="3473"/>
                  <a:pt x="9097" y="3286"/>
                </a:cubicBezTo>
                <a:cubicBezTo>
                  <a:pt x="9197" y="3055"/>
                  <a:pt x="9277" y="2815"/>
                  <a:pt x="9348" y="2564"/>
                </a:cubicBezTo>
                <a:cubicBezTo>
                  <a:pt x="9508" y="1952"/>
                  <a:pt x="9809" y="1040"/>
                  <a:pt x="9578" y="418"/>
                </a:cubicBezTo>
                <a:cubicBezTo>
                  <a:pt x="9558" y="378"/>
                  <a:pt x="9538" y="327"/>
                  <a:pt x="9498" y="307"/>
                </a:cubicBezTo>
                <a:cubicBezTo>
                  <a:pt x="9468" y="287"/>
                  <a:pt x="9418" y="287"/>
                  <a:pt x="9368" y="287"/>
                </a:cubicBezTo>
                <a:cubicBezTo>
                  <a:pt x="8465" y="318"/>
                  <a:pt x="7522" y="508"/>
                  <a:pt x="6680" y="839"/>
                </a:cubicBezTo>
                <a:cubicBezTo>
                  <a:pt x="6529" y="899"/>
                  <a:pt x="6429" y="989"/>
                  <a:pt x="6308" y="1080"/>
                </a:cubicBezTo>
                <a:cubicBezTo>
                  <a:pt x="6158" y="1190"/>
                  <a:pt x="6208" y="1321"/>
                  <a:pt x="6268" y="1421"/>
                </a:cubicBezTo>
                <a:cubicBezTo>
                  <a:pt x="6319" y="1511"/>
                  <a:pt x="6409" y="1611"/>
                  <a:pt x="6529" y="1651"/>
                </a:cubicBezTo>
                <a:cubicBezTo>
                  <a:pt x="6640" y="1691"/>
                  <a:pt x="6680" y="1762"/>
                  <a:pt x="6580" y="1852"/>
                </a:cubicBezTo>
                <a:cubicBezTo>
                  <a:pt x="6389" y="2032"/>
                  <a:pt x="6188" y="2193"/>
                  <a:pt x="5967" y="2333"/>
                </a:cubicBezTo>
                <a:cubicBezTo>
                  <a:pt x="5677" y="2514"/>
                  <a:pt x="5386" y="2694"/>
                  <a:pt x="5055" y="2795"/>
                </a:cubicBezTo>
                <a:cubicBezTo>
                  <a:pt x="4931" y="2831"/>
                  <a:pt x="4807" y="2873"/>
                  <a:pt x="4684" y="2873"/>
                </a:cubicBezTo>
                <a:cubicBezTo>
                  <a:pt x="4568" y="2873"/>
                  <a:pt x="4454" y="2836"/>
                  <a:pt x="4343" y="2725"/>
                </a:cubicBezTo>
                <a:cubicBezTo>
                  <a:pt x="4102" y="2504"/>
                  <a:pt x="3861" y="2273"/>
                  <a:pt x="3620" y="2043"/>
                </a:cubicBezTo>
                <a:cubicBezTo>
                  <a:pt x="3420" y="1852"/>
                  <a:pt x="3230" y="1642"/>
                  <a:pt x="3039" y="1441"/>
                </a:cubicBezTo>
                <a:cubicBezTo>
                  <a:pt x="2748" y="1150"/>
                  <a:pt x="2427" y="899"/>
                  <a:pt x="2187" y="568"/>
                </a:cubicBezTo>
                <a:cubicBezTo>
                  <a:pt x="2036" y="367"/>
                  <a:pt x="1835" y="217"/>
                  <a:pt x="1655" y="46"/>
                </a:cubicBezTo>
                <a:cubicBezTo>
                  <a:pt x="1620" y="15"/>
                  <a:pt x="1572" y="1"/>
                  <a:pt x="1523"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829;p27">
            <a:extLst>
              <a:ext uri="{FF2B5EF4-FFF2-40B4-BE49-F238E27FC236}">
                <a16:creationId xmlns:a16="http://schemas.microsoft.com/office/drawing/2014/main" id="{A3E5923D-4676-4394-9E1A-94DB9BC914F4}"/>
              </a:ext>
            </a:extLst>
          </p:cNvPr>
          <p:cNvSpPr/>
          <p:nvPr/>
        </p:nvSpPr>
        <p:spPr>
          <a:xfrm>
            <a:off x="4770313" y="3008346"/>
            <a:ext cx="2517376" cy="2460787"/>
          </a:xfrm>
          <a:custGeom>
            <a:avLst/>
            <a:gdLst/>
            <a:ahLst/>
            <a:cxnLst/>
            <a:rect l="l" t="t" r="r" b="b"/>
            <a:pathLst>
              <a:path w="27803" h="27178" extrusionOk="0">
                <a:moveTo>
                  <a:pt x="13856" y="274"/>
                </a:moveTo>
                <a:cubicBezTo>
                  <a:pt x="13909" y="274"/>
                  <a:pt x="13964" y="293"/>
                  <a:pt x="14022" y="338"/>
                </a:cubicBezTo>
                <a:cubicBezTo>
                  <a:pt x="14322" y="588"/>
                  <a:pt x="14634" y="829"/>
                  <a:pt x="14875" y="1150"/>
                </a:cubicBezTo>
                <a:cubicBezTo>
                  <a:pt x="14924" y="1210"/>
                  <a:pt x="15015" y="1261"/>
                  <a:pt x="15085" y="1301"/>
                </a:cubicBezTo>
                <a:cubicBezTo>
                  <a:pt x="15175" y="1330"/>
                  <a:pt x="15216" y="1391"/>
                  <a:pt x="15256" y="1471"/>
                </a:cubicBezTo>
                <a:cubicBezTo>
                  <a:pt x="15325" y="1581"/>
                  <a:pt x="15436" y="1662"/>
                  <a:pt x="15526" y="1742"/>
                </a:cubicBezTo>
                <a:cubicBezTo>
                  <a:pt x="15777" y="1943"/>
                  <a:pt x="16018" y="2133"/>
                  <a:pt x="16239" y="2353"/>
                </a:cubicBezTo>
                <a:cubicBezTo>
                  <a:pt x="16348" y="2464"/>
                  <a:pt x="16489" y="2534"/>
                  <a:pt x="16600" y="2654"/>
                </a:cubicBezTo>
                <a:cubicBezTo>
                  <a:pt x="16760" y="2825"/>
                  <a:pt x="16921" y="2986"/>
                  <a:pt x="17111" y="3126"/>
                </a:cubicBezTo>
                <a:cubicBezTo>
                  <a:pt x="17242" y="3226"/>
                  <a:pt x="17302" y="3417"/>
                  <a:pt x="17492" y="3447"/>
                </a:cubicBezTo>
                <a:cubicBezTo>
                  <a:pt x="17532" y="3457"/>
                  <a:pt x="17562" y="3497"/>
                  <a:pt x="17562" y="3547"/>
                </a:cubicBezTo>
                <a:cubicBezTo>
                  <a:pt x="17562" y="3577"/>
                  <a:pt x="17572" y="3607"/>
                  <a:pt x="17603" y="3617"/>
                </a:cubicBezTo>
                <a:cubicBezTo>
                  <a:pt x="17813" y="3728"/>
                  <a:pt x="17924" y="3948"/>
                  <a:pt x="18094" y="4058"/>
                </a:cubicBezTo>
                <a:cubicBezTo>
                  <a:pt x="18405" y="4259"/>
                  <a:pt x="18606" y="4550"/>
                  <a:pt x="18866" y="4781"/>
                </a:cubicBezTo>
                <a:cubicBezTo>
                  <a:pt x="19016" y="4911"/>
                  <a:pt x="19147" y="5061"/>
                  <a:pt x="19328" y="5182"/>
                </a:cubicBezTo>
                <a:cubicBezTo>
                  <a:pt x="19518" y="5322"/>
                  <a:pt x="19669" y="5533"/>
                  <a:pt x="19839" y="5703"/>
                </a:cubicBezTo>
                <a:cubicBezTo>
                  <a:pt x="19990" y="5854"/>
                  <a:pt x="20130" y="6004"/>
                  <a:pt x="20311" y="6135"/>
                </a:cubicBezTo>
                <a:cubicBezTo>
                  <a:pt x="20400" y="6205"/>
                  <a:pt x="20471" y="6305"/>
                  <a:pt x="20551" y="6396"/>
                </a:cubicBezTo>
                <a:cubicBezTo>
                  <a:pt x="20782" y="6636"/>
                  <a:pt x="21062" y="6847"/>
                  <a:pt x="21283" y="7098"/>
                </a:cubicBezTo>
                <a:cubicBezTo>
                  <a:pt x="21454" y="7278"/>
                  <a:pt x="21644" y="7459"/>
                  <a:pt x="21835" y="7619"/>
                </a:cubicBezTo>
                <a:cubicBezTo>
                  <a:pt x="22146" y="7890"/>
                  <a:pt x="22426" y="8211"/>
                  <a:pt x="22778" y="8431"/>
                </a:cubicBezTo>
                <a:cubicBezTo>
                  <a:pt x="22828" y="8471"/>
                  <a:pt x="22818" y="8542"/>
                  <a:pt x="22848" y="8562"/>
                </a:cubicBezTo>
                <a:cubicBezTo>
                  <a:pt x="23108" y="8723"/>
                  <a:pt x="23209" y="9024"/>
                  <a:pt x="23429" y="9204"/>
                </a:cubicBezTo>
                <a:cubicBezTo>
                  <a:pt x="23590" y="9334"/>
                  <a:pt x="23660" y="9525"/>
                  <a:pt x="23801" y="9665"/>
                </a:cubicBezTo>
                <a:cubicBezTo>
                  <a:pt x="23971" y="9836"/>
                  <a:pt x="24162" y="9996"/>
                  <a:pt x="24312" y="10187"/>
                </a:cubicBezTo>
                <a:cubicBezTo>
                  <a:pt x="24452" y="10368"/>
                  <a:pt x="24663" y="10477"/>
                  <a:pt x="24753" y="10698"/>
                </a:cubicBezTo>
                <a:cubicBezTo>
                  <a:pt x="24784" y="10789"/>
                  <a:pt x="24884" y="10838"/>
                  <a:pt x="24944" y="10909"/>
                </a:cubicBezTo>
                <a:cubicBezTo>
                  <a:pt x="25054" y="11029"/>
                  <a:pt x="25165" y="11159"/>
                  <a:pt x="25295" y="11270"/>
                </a:cubicBezTo>
                <a:cubicBezTo>
                  <a:pt x="25506" y="11431"/>
                  <a:pt x="25676" y="11631"/>
                  <a:pt x="25837" y="11841"/>
                </a:cubicBezTo>
                <a:cubicBezTo>
                  <a:pt x="25907" y="11922"/>
                  <a:pt x="26017" y="11932"/>
                  <a:pt x="26088" y="12012"/>
                </a:cubicBezTo>
                <a:cubicBezTo>
                  <a:pt x="26288" y="12253"/>
                  <a:pt x="26498" y="12483"/>
                  <a:pt x="26730" y="12684"/>
                </a:cubicBezTo>
                <a:cubicBezTo>
                  <a:pt x="26839" y="12775"/>
                  <a:pt x="26940" y="12895"/>
                  <a:pt x="27000" y="13055"/>
                </a:cubicBezTo>
                <a:cubicBezTo>
                  <a:pt x="27051" y="13176"/>
                  <a:pt x="27151" y="13296"/>
                  <a:pt x="27261" y="13386"/>
                </a:cubicBezTo>
                <a:cubicBezTo>
                  <a:pt x="27371" y="13466"/>
                  <a:pt x="27331" y="13567"/>
                  <a:pt x="27381" y="13677"/>
                </a:cubicBezTo>
                <a:cubicBezTo>
                  <a:pt x="27291" y="13798"/>
                  <a:pt x="27201" y="13928"/>
                  <a:pt x="27100" y="14048"/>
                </a:cubicBezTo>
                <a:cubicBezTo>
                  <a:pt x="27091" y="14058"/>
                  <a:pt x="27060" y="14068"/>
                  <a:pt x="27051" y="14078"/>
                </a:cubicBezTo>
                <a:cubicBezTo>
                  <a:pt x="26950" y="14359"/>
                  <a:pt x="26699" y="14520"/>
                  <a:pt x="26509" y="14720"/>
                </a:cubicBezTo>
                <a:cubicBezTo>
                  <a:pt x="26348" y="14881"/>
                  <a:pt x="26248" y="15081"/>
                  <a:pt x="26048" y="15202"/>
                </a:cubicBezTo>
                <a:cubicBezTo>
                  <a:pt x="25827" y="15322"/>
                  <a:pt x="25716" y="15552"/>
                  <a:pt x="25526" y="15713"/>
                </a:cubicBezTo>
                <a:cubicBezTo>
                  <a:pt x="25275" y="15934"/>
                  <a:pt x="25054" y="16174"/>
                  <a:pt x="24824" y="16415"/>
                </a:cubicBezTo>
                <a:cubicBezTo>
                  <a:pt x="24693" y="16555"/>
                  <a:pt x="24573" y="16726"/>
                  <a:pt x="24443" y="16876"/>
                </a:cubicBezTo>
                <a:cubicBezTo>
                  <a:pt x="24302" y="17027"/>
                  <a:pt x="24142" y="17157"/>
                  <a:pt x="24022" y="17328"/>
                </a:cubicBezTo>
                <a:cubicBezTo>
                  <a:pt x="23881" y="17518"/>
                  <a:pt x="23710" y="17679"/>
                  <a:pt x="23550" y="17850"/>
                </a:cubicBezTo>
                <a:cubicBezTo>
                  <a:pt x="23389" y="18010"/>
                  <a:pt x="23279" y="18200"/>
                  <a:pt x="23159" y="18381"/>
                </a:cubicBezTo>
                <a:cubicBezTo>
                  <a:pt x="23079" y="18501"/>
                  <a:pt x="22928" y="18572"/>
                  <a:pt x="22818" y="18682"/>
                </a:cubicBezTo>
                <a:cubicBezTo>
                  <a:pt x="22658" y="18862"/>
                  <a:pt x="22426" y="18993"/>
                  <a:pt x="22276" y="19183"/>
                </a:cubicBezTo>
                <a:cubicBezTo>
                  <a:pt x="22236" y="19243"/>
                  <a:pt x="22176" y="19283"/>
                  <a:pt x="22126" y="19324"/>
                </a:cubicBezTo>
                <a:cubicBezTo>
                  <a:pt x="21895" y="19535"/>
                  <a:pt x="21684" y="19755"/>
                  <a:pt x="21454" y="19956"/>
                </a:cubicBezTo>
                <a:cubicBezTo>
                  <a:pt x="21213" y="20166"/>
                  <a:pt x="20982" y="20397"/>
                  <a:pt x="20741" y="20607"/>
                </a:cubicBezTo>
                <a:cubicBezTo>
                  <a:pt x="20611" y="20738"/>
                  <a:pt x="20491" y="20879"/>
                  <a:pt x="20360" y="21009"/>
                </a:cubicBezTo>
                <a:cubicBezTo>
                  <a:pt x="20260" y="21099"/>
                  <a:pt x="20160" y="21189"/>
                  <a:pt x="20059" y="21289"/>
                </a:cubicBezTo>
                <a:cubicBezTo>
                  <a:pt x="19999" y="21330"/>
                  <a:pt x="19959" y="21400"/>
                  <a:pt x="19919" y="21450"/>
                </a:cubicBezTo>
                <a:cubicBezTo>
                  <a:pt x="19709" y="21671"/>
                  <a:pt x="19458" y="21862"/>
                  <a:pt x="19237" y="22072"/>
                </a:cubicBezTo>
                <a:cubicBezTo>
                  <a:pt x="19056" y="22252"/>
                  <a:pt x="18866" y="22443"/>
                  <a:pt x="18675" y="22624"/>
                </a:cubicBezTo>
                <a:cubicBezTo>
                  <a:pt x="18495" y="22794"/>
                  <a:pt x="18325" y="22974"/>
                  <a:pt x="18124" y="23135"/>
                </a:cubicBezTo>
                <a:cubicBezTo>
                  <a:pt x="17953" y="23255"/>
                  <a:pt x="17803" y="23426"/>
                  <a:pt x="17643" y="23576"/>
                </a:cubicBezTo>
                <a:cubicBezTo>
                  <a:pt x="17362" y="23847"/>
                  <a:pt x="17061" y="24108"/>
                  <a:pt x="16770" y="24369"/>
                </a:cubicBezTo>
                <a:cubicBezTo>
                  <a:pt x="16640" y="24479"/>
                  <a:pt x="16529" y="24630"/>
                  <a:pt x="16389" y="24720"/>
                </a:cubicBezTo>
                <a:cubicBezTo>
                  <a:pt x="16239" y="24830"/>
                  <a:pt x="16098" y="24951"/>
                  <a:pt x="15978" y="25071"/>
                </a:cubicBezTo>
                <a:cubicBezTo>
                  <a:pt x="15817" y="25232"/>
                  <a:pt x="15617" y="25341"/>
                  <a:pt x="15466" y="25502"/>
                </a:cubicBezTo>
                <a:cubicBezTo>
                  <a:pt x="15236" y="25733"/>
                  <a:pt x="15004" y="25974"/>
                  <a:pt x="14774" y="26194"/>
                </a:cubicBezTo>
                <a:cubicBezTo>
                  <a:pt x="14554" y="26415"/>
                  <a:pt x="14302" y="26605"/>
                  <a:pt x="14092" y="26826"/>
                </a:cubicBezTo>
                <a:cubicBezTo>
                  <a:pt x="14031" y="26893"/>
                  <a:pt x="13972" y="26923"/>
                  <a:pt x="13914" y="26923"/>
                </a:cubicBezTo>
                <a:cubicBezTo>
                  <a:pt x="13859" y="26923"/>
                  <a:pt x="13805" y="26895"/>
                  <a:pt x="13751" y="26846"/>
                </a:cubicBezTo>
                <a:cubicBezTo>
                  <a:pt x="13470" y="26605"/>
                  <a:pt x="13210" y="26355"/>
                  <a:pt x="12949" y="26114"/>
                </a:cubicBezTo>
                <a:cubicBezTo>
                  <a:pt x="12758" y="25934"/>
                  <a:pt x="12557" y="25753"/>
                  <a:pt x="12377" y="25562"/>
                </a:cubicBezTo>
                <a:cubicBezTo>
                  <a:pt x="12016" y="25191"/>
                  <a:pt x="11594" y="24900"/>
                  <a:pt x="11224" y="24559"/>
                </a:cubicBezTo>
                <a:cubicBezTo>
                  <a:pt x="10943" y="24309"/>
                  <a:pt x="10662" y="24068"/>
                  <a:pt x="10401" y="23807"/>
                </a:cubicBezTo>
                <a:cubicBezTo>
                  <a:pt x="10161" y="23567"/>
                  <a:pt x="9920" y="23326"/>
                  <a:pt x="9649" y="23095"/>
                </a:cubicBezTo>
                <a:cubicBezTo>
                  <a:pt x="9328" y="22824"/>
                  <a:pt x="9017" y="22523"/>
                  <a:pt x="8716" y="22232"/>
                </a:cubicBezTo>
                <a:cubicBezTo>
                  <a:pt x="8456" y="21971"/>
                  <a:pt x="8155" y="21751"/>
                  <a:pt x="7914" y="21450"/>
                </a:cubicBezTo>
                <a:cubicBezTo>
                  <a:pt x="7783" y="21280"/>
                  <a:pt x="7603" y="21139"/>
                  <a:pt x="7442" y="20979"/>
                </a:cubicBezTo>
                <a:cubicBezTo>
                  <a:pt x="7061" y="20607"/>
                  <a:pt x="6680" y="20237"/>
                  <a:pt x="6299" y="19876"/>
                </a:cubicBezTo>
                <a:cubicBezTo>
                  <a:pt x="6089" y="19675"/>
                  <a:pt x="5877" y="19504"/>
                  <a:pt x="5667" y="19314"/>
                </a:cubicBezTo>
                <a:cubicBezTo>
                  <a:pt x="5346" y="19023"/>
                  <a:pt x="5015" y="18732"/>
                  <a:pt x="4704" y="18421"/>
                </a:cubicBezTo>
                <a:cubicBezTo>
                  <a:pt x="4544" y="18271"/>
                  <a:pt x="4433" y="18080"/>
                  <a:pt x="4303" y="17910"/>
                </a:cubicBezTo>
                <a:cubicBezTo>
                  <a:pt x="4163" y="17739"/>
                  <a:pt x="4022" y="17569"/>
                  <a:pt x="3882" y="17408"/>
                </a:cubicBezTo>
                <a:cubicBezTo>
                  <a:pt x="3601" y="17107"/>
                  <a:pt x="3300" y="16836"/>
                  <a:pt x="3049" y="16515"/>
                </a:cubicBezTo>
                <a:cubicBezTo>
                  <a:pt x="2768" y="16174"/>
                  <a:pt x="2438" y="15893"/>
                  <a:pt x="2137" y="15583"/>
                </a:cubicBezTo>
                <a:cubicBezTo>
                  <a:pt x="1805" y="15242"/>
                  <a:pt x="1464" y="14901"/>
                  <a:pt x="1134" y="14570"/>
                </a:cubicBezTo>
                <a:cubicBezTo>
                  <a:pt x="873" y="14309"/>
                  <a:pt x="713" y="13968"/>
                  <a:pt x="441" y="13727"/>
                </a:cubicBezTo>
                <a:cubicBezTo>
                  <a:pt x="301" y="13607"/>
                  <a:pt x="352" y="13497"/>
                  <a:pt x="432" y="13396"/>
                </a:cubicBezTo>
                <a:cubicBezTo>
                  <a:pt x="693" y="13045"/>
                  <a:pt x="963" y="12704"/>
                  <a:pt x="1274" y="12403"/>
                </a:cubicBezTo>
                <a:cubicBezTo>
                  <a:pt x="1455" y="12233"/>
                  <a:pt x="1605" y="12052"/>
                  <a:pt x="1785" y="11882"/>
                </a:cubicBezTo>
                <a:cubicBezTo>
                  <a:pt x="1986" y="11711"/>
                  <a:pt x="2167" y="11511"/>
                  <a:pt x="2347" y="11320"/>
                </a:cubicBezTo>
                <a:cubicBezTo>
                  <a:pt x="2447" y="11220"/>
                  <a:pt x="2558" y="11119"/>
                  <a:pt x="2668" y="11029"/>
                </a:cubicBezTo>
                <a:cubicBezTo>
                  <a:pt x="2799" y="10899"/>
                  <a:pt x="2909" y="10749"/>
                  <a:pt x="3019" y="10608"/>
                </a:cubicBezTo>
                <a:cubicBezTo>
                  <a:pt x="3180" y="10397"/>
                  <a:pt x="3401" y="10257"/>
                  <a:pt x="3561" y="10056"/>
                </a:cubicBezTo>
                <a:cubicBezTo>
                  <a:pt x="3782" y="9786"/>
                  <a:pt x="4032" y="9535"/>
                  <a:pt x="4233" y="9254"/>
                </a:cubicBezTo>
                <a:cubicBezTo>
                  <a:pt x="4303" y="9144"/>
                  <a:pt x="4393" y="9053"/>
                  <a:pt x="4484" y="8963"/>
                </a:cubicBezTo>
                <a:cubicBezTo>
                  <a:pt x="4664" y="8743"/>
                  <a:pt x="4895" y="8552"/>
                  <a:pt x="5106" y="8362"/>
                </a:cubicBezTo>
                <a:cubicBezTo>
                  <a:pt x="5276" y="8201"/>
                  <a:pt x="5427" y="8021"/>
                  <a:pt x="5617" y="7870"/>
                </a:cubicBezTo>
                <a:cubicBezTo>
                  <a:pt x="5868" y="7669"/>
                  <a:pt x="6098" y="7439"/>
                  <a:pt x="6319" y="7218"/>
                </a:cubicBezTo>
                <a:cubicBezTo>
                  <a:pt x="6590" y="6967"/>
                  <a:pt x="6901" y="6757"/>
                  <a:pt x="7112" y="6436"/>
                </a:cubicBezTo>
                <a:cubicBezTo>
                  <a:pt x="7181" y="6325"/>
                  <a:pt x="7322" y="6235"/>
                  <a:pt x="7432" y="6125"/>
                </a:cubicBezTo>
                <a:cubicBezTo>
                  <a:pt x="7693" y="5874"/>
                  <a:pt x="7944" y="5613"/>
                  <a:pt x="8224" y="5382"/>
                </a:cubicBezTo>
                <a:cubicBezTo>
                  <a:pt x="8425" y="5202"/>
                  <a:pt x="8606" y="5001"/>
                  <a:pt x="8806" y="4821"/>
                </a:cubicBezTo>
                <a:cubicBezTo>
                  <a:pt x="8997" y="4651"/>
                  <a:pt x="9198" y="4460"/>
                  <a:pt x="9398" y="4269"/>
                </a:cubicBezTo>
                <a:cubicBezTo>
                  <a:pt x="9508" y="4159"/>
                  <a:pt x="9599" y="4018"/>
                  <a:pt x="9749" y="3958"/>
                </a:cubicBezTo>
                <a:cubicBezTo>
                  <a:pt x="9900" y="3898"/>
                  <a:pt x="9920" y="3728"/>
                  <a:pt x="10050" y="3637"/>
                </a:cubicBezTo>
                <a:cubicBezTo>
                  <a:pt x="10311" y="3467"/>
                  <a:pt x="10511" y="3206"/>
                  <a:pt x="10742" y="3006"/>
                </a:cubicBezTo>
                <a:cubicBezTo>
                  <a:pt x="10903" y="2865"/>
                  <a:pt x="11043" y="2714"/>
                  <a:pt x="11213" y="2594"/>
                </a:cubicBezTo>
                <a:cubicBezTo>
                  <a:pt x="11364" y="2494"/>
                  <a:pt x="11494" y="2353"/>
                  <a:pt x="11625" y="2233"/>
                </a:cubicBezTo>
                <a:cubicBezTo>
                  <a:pt x="11875" y="1992"/>
                  <a:pt x="12156" y="1782"/>
                  <a:pt x="12397" y="1531"/>
                </a:cubicBezTo>
                <a:cubicBezTo>
                  <a:pt x="12617" y="1310"/>
                  <a:pt x="12838" y="1080"/>
                  <a:pt x="13079" y="879"/>
                </a:cubicBezTo>
                <a:cubicBezTo>
                  <a:pt x="13279" y="709"/>
                  <a:pt x="13440" y="508"/>
                  <a:pt x="13661" y="347"/>
                </a:cubicBezTo>
                <a:cubicBezTo>
                  <a:pt x="13727" y="303"/>
                  <a:pt x="13791" y="274"/>
                  <a:pt x="13856" y="274"/>
                </a:cubicBezTo>
                <a:close/>
                <a:moveTo>
                  <a:pt x="13863" y="1"/>
                </a:moveTo>
                <a:cubicBezTo>
                  <a:pt x="13783" y="1"/>
                  <a:pt x="13700" y="20"/>
                  <a:pt x="13611" y="57"/>
                </a:cubicBezTo>
                <a:cubicBezTo>
                  <a:pt x="13520" y="97"/>
                  <a:pt x="13531" y="187"/>
                  <a:pt x="13450" y="238"/>
                </a:cubicBezTo>
                <a:cubicBezTo>
                  <a:pt x="13290" y="338"/>
                  <a:pt x="13149" y="478"/>
                  <a:pt x="13009" y="619"/>
                </a:cubicBezTo>
                <a:cubicBezTo>
                  <a:pt x="12708" y="909"/>
                  <a:pt x="12397" y="1170"/>
                  <a:pt x="12126" y="1481"/>
                </a:cubicBezTo>
                <a:cubicBezTo>
                  <a:pt x="11976" y="1651"/>
                  <a:pt x="11765" y="1782"/>
                  <a:pt x="11594" y="1943"/>
                </a:cubicBezTo>
                <a:cubicBezTo>
                  <a:pt x="11304" y="2183"/>
                  <a:pt x="11013" y="2424"/>
                  <a:pt x="10732" y="2685"/>
                </a:cubicBezTo>
                <a:cubicBezTo>
                  <a:pt x="10261" y="3126"/>
                  <a:pt x="9779" y="3557"/>
                  <a:pt x="9298" y="3998"/>
                </a:cubicBezTo>
                <a:cubicBezTo>
                  <a:pt x="9138" y="4139"/>
                  <a:pt x="8967" y="4269"/>
                  <a:pt x="8826" y="4419"/>
                </a:cubicBezTo>
                <a:cubicBezTo>
                  <a:pt x="8646" y="4620"/>
                  <a:pt x="8456" y="4811"/>
                  <a:pt x="8265" y="4972"/>
                </a:cubicBezTo>
                <a:cubicBezTo>
                  <a:pt x="8014" y="5182"/>
                  <a:pt x="7783" y="5413"/>
                  <a:pt x="7553" y="5633"/>
                </a:cubicBezTo>
                <a:cubicBezTo>
                  <a:pt x="7302" y="5874"/>
                  <a:pt x="7061" y="6125"/>
                  <a:pt x="6811" y="6376"/>
                </a:cubicBezTo>
                <a:cubicBezTo>
                  <a:pt x="6580" y="6606"/>
                  <a:pt x="6349" y="6847"/>
                  <a:pt x="6098" y="7067"/>
                </a:cubicBezTo>
                <a:cubicBezTo>
                  <a:pt x="5817" y="7298"/>
                  <a:pt x="5557" y="7549"/>
                  <a:pt x="5296" y="7789"/>
                </a:cubicBezTo>
                <a:cubicBezTo>
                  <a:pt x="5075" y="7990"/>
                  <a:pt x="4865" y="8181"/>
                  <a:pt x="4654" y="8391"/>
                </a:cubicBezTo>
                <a:cubicBezTo>
                  <a:pt x="4453" y="8582"/>
                  <a:pt x="4283" y="8823"/>
                  <a:pt x="4103" y="9044"/>
                </a:cubicBezTo>
                <a:cubicBezTo>
                  <a:pt x="3862" y="9344"/>
                  <a:pt x="3611" y="9645"/>
                  <a:pt x="3360" y="9946"/>
                </a:cubicBezTo>
                <a:cubicBezTo>
                  <a:pt x="3230" y="10087"/>
                  <a:pt x="3069" y="10207"/>
                  <a:pt x="2959" y="10357"/>
                </a:cubicBezTo>
                <a:cubicBezTo>
                  <a:pt x="2608" y="10809"/>
                  <a:pt x="2187" y="11200"/>
                  <a:pt x="1785" y="11601"/>
                </a:cubicBezTo>
                <a:cubicBezTo>
                  <a:pt x="1484" y="11892"/>
                  <a:pt x="1204" y="12193"/>
                  <a:pt x="893" y="12474"/>
                </a:cubicBezTo>
                <a:cubicBezTo>
                  <a:pt x="693" y="12664"/>
                  <a:pt x="552" y="12915"/>
                  <a:pt x="352" y="13116"/>
                </a:cubicBezTo>
                <a:cubicBezTo>
                  <a:pt x="231" y="13246"/>
                  <a:pt x="80" y="13346"/>
                  <a:pt x="31" y="13537"/>
                </a:cubicBezTo>
                <a:cubicBezTo>
                  <a:pt x="0" y="13637"/>
                  <a:pt x="11" y="13697"/>
                  <a:pt x="91" y="13778"/>
                </a:cubicBezTo>
                <a:cubicBezTo>
                  <a:pt x="281" y="13928"/>
                  <a:pt x="472" y="14068"/>
                  <a:pt x="612" y="14279"/>
                </a:cubicBezTo>
                <a:cubicBezTo>
                  <a:pt x="813" y="14610"/>
                  <a:pt x="1123" y="14850"/>
                  <a:pt x="1404" y="15111"/>
                </a:cubicBezTo>
                <a:cubicBezTo>
                  <a:pt x="1495" y="15202"/>
                  <a:pt x="1555" y="15332"/>
                  <a:pt x="1655" y="15392"/>
                </a:cubicBezTo>
                <a:cubicBezTo>
                  <a:pt x="1976" y="15593"/>
                  <a:pt x="2167" y="15924"/>
                  <a:pt x="2447" y="16154"/>
                </a:cubicBezTo>
                <a:cubicBezTo>
                  <a:pt x="2719" y="16375"/>
                  <a:pt x="2909" y="16676"/>
                  <a:pt x="3149" y="16937"/>
                </a:cubicBezTo>
                <a:cubicBezTo>
                  <a:pt x="3320" y="17117"/>
                  <a:pt x="3501" y="17308"/>
                  <a:pt x="3661" y="17498"/>
                </a:cubicBezTo>
                <a:cubicBezTo>
                  <a:pt x="4022" y="17899"/>
                  <a:pt x="4303" y="18361"/>
                  <a:pt x="4704" y="18742"/>
                </a:cubicBezTo>
                <a:cubicBezTo>
                  <a:pt x="4975" y="18983"/>
                  <a:pt x="5256" y="19223"/>
                  <a:pt x="5507" y="19495"/>
                </a:cubicBezTo>
                <a:cubicBezTo>
                  <a:pt x="5597" y="19584"/>
                  <a:pt x="5697" y="19665"/>
                  <a:pt x="5788" y="19745"/>
                </a:cubicBezTo>
                <a:cubicBezTo>
                  <a:pt x="5868" y="19825"/>
                  <a:pt x="5918" y="19925"/>
                  <a:pt x="6008" y="19976"/>
                </a:cubicBezTo>
                <a:cubicBezTo>
                  <a:pt x="6259" y="20126"/>
                  <a:pt x="6450" y="20347"/>
                  <a:pt x="6640" y="20547"/>
                </a:cubicBezTo>
                <a:cubicBezTo>
                  <a:pt x="6840" y="20768"/>
                  <a:pt x="7071" y="20948"/>
                  <a:pt x="7272" y="21159"/>
                </a:cubicBezTo>
                <a:cubicBezTo>
                  <a:pt x="7382" y="21280"/>
                  <a:pt x="7473" y="21400"/>
                  <a:pt x="7613" y="21510"/>
                </a:cubicBezTo>
                <a:cubicBezTo>
                  <a:pt x="7834" y="21681"/>
                  <a:pt x="8004" y="21931"/>
                  <a:pt x="8235" y="22122"/>
                </a:cubicBezTo>
                <a:cubicBezTo>
                  <a:pt x="8365" y="22232"/>
                  <a:pt x="8496" y="22333"/>
                  <a:pt x="8596" y="22473"/>
                </a:cubicBezTo>
                <a:cubicBezTo>
                  <a:pt x="8666" y="22584"/>
                  <a:pt x="8797" y="22633"/>
                  <a:pt x="8886" y="22734"/>
                </a:cubicBezTo>
                <a:cubicBezTo>
                  <a:pt x="8987" y="22854"/>
                  <a:pt x="9127" y="22934"/>
                  <a:pt x="9227" y="23055"/>
                </a:cubicBezTo>
                <a:cubicBezTo>
                  <a:pt x="9438" y="23295"/>
                  <a:pt x="9709" y="23486"/>
                  <a:pt x="9950" y="23697"/>
                </a:cubicBezTo>
                <a:cubicBezTo>
                  <a:pt x="10120" y="23847"/>
                  <a:pt x="10270" y="24008"/>
                  <a:pt x="10451" y="24148"/>
                </a:cubicBezTo>
                <a:cubicBezTo>
                  <a:pt x="10722" y="24369"/>
                  <a:pt x="10963" y="24630"/>
                  <a:pt x="11213" y="24860"/>
                </a:cubicBezTo>
                <a:cubicBezTo>
                  <a:pt x="11374" y="25011"/>
                  <a:pt x="11545" y="25141"/>
                  <a:pt x="11725" y="25272"/>
                </a:cubicBezTo>
                <a:cubicBezTo>
                  <a:pt x="12086" y="25552"/>
                  <a:pt x="12377" y="25914"/>
                  <a:pt x="12728" y="26204"/>
                </a:cubicBezTo>
                <a:cubicBezTo>
                  <a:pt x="12949" y="26375"/>
                  <a:pt x="13129" y="26605"/>
                  <a:pt x="13340" y="26816"/>
                </a:cubicBezTo>
                <a:cubicBezTo>
                  <a:pt x="13380" y="26856"/>
                  <a:pt x="13480" y="26876"/>
                  <a:pt x="13490" y="26916"/>
                </a:cubicBezTo>
                <a:cubicBezTo>
                  <a:pt x="13540" y="27167"/>
                  <a:pt x="13791" y="27067"/>
                  <a:pt x="13881" y="27177"/>
                </a:cubicBezTo>
                <a:cubicBezTo>
                  <a:pt x="14042" y="27157"/>
                  <a:pt x="14172" y="27127"/>
                  <a:pt x="14233" y="27017"/>
                </a:cubicBezTo>
                <a:cubicBezTo>
                  <a:pt x="14333" y="26826"/>
                  <a:pt x="14523" y="26726"/>
                  <a:pt x="14674" y="26596"/>
                </a:cubicBezTo>
                <a:cubicBezTo>
                  <a:pt x="14884" y="26395"/>
                  <a:pt x="15075" y="26184"/>
                  <a:pt x="15296" y="25994"/>
                </a:cubicBezTo>
                <a:cubicBezTo>
                  <a:pt x="15566" y="25753"/>
                  <a:pt x="15797" y="25472"/>
                  <a:pt x="16098" y="25272"/>
                </a:cubicBezTo>
                <a:cubicBezTo>
                  <a:pt x="16399" y="25061"/>
                  <a:pt x="16640" y="24790"/>
                  <a:pt x="16910" y="24559"/>
                </a:cubicBezTo>
                <a:cubicBezTo>
                  <a:pt x="17201" y="24309"/>
                  <a:pt x="17482" y="24048"/>
                  <a:pt x="17753" y="23777"/>
                </a:cubicBezTo>
                <a:cubicBezTo>
                  <a:pt x="17993" y="23536"/>
                  <a:pt x="18294" y="23335"/>
                  <a:pt x="18535" y="23085"/>
                </a:cubicBezTo>
                <a:cubicBezTo>
                  <a:pt x="18856" y="22754"/>
                  <a:pt x="19217" y="22463"/>
                  <a:pt x="19548" y="22132"/>
                </a:cubicBezTo>
                <a:cubicBezTo>
                  <a:pt x="19859" y="21831"/>
                  <a:pt x="20170" y="21521"/>
                  <a:pt x="20491" y="21220"/>
                </a:cubicBezTo>
                <a:cubicBezTo>
                  <a:pt x="20752" y="20959"/>
                  <a:pt x="21013" y="20698"/>
                  <a:pt x="21273" y="20447"/>
                </a:cubicBezTo>
                <a:cubicBezTo>
                  <a:pt x="21504" y="20226"/>
                  <a:pt x="21724" y="20006"/>
                  <a:pt x="21955" y="19795"/>
                </a:cubicBezTo>
                <a:cubicBezTo>
                  <a:pt x="22136" y="19645"/>
                  <a:pt x="22306" y="19484"/>
                  <a:pt x="22477" y="19324"/>
                </a:cubicBezTo>
                <a:cubicBezTo>
                  <a:pt x="22687" y="19113"/>
                  <a:pt x="22918" y="18942"/>
                  <a:pt x="23139" y="18742"/>
                </a:cubicBezTo>
                <a:cubicBezTo>
                  <a:pt x="23389" y="18501"/>
                  <a:pt x="23580" y="18200"/>
                  <a:pt x="23790" y="17919"/>
                </a:cubicBezTo>
                <a:cubicBezTo>
                  <a:pt x="24152" y="17478"/>
                  <a:pt x="24533" y="17067"/>
                  <a:pt x="24904" y="16636"/>
                </a:cubicBezTo>
                <a:cubicBezTo>
                  <a:pt x="25054" y="16466"/>
                  <a:pt x="25225" y="16305"/>
                  <a:pt x="25386" y="16145"/>
                </a:cubicBezTo>
                <a:cubicBezTo>
                  <a:pt x="25586" y="15924"/>
                  <a:pt x="25776" y="15703"/>
                  <a:pt x="25987" y="15503"/>
                </a:cubicBezTo>
                <a:cubicBezTo>
                  <a:pt x="26268" y="15222"/>
                  <a:pt x="26559" y="14961"/>
                  <a:pt x="26839" y="14680"/>
                </a:cubicBezTo>
                <a:cubicBezTo>
                  <a:pt x="27091" y="14449"/>
                  <a:pt x="27261" y="14139"/>
                  <a:pt x="27522" y="13908"/>
                </a:cubicBezTo>
                <a:cubicBezTo>
                  <a:pt x="27793" y="13657"/>
                  <a:pt x="27802" y="13486"/>
                  <a:pt x="27512" y="13236"/>
                </a:cubicBezTo>
                <a:cubicBezTo>
                  <a:pt x="27412" y="13145"/>
                  <a:pt x="27311" y="13055"/>
                  <a:pt x="27221" y="12945"/>
                </a:cubicBezTo>
                <a:cubicBezTo>
                  <a:pt x="27100" y="12775"/>
                  <a:pt x="26990" y="12574"/>
                  <a:pt x="26819" y="12443"/>
                </a:cubicBezTo>
                <a:cubicBezTo>
                  <a:pt x="26509" y="12203"/>
                  <a:pt x="26258" y="11902"/>
                  <a:pt x="25957" y="11651"/>
                </a:cubicBezTo>
                <a:cubicBezTo>
                  <a:pt x="25776" y="11491"/>
                  <a:pt x="25626" y="11290"/>
                  <a:pt x="25455" y="11119"/>
                </a:cubicBezTo>
                <a:cubicBezTo>
                  <a:pt x="25315" y="10979"/>
                  <a:pt x="25145" y="10849"/>
                  <a:pt x="25034" y="10688"/>
                </a:cubicBezTo>
                <a:cubicBezTo>
                  <a:pt x="24713" y="10247"/>
                  <a:pt x="24302" y="9896"/>
                  <a:pt x="23981" y="9465"/>
                </a:cubicBezTo>
                <a:cubicBezTo>
                  <a:pt x="23871" y="9304"/>
                  <a:pt x="23701" y="9194"/>
                  <a:pt x="23610" y="9033"/>
                </a:cubicBezTo>
                <a:cubicBezTo>
                  <a:pt x="23460" y="8772"/>
                  <a:pt x="23259" y="8552"/>
                  <a:pt x="23048" y="8351"/>
                </a:cubicBezTo>
                <a:cubicBezTo>
                  <a:pt x="22858" y="8171"/>
                  <a:pt x="22687" y="7970"/>
                  <a:pt x="22487" y="7810"/>
                </a:cubicBezTo>
                <a:cubicBezTo>
                  <a:pt x="22206" y="7579"/>
                  <a:pt x="21955" y="7308"/>
                  <a:pt x="21675" y="7078"/>
                </a:cubicBezTo>
                <a:cubicBezTo>
                  <a:pt x="21454" y="6897"/>
                  <a:pt x="21283" y="6666"/>
                  <a:pt x="21073" y="6486"/>
                </a:cubicBezTo>
                <a:cubicBezTo>
                  <a:pt x="20802" y="6255"/>
                  <a:pt x="20571" y="5984"/>
                  <a:pt x="20300" y="5763"/>
                </a:cubicBezTo>
                <a:cubicBezTo>
                  <a:pt x="20140" y="5633"/>
                  <a:pt x="20030" y="5443"/>
                  <a:pt x="19869" y="5322"/>
                </a:cubicBezTo>
                <a:cubicBezTo>
                  <a:pt x="19618" y="5122"/>
                  <a:pt x="19377" y="4891"/>
                  <a:pt x="19147" y="4660"/>
                </a:cubicBezTo>
                <a:cubicBezTo>
                  <a:pt x="18806" y="4299"/>
                  <a:pt x="18425" y="3998"/>
                  <a:pt x="18074" y="3648"/>
                </a:cubicBezTo>
                <a:cubicBezTo>
                  <a:pt x="17783" y="3367"/>
                  <a:pt x="17482" y="3086"/>
                  <a:pt x="17161" y="2825"/>
                </a:cubicBezTo>
                <a:cubicBezTo>
                  <a:pt x="16961" y="2654"/>
                  <a:pt x="16790" y="2444"/>
                  <a:pt x="16589" y="2284"/>
                </a:cubicBezTo>
                <a:cubicBezTo>
                  <a:pt x="16308" y="2073"/>
                  <a:pt x="16078" y="1822"/>
                  <a:pt x="15797" y="1622"/>
                </a:cubicBezTo>
                <a:cubicBezTo>
                  <a:pt x="15557" y="1441"/>
                  <a:pt x="15356" y="1200"/>
                  <a:pt x="15135" y="989"/>
                </a:cubicBezTo>
                <a:cubicBezTo>
                  <a:pt x="14844" y="719"/>
                  <a:pt x="14543" y="458"/>
                  <a:pt x="14253" y="177"/>
                </a:cubicBezTo>
                <a:cubicBezTo>
                  <a:pt x="14126" y="57"/>
                  <a:pt x="14000" y="1"/>
                  <a:pt x="13863"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830;p27">
            <a:extLst>
              <a:ext uri="{FF2B5EF4-FFF2-40B4-BE49-F238E27FC236}">
                <a16:creationId xmlns:a16="http://schemas.microsoft.com/office/drawing/2014/main" id="{E4D8FD23-039A-44AD-B791-D7E549002D2A}"/>
              </a:ext>
            </a:extLst>
          </p:cNvPr>
          <p:cNvSpPr/>
          <p:nvPr/>
        </p:nvSpPr>
        <p:spPr>
          <a:xfrm>
            <a:off x="5613000" y="3194051"/>
            <a:ext cx="396036" cy="367063"/>
          </a:xfrm>
          <a:custGeom>
            <a:avLst/>
            <a:gdLst/>
            <a:ahLst/>
            <a:cxnLst/>
            <a:rect l="l" t="t" r="r" b="b"/>
            <a:pathLst>
              <a:path w="4374" h="4054" extrusionOk="0">
                <a:moveTo>
                  <a:pt x="4258" y="0"/>
                </a:moveTo>
                <a:cubicBezTo>
                  <a:pt x="4229" y="0"/>
                  <a:pt x="4260" y="102"/>
                  <a:pt x="4213" y="102"/>
                </a:cubicBezTo>
                <a:cubicBezTo>
                  <a:pt x="4183" y="102"/>
                  <a:pt x="4153" y="142"/>
                  <a:pt x="4133" y="142"/>
                </a:cubicBezTo>
                <a:cubicBezTo>
                  <a:pt x="4121" y="140"/>
                  <a:pt x="4110" y="139"/>
                  <a:pt x="4101" y="139"/>
                </a:cubicBezTo>
                <a:cubicBezTo>
                  <a:pt x="4019" y="139"/>
                  <a:pt x="4000" y="209"/>
                  <a:pt x="3972" y="262"/>
                </a:cubicBezTo>
                <a:cubicBezTo>
                  <a:pt x="3952" y="302"/>
                  <a:pt x="3932" y="333"/>
                  <a:pt x="3883" y="342"/>
                </a:cubicBezTo>
                <a:cubicBezTo>
                  <a:pt x="3631" y="423"/>
                  <a:pt x="3491" y="654"/>
                  <a:pt x="3281" y="794"/>
                </a:cubicBezTo>
                <a:cubicBezTo>
                  <a:pt x="3200" y="854"/>
                  <a:pt x="3090" y="904"/>
                  <a:pt x="3060" y="1015"/>
                </a:cubicBezTo>
                <a:cubicBezTo>
                  <a:pt x="3010" y="1185"/>
                  <a:pt x="2839" y="1236"/>
                  <a:pt x="2739" y="1336"/>
                </a:cubicBezTo>
                <a:cubicBezTo>
                  <a:pt x="2588" y="1466"/>
                  <a:pt x="2438" y="1597"/>
                  <a:pt x="2298" y="1727"/>
                </a:cubicBezTo>
                <a:cubicBezTo>
                  <a:pt x="2207" y="1817"/>
                  <a:pt x="2137" y="1927"/>
                  <a:pt x="2037" y="1998"/>
                </a:cubicBezTo>
                <a:cubicBezTo>
                  <a:pt x="1756" y="2208"/>
                  <a:pt x="1505" y="2429"/>
                  <a:pt x="1275" y="2680"/>
                </a:cubicBezTo>
                <a:cubicBezTo>
                  <a:pt x="1184" y="2770"/>
                  <a:pt x="1124" y="2890"/>
                  <a:pt x="994" y="2970"/>
                </a:cubicBezTo>
                <a:cubicBezTo>
                  <a:pt x="783" y="3101"/>
                  <a:pt x="663" y="3342"/>
                  <a:pt x="462" y="3492"/>
                </a:cubicBezTo>
                <a:lnTo>
                  <a:pt x="452" y="3502"/>
                </a:lnTo>
                <a:cubicBezTo>
                  <a:pt x="462" y="3603"/>
                  <a:pt x="392" y="3612"/>
                  <a:pt x="332" y="3652"/>
                </a:cubicBezTo>
                <a:cubicBezTo>
                  <a:pt x="201" y="3753"/>
                  <a:pt x="81" y="3873"/>
                  <a:pt x="1" y="4053"/>
                </a:cubicBezTo>
                <a:cubicBezTo>
                  <a:pt x="292" y="3973"/>
                  <a:pt x="372" y="3923"/>
                  <a:pt x="553" y="3763"/>
                </a:cubicBezTo>
                <a:cubicBezTo>
                  <a:pt x="733" y="3603"/>
                  <a:pt x="903" y="3422"/>
                  <a:pt x="1074" y="3251"/>
                </a:cubicBezTo>
                <a:cubicBezTo>
                  <a:pt x="1576" y="2750"/>
                  <a:pt x="2087" y="2248"/>
                  <a:pt x="2619" y="1777"/>
                </a:cubicBezTo>
                <a:cubicBezTo>
                  <a:pt x="2929" y="1496"/>
                  <a:pt x="3230" y="1215"/>
                  <a:pt x="3542" y="924"/>
                </a:cubicBezTo>
                <a:cubicBezTo>
                  <a:pt x="3792" y="704"/>
                  <a:pt x="4033" y="473"/>
                  <a:pt x="4284" y="253"/>
                </a:cubicBezTo>
                <a:cubicBezTo>
                  <a:pt x="4374" y="172"/>
                  <a:pt x="4333" y="62"/>
                  <a:pt x="4304" y="32"/>
                </a:cubicBezTo>
                <a:cubicBezTo>
                  <a:pt x="4281" y="9"/>
                  <a:pt x="4267" y="0"/>
                  <a:pt x="4258" y="0"/>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831;p27">
            <a:extLst>
              <a:ext uri="{FF2B5EF4-FFF2-40B4-BE49-F238E27FC236}">
                <a16:creationId xmlns:a16="http://schemas.microsoft.com/office/drawing/2014/main" id="{606C66EC-9715-4ADE-8027-5B66F697EB79}"/>
              </a:ext>
            </a:extLst>
          </p:cNvPr>
          <p:cNvSpPr/>
          <p:nvPr/>
        </p:nvSpPr>
        <p:spPr>
          <a:xfrm>
            <a:off x="5606662" y="4912291"/>
            <a:ext cx="398300" cy="370141"/>
          </a:xfrm>
          <a:custGeom>
            <a:avLst/>
            <a:gdLst/>
            <a:ahLst/>
            <a:cxnLst/>
            <a:rect l="l" t="t" r="r" b="b"/>
            <a:pathLst>
              <a:path w="4399" h="4088" extrusionOk="0">
                <a:moveTo>
                  <a:pt x="51" y="1"/>
                </a:moveTo>
                <a:cubicBezTo>
                  <a:pt x="1" y="61"/>
                  <a:pt x="71" y="101"/>
                  <a:pt x="91" y="152"/>
                </a:cubicBezTo>
                <a:cubicBezTo>
                  <a:pt x="191" y="302"/>
                  <a:pt x="282" y="442"/>
                  <a:pt x="432" y="562"/>
                </a:cubicBezTo>
                <a:cubicBezTo>
                  <a:pt x="623" y="723"/>
                  <a:pt x="753" y="943"/>
                  <a:pt x="964" y="1104"/>
                </a:cubicBezTo>
                <a:cubicBezTo>
                  <a:pt x="1054" y="1175"/>
                  <a:pt x="1174" y="1264"/>
                  <a:pt x="1224" y="1355"/>
                </a:cubicBezTo>
                <a:cubicBezTo>
                  <a:pt x="1325" y="1545"/>
                  <a:pt x="1495" y="1666"/>
                  <a:pt x="1626" y="1796"/>
                </a:cubicBezTo>
                <a:cubicBezTo>
                  <a:pt x="1896" y="2057"/>
                  <a:pt x="2177" y="2287"/>
                  <a:pt x="2438" y="2539"/>
                </a:cubicBezTo>
                <a:cubicBezTo>
                  <a:pt x="2729" y="2819"/>
                  <a:pt x="3039" y="3070"/>
                  <a:pt x="3331" y="3351"/>
                </a:cubicBezTo>
                <a:cubicBezTo>
                  <a:pt x="3531" y="3542"/>
                  <a:pt x="3772" y="3682"/>
                  <a:pt x="3962" y="3892"/>
                </a:cubicBezTo>
                <a:cubicBezTo>
                  <a:pt x="4042" y="3983"/>
                  <a:pt x="4143" y="4073"/>
                  <a:pt x="4283" y="4083"/>
                </a:cubicBezTo>
                <a:cubicBezTo>
                  <a:pt x="4296" y="4086"/>
                  <a:pt x="4311" y="4087"/>
                  <a:pt x="4325" y="4087"/>
                </a:cubicBezTo>
                <a:cubicBezTo>
                  <a:pt x="4366" y="4087"/>
                  <a:pt x="4398" y="4072"/>
                  <a:pt x="4354" y="4013"/>
                </a:cubicBezTo>
                <a:cubicBezTo>
                  <a:pt x="4283" y="3923"/>
                  <a:pt x="4243" y="3802"/>
                  <a:pt x="4123" y="3732"/>
                </a:cubicBezTo>
                <a:cubicBezTo>
                  <a:pt x="3862" y="3571"/>
                  <a:pt x="3692" y="3310"/>
                  <a:pt x="3441" y="3130"/>
                </a:cubicBezTo>
                <a:cubicBezTo>
                  <a:pt x="3240" y="2980"/>
                  <a:pt x="3090" y="2769"/>
                  <a:pt x="2899" y="2599"/>
                </a:cubicBezTo>
                <a:cubicBezTo>
                  <a:pt x="2609" y="2328"/>
                  <a:pt x="2317" y="2067"/>
                  <a:pt x="2007" y="1816"/>
                </a:cubicBezTo>
                <a:cubicBezTo>
                  <a:pt x="1766" y="1625"/>
                  <a:pt x="1595" y="1385"/>
                  <a:pt x="1365" y="1184"/>
                </a:cubicBezTo>
                <a:cubicBezTo>
                  <a:pt x="1314" y="1134"/>
                  <a:pt x="1224" y="1104"/>
                  <a:pt x="1194" y="1024"/>
                </a:cubicBezTo>
                <a:cubicBezTo>
                  <a:pt x="1114" y="803"/>
                  <a:pt x="913" y="683"/>
                  <a:pt x="763" y="553"/>
                </a:cubicBezTo>
                <a:cubicBezTo>
                  <a:pt x="532" y="362"/>
                  <a:pt x="362" y="101"/>
                  <a:pt x="51"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832;p27">
            <a:extLst>
              <a:ext uri="{FF2B5EF4-FFF2-40B4-BE49-F238E27FC236}">
                <a16:creationId xmlns:a16="http://schemas.microsoft.com/office/drawing/2014/main" id="{5506A998-CB57-41CC-9231-75D320A16257}"/>
              </a:ext>
            </a:extLst>
          </p:cNvPr>
          <p:cNvSpPr/>
          <p:nvPr/>
        </p:nvSpPr>
        <p:spPr>
          <a:xfrm>
            <a:off x="6046249" y="3193236"/>
            <a:ext cx="389608" cy="370413"/>
          </a:xfrm>
          <a:custGeom>
            <a:avLst/>
            <a:gdLst/>
            <a:ahLst/>
            <a:cxnLst/>
            <a:rect l="l" t="t" r="r" b="b"/>
            <a:pathLst>
              <a:path w="4303" h="4091" extrusionOk="0">
                <a:moveTo>
                  <a:pt x="60" y="1"/>
                </a:moveTo>
                <a:cubicBezTo>
                  <a:pt x="50" y="1"/>
                  <a:pt x="20" y="10"/>
                  <a:pt x="20" y="21"/>
                </a:cubicBezTo>
                <a:cubicBezTo>
                  <a:pt x="0" y="61"/>
                  <a:pt x="20" y="101"/>
                  <a:pt x="40" y="131"/>
                </a:cubicBezTo>
                <a:cubicBezTo>
                  <a:pt x="210" y="412"/>
                  <a:pt x="491" y="572"/>
                  <a:pt x="722" y="783"/>
                </a:cubicBezTo>
                <a:cubicBezTo>
                  <a:pt x="1073" y="1094"/>
                  <a:pt x="1424" y="1415"/>
                  <a:pt x="1765" y="1746"/>
                </a:cubicBezTo>
                <a:cubicBezTo>
                  <a:pt x="2126" y="2087"/>
                  <a:pt x="2517" y="2388"/>
                  <a:pt x="2849" y="2769"/>
                </a:cubicBezTo>
                <a:cubicBezTo>
                  <a:pt x="3049" y="3010"/>
                  <a:pt x="3290" y="3210"/>
                  <a:pt x="3500" y="3441"/>
                </a:cubicBezTo>
                <a:cubicBezTo>
                  <a:pt x="3711" y="3672"/>
                  <a:pt x="3962" y="3872"/>
                  <a:pt x="4193" y="4083"/>
                </a:cubicBezTo>
                <a:cubicBezTo>
                  <a:pt x="4203" y="4088"/>
                  <a:pt x="4215" y="4090"/>
                  <a:pt x="4227" y="4090"/>
                </a:cubicBezTo>
                <a:cubicBezTo>
                  <a:pt x="4240" y="4090"/>
                  <a:pt x="4252" y="4088"/>
                  <a:pt x="4262" y="4083"/>
                </a:cubicBezTo>
                <a:cubicBezTo>
                  <a:pt x="4303" y="4062"/>
                  <a:pt x="4262" y="4053"/>
                  <a:pt x="4262" y="4033"/>
                </a:cubicBezTo>
                <a:cubicBezTo>
                  <a:pt x="4213" y="3812"/>
                  <a:pt x="4062" y="3672"/>
                  <a:pt x="3921" y="3531"/>
                </a:cubicBezTo>
                <a:cubicBezTo>
                  <a:pt x="3661" y="3271"/>
                  <a:pt x="3360" y="3030"/>
                  <a:pt x="3139" y="2739"/>
                </a:cubicBezTo>
                <a:cubicBezTo>
                  <a:pt x="2999" y="2558"/>
                  <a:pt x="2808" y="2438"/>
                  <a:pt x="2678" y="2248"/>
                </a:cubicBezTo>
                <a:cubicBezTo>
                  <a:pt x="2557" y="2087"/>
                  <a:pt x="2347" y="2036"/>
                  <a:pt x="2216" y="1886"/>
                </a:cubicBezTo>
                <a:cubicBezTo>
                  <a:pt x="2156" y="1796"/>
                  <a:pt x="2096" y="1695"/>
                  <a:pt x="2006" y="1646"/>
                </a:cubicBezTo>
                <a:cubicBezTo>
                  <a:pt x="1806" y="1525"/>
                  <a:pt x="1655" y="1334"/>
                  <a:pt x="1485" y="1184"/>
                </a:cubicBezTo>
                <a:cubicBezTo>
                  <a:pt x="1324" y="1034"/>
                  <a:pt x="1184" y="853"/>
                  <a:pt x="1023" y="713"/>
                </a:cubicBezTo>
                <a:cubicBezTo>
                  <a:pt x="772" y="502"/>
                  <a:pt x="482" y="331"/>
                  <a:pt x="230" y="111"/>
                </a:cubicBezTo>
                <a:cubicBezTo>
                  <a:pt x="181" y="61"/>
                  <a:pt x="130" y="21"/>
                  <a:pt x="60"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33;p27">
            <a:extLst>
              <a:ext uri="{FF2B5EF4-FFF2-40B4-BE49-F238E27FC236}">
                <a16:creationId xmlns:a16="http://schemas.microsoft.com/office/drawing/2014/main" id="{4A376488-EA6F-47E0-AA58-C45619FEB270}"/>
              </a:ext>
            </a:extLst>
          </p:cNvPr>
          <p:cNvSpPr/>
          <p:nvPr/>
        </p:nvSpPr>
        <p:spPr>
          <a:xfrm>
            <a:off x="6041632" y="4914103"/>
            <a:ext cx="396941" cy="371589"/>
          </a:xfrm>
          <a:custGeom>
            <a:avLst/>
            <a:gdLst/>
            <a:ahLst/>
            <a:cxnLst/>
            <a:rect l="l" t="t" r="r" b="b"/>
            <a:pathLst>
              <a:path w="4384" h="4104" extrusionOk="0">
                <a:moveTo>
                  <a:pt x="4316" y="1"/>
                </a:moveTo>
                <a:cubicBezTo>
                  <a:pt x="4306" y="1"/>
                  <a:pt x="4293" y="6"/>
                  <a:pt x="4273" y="11"/>
                </a:cubicBezTo>
                <a:cubicBezTo>
                  <a:pt x="3992" y="121"/>
                  <a:pt x="3772" y="322"/>
                  <a:pt x="3591" y="533"/>
                </a:cubicBezTo>
                <a:cubicBezTo>
                  <a:pt x="3351" y="793"/>
                  <a:pt x="3090" y="1044"/>
                  <a:pt x="2849" y="1315"/>
                </a:cubicBezTo>
                <a:cubicBezTo>
                  <a:pt x="2599" y="1585"/>
                  <a:pt x="2318" y="1826"/>
                  <a:pt x="2027" y="2067"/>
                </a:cubicBezTo>
                <a:cubicBezTo>
                  <a:pt x="1756" y="2287"/>
                  <a:pt x="1536" y="2568"/>
                  <a:pt x="1244" y="2779"/>
                </a:cubicBezTo>
                <a:cubicBezTo>
                  <a:pt x="984" y="2970"/>
                  <a:pt x="773" y="3230"/>
                  <a:pt x="533" y="3441"/>
                </a:cubicBezTo>
                <a:cubicBezTo>
                  <a:pt x="332" y="3602"/>
                  <a:pt x="61" y="3742"/>
                  <a:pt x="1" y="4103"/>
                </a:cubicBezTo>
                <a:cubicBezTo>
                  <a:pt x="201" y="3963"/>
                  <a:pt x="382" y="3863"/>
                  <a:pt x="522" y="3722"/>
                </a:cubicBezTo>
                <a:cubicBezTo>
                  <a:pt x="773" y="3451"/>
                  <a:pt x="1104" y="3270"/>
                  <a:pt x="1345" y="2970"/>
                </a:cubicBezTo>
                <a:cubicBezTo>
                  <a:pt x="1465" y="2819"/>
                  <a:pt x="1656" y="2689"/>
                  <a:pt x="1826" y="2559"/>
                </a:cubicBezTo>
                <a:cubicBezTo>
                  <a:pt x="2087" y="2338"/>
                  <a:pt x="2307" y="2077"/>
                  <a:pt x="2588" y="1866"/>
                </a:cubicBezTo>
                <a:cubicBezTo>
                  <a:pt x="2779" y="1706"/>
                  <a:pt x="2949" y="1516"/>
                  <a:pt x="3130" y="1335"/>
                </a:cubicBezTo>
                <a:cubicBezTo>
                  <a:pt x="3351" y="1124"/>
                  <a:pt x="3542" y="894"/>
                  <a:pt x="3762" y="683"/>
                </a:cubicBezTo>
                <a:cubicBezTo>
                  <a:pt x="3883" y="573"/>
                  <a:pt x="3983" y="432"/>
                  <a:pt x="4113" y="332"/>
                </a:cubicBezTo>
                <a:cubicBezTo>
                  <a:pt x="4193" y="261"/>
                  <a:pt x="4264" y="192"/>
                  <a:pt x="4344" y="132"/>
                </a:cubicBezTo>
                <a:cubicBezTo>
                  <a:pt x="4384" y="91"/>
                  <a:pt x="4374" y="51"/>
                  <a:pt x="4344" y="21"/>
                </a:cubicBezTo>
                <a:cubicBezTo>
                  <a:pt x="4334" y="6"/>
                  <a:pt x="4326" y="1"/>
                  <a:pt x="4316"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34;p27">
            <a:extLst>
              <a:ext uri="{FF2B5EF4-FFF2-40B4-BE49-F238E27FC236}">
                <a16:creationId xmlns:a16="http://schemas.microsoft.com/office/drawing/2014/main" id="{C189E744-0230-42B5-A90E-1FAE295FE0AA}"/>
              </a:ext>
            </a:extLst>
          </p:cNvPr>
          <p:cNvSpPr/>
          <p:nvPr/>
        </p:nvSpPr>
        <p:spPr>
          <a:xfrm>
            <a:off x="4983724" y="4262010"/>
            <a:ext cx="335192" cy="348955"/>
          </a:xfrm>
          <a:custGeom>
            <a:avLst/>
            <a:gdLst/>
            <a:ahLst/>
            <a:cxnLst/>
            <a:rect l="l" t="t" r="r" b="b"/>
            <a:pathLst>
              <a:path w="3702" h="3854" extrusionOk="0">
                <a:moveTo>
                  <a:pt x="28" y="1"/>
                </a:moveTo>
                <a:cubicBezTo>
                  <a:pt x="22" y="1"/>
                  <a:pt x="16" y="1"/>
                  <a:pt x="10" y="1"/>
                </a:cubicBezTo>
                <a:cubicBezTo>
                  <a:pt x="0" y="52"/>
                  <a:pt x="0" y="92"/>
                  <a:pt x="30" y="152"/>
                </a:cubicBezTo>
                <a:cubicBezTo>
                  <a:pt x="221" y="423"/>
                  <a:pt x="471" y="643"/>
                  <a:pt x="682" y="884"/>
                </a:cubicBezTo>
                <a:cubicBezTo>
                  <a:pt x="903" y="1125"/>
                  <a:pt x="1144" y="1356"/>
                  <a:pt x="1385" y="1566"/>
                </a:cubicBezTo>
                <a:cubicBezTo>
                  <a:pt x="1595" y="1747"/>
                  <a:pt x="1775" y="1958"/>
                  <a:pt x="1956" y="2158"/>
                </a:cubicBezTo>
                <a:cubicBezTo>
                  <a:pt x="2127" y="2359"/>
                  <a:pt x="2317" y="2559"/>
                  <a:pt x="2488" y="2770"/>
                </a:cubicBezTo>
                <a:cubicBezTo>
                  <a:pt x="2628" y="2941"/>
                  <a:pt x="2758" y="3121"/>
                  <a:pt x="2939" y="3271"/>
                </a:cubicBezTo>
                <a:cubicBezTo>
                  <a:pt x="3079" y="3391"/>
                  <a:pt x="3200" y="3532"/>
                  <a:pt x="3300" y="3703"/>
                </a:cubicBezTo>
                <a:cubicBezTo>
                  <a:pt x="3315" y="3740"/>
                  <a:pt x="3399" y="3853"/>
                  <a:pt x="3509" y="3853"/>
                </a:cubicBezTo>
                <a:cubicBezTo>
                  <a:pt x="3544" y="3853"/>
                  <a:pt x="3582" y="3842"/>
                  <a:pt x="3621" y="3813"/>
                </a:cubicBezTo>
                <a:cubicBezTo>
                  <a:pt x="3661" y="3783"/>
                  <a:pt x="3701" y="3743"/>
                  <a:pt x="3641" y="3732"/>
                </a:cubicBezTo>
                <a:cubicBezTo>
                  <a:pt x="3471" y="3683"/>
                  <a:pt x="3480" y="3482"/>
                  <a:pt x="3350" y="3371"/>
                </a:cubicBezTo>
                <a:cubicBezTo>
                  <a:pt x="3250" y="3282"/>
                  <a:pt x="3150" y="3101"/>
                  <a:pt x="3039" y="3010"/>
                </a:cubicBezTo>
                <a:cubicBezTo>
                  <a:pt x="2869" y="2850"/>
                  <a:pt x="2749" y="2669"/>
                  <a:pt x="2578" y="2519"/>
                </a:cubicBezTo>
                <a:cubicBezTo>
                  <a:pt x="2437" y="2388"/>
                  <a:pt x="2327" y="2208"/>
                  <a:pt x="2177" y="2108"/>
                </a:cubicBezTo>
                <a:cubicBezTo>
                  <a:pt x="1996" y="1978"/>
                  <a:pt x="1846" y="1837"/>
                  <a:pt x="1695" y="1677"/>
                </a:cubicBezTo>
                <a:cubicBezTo>
                  <a:pt x="1465" y="1436"/>
                  <a:pt x="1264" y="1175"/>
                  <a:pt x="1044" y="924"/>
                </a:cubicBezTo>
                <a:cubicBezTo>
                  <a:pt x="812" y="674"/>
                  <a:pt x="572" y="433"/>
                  <a:pt x="331" y="192"/>
                </a:cubicBezTo>
                <a:cubicBezTo>
                  <a:pt x="245" y="115"/>
                  <a:pt x="176" y="1"/>
                  <a:pt x="28"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35;p27">
            <a:extLst>
              <a:ext uri="{FF2B5EF4-FFF2-40B4-BE49-F238E27FC236}">
                <a16:creationId xmlns:a16="http://schemas.microsoft.com/office/drawing/2014/main" id="{4B77A0CB-D011-4324-BD8E-4F2C9FFF245F}"/>
              </a:ext>
            </a:extLst>
          </p:cNvPr>
          <p:cNvSpPr/>
          <p:nvPr/>
        </p:nvSpPr>
        <p:spPr>
          <a:xfrm>
            <a:off x="4978292" y="3862532"/>
            <a:ext cx="339719" cy="352213"/>
          </a:xfrm>
          <a:custGeom>
            <a:avLst/>
            <a:gdLst/>
            <a:ahLst/>
            <a:cxnLst/>
            <a:rect l="l" t="t" r="r" b="b"/>
            <a:pathLst>
              <a:path w="3752" h="3890" extrusionOk="0">
                <a:moveTo>
                  <a:pt x="3751" y="0"/>
                </a:moveTo>
                <a:lnTo>
                  <a:pt x="3751" y="0"/>
                </a:lnTo>
                <a:cubicBezTo>
                  <a:pt x="3591" y="51"/>
                  <a:pt x="3480" y="141"/>
                  <a:pt x="3390" y="251"/>
                </a:cubicBezTo>
                <a:cubicBezTo>
                  <a:pt x="3320" y="341"/>
                  <a:pt x="3270" y="452"/>
                  <a:pt x="3170" y="512"/>
                </a:cubicBezTo>
                <a:cubicBezTo>
                  <a:pt x="2999" y="622"/>
                  <a:pt x="2898" y="803"/>
                  <a:pt x="2768" y="954"/>
                </a:cubicBezTo>
                <a:cubicBezTo>
                  <a:pt x="2628" y="1124"/>
                  <a:pt x="2477" y="1315"/>
                  <a:pt x="2307" y="1445"/>
                </a:cubicBezTo>
                <a:cubicBezTo>
                  <a:pt x="2056" y="1645"/>
                  <a:pt x="1846" y="1896"/>
                  <a:pt x="1625" y="2117"/>
                </a:cubicBezTo>
                <a:cubicBezTo>
                  <a:pt x="1414" y="2307"/>
                  <a:pt x="1164" y="2458"/>
                  <a:pt x="1003" y="2699"/>
                </a:cubicBezTo>
                <a:cubicBezTo>
                  <a:pt x="923" y="2819"/>
                  <a:pt x="783" y="2879"/>
                  <a:pt x="692" y="3000"/>
                </a:cubicBezTo>
                <a:cubicBezTo>
                  <a:pt x="542" y="3190"/>
                  <a:pt x="371" y="3361"/>
                  <a:pt x="211" y="3531"/>
                </a:cubicBezTo>
                <a:cubicBezTo>
                  <a:pt x="141" y="3611"/>
                  <a:pt x="20" y="3651"/>
                  <a:pt x="40" y="3792"/>
                </a:cubicBezTo>
                <a:cubicBezTo>
                  <a:pt x="50" y="3822"/>
                  <a:pt x="0" y="3862"/>
                  <a:pt x="50" y="3882"/>
                </a:cubicBezTo>
                <a:cubicBezTo>
                  <a:pt x="58" y="3887"/>
                  <a:pt x="66" y="3889"/>
                  <a:pt x="74" y="3889"/>
                </a:cubicBezTo>
                <a:cubicBezTo>
                  <a:pt x="100" y="3889"/>
                  <a:pt x="128" y="3872"/>
                  <a:pt x="150" y="3872"/>
                </a:cubicBezTo>
                <a:cubicBezTo>
                  <a:pt x="318" y="3872"/>
                  <a:pt x="302" y="3631"/>
                  <a:pt x="462" y="3631"/>
                </a:cubicBezTo>
                <a:cubicBezTo>
                  <a:pt x="465" y="3631"/>
                  <a:pt x="468" y="3631"/>
                  <a:pt x="471" y="3631"/>
                </a:cubicBezTo>
                <a:cubicBezTo>
                  <a:pt x="451" y="3451"/>
                  <a:pt x="752" y="3461"/>
                  <a:pt x="692" y="3260"/>
                </a:cubicBezTo>
                <a:cubicBezTo>
                  <a:pt x="692" y="3252"/>
                  <a:pt x="733" y="3168"/>
                  <a:pt x="799" y="3168"/>
                </a:cubicBezTo>
                <a:cubicBezTo>
                  <a:pt x="812" y="3168"/>
                  <a:pt x="827" y="3171"/>
                  <a:pt x="843" y="3180"/>
                </a:cubicBezTo>
                <a:cubicBezTo>
                  <a:pt x="854" y="3184"/>
                  <a:pt x="866" y="3186"/>
                  <a:pt x="877" y="3186"/>
                </a:cubicBezTo>
                <a:cubicBezTo>
                  <a:pt x="898" y="3186"/>
                  <a:pt x="916" y="3179"/>
                  <a:pt x="923" y="3160"/>
                </a:cubicBezTo>
                <a:cubicBezTo>
                  <a:pt x="953" y="3020"/>
                  <a:pt x="1153" y="2980"/>
                  <a:pt x="1133" y="2809"/>
                </a:cubicBezTo>
                <a:cubicBezTo>
                  <a:pt x="1133" y="2799"/>
                  <a:pt x="1133" y="2789"/>
                  <a:pt x="1164" y="2779"/>
                </a:cubicBezTo>
                <a:cubicBezTo>
                  <a:pt x="1414" y="2699"/>
                  <a:pt x="1534" y="2468"/>
                  <a:pt x="1665" y="2277"/>
                </a:cubicBezTo>
                <a:cubicBezTo>
                  <a:pt x="1755" y="2137"/>
                  <a:pt x="1866" y="2057"/>
                  <a:pt x="1986" y="1997"/>
                </a:cubicBezTo>
                <a:cubicBezTo>
                  <a:pt x="2096" y="1926"/>
                  <a:pt x="2196" y="1846"/>
                  <a:pt x="2287" y="1766"/>
                </a:cubicBezTo>
                <a:cubicBezTo>
                  <a:pt x="2728" y="1324"/>
                  <a:pt x="3150" y="863"/>
                  <a:pt x="3551" y="392"/>
                </a:cubicBezTo>
                <a:cubicBezTo>
                  <a:pt x="3641" y="292"/>
                  <a:pt x="3731" y="171"/>
                  <a:pt x="3751" y="0"/>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836;p27">
            <a:extLst>
              <a:ext uri="{FF2B5EF4-FFF2-40B4-BE49-F238E27FC236}">
                <a16:creationId xmlns:a16="http://schemas.microsoft.com/office/drawing/2014/main" id="{99497F20-5145-4BF4-9963-B0BFC2B558B2}"/>
              </a:ext>
            </a:extLst>
          </p:cNvPr>
          <p:cNvSpPr/>
          <p:nvPr/>
        </p:nvSpPr>
        <p:spPr>
          <a:xfrm>
            <a:off x="6739088" y="4260018"/>
            <a:ext cx="329759" cy="349497"/>
          </a:xfrm>
          <a:custGeom>
            <a:avLst/>
            <a:gdLst/>
            <a:ahLst/>
            <a:cxnLst/>
            <a:rect l="l" t="t" r="r" b="b"/>
            <a:pathLst>
              <a:path w="3642" h="3860" extrusionOk="0">
                <a:moveTo>
                  <a:pt x="3531" y="0"/>
                </a:moveTo>
                <a:cubicBezTo>
                  <a:pt x="3492" y="0"/>
                  <a:pt x="3451" y="23"/>
                  <a:pt x="3421" y="54"/>
                </a:cubicBezTo>
                <a:cubicBezTo>
                  <a:pt x="3350" y="134"/>
                  <a:pt x="3301" y="234"/>
                  <a:pt x="3210" y="304"/>
                </a:cubicBezTo>
                <a:cubicBezTo>
                  <a:pt x="2869" y="575"/>
                  <a:pt x="2599" y="916"/>
                  <a:pt x="2307" y="1247"/>
                </a:cubicBezTo>
                <a:cubicBezTo>
                  <a:pt x="2017" y="1578"/>
                  <a:pt x="1705" y="1889"/>
                  <a:pt x="1405" y="2210"/>
                </a:cubicBezTo>
                <a:cubicBezTo>
                  <a:pt x="1255" y="2361"/>
                  <a:pt x="1054" y="2461"/>
                  <a:pt x="963" y="2671"/>
                </a:cubicBezTo>
                <a:cubicBezTo>
                  <a:pt x="954" y="2691"/>
                  <a:pt x="934" y="2702"/>
                  <a:pt x="914" y="2722"/>
                </a:cubicBezTo>
                <a:cubicBezTo>
                  <a:pt x="723" y="2822"/>
                  <a:pt x="593" y="2983"/>
                  <a:pt x="482" y="3153"/>
                </a:cubicBezTo>
                <a:cubicBezTo>
                  <a:pt x="442" y="3213"/>
                  <a:pt x="402" y="3263"/>
                  <a:pt x="352" y="3324"/>
                </a:cubicBezTo>
                <a:cubicBezTo>
                  <a:pt x="232" y="3444"/>
                  <a:pt x="181" y="3634"/>
                  <a:pt x="0" y="3725"/>
                </a:cubicBezTo>
                <a:lnTo>
                  <a:pt x="0" y="3745"/>
                </a:lnTo>
                <a:cubicBezTo>
                  <a:pt x="50" y="3761"/>
                  <a:pt x="45" y="3860"/>
                  <a:pt x="104" y="3860"/>
                </a:cubicBezTo>
                <a:cubicBezTo>
                  <a:pt x="117" y="3860"/>
                  <a:pt x="132" y="3856"/>
                  <a:pt x="151" y="3845"/>
                </a:cubicBezTo>
                <a:cubicBezTo>
                  <a:pt x="221" y="3805"/>
                  <a:pt x="301" y="3754"/>
                  <a:pt x="341" y="3714"/>
                </a:cubicBezTo>
                <a:cubicBezTo>
                  <a:pt x="502" y="3534"/>
                  <a:pt x="642" y="3333"/>
                  <a:pt x="803" y="3153"/>
                </a:cubicBezTo>
                <a:cubicBezTo>
                  <a:pt x="1023" y="2912"/>
                  <a:pt x="1224" y="2651"/>
                  <a:pt x="1465" y="2421"/>
                </a:cubicBezTo>
                <a:cubicBezTo>
                  <a:pt x="1596" y="2301"/>
                  <a:pt x="1726" y="2160"/>
                  <a:pt x="1816" y="2009"/>
                </a:cubicBezTo>
                <a:cubicBezTo>
                  <a:pt x="1876" y="1919"/>
                  <a:pt x="1937" y="1849"/>
                  <a:pt x="2006" y="1779"/>
                </a:cubicBezTo>
                <a:cubicBezTo>
                  <a:pt x="2247" y="1558"/>
                  <a:pt x="2488" y="1318"/>
                  <a:pt x="2719" y="1087"/>
                </a:cubicBezTo>
                <a:cubicBezTo>
                  <a:pt x="2839" y="966"/>
                  <a:pt x="2949" y="836"/>
                  <a:pt x="3060" y="716"/>
                </a:cubicBezTo>
                <a:cubicBezTo>
                  <a:pt x="3230" y="545"/>
                  <a:pt x="3401" y="364"/>
                  <a:pt x="3581" y="184"/>
                </a:cubicBezTo>
                <a:cubicBezTo>
                  <a:pt x="3622" y="144"/>
                  <a:pt x="3642" y="64"/>
                  <a:pt x="3601" y="34"/>
                </a:cubicBezTo>
                <a:cubicBezTo>
                  <a:pt x="3582" y="10"/>
                  <a:pt x="3557" y="0"/>
                  <a:pt x="3531" y="0"/>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837;p27">
            <a:extLst>
              <a:ext uri="{FF2B5EF4-FFF2-40B4-BE49-F238E27FC236}">
                <a16:creationId xmlns:a16="http://schemas.microsoft.com/office/drawing/2014/main" id="{4B2C8C0A-BDD0-4868-B859-A9D306E144D1}"/>
              </a:ext>
            </a:extLst>
          </p:cNvPr>
          <p:cNvSpPr/>
          <p:nvPr/>
        </p:nvSpPr>
        <p:spPr>
          <a:xfrm>
            <a:off x="6736371" y="3861627"/>
            <a:ext cx="335192" cy="350765"/>
          </a:xfrm>
          <a:custGeom>
            <a:avLst/>
            <a:gdLst/>
            <a:ahLst/>
            <a:cxnLst/>
            <a:rect l="l" t="t" r="r" b="b"/>
            <a:pathLst>
              <a:path w="3702" h="3874" extrusionOk="0">
                <a:moveTo>
                  <a:pt x="141" y="1"/>
                </a:moveTo>
                <a:cubicBezTo>
                  <a:pt x="130" y="5"/>
                  <a:pt x="118" y="6"/>
                  <a:pt x="108" y="6"/>
                </a:cubicBezTo>
                <a:cubicBezTo>
                  <a:pt x="88" y="6"/>
                  <a:pt x="70" y="2"/>
                  <a:pt x="55" y="2"/>
                </a:cubicBezTo>
                <a:cubicBezTo>
                  <a:pt x="35" y="2"/>
                  <a:pt x="20" y="9"/>
                  <a:pt x="10" y="41"/>
                </a:cubicBezTo>
                <a:cubicBezTo>
                  <a:pt x="1" y="81"/>
                  <a:pt x="10" y="111"/>
                  <a:pt x="50" y="151"/>
                </a:cubicBezTo>
                <a:cubicBezTo>
                  <a:pt x="121" y="211"/>
                  <a:pt x="161" y="302"/>
                  <a:pt x="231" y="382"/>
                </a:cubicBezTo>
                <a:cubicBezTo>
                  <a:pt x="482" y="632"/>
                  <a:pt x="703" y="913"/>
                  <a:pt x="944" y="1174"/>
                </a:cubicBezTo>
                <a:cubicBezTo>
                  <a:pt x="1274" y="1565"/>
                  <a:pt x="1695" y="1876"/>
                  <a:pt x="2027" y="2277"/>
                </a:cubicBezTo>
                <a:cubicBezTo>
                  <a:pt x="2287" y="2568"/>
                  <a:pt x="2548" y="2859"/>
                  <a:pt x="2829" y="3130"/>
                </a:cubicBezTo>
                <a:cubicBezTo>
                  <a:pt x="2909" y="3210"/>
                  <a:pt x="3039" y="3250"/>
                  <a:pt x="3070" y="3340"/>
                </a:cubicBezTo>
                <a:cubicBezTo>
                  <a:pt x="3150" y="3571"/>
                  <a:pt x="3400" y="3621"/>
                  <a:pt x="3501" y="3802"/>
                </a:cubicBezTo>
                <a:cubicBezTo>
                  <a:pt x="3516" y="3824"/>
                  <a:pt x="3563" y="3874"/>
                  <a:pt x="3608" y="3874"/>
                </a:cubicBezTo>
                <a:cubicBezTo>
                  <a:pt x="3623" y="3874"/>
                  <a:pt x="3638" y="3868"/>
                  <a:pt x="3652" y="3852"/>
                </a:cubicBezTo>
                <a:cubicBezTo>
                  <a:pt x="3701" y="3792"/>
                  <a:pt x="3681" y="3701"/>
                  <a:pt x="3621" y="3652"/>
                </a:cubicBezTo>
                <a:cubicBezTo>
                  <a:pt x="3320" y="3360"/>
                  <a:pt x="3059" y="3030"/>
                  <a:pt x="2749" y="2749"/>
                </a:cubicBezTo>
                <a:cubicBezTo>
                  <a:pt x="2498" y="2518"/>
                  <a:pt x="2257" y="2277"/>
                  <a:pt x="2016" y="2036"/>
                </a:cubicBezTo>
                <a:cubicBezTo>
                  <a:pt x="1796" y="1816"/>
                  <a:pt x="1585" y="1595"/>
                  <a:pt x="1385" y="1365"/>
                </a:cubicBezTo>
                <a:cubicBezTo>
                  <a:pt x="1214" y="1184"/>
                  <a:pt x="1064" y="993"/>
                  <a:pt x="903" y="803"/>
                </a:cubicBezTo>
                <a:cubicBezTo>
                  <a:pt x="712" y="582"/>
                  <a:pt x="502" y="391"/>
                  <a:pt x="331" y="151"/>
                </a:cubicBezTo>
                <a:cubicBezTo>
                  <a:pt x="291" y="91"/>
                  <a:pt x="221" y="10"/>
                  <a:pt x="141"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838;p27">
            <a:extLst>
              <a:ext uri="{FF2B5EF4-FFF2-40B4-BE49-F238E27FC236}">
                <a16:creationId xmlns:a16="http://schemas.microsoft.com/office/drawing/2014/main" id="{22E3817A-76E4-4446-A851-6B0078B3FFB0}"/>
              </a:ext>
            </a:extLst>
          </p:cNvPr>
          <p:cNvSpPr/>
          <p:nvPr/>
        </p:nvSpPr>
        <p:spPr>
          <a:xfrm>
            <a:off x="5329690" y="3601948"/>
            <a:ext cx="238039" cy="238400"/>
          </a:xfrm>
          <a:custGeom>
            <a:avLst/>
            <a:gdLst/>
            <a:ahLst/>
            <a:cxnLst/>
            <a:rect l="l" t="t" r="r" b="b"/>
            <a:pathLst>
              <a:path w="2629" h="2633" extrusionOk="0">
                <a:moveTo>
                  <a:pt x="2628" y="0"/>
                </a:moveTo>
                <a:cubicBezTo>
                  <a:pt x="2538" y="50"/>
                  <a:pt x="2478" y="80"/>
                  <a:pt x="2418" y="121"/>
                </a:cubicBezTo>
                <a:cubicBezTo>
                  <a:pt x="2046" y="391"/>
                  <a:pt x="1736" y="732"/>
                  <a:pt x="1415" y="1053"/>
                </a:cubicBezTo>
                <a:cubicBezTo>
                  <a:pt x="1315" y="1153"/>
                  <a:pt x="1194" y="1233"/>
                  <a:pt x="1104" y="1344"/>
                </a:cubicBezTo>
                <a:cubicBezTo>
                  <a:pt x="943" y="1574"/>
                  <a:pt x="743" y="1745"/>
                  <a:pt x="542" y="1936"/>
                </a:cubicBezTo>
                <a:cubicBezTo>
                  <a:pt x="372" y="2106"/>
                  <a:pt x="211" y="2297"/>
                  <a:pt x="51" y="2468"/>
                </a:cubicBezTo>
                <a:cubicBezTo>
                  <a:pt x="0" y="2528"/>
                  <a:pt x="11" y="2577"/>
                  <a:pt x="51" y="2618"/>
                </a:cubicBezTo>
                <a:cubicBezTo>
                  <a:pt x="64" y="2628"/>
                  <a:pt x="76" y="2632"/>
                  <a:pt x="88" y="2632"/>
                </a:cubicBezTo>
                <a:cubicBezTo>
                  <a:pt x="121" y="2632"/>
                  <a:pt x="149" y="2597"/>
                  <a:pt x="171" y="2568"/>
                </a:cubicBezTo>
                <a:cubicBezTo>
                  <a:pt x="211" y="2528"/>
                  <a:pt x="241" y="2488"/>
                  <a:pt x="292" y="2457"/>
                </a:cubicBezTo>
                <a:cubicBezTo>
                  <a:pt x="522" y="2327"/>
                  <a:pt x="682" y="2116"/>
                  <a:pt x="873" y="1926"/>
                </a:cubicBezTo>
                <a:cubicBezTo>
                  <a:pt x="1043" y="1765"/>
                  <a:pt x="1224" y="1595"/>
                  <a:pt x="1375" y="1414"/>
                </a:cubicBezTo>
                <a:cubicBezTo>
                  <a:pt x="1535" y="1233"/>
                  <a:pt x="1725" y="1093"/>
                  <a:pt x="1886" y="923"/>
                </a:cubicBezTo>
                <a:cubicBezTo>
                  <a:pt x="2037" y="762"/>
                  <a:pt x="2167" y="572"/>
                  <a:pt x="2327" y="442"/>
                </a:cubicBezTo>
                <a:cubicBezTo>
                  <a:pt x="2468" y="321"/>
                  <a:pt x="2548" y="181"/>
                  <a:pt x="2628" y="0"/>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839;p27">
            <a:extLst>
              <a:ext uri="{FF2B5EF4-FFF2-40B4-BE49-F238E27FC236}">
                <a16:creationId xmlns:a16="http://schemas.microsoft.com/office/drawing/2014/main" id="{08314E45-D97A-4E62-BFAF-6ECA2912787C}"/>
              </a:ext>
            </a:extLst>
          </p:cNvPr>
          <p:cNvSpPr/>
          <p:nvPr/>
        </p:nvSpPr>
        <p:spPr>
          <a:xfrm>
            <a:off x="6480315" y="3603759"/>
            <a:ext cx="238039" cy="238763"/>
          </a:xfrm>
          <a:custGeom>
            <a:avLst/>
            <a:gdLst/>
            <a:ahLst/>
            <a:cxnLst/>
            <a:rect l="l" t="t" r="r" b="b"/>
            <a:pathLst>
              <a:path w="2629" h="2637" extrusionOk="0">
                <a:moveTo>
                  <a:pt x="0" y="0"/>
                </a:moveTo>
                <a:cubicBezTo>
                  <a:pt x="40" y="60"/>
                  <a:pt x="40" y="81"/>
                  <a:pt x="61" y="101"/>
                </a:cubicBezTo>
                <a:cubicBezTo>
                  <a:pt x="291" y="361"/>
                  <a:pt x="511" y="622"/>
                  <a:pt x="763" y="863"/>
                </a:cubicBezTo>
                <a:cubicBezTo>
                  <a:pt x="863" y="963"/>
                  <a:pt x="913" y="1104"/>
                  <a:pt x="1033" y="1164"/>
                </a:cubicBezTo>
                <a:cubicBezTo>
                  <a:pt x="1344" y="1344"/>
                  <a:pt x="1525" y="1635"/>
                  <a:pt x="1746" y="1895"/>
                </a:cubicBezTo>
                <a:cubicBezTo>
                  <a:pt x="1946" y="2127"/>
                  <a:pt x="2167" y="2347"/>
                  <a:pt x="2387" y="2578"/>
                </a:cubicBezTo>
                <a:cubicBezTo>
                  <a:pt x="2421" y="2612"/>
                  <a:pt x="2464" y="2636"/>
                  <a:pt x="2507" y="2636"/>
                </a:cubicBezTo>
                <a:cubicBezTo>
                  <a:pt x="2528" y="2636"/>
                  <a:pt x="2548" y="2631"/>
                  <a:pt x="2568" y="2618"/>
                </a:cubicBezTo>
                <a:cubicBezTo>
                  <a:pt x="2628" y="2568"/>
                  <a:pt x="2568" y="2497"/>
                  <a:pt x="2528" y="2457"/>
                </a:cubicBezTo>
                <a:cubicBezTo>
                  <a:pt x="2347" y="2236"/>
                  <a:pt x="2176" y="2006"/>
                  <a:pt x="1966" y="1806"/>
                </a:cubicBezTo>
                <a:cubicBezTo>
                  <a:pt x="1685" y="1545"/>
                  <a:pt x="1445" y="1254"/>
                  <a:pt x="1173" y="983"/>
                </a:cubicBezTo>
                <a:cubicBezTo>
                  <a:pt x="913" y="712"/>
                  <a:pt x="652" y="442"/>
                  <a:pt x="361" y="201"/>
                </a:cubicBezTo>
                <a:cubicBezTo>
                  <a:pt x="271" y="121"/>
                  <a:pt x="161" y="50"/>
                  <a:pt x="0" y="0"/>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840;p27">
            <a:extLst>
              <a:ext uri="{FF2B5EF4-FFF2-40B4-BE49-F238E27FC236}">
                <a16:creationId xmlns:a16="http://schemas.microsoft.com/office/drawing/2014/main" id="{A4012B75-C551-4E5F-8C8D-908E1F5A85E9}"/>
              </a:ext>
            </a:extLst>
          </p:cNvPr>
          <p:cNvSpPr/>
          <p:nvPr/>
        </p:nvSpPr>
        <p:spPr>
          <a:xfrm>
            <a:off x="6485747" y="4638126"/>
            <a:ext cx="226177" cy="229799"/>
          </a:xfrm>
          <a:custGeom>
            <a:avLst/>
            <a:gdLst/>
            <a:ahLst/>
            <a:cxnLst/>
            <a:rect l="l" t="t" r="r" b="b"/>
            <a:pathLst>
              <a:path w="2498" h="2538" extrusionOk="0">
                <a:moveTo>
                  <a:pt x="2425" y="1"/>
                </a:moveTo>
                <a:cubicBezTo>
                  <a:pt x="2386" y="1"/>
                  <a:pt x="2346" y="37"/>
                  <a:pt x="2307" y="60"/>
                </a:cubicBezTo>
                <a:cubicBezTo>
                  <a:pt x="2056" y="220"/>
                  <a:pt x="1896" y="471"/>
                  <a:pt x="1675" y="672"/>
                </a:cubicBezTo>
                <a:cubicBezTo>
                  <a:pt x="1405" y="922"/>
                  <a:pt x="1144" y="1194"/>
                  <a:pt x="873" y="1464"/>
                </a:cubicBezTo>
                <a:cubicBezTo>
                  <a:pt x="652" y="1675"/>
                  <a:pt x="462" y="1925"/>
                  <a:pt x="231" y="2126"/>
                </a:cubicBezTo>
                <a:cubicBezTo>
                  <a:pt x="121" y="2217"/>
                  <a:pt x="50" y="2347"/>
                  <a:pt x="1" y="2538"/>
                </a:cubicBezTo>
                <a:cubicBezTo>
                  <a:pt x="90" y="2487"/>
                  <a:pt x="151" y="2477"/>
                  <a:pt x="181" y="2437"/>
                </a:cubicBezTo>
                <a:cubicBezTo>
                  <a:pt x="342" y="2226"/>
                  <a:pt x="592" y="2126"/>
                  <a:pt x="763" y="1925"/>
                </a:cubicBezTo>
                <a:cubicBezTo>
                  <a:pt x="963" y="1665"/>
                  <a:pt x="1224" y="1454"/>
                  <a:pt x="1445" y="1223"/>
                </a:cubicBezTo>
                <a:cubicBezTo>
                  <a:pt x="1675" y="983"/>
                  <a:pt x="1936" y="782"/>
                  <a:pt x="2127" y="521"/>
                </a:cubicBezTo>
                <a:cubicBezTo>
                  <a:pt x="2227" y="401"/>
                  <a:pt x="2377" y="321"/>
                  <a:pt x="2437" y="160"/>
                </a:cubicBezTo>
                <a:cubicBezTo>
                  <a:pt x="2457" y="100"/>
                  <a:pt x="2498" y="40"/>
                  <a:pt x="2457" y="10"/>
                </a:cubicBezTo>
                <a:cubicBezTo>
                  <a:pt x="2447" y="3"/>
                  <a:pt x="2436" y="1"/>
                  <a:pt x="2425"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841;p27">
            <a:extLst>
              <a:ext uri="{FF2B5EF4-FFF2-40B4-BE49-F238E27FC236}">
                <a16:creationId xmlns:a16="http://schemas.microsoft.com/office/drawing/2014/main" id="{CAD194EF-5C46-46C9-BADE-15C111A07EB0}"/>
              </a:ext>
            </a:extLst>
          </p:cNvPr>
          <p:cNvSpPr/>
          <p:nvPr/>
        </p:nvSpPr>
        <p:spPr>
          <a:xfrm>
            <a:off x="5328784" y="4638761"/>
            <a:ext cx="241660" cy="235503"/>
          </a:xfrm>
          <a:custGeom>
            <a:avLst/>
            <a:gdLst/>
            <a:ahLst/>
            <a:cxnLst/>
            <a:rect l="l" t="t" r="r" b="b"/>
            <a:pathLst>
              <a:path w="2669" h="2601" extrusionOk="0">
                <a:moveTo>
                  <a:pt x="111" y="0"/>
                </a:moveTo>
                <a:cubicBezTo>
                  <a:pt x="91" y="0"/>
                  <a:pt x="71" y="8"/>
                  <a:pt x="50" y="23"/>
                </a:cubicBezTo>
                <a:cubicBezTo>
                  <a:pt x="1" y="53"/>
                  <a:pt x="41" y="93"/>
                  <a:pt x="61" y="133"/>
                </a:cubicBezTo>
                <a:cubicBezTo>
                  <a:pt x="131" y="224"/>
                  <a:pt x="181" y="324"/>
                  <a:pt x="282" y="394"/>
                </a:cubicBezTo>
                <a:cubicBezTo>
                  <a:pt x="462" y="514"/>
                  <a:pt x="572" y="695"/>
                  <a:pt x="733" y="835"/>
                </a:cubicBezTo>
                <a:cubicBezTo>
                  <a:pt x="984" y="1056"/>
                  <a:pt x="1194" y="1337"/>
                  <a:pt x="1445" y="1577"/>
                </a:cubicBezTo>
                <a:cubicBezTo>
                  <a:pt x="1515" y="1648"/>
                  <a:pt x="1635" y="1668"/>
                  <a:pt x="1666" y="1788"/>
                </a:cubicBezTo>
                <a:cubicBezTo>
                  <a:pt x="1726" y="1969"/>
                  <a:pt x="1876" y="2089"/>
                  <a:pt x="2007" y="2179"/>
                </a:cubicBezTo>
                <a:cubicBezTo>
                  <a:pt x="2207" y="2330"/>
                  <a:pt x="2397" y="2511"/>
                  <a:pt x="2669" y="2600"/>
                </a:cubicBezTo>
                <a:cubicBezTo>
                  <a:pt x="2508" y="2320"/>
                  <a:pt x="2288" y="2139"/>
                  <a:pt x="2076" y="1938"/>
                </a:cubicBezTo>
                <a:cubicBezTo>
                  <a:pt x="1896" y="1768"/>
                  <a:pt x="1766" y="1557"/>
                  <a:pt x="1565" y="1407"/>
                </a:cubicBezTo>
                <a:cubicBezTo>
                  <a:pt x="1274" y="1176"/>
                  <a:pt x="1053" y="866"/>
                  <a:pt x="783" y="615"/>
                </a:cubicBezTo>
                <a:cubicBezTo>
                  <a:pt x="572" y="414"/>
                  <a:pt x="382" y="213"/>
                  <a:pt x="171" y="23"/>
                </a:cubicBezTo>
                <a:cubicBezTo>
                  <a:pt x="151" y="8"/>
                  <a:pt x="131" y="0"/>
                  <a:pt x="111" y="0"/>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842;p27">
            <a:extLst>
              <a:ext uri="{FF2B5EF4-FFF2-40B4-BE49-F238E27FC236}">
                <a16:creationId xmlns:a16="http://schemas.microsoft.com/office/drawing/2014/main" id="{A8ABD917-FC97-4561-989C-705EB353FF3F}"/>
              </a:ext>
            </a:extLst>
          </p:cNvPr>
          <p:cNvSpPr/>
          <p:nvPr/>
        </p:nvSpPr>
        <p:spPr>
          <a:xfrm>
            <a:off x="4975484" y="4228509"/>
            <a:ext cx="24628" cy="21277"/>
          </a:xfrm>
          <a:custGeom>
            <a:avLst/>
            <a:gdLst/>
            <a:ahLst/>
            <a:cxnLst/>
            <a:rect l="l" t="t" r="r" b="b"/>
            <a:pathLst>
              <a:path w="272" h="235" extrusionOk="0">
                <a:moveTo>
                  <a:pt x="82" y="19"/>
                </a:moveTo>
                <a:cubicBezTo>
                  <a:pt x="33" y="19"/>
                  <a:pt x="1" y="56"/>
                  <a:pt x="1" y="101"/>
                </a:cubicBezTo>
                <a:cubicBezTo>
                  <a:pt x="11" y="201"/>
                  <a:pt x="112" y="211"/>
                  <a:pt x="181" y="231"/>
                </a:cubicBezTo>
                <a:cubicBezTo>
                  <a:pt x="187" y="233"/>
                  <a:pt x="193" y="234"/>
                  <a:pt x="197" y="234"/>
                </a:cubicBezTo>
                <a:cubicBezTo>
                  <a:pt x="232" y="234"/>
                  <a:pt x="232" y="173"/>
                  <a:pt x="232" y="111"/>
                </a:cubicBezTo>
                <a:cubicBezTo>
                  <a:pt x="272" y="1"/>
                  <a:pt x="161" y="41"/>
                  <a:pt x="101" y="21"/>
                </a:cubicBezTo>
                <a:cubicBezTo>
                  <a:pt x="95" y="20"/>
                  <a:pt x="88" y="19"/>
                  <a:pt x="82" y="19"/>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843;p27">
            <a:extLst>
              <a:ext uri="{FF2B5EF4-FFF2-40B4-BE49-F238E27FC236}">
                <a16:creationId xmlns:a16="http://schemas.microsoft.com/office/drawing/2014/main" id="{D06FD87F-8C32-4338-9788-4BA774D0A5FD}"/>
              </a:ext>
            </a:extLst>
          </p:cNvPr>
          <p:cNvSpPr/>
          <p:nvPr/>
        </p:nvSpPr>
        <p:spPr>
          <a:xfrm>
            <a:off x="7052459" y="4225793"/>
            <a:ext cx="20916" cy="21007"/>
          </a:xfrm>
          <a:custGeom>
            <a:avLst/>
            <a:gdLst/>
            <a:ahLst/>
            <a:cxnLst/>
            <a:rect l="l" t="t" r="r" b="b"/>
            <a:pathLst>
              <a:path w="231" h="232" extrusionOk="0">
                <a:moveTo>
                  <a:pt x="161" y="0"/>
                </a:moveTo>
                <a:cubicBezTo>
                  <a:pt x="70" y="0"/>
                  <a:pt x="40" y="80"/>
                  <a:pt x="20" y="141"/>
                </a:cubicBezTo>
                <a:cubicBezTo>
                  <a:pt x="0" y="191"/>
                  <a:pt x="50" y="231"/>
                  <a:pt x="100" y="231"/>
                </a:cubicBezTo>
                <a:cubicBezTo>
                  <a:pt x="170" y="231"/>
                  <a:pt x="221" y="191"/>
                  <a:pt x="221" y="111"/>
                </a:cubicBezTo>
                <a:cubicBezTo>
                  <a:pt x="201" y="71"/>
                  <a:pt x="230" y="11"/>
                  <a:pt x="161" y="0"/>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844;p27">
            <a:extLst>
              <a:ext uri="{FF2B5EF4-FFF2-40B4-BE49-F238E27FC236}">
                <a16:creationId xmlns:a16="http://schemas.microsoft.com/office/drawing/2014/main" id="{240FA3D7-40F8-450E-AD49-F50BB2FA9B8C}"/>
              </a:ext>
            </a:extLst>
          </p:cNvPr>
          <p:cNvSpPr/>
          <p:nvPr/>
        </p:nvSpPr>
        <p:spPr>
          <a:xfrm>
            <a:off x="6534821" y="5022574"/>
            <a:ext cx="888231" cy="487757"/>
          </a:xfrm>
          <a:custGeom>
            <a:avLst/>
            <a:gdLst/>
            <a:ahLst/>
            <a:cxnLst/>
            <a:rect l="l" t="t" r="r" b="b"/>
            <a:pathLst>
              <a:path w="9810" h="5387" extrusionOk="0">
                <a:moveTo>
                  <a:pt x="1603" y="397"/>
                </a:moveTo>
                <a:cubicBezTo>
                  <a:pt x="1607" y="397"/>
                  <a:pt x="1610" y="397"/>
                  <a:pt x="1615" y="398"/>
                </a:cubicBezTo>
                <a:cubicBezTo>
                  <a:pt x="1675" y="407"/>
                  <a:pt x="1745" y="438"/>
                  <a:pt x="1795" y="508"/>
                </a:cubicBezTo>
                <a:cubicBezTo>
                  <a:pt x="1956" y="719"/>
                  <a:pt x="2156" y="899"/>
                  <a:pt x="2337" y="1100"/>
                </a:cubicBezTo>
                <a:cubicBezTo>
                  <a:pt x="2488" y="1280"/>
                  <a:pt x="2678" y="1410"/>
                  <a:pt x="2829" y="1591"/>
                </a:cubicBezTo>
                <a:cubicBezTo>
                  <a:pt x="2949" y="1742"/>
                  <a:pt x="3089" y="1922"/>
                  <a:pt x="3259" y="2032"/>
                </a:cubicBezTo>
                <a:cubicBezTo>
                  <a:pt x="3410" y="2133"/>
                  <a:pt x="3500" y="2273"/>
                  <a:pt x="3631" y="2393"/>
                </a:cubicBezTo>
                <a:cubicBezTo>
                  <a:pt x="3841" y="2584"/>
                  <a:pt x="4012" y="2825"/>
                  <a:pt x="4242" y="2975"/>
                </a:cubicBezTo>
                <a:cubicBezTo>
                  <a:pt x="4375" y="3069"/>
                  <a:pt x="4531" y="3132"/>
                  <a:pt x="4708" y="3132"/>
                </a:cubicBezTo>
                <a:cubicBezTo>
                  <a:pt x="4758" y="3132"/>
                  <a:pt x="4810" y="3127"/>
                  <a:pt x="4864" y="3115"/>
                </a:cubicBezTo>
                <a:cubicBezTo>
                  <a:pt x="5236" y="3046"/>
                  <a:pt x="5566" y="2895"/>
                  <a:pt x="5898" y="2714"/>
                </a:cubicBezTo>
                <a:cubicBezTo>
                  <a:pt x="6259" y="2524"/>
                  <a:pt x="6569" y="2253"/>
                  <a:pt x="6890" y="2012"/>
                </a:cubicBezTo>
                <a:cubicBezTo>
                  <a:pt x="6961" y="1962"/>
                  <a:pt x="7010" y="1872"/>
                  <a:pt x="7091" y="1822"/>
                </a:cubicBezTo>
                <a:cubicBezTo>
                  <a:pt x="7141" y="1792"/>
                  <a:pt x="7131" y="1742"/>
                  <a:pt x="7111" y="1711"/>
                </a:cubicBezTo>
                <a:cubicBezTo>
                  <a:pt x="7061" y="1621"/>
                  <a:pt x="6990" y="1541"/>
                  <a:pt x="6890" y="1531"/>
                </a:cubicBezTo>
                <a:cubicBezTo>
                  <a:pt x="6740" y="1531"/>
                  <a:pt x="6680" y="1401"/>
                  <a:pt x="6600" y="1330"/>
                </a:cubicBezTo>
                <a:cubicBezTo>
                  <a:pt x="6560" y="1301"/>
                  <a:pt x="6589" y="1160"/>
                  <a:pt x="6690" y="1150"/>
                </a:cubicBezTo>
                <a:cubicBezTo>
                  <a:pt x="6931" y="1104"/>
                  <a:pt x="7147" y="936"/>
                  <a:pt x="7409" y="936"/>
                </a:cubicBezTo>
                <a:cubicBezTo>
                  <a:pt x="7430" y="936"/>
                  <a:pt x="7451" y="937"/>
                  <a:pt x="7472" y="939"/>
                </a:cubicBezTo>
                <a:cubicBezTo>
                  <a:pt x="7563" y="939"/>
                  <a:pt x="7583" y="829"/>
                  <a:pt x="7663" y="809"/>
                </a:cubicBezTo>
                <a:cubicBezTo>
                  <a:pt x="7893" y="748"/>
                  <a:pt x="8134" y="699"/>
                  <a:pt x="8365" y="648"/>
                </a:cubicBezTo>
                <a:cubicBezTo>
                  <a:pt x="8545" y="608"/>
                  <a:pt x="8786" y="598"/>
                  <a:pt x="8956" y="528"/>
                </a:cubicBezTo>
                <a:cubicBezTo>
                  <a:pt x="8992" y="514"/>
                  <a:pt x="9027" y="507"/>
                  <a:pt x="9061" y="507"/>
                </a:cubicBezTo>
                <a:cubicBezTo>
                  <a:pt x="9245" y="507"/>
                  <a:pt x="9389" y="699"/>
                  <a:pt x="9398" y="919"/>
                </a:cubicBezTo>
                <a:cubicBezTo>
                  <a:pt x="9408" y="1220"/>
                  <a:pt x="9317" y="1511"/>
                  <a:pt x="9257" y="1802"/>
                </a:cubicBezTo>
                <a:cubicBezTo>
                  <a:pt x="9207" y="2023"/>
                  <a:pt x="9137" y="2233"/>
                  <a:pt x="9107" y="2454"/>
                </a:cubicBezTo>
                <a:cubicBezTo>
                  <a:pt x="9057" y="2694"/>
                  <a:pt x="8947" y="2895"/>
                  <a:pt x="8876" y="3126"/>
                </a:cubicBezTo>
                <a:cubicBezTo>
                  <a:pt x="8857" y="3183"/>
                  <a:pt x="8811" y="3267"/>
                  <a:pt x="8721" y="3267"/>
                </a:cubicBezTo>
                <a:cubicBezTo>
                  <a:pt x="8716" y="3267"/>
                  <a:pt x="8711" y="3267"/>
                  <a:pt x="8706" y="3266"/>
                </a:cubicBezTo>
                <a:cubicBezTo>
                  <a:pt x="8626" y="3246"/>
                  <a:pt x="8525" y="3246"/>
                  <a:pt x="8485" y="3126"/>
                </a:cubicBezTo>
                <a:cubicBezTo>
                  <a:pt x="8435" y="2986"/>
                  <a:pt x="8365" y="2845"/>
                  <a:pt x="8184" y="2825"/>
                </a:cubicBezTo>
                <a:cubicBezTo>
                  <a:pt x="8104" y="2825"/>
                  <a:pt x="8024" y="2845"/>
                  <a:pt x="7984" y="2895"/>
                </a:cubicBezTo>
                <a:cubicBezTo>
                  <a:pt x="7783" y="3196"/>
                  <a:pt x="7522" y="3407"/>
                  <a:pt x="7211" y="3587"/>
                </a:cubicBezTo>
                <a:cubicBezTo>
                  <a:pt x="7071" y="3668"/>
                  <a:pt x="6941" y="3798"/>
                  <a:pt x="6830" y="3918"/>
                </a:cubicBezTo>
                <a:cubicBezTo>
                  <a:pt x="6660" y="4089"/>
                  <a:pt x="6459" y="4199"/>
                  <a:pt x="6259" y="4319"/>
                </a:cubicBezTo>
                <a:cubicBezTo>
                  <a:pt x="6018" y="4459"/>
                  <a:pt x="5817" y="4650"/>
                  <a:pt x="5557" y="4751"/>
                </a:cubicBezTo>
                <a:cubicBezTo>
                  <a:pt x="5175" y="4881"/>
                  <a:pt x="4834" y="5101"/>
                  <a:pt x="4413" y="5121"/>
                </a:cubicBezTo>
                <a:cubicBezTo>
                  <a:pt x="4385" y="5123"/>
                  <a:pt x="4356" y="5124"/>
                  <a:pt x="4327" y="5124"/>
                </a:cubicBezTo>
                <a:cubicBezTo>
                  <a:pt x="4176" y="5124"/>
                  <a:pt x="4025" y="5099"/>
                  <a:pt x="3881" y="5032"/>
                </a:cubicBezTo>
                <a:cubicBezTo>
                  <a:pt x="3641" y="4921"/>
                  <a:pt x="3380" y="4831"/>
                  <a:pt x="3179" y="4660"/>
                </a:cubicBezTo>
                <a:cubicBezTo>
                  <a:pt x="2989" y="4510"/>
                  <a:pt x="2758" y="4439"/>
                  <a:pt x="2577" y="4239"/>
                </a:cubicBezTo>
                <a:cubicBezTo>
                  <a:pt x="2447" y="4089"/>
                  <a:pt x="2276" y="3908"/>
                  <a:pt x="2046" y="3838"/>
                </a:cubicBezTo>
                <a:cubicBezTo>
                  <a:pt x="1976" y="3828"/>
                  <a:pt x="1926" y="3657"/>
                  <a:pt x="1826" y="3577"/>
                </a:cubicBezTo>
                <a:cubicBezTo>
                  <a:pt x="1665" y="3457"/>
                  <a:pt x="1514" y="3296"/>
                  <a:pt x="1374" y="3156"/>
                </a:cubicBezTo>
                <a:cubicBezTo>
                  <a:pt x="1304" y="3095"/>
                  <a:pt x="1213" y="2995"/>
                  <a:pt x="1173" y="2915"/>
                </a:cubicBezTo>
                <a:cubicBezTo>
                  <a:pt x="1103" y="2785"/>
                  <a:pt x="953" y="2714"/>
                  <a:pt x="933" y="2534"/>
                </a:cubicBezTo>
                <a:cubicBezTo>
                  <a:pt x="923" y="2454"/>
                  <a:pt x="823" y="2303"/>
                  <a:pt x="722" y="2243"/>
                </a:cubicBezTo>
                <a:cubicBezTo>
                  <a:pt x="582" y="2153"/>
                  <a:pt x="511" y="2023"/>
                  <a:pt x="411" y="1902"/>
                </a:cubicBezTo>
                <a:cubicBezTo>
                  <a:pt x="371" y="1832"/>
                  <a:pt x="311" y="1782"/>
                  <a:pt x="351" y="1702"/>
                </a:cubicBezTo>
                <a:cubicBezTo>
                  <a:pt x="391" y="1642"/>
                  <a:pt x="471" y="1631"/>
                  <a:pt x="551" y="1631"/>
                </a:cubicBezTo>
                <a:cubicBezTo>
                  <a:pt x="582" y="1631"/>
                  <a:pt x="622" y="1631"/>
                  <a:pt x="662" y="1621"/>
                </a:cubicBezTo>
                <a:cubicBezTo>
                  <a:pt x="712" y="1607"/>
                  <a:pt x="763" y="1602"/>
                  <a:pt x="815" y="1602"/>
                </a:cubicBezTo>
                <a:cubicBezTo>
                  <a:pt x="910" y="1602"/>
                  <a:pt x="1007" y="1618"/>
                  <a:pt x="1106" y="1618"/>
                </a:cubicBezTo>
                <a:cubicBezTo>
                  <a:pt x="1178" y="1618"/>
                  <a:pt x="1250" y="1610"/>
                  <a:pt x="1324" y="1581"/>
                </a:cubicBezTo>
                <a:cubicBezTo>
                  <a:pt x="1444" y="1541"/>
                  <a:pt x="1464" y="1481"/>
                  <a:pt x="1444" y="1401"/>
                </a:cubicBezTo>
                <a:cubicBezTo>
                  <a:pt x="1414" y="1270"/>
                  <a:pt x="1414" y="1150"/>
                  <a:pt x="1474" y="1029"/>
                </a:cubicBezTo>
                <a:cubicBezTo>
                  <a:pt x="1514" y="949"/>
                  <a:pt x="1444" y="859"/>
                  <a:pt x="1444" y="759"/>
                </a:cubicBezTo>
                <a:cubicBezTo>
                  <a:pt x="1454" y="668"/>
                  <a:pt x="1464" y="598"/>
                  <a:pt x="1505" y="518"/>
                </a:cubicBezTo>
                <a:cubicBezTo>
                  <a:pt x="1532" y="462"/>
                  <a:pt x="1552" y="397"/>
                  <a:pt x="1603" y="397"/>
                </a:cubicBezTo>
                <a:close/>
                <a:moveTo>
                  <a:pt x="1523" y="1"/>
                </a:moveTo>
                <a:cubicBezTo>
                  <a:pt x="1430" y="1"/>
                  <a:pt x="1334" y="52"/>
                  <a:pt x="1314" y="137"/>
                </a:cubicBezTo>
                <a:cubicBezTo>
                  <a:pt x="1244" y="398"/>
                  <a:pt x="1113" y="648"/>
                  <a:pt x="1164" y="889"/>
                </a:cubicBezTo>
                <a:lnTo>
                  <a:pt x="1164" y="1060"/>
                </a:lnTo>
                <a:cubicBezTo>
                  <a:pt x="1173" y="1341"/>
                  <a:pt x="1153" y="1330"/>
                  <a:pt x="872" y="1381"/>
                </a:cubicBezTo>
                <a:cubicBezTo>
                  <a:pt x="840" y="1387"/>
                  <a:pt x="809" y="1390"/>
                  <a:pt x="777" y="1390"/>
                </a:cubicBezTo>
                <a:cubicBezTo>
                  <a:pt x="686" y="1390"/>
                  <a:pt x="594" y="1370"/>
                  <a:pt x="500" y="1370"/>
                </a:cubicBezTo>
                <a:cubicBezTo>
                  <a:pt x="429" y="1370"/>
                  <a:pt x="356" y="1381"/>
                  <a:pt x="281" y="1421"/>
                </a:cubicBezTo>
                <a:cubicBezTo>
                  <a:pt x="170" y="1491"/>
                  <a:pt x="0" y="1651"/>
                  <a:pt x="80" y="1782"/>
                </a:cubicBezTo>
                <a:cubicBezTo>
                  <a:pt x="210" y="2023"/>
                  <a:pt x="341" y="2253"/>
                  <a:pt x="542" y="2433"/>
                </a:cubicBezTo>
                <a:cubicBezTo>
                  <a:pt x="632" y="2524"/>
                  <a:pt x="692" y="2624"/>
                  <a:pt x="742" y="2714"/>
                </a:cubicBezTo>
                <a:cubicBezTo>
                  <a:pt x="883" y="2935"/>
                  <a:pt x="1023" y="3166"/>
                  <a:pt x="1204" y="3347"/>
                </a:cubicBezTo>
                <a:cubicBezTo>
                  <a:pt x="1615" y="3788"/>
                  <a:pt x="2026" y="4219"/>
                  <a:pt x="2517" y="4560"/>
                </a:cubicBezTo>
                <a:cubicBezTo>
                  <a:pt x="2918" y="4851"/>
                  <a:pt x="3340" y="5121"/>
                  <a:pt x="3801" y="5302"/>
                </a:cubicBezTo>
                <a:cubicBezTo>
                  <a:pt x="3958" y="5363"/>
                  <a:pt x="4111" y="5386"/>
                  <a:pt x="4263" y="5386"/>
                </a:cubicBezTo>
                <a:cubicBezTo>
                  <a:pt x="4459" y="5386"/>
                  <a:pt x="4651" y="5347"/>
                  <a:pt x="4844" y="5302"/>
                </a:cubicBezTo>
                <a:cubicBezTo>
                  <a:pt x="5025" y="5262"/>
                  <a:pt x="5165" y="5121"/>
                  <a:pt x="5346" y="5092"/>
                </a:cubicBezTo>
                <a:cubicBezTo>
                  <a:pt x="5637" y="5021"/>
                  <a:pt x="5867" y="4841"/>
                  <a:pt x="6128" y="4711"/>
                </a:cubicBezTo>
                <a:cubicBezTo>
                  <a:pt x="6409" y="4570"/>
                  <a:pt x="6660" y="4379"/>
                  <a:pt x="6910" y="4199"/>
                </a:cubicBezTo>
                <a:cubicBezTo>
                  <a:pt x="7271" y="3928"/>
                  <a:pt x="7632" y="3647"/>
                  <a:pt x="7944" y="3306"/>
                </a:cubicBezTo>
                <a:cubicBezTo>
                  <a:pt x="8042" y="3199"/>
                  <a:pt x="8092" y="3143"/>
                  <a:pt x="8137" y="3143"/>
                </a:cubicBezTo>
                <a:cubicBezTo>
                  <a:pt x="8185" y="3143"/>
                  <a:pt x="8227" y="3204"/>
                  <a:pt x="8314" y="3327"/>
                </a:cubicBezTo>
                <a:cubicBezTo>
                  <a:pt x="8426" y="3486"/>
                  <a:pt x="8572" y="3566"/>
                  <a:pt x="8713" y="3566"/>
                </a:cubicBezTo>
                <a:cubicBezTo>
                  <a:pt x="8864" y="3566"/>
                  <a:pt x="9009" y="3473"/>
                  <a:pt x="9097" y="3286"/>
                </a:cubicBezTo>
                <a:cubicBezTo>
                  <a:pt x="9197" y="3055"/>
                  <a:pt x="9277" y="2815"/>
                  <a:pt x="9348" y="2564"/>
                </a:cubicBezTo>
                <a:cubicBezTo>
                  <a:pt x="9508" y="1952"/>
                  <a:pt x="9809" y="1040"/>
                  <a:pt x="9578" y="418"/>
                </a:cubicBezTo>
                <a:cubicBezTo>
                  <a:pt x="9558" y="378"/>
                  <a:pt x="9538" y="327"/>
                  <a:pt x="9498" y="307"/>
                </a:cubicBezTo>
                <a:cubicBezTo>
                  <a:pt x="9468" y="287"/>
                  <a:pt x="9418" y="287"/>
                  <a:pt x="9368" y="287"/>
                </a:cubicBezTo>
                <a:cubicBezTo>
                  <a:pt x="8465" y="318"/>
                  <a:pt x="7522" y="508"/>
                  <a:pt x="6680" y="839"/>
                </a:cubicBezTo>
                <a:cubicBezTo>
                  <a:pt x="6529" y="899"/>
                  <a:pt x="6429" y="989"/>
                  <a:pt x="6308" y="1080"/>
                </a:cubicBezTo>
                <a:cubicBezTo>
                  <a:pt x="6158" y="1190"/>
                  <a:pt x="6208" y="1321"/>
                  <a:pt x="6268" y="1421"/>
                </a:cubicBezTo>
                <a:cubicBezTo>
                  <a:pt x="6319" y="1511"/>
                  <a:pt x="6409" y="1611"/>
                  <a:pt x="6529" y="1651"/>
                </a:cubicBezTo>
                <a:cubicBezTo>
                  <a:pt x="6640" y="1691"/>
                  <a:pt x="6680" y="1762"/>
                  <a:pt x="6580" y="1852"/>
                </a:cubicBezTo>
                <a:cubicBezTo>
                  <a:pt x="6389" y="2032"/>
                  <a:pt x="6188" y="2193"/>
                  <a:pt x="5967" y="2333"/>
                </a:cubicBezTo>
                <a:cubicBezTo>
                  <a:pt x="5677" y="2514"/>
                  <a:pt x="5386" y="2694"/>
                  <a:pt x="5055" y="2795"/>
                </a:cubicBezTo>
                <a:cubicBezTo>
                  <a:pt x="4931" y="2831"/>
                  <a:pt x="4807" y="2873"/>
                  <a:pt x="4684" y="2873"/>
                </a:cubicBezTo>
                <a:cubicBezTo>
                  <a:pt x="4568" y="2873"/>
                  <a:pt x="4454" y="2836"/>
                  <a:pt x="4343" y="2725"/>
                </a:cubicBezTo>
                <a:cubicBezTo>
                  <a:pt x="4102" y="2504"/>
                  <a:pt x="3861" y="2273"/>
                  <a:pt x="3620" y="2043"/>
                </a:cubicBezTo>
                <a:cubicBezTo>
                  <a:pt x="3420" y="1852"/>
                  <a:pt x="3230" y="1642"/>
                  <a:pt x="3039" y="1441"/>
                </a:cubicBezTo>
                <a:cubicBezTo>
                  <a:pt x="2748" y="1150"/>
                  <a:pt x="2427" y="899"/>
                  <a:pt x="2187" y="568"/>
                </a:cubicBezTo>
                <a:cubicBezTo>
                  <a:pt x="2036" y="367"/>
                  <a:pt x="1835" y="217"/>
                  <a:pt x="1655" y="46"/>
                </a:cubicBezTo>
                <a:cubicBezTo>
                  <a:pt x="1620" y="15"/>
                  <a:pt x="1572" y="1"/>
                  <a:pt x="1523"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845;p27">
            <a:extLst>
              <a:ext uri="{FF2B5EF4-FFF2-40B4-BE49-F238E27FC236}">
                <a16:creationId xmlns:a16="http://schemas.microsoft.com/office/drawing/2014/main" id="{A8270C6C-9F06-4750-B4AB-54A8F9DF2182}"/>
              </a:ext>
            </a:extLst>
          </p:cNvPr>
          <p:cNvSpPr/>
          <p:nvPr/>
        </p:nvSpPr>
        <p:spPr>
          <a:xfrm>
            <a:off x="6534821" y="2909563"/>
            <a:ext cx="888231" cy="487667"/>
          </a:xfrm>
          <a:custGeom>
            <a:avLst/>
            <a:gdLst/>
            <a:ahLst/>
            <a:cxnLst/>
            <a:rect l="l" t="t" r="r" b="b"/>
            <a:pathLst>
              <a:path w="9810" h="5386" extrusionOk="0">
                <a:moveTo>
                  <a:pt x="4263" y="1"/>
                </a:moveTo>
                <a:cubicBezTo>
                  <a:pt x="4111" y="1"/>
                  <a:pt x="3958" y="24"/>
                  <a:pt x="3801" y="85"/>
                </a:cubicBezTo>
                <a:cubicBezTo>
                  <a:pt x="3340" y="265"/>
                  <a:pt x="2918" y="536"/>
                  <a:pt x="2517" y="827"/>
                </a:cubicBezTo>
                <a:cubicBezTo>
                  <a:pt x="2026" y="1168"/>
                  <a:pt x="1615" y="1599"/>
                  <a:pt x="1204" y="2040"/>
                </a:cubicBezTo>
                <a:cubicBezTo>
                  <a:pt x="1023" y="2221"/>
                  <a:pt x="883" y="2452"/>
                  <a:pt x="742" y="2672"/>
                </a:cubicBezTo>
                <a:cubicBezTo>
                  <a:pt x="692" y="2762"/>
                  <a:pt x="632" y="2863"/>
                  <a:pt x="542" y="2953"/>
                </a:cubicBezTo>
                <a:cubicBezTo>
                  <a:pt x="341" y="3134"/>
                  <a:pt x="210" y="3364"/>
                  <a:pt x="80" y="3595"/>
                </a:cubicBezTo>
                <a:cubicBezTo>
                  <a:pt x="0" y="3736"/>
                  <a:pt x="170" y="3896"/>
                  <a:pt x="281" y="3966"/>
                </a:cubicBezTo>
                <a:cubicBezTo>
                  <a:pt x="356" y="4005"/>
                  <a:pt x="429" y="4017"/>
                  <a:pt x="500" y="4017"/>
                </a:cubicBezTo>
                <a:cubicBezTo>
                  <a:pt x="594" y="4017"/>
                  <a:pt x="686" y="3997"/>
                  <a:pt x="777" y="3997"/>
                </a:cubicBezTo>
                <a:cubicBezTo>
                  <a:pt x="809" y="3997"/>
                  <a:pt x="840" y="3999"/>
                  <a:pt x="872" y="4006"/>
                </a:cubicBezTo>
                <a:cubicBezTo>
                  <a:pt x="1153" y="4057"/>
                  <a:pt x="1173" y="4046"/>
                  <a:pt x="1164" y="4327"/>
                </a:cubicBezTo>
                <a:lnTo>
                  <a:pt x="1164" y="4498"/>
                </a:lnTo>
                <a:cubicBezTo>
                  <a:pt x="1113" y="4739"/>
                  <a:pt x="1244" y="4989"/>
                  <a:pt x="1314" y="5250"/>
                </a:cubicBezTo>
                <a:cubicBezTo>
                  <a:pt x="1334" y="5335"/>
                  <a:pt x="1430" y="5386"/>
                  <a:pt x="1523" y="5386"/>
                </a:cubicBezTo>
                <a:cubicBezTo>
                  <a:pt x="1572" y="5386"/>
                  <a:pt x="1620" y="5372"/>
                  <a:pt x="1655" y="5340"/>
                </a:cubicBezTo>
                <a:cubicBezTo>
                  <a:pt x="1835" y="5169"/>
                  <a:pt x="2036" y="5019"/>
                  <a:pt x="2187" y="4819"/>
                </a:cubicBezTo>
                <a:cubicBezTo>
                  <a:pt x="2427" y="4487"/>
                  <a:pt x="2748" y="4237"/>
                  <a:pt x="3039" y="3946"/>
                </a:cubicBezTo>
                <a:cubicBezTo>
                  <a:pt x="3230" y="3745"/>
                  <a:pt x="3420" y="3535"/>
                  <a:pt x="3620" y="3344"/>
                </a:cubicBezTo>
                <a:cubicBezTo>
                  <a:pt x="3861" y="3114"/>
                  <a:pt x="4102" y="2883"/>
                  <a:pt x="4343" y="2662"/>
                </a:cubicBezTo>
                <a:cubicBezTo>
                  <a:pt x="4454" y="2551"/>
                  <a:pt x="4568" y="2514"/>
                  <a:pt x="4684" y="2514"/>
                </a:cubicBezTo>
                <a:cubicBezTo>
                  <a:pt x="4807" y="2514"/>
                  <a:pt x="4931" y="2556"/>
                  <a:pt x="5055" y="2592"/>
                </a:cubicBezTo>
                <a:cubicBezTo>
                  <a:pt x="5386" y="2693"/>
                  <a:pt x="5677" y="2873"/>
                  <a:pt x="5967" y="3054"/>
                </a:cubicBezTo>
                <a:cubicBezTo>
                  <a:pt x="6188" y="3194"/>
                  <a:pt x="6389" y="3355"/>
                  <a:pt x="6580" y="3535"/>
                </a:cubicBezTo>
                <a:cubicBezTo>
                  <a:pt x="6680" y="3625"/>
                  <a:pt x="6640" y="3696"/>
                  <a:pt x="6529" y="3736"/>
                </a:cubicBezTo>
                <a:cubicBezTo>
                  <a:pt x="6409" y="3776"/>
                  <a:pt x="6319" y="3876"/>
                  <a:pt x="6268" y="3966"/>
                </a:cubicBezTo>
                <a:cubicBezTo>
                  <a:pt x="6208" y="4066"/>
                  <a:pt x="6158" y="4197"/>
                  <a:pt x="6308" y="4307"/>
                </a:cubicBezTo>
                <a:cubicBezTo>
                  <a:pt x="6429" y="4398"/>
                  <a:pt x="6529" y="4487"/>
                  <a:pt x="6680" y="4548"/>
                </a:cubicBezTo>
                <a:cubicBezTo>
                  <a:pt x="7522" y="4879"/>
                  <a:pt x="8465" y="5069"/>
                  <a:pt x="9368" y="5100"/>
                </a:cubicBezTo>
                <a:cubicBezTo>
                  <a:pt x="9418" y="5100"/>
                  <a:pt x="9468" y="5100"/>
                  <a:pt x="9498" y="5080"/>
                </a:cubicBezTo>
                <a:cubicBezTo>
                  <a:pt x="9538" y="5060"/>
                  <a:pt x="9558" y="5009"/>
                  <a:pt x="9578" y="4969"/>
                </a:cubicBezTo>
                <a:cubicBezTo>
                  <a:pt x="9809" y="4347"/>
                  <a:pt x="9508" y="3435"/>
                  <a:pt x="9348" y="2823"/>
                </a:cubicBezTo>
                <a:cubicBezTo>
                  <a:pt x="9277" y="2572"/>
                  <a:pt x="9197" y="2331"/>
                  <a:pt x="9097" y="2100"/>
                </a:cubicBezTo>
                <a:cubicBezTo>
                  <a:pt x="9009" y="1913"/>
                  <a:pt x="8864" y="1821"/>
                  <a:pt x="8713" y="1821"/>
                </a:cubicBezTo>
                <a:cubicBezTo>
                  <a:pt x="8572" y="1821"/>
                  <a:pt x="8426" y="1901"/>
                  <a:pt x="8314" y="2060"/>
                </a:cubicBezTo>
                <a:cubicBezTo>
                  <a:pt x="8227" y="2183"/>
                  <a:pt x="8185" y="2243"/>
                  <a:pt x="8137" y="2243"/>
                </a:cubicBezTo>
                <a:cubicBezTo>
                  <a:pt x="8092" y="2243"/>
                  <a:pt x="8042" y="2188"/>
                  <a:pt x="7944" y="2080"/>
                </a:cubicBezTo>
                <a:cubicBezTo>
                  <a:pt x="7632" y="1739"/>
                  <a:pt x="7271" y="1458"/>
                  <a:pt x="6910" y="1188"/>
                </a:cubicBezTo>
                <a:cubicBezTo>
                  <a:pt x="6660" y="1008"/>
                  <a:pt x="6409" y="817"/>
                  <a:pt x="6128" y="676"/>
                </a:cubicBezTo>
                <a:cubicBezTo>
                  <a:pt x="5867" y="546"/>
                  <a:pt x="5637" y="366"/>
                  <a:pt x="5346" y="295"/>
                </a:cubicBezTo>
                <a:cubicBezTo>
                  <a:pt x="5165" y="265"/>
                  <a:pt x="5025" y="125"/>
                  <a:pt x="4844" y="85"/>
                </a:cubicBezTo>
                <a:cubicBezTo>
                  <a:pt x="4651" y="40"/>
                  <a:pt x="4459" y="1"/>
                  <a:pt x="4263"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846;p27">
            <a:extLst>
              <a:ext uri="{FF2B5EF4-FFF2-40B4-BE49-F238E27FC236}">
                <a16:creationId xmlns:a16="http://schemas.microsoft.com/office/drawing/2014/main" id="{33BFA2E0-22BD-4398-BC79-1DA30AD5B79C}"/>
              </a:ext>
            </a:extLst>
          </p:cNvPr>
          <p:cNvSpPr/>
          <p:nvPr/>
        </p:nvSpPr>
        <p:spPr>
          <a:xfrm>
            <a:off x="6534821" y="2909563"/>
            <a:ext cx="888231" cy="487667"/>
          </a:xfrm>
          <a:custGeom>
            <a:avLst/>
            <a:gdLst/>
            <a:ahLst/>
            <a:cxnLst/>
            <a:rect l="l" t="t" r="r" b="b"/>
            <a:pathLst>
              <a:path w="9810" h="5386" extrusionOk="0">
                <a:moveTo>
                  <a:pt x="4327" y="263"/>
                </a:moveTo>
                <a:cubicBezTo>
                  <a:pt x="4356" y="263"/>
                  <a:pt x="4385" y="264"/>
                  <a:pt x="4413" y="265"/>
                </a:cubicBezTo>
                <a:cubicBezTo>
                  <a:pt x="4834" y="285"/>
                  <a:pt x="5175" y="506"/>
                  <a:pt x="5557" y="636"/>
                </a:cubicBezTo>
                <a:cubicBezTo>
                  <a:pt x="5817" y="736"/>
                  <a:pt x="6018" y="927"/>
                  <a:pt x="6259" y="1068"/>
                </a:cubicBezTo>
                <a:cubicBezTo>
                  <a:pt x="6459" y="1188"/>
                  <a:pt x="6660" y="1298"/>
                  <a:pt x="6830" y="1469"/>
                </a:cubicBezTo>
                <a:cubicBezTo>
                  <a:pt x="6941" y="1589"/>
                  <a:pt x="7071" y="1719"/>
                  <a:pt x="7211" y="1800"/>
                </a:cubicBezTo>
                <a:cubicBezTo>
                  <a:pt x="7522" y="1980"/>
                  <a:pt x="7783" y="2191"/>
                  <a:pt x="7984" y="2492"/>
                </a:cubicBezTo>
                <a:cubicBezTo>
                  <a:pt x="8024" y="2542"/>
                  <a:pt x="8104" y="2562"/>
                  <a:pt x="8184" y="2562"/>
                </a:cubicBezTo>
                <a:cubicBezTo>
                  <a:pt x="8365" y="2542"/>
                  <a:pt x="8435" y="2401"/>
                  <a:pt x="8485" y="2261"/>
                </a:cubicBezTo>
                <a:cubicBezTo>
                  <a:pt x="8525" y="2141"/>
                  <a:pt x="8626" y="2141"/>
                  <a:pt x="8706" y="2120"/>
                </a:cubicBezTo>
                <a:cubicBezTo>
                  <a:pt x="8711" y="2120"/>
                  <a:pt x="8716" y="2120"/>
                  <a:pt x="8721" y="2120"/>
                </a:cubicBezTo>
                <a:cubicBezTo>
                  <a:pt x="8811" y="2120"/>
                  <a:pt x="8857" y="2204"/>
                  <a:pt x="8876" y="2261"/>
                </a:cubicBezTo>
                <a:cubicBezTo>
                  <a:pt x="8947" y="2492"/>
                  <a:pt x="9057" y="2693"/>
                  <a:pt x="9107" y="2933"/>
                </a:cubicBezTo>
                <a:cubicBezTo>
                  <a:pt x="9137" y="3154"/>
                  <a:pt x="9207" y="3364"/>
                  <a:pt x="9257" y="3585"/>
                </a:cubicBezTo>
                <a:cubicBezTo>
                  <a:pt x="9317" y="3876"/>
                  <a:pt x="9408" y="4167"/>
                  <a:pt x="9398" y="4467"/>
                </a:cubicBezTo>
                <a:cubicBezTo>
                  <a:pt x="9389" y="4688"/>
                  <a:pt x="9245" y="4879"/>
                  <a:pt x="9061" y="4879"/>
                </a:cubicBezTo>
                <a:cubicBezTo>
                  <a:pt x="9027" y="4879"/>
                  <a:pt x="8992" y="4873"/>
                  <a:pt x="8956" y="4859"/>
                </a:cubicBezTo>
                <a:cubicBezTo>
                  <a:pt x="8786" y="4788"/>
                  <a:pt x="8545" y="4779"/>
                  <a:pt x="8365" y="4739"/>
                </a:cubicBezTo>
                <a:cubicBezTo>
                  <a:pt x="8134" y="4688"/>
                  <a:pt x="7893" y="4638"/>
                  <a:pt x="7663" y="4578"/>
                </a:cubicBezTo>
                <a:cubicBezTo>
                  <a:pt x="7583" y="4558"/>
                  <a:pt x="7563" y="4447"/>
                  <a:pt x="7472" y="4447"/>
                </a:cubicBezTo>
                <a:cubicBezTo>
                  <a:pt x="7451" y="4450"/>
                  <a:pt x="7430" y="4451"/>
                  <a:pt x="7409" y="4451"/>
                </a:cubicBezTo>
                <a:cubicBezTo>
                  <a:pt x="7147" y="4451"/>
                  <a:pt x="6931" y="4283"/>
                  <a:pt x="6690" y="4237"/>
                </a:cubicBezTo>
                <a:cubicBezTo>
                  <a:pt x="6589" y="4227"/>
                  <a:pt x="6560" y="4086"/>
                  <a:pt x="6600" y="4057"/>
                </a:cubicBezTo>
                <a:cubicBezTo>
                  <a:pt x="6680" y="3986"/>
                  <a:pt x="6740" y="3856"/>
                  <a:pt x="6890" y="3856"/>
                </a:cubicBezTo>
                <a:cubicBezTo>
                  <a:pt x="6990" y="3846"/>
                  <a:pt x="7061" y="3765"/>
                  <a:pt x="7111" y="3675"/>
                </a:cubicBezTo>
                <a:cubicBezTo>
                  <a:pt x="7131" y="3645"/>
                  <a:pt x="7141" y="3595"/>
                  <a:pt x="7091" y="3565"/>
                </a:cubicBezTo>
                <a:cubicBezTo>
                  <a:pt x="7010" y="3515"/>
                  <a:pt x="6961" y="3424"/>
                  <a:pt x="6890" y="3375"/>
                </a:cubicBezTo>
                <a:cubicBezTo>
                  <a:pt x="6569" y="3134"/>
                  <a:pt x="6259" y="2863"/>
                  <a:pt x="5898" y="2672"/>
                </a:cubicBezTo>
                <a:cubicBezTo>
                  <a:pt x="5566" y="2492"/>
                  <a:pt x="5236" y="2341"/>
                  <a:pt x="4864" y="2271"/>
                </a:cubicBezTo>
                <a:cubicBezTo>
                  <a:pt x="4810" y="2260"/>
                  <a:pt x="4758" y="2255"/>
                  <a:pt x="4708" y="2255"/>
                </a:cubicBezTo>
                <a:cubicBezTo>
                  <a:pt x="4531" y="2255"/>
                  <a:pt x="4375" y="2318"/>
                  <a:pt x="4242" y="2412"/>
                </a:cubicBezTo>
                <a:cubicBezTo>
                  <a:pt x="4012" y="2562"/>
                  <a:pt x="3841" y="2802"/>
                  <a:pt x="3631" y="2993"/>
                </a:cubicBezTo>
                <a:cubicBezTo>
                  <a:pt x="3500" y="3114"/>
                  <a:pt x="3410" y="3254"/>
                  <a:pt x="3259" y="3355"/>
                </a:cubicBezTo>
                <a:cubicBezTo>
                  <a:pt x="3089" y="3464"/>
                  <a:pt x="2949" y="3645"/>
                  <a:pt x="2829" y="3796"/>
                </a:cubicBezTo>
                <a:cubicBezTo>
                  <a:pt x="2678" y="3976"/>
                  <a:pt x="2488" y="4106"/>
                  <a:pt x="2337" y="4287"/>
                </a:cubicBezTo>
                <a:cubicBezTo>
                  <a:pt x="2156" y="4487"/>
                  <a:pt x="1956" y="4668"/>
                  <a:pt x="1795" y="4879"/>
                </a:cubicBezTo>
                <a:cubicBezTo>
                  <a:pt x="1745" y="4949"/>
                  <a:pt x="1675" y="4979"/>
                  <a:pt x="1615" y="4989"/>
                </a:cubicBezTo>
                <a:cubicBezTo>
                  <a:pt x="1610" y="4990"/>
                  <a:pt x="1607" y="4990"/>
                  <a:pt x="1603" y="4990"/>
                </a:cubicBezTo>
                <a:cubicBezTo>
                  <a:pt x="1552" y="4990"/>
                  <a:pt x="1532" y="4925"/>
                  <a:pt x="1505" y="4869"/>
                </a:cubicBezTo>
                <a:cubicBezTo>
                  <a:pt x="1464" y="4788"/>
                  <a:pt x="1454" y="4719"/>
                  <a:pt x="1444" y="4628"/>
                </a:cubicBezTo>
                <a:cubicBezTo>
                  <a:pt x="1444" y="4528"/>
                  <a:pt x="1514" y="4438"/>
                  <a:pt x="1474" y="4357"/>
                </a:cubicBezTo>
                <a:cubicBezTo>
                  <a:pt x="1414" y="4237"/>
                  <a:pt x="1414" y="4117"/>
                  <a:pt x="1444" y="3986"/>
                </a:cubicBezTo>
                <a:cubicBezTo>
                  <a:pt x="1464" y="3906"/>
                  <a:pt x="1444" y="3846"/>
                  <a:pt x="1324" y="3805"/>
                </a:cubicBezTo>
                <a:cubicBezTo>
                  <a:pt x="1250" y="3777"/>
                  <a:pt x="1178" y="3768"/>
                  <a:pt x="1106" y="3768"/>
                </a:cubicBezTo>
                <a:cubicBezTo>
                  <a:pt x="1007" y="3768"/>
                  <a:pt x="910" y="3784"/>
                  <a:pt x="815" y="3784"/>
                </a:cubicBezTo>
                <a:cubicBezTo>
                  <a:pt x="763" y="3784"/>
                  <a:pt x="712" y="3780"/>
                  <a:pt x="662" y="3765"/>
                </a:cubicBezTo>
                <a:cubicBezTo>
                  <a:pt x="622" y="3756"/>
                  <a:pt x="582" y="3756"/>
                  <a:pt x="551" y="3756"/>
                </a:cubicBezTo>
                <a:cubicBezTo>
                  <a:pt x="471" y="3756"/>
                  <a:pt x="391" y="3745"/>
                  <a:pt x="351" y="3685"/>
                </a:cubicBezTo>
                <a:cubicBezTo>
                  <a:pt x="311" y="3605"/>
                  <a:pt x="371" y="3555"/>
                  <a:pt x="411" y="3484"/>
                </a:cubicBezTo>
                <a:cubicBezTo>
                  <a:pt x="511" y="3364"/>
                  <a:pt x="582" y="3234"/>
                  <a:pt x="722" y="3143"/>
                </a:cubicBezTo>
                <a:cubicBezTo>
                  <a:pt x="823" y="3083"/>
                  <a:pt x="923" y="2933"/>
                  <a:pt x="933" y="2853"/>
                </a:cubicBezTo>
                <a:cubicBezTo>
                  <a:pt x="953" y="2672"/>
                  <a:pt x="1103" y="2602"/>
                  <a:pt x="1173" y="2472"/>
                </a:cubicBezTo>
                <a:cubicBezTo>
                  <a:pt x="1213" y="2392"/>
                  <a:pt x="1304" y="2291"/>
                  <a:pt x="1374" y="2231"/>
                </a:cubicBezTo>
                <a:cubicBezTo>
                  <a:pt x="1514" y="2091"/>
                  <a:pt x="1665" y="1930"/>
                  <a:pt x="1826" y="1810"/>
                </a:cubicBezTo>
                <a:cubicBezTo>
                  <a:pt x="1926" y="1730"/>
                  <a:pt x="1976" y="1559"/>
                  <a:pt x="2046" y="1549"/>
                </a:cubicBezTo>
                <a:cubicBezTo>
                  <a:pt x="2276" y="1479"/>
                  <a:pt x="2447" y="1298"/>
                  <a:pt x="2577" y="1148"/>
                </a:cubicBezTo>
                <a:cubicBezTo>
                  <a:pt x="2758" y="947"/>
                  <a:pt x="2989" y="877"/>
                  <a:pt x="3179" y="727"/>
                </a:cubicBezTo>
                <a:cubicBezTo>
                  <a:pt x="3380" y="556"/>
                  <a:pt x="3641" y="466"/>
                  <a:pt x="3881" y="355"/>
                </a:cubicBezTo>
                <a:cubicBezTo>
                  <a:pt x="4025" y="288"/>
                  <a:pt x="4176" y="263"/>
                  <a:pt x="4327" y="263"/>
                </a:cubicBezTo>
                <a:close/>
                <a:moveTo>
                  <a:pt x="4263" y="1"/>
                </a:moveTo>
                <a:cubicBezTo>
                  <a:pt x="4111" y="1"/>
                  <a:pt x="3958" y="24"/>
                  <a:pt x="3801" y="85"/>
                </a:cubicBezTo>
                <a:cubicBezTo>
                  <a:pt x="3340" y="265"/>
                  <a:pt x="2918" y="536"/>
                  <a:pt x="2517" y="827"/>
                </a:cubicBezTo>
                <a:cubicBezTo>
                  <a:pt x="2026" y="1168"/>
                  <a:pt x="1615" y="1599"/>
                  <a:pt x="1204" y="2040"/>
                </a:cubicBezTo>
                <a:cubicBezTo>
                  <a:pt x="1023" y="2221"/>
                  <a:pt x="883" y="2452"/>
                  <a:pt x="742" y="2672"/>
                </a:cubicBezTo>
                <a:cubicBezTo>
                  <a:pt x="692" y="2762"/>
                  <a:pt x="632" y="2863"/>
                  <a:pt x="542" y="2953"/>
                </a:cubicBezTo>
                <a:cubicBezTo>
                  <a:pt x="341" y="3134"/>
                  <a:pt x="210" y="3364"/>
                  <a:pt x="80" y="3595"/>
                </a:cubicBezTo>
                <a:cubicBezTo>
                  <a:pt x="0" y="3736"/>
                  <a:pt x="170" y="3896"/>
                  <a:pt x="281" y="3966"/>
                </a:cubicBezTo>
                <a:cubicBezTo>
                  <a:pt x="356" y="4005"/>
                  <a:pt x="429" y="4017"/>
                  <a:pt x="500" y="4017"/>
                </a:cubicBezTo>
                <a:cubicBezTo>
                  <a:pt x="594" y="4017"/>
                  <a:pt x="686" y="3997"/>
                  <a:pt x="777" y="3997"/>
                </a:cubicBezTo>
                <a:cubicBezTo>
                  <a:pt x="809" y="3997"/>
                  <a:pt x="840" y="3999"/>
                  <a:pt x="872" y="4006"/>
                </a:cubicBezTo>
                <a:cubicBezTo>
                  <a:pt x="1153" y="4057"/>
                  <a:pt x="1173" y="4046"/>
                  <a:pt x="1164" y="4327"/>
                </a:cubicBezTo>
                <a:lnTo>
                  <a:pt x="1164" y="4498"/>
                </a:lnTo>
                <a:cubicBezTo>
                  <a:pt x="1113" y="4739"/>
                  <a:pt x="1244" y="4989"/>
                  <a:pt x="1314" y="5250"/>
                </a:cubicBezTo>
                <a:cubicBezTo>
                  <a:pt x="1334" y="5335"/>
                  <a:pt x="1430" y="5386"/>
                  <a:pt x="1523" y="5386"/>
                </a:cubicBezTo>
                <a:cubicBezTo>
                  <a:pt x="1572" y="5386"/>
                  <a:pt x="1620" y="5372"/>
                  <a:pt x="1655" y="5340"/>
                </a:cubicBezTo>
                <a:cubicBezTo>
                  <a:pt x="1835" y="5169"/>
                  <a:pt x="2036" y="5019"/>
                  <a:pt x="2187" y="4819"/>
                </a:cubicBezTo>
                <a:cubicBezTo>
                  <a:pt x="2427" y="4487"/>
                  <a:pt x="2748" y="4237"/>
                  <a:pt x="3039" y="3946"/>
                </a:cubicBezTo>
                <a:cubicBezTo>
                  <a:pt x="3230" y="3745"/>
                  <a:pt x="3420" y="3535"/>
                  <a:pt x="3620" y="3344"/>
                </a:cubicBezTo>
                <a:cubicBezTo>
                  <a:pt x="3861" y="3114"/>
                  <a:pt x="4102" y="2883"/>
                  <a:pt x="4343" y="2662"/>
                </a:cubicBezTo>
                <a:cubicBezTo>
                  <a:pt x="4454" y="2551"/>
                  <a:pt x="4568" y="2514"/>
                  <a:pt x="4684" y="2514"/>
                </a:cubicBezTo>
                <a:cubicBezTo>
                  <a:pt x="4807" y="2514"/>
                  <a:pt x="4931" y="2556"/>
                  <a:pt x="5055" y="2592"/>
                </a:cubicBezTo>
                <a:cubicBezTo>
                  <a:pt x="5386" y="2693"/>
                  <a:pt x="5677" y="2873"/>
                  <a:pt x="5967" y="3054"/>
                </a:cubicBezTo>
                <a:cubicBezTo>
                  <a:pt x="6188" y="3194"/>
                  <a:pt x="6389" y="3355"/>
                  <a:pt x="6580" y="3535"/>
                </a:cubicBezTo>
                <a:cubicBezTo>
                  <a:pt x="6680" y="3625"/>
                  <a:pt x="6640" y="3696"/>
                  <a:pt x="6529" y="3736"/>
                </a:cubicBezTo>
                <a:cubicBezTo>
                  <a:pt x="6409" y="3776"/>
                  <a:pt x="6319" y="3876"/>
                  <a:pt x="6268" y="3966"/>
                </a:cubicBezTo>
                <a:cubicBezTo>
                  <a:pt x="6208" y="4066"/>
                  <a:pt x="6158" y="4197"/>
                  <a:pt x="6308" y="4307"/>
                </a:cubicBezTo>
                <a:cubicBezTo>
                  <a:pt x="6429" y="4398"/>
                  <a:pt x="6529" y="4487"/>
                  <a:pt x="6680" y="4548"/>
                </a:cubicBezTo>
                <a:cubicBezTo>
                  <a:pt x="7522" y="4879"/>
                  <a:pt x="8465" y="5069"/>
                  <a:pt x="9368" y="5100"/>
                </a:cubicBezTo>
                <a:cubicBezTo>
                  <a:pt x="9418" y="5100"/>
                  <a:pt x="9468" y="5100"/>
                  <a:pt x="9498" y="5080"/>
                </a:cubicBezTo>
                <a:cubicBezTo>
                  <a:pt x="9538" y="5060"/>
                  <a:pt x="9558" y="5009"/>
                  <a:pt x="9578" y="4969"/>
                </a:cubicBezTo>
                <a:cubicBezTo>
                  <a:pt x="9809" y="4347"/>
                  <a:pt x="9508" y="3435"/>
                  <a:pt x="9348" y="2823"/>
                </a:cubicBezTo>
                <a:cubicBezTo>
                  <a:pt x="9277" y="2572"/>
                  <a:pt x="9197" y="2331"/>
                  <a:pt x="9097" y="2100"/>
                </a:cubicBezTo>
                <a:cubicBezTo>
                  <a:pt x="9009" y="1913"/>
                  <a:pt x="8864" y="1821"/>
                  <a:pt x="8713" y="1821"/>
                </a:cubicBezTo>
                <a:cubicBezTo>
                  <a:pt x="8572" y="1821"/>
                  <a:pt x="8426" y="1901"/>
                  <a:pt x="8314" y="2060"/>
                </a:cubicBezTo>
                <a:cubicBezTo>
                  <a:pt x="8227" y="2183"/>
                  <a:pt x="8185" y="2243"/>
                  <a:pt x="8137" y="2243"/>
                </a:cubicBezTo>
                <a:cubicBezTo>
                  <a:pt x="8092" y="2243"/>
                  <a:pt x="8042" y="2188"/>
                  <a:pt x="7944" y="2080"/>
                </a:cubicBezTo>
                <a:cubicBezTo>
                  <a:pt x="7632" y="1739"/>
                  <a:pt x="7271" y="1458"/>
                  <a:pt x="6910" y="1188"/>
                </a:cubicBezTo>
                <a:cubicBezTo>
                  <a:pt x="6660" y="1008"/>
                  <a:pt x="6409" y="817"/>
                  <a:pt x="6128" y="676"/>
                </a:cubicBezTo>
                <a:cubicBezTo>
                  <a:pt x="5867" y="546"/>
                  <a:pt x="5637" y="366"/>
                  <a:pt x="5346" y="295"/>
                </a:cubicBezTo>
                <a:cubicBezTo>
                  <a:pt x="5165" y="265"/>
                  <a:pt x="5025" y="125"/>
                  <a:pt x="4844" y="85"/>
                </a:cubicBezTo>
                <a:cubicBezTo>
                  <a:pt x="4651" y="40"/>
                  <a:pt x="4459" y="1"/>
                  <a:pt x="4263"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847;p27">
            <a:extLst>
              <a:ext uri="{FF2B5EF4-FFF2-40B4-BE49-F238E27FC236}">
                <a16:creationId xmlns:a16="http://schemas.microsoft.com/office/drawing/2014/main" id="{B20A189B-8ABD-47D2-A8C1-88B5C360FD57}"/>
              </a:ext>
            </a:extLst>
          </p:cNvPr>
          <p:cNvSpPr/>
          <p:nvPr/>
        </p:nvSpPr>
        <p:spPr>
          <a:xfrm>
            <a:off x="4622274" y="5022574"/>
            <a:ext cx="887324" cy="487757"/>
          </a:xfrm>
          <a:custGeom>
            <a:avLst/>
            <a:gdLst/>
            <a:ahLst/>
            <a:cxnLst/>
            <a:rect l="l" t="t" r="r" b="b"/>
            <a:pathLst>
              <a:path w="9800" h="5387" extrusionOk="0">
                <a:moveTo>
                  <a:pt x="8277" y="1"/>
                </a:moveTo>
                <a:cubicBezTo>
                  <a:pt x="8228" y="1"/>
                  <a:pt x="8180" y="15"/>
                  <a:pt x="8145" y="46"/>
                </a:cubicBezTo>
                <a:cubicBezTo>
                  <a:pt x="7964" y="217"/>
                  <a:pt x="7764" y="367"/>
                  <a:pt x="7623" y="568"/>
                </a:cubicBezTo>
                <a:cubicBezTo>
                  <a:pt x="7372" y="899"/>
                  <a:pt x="7051" y="1150"/>
                  <a:pt x="6770" y="1441"/>
                </a:cubicBezTo>
                <a:cubicBezTo>
                  <a:pt x="6570" y="1642"/>
                  <a:pt x="6380" y="1852"/>
                  <a:pt x="6179" y="2043"/>
                </a:cubicBezTo>
                <a:cubicBezTo>
                  <a:pt x="5938" y="2273"/>
                  <a:pt x="5698" y="2504"/>
                  <a:pt x="5457" y="2725"/>
                </a:cubicBezTo>
                <a:cubicBezTo>
                  <a:pt x="5345" y="2836"/>
                  <a:pt x="5231" y="2873"/>
                  <a:pt x="5116" y="2873"/>
                </a:cubicBezTo>
                <a:cubicBezTo>
                  <a:pt x="4993" y="2873"/>
                  <a:pt x="4869" y="2831"/>
                  <a:pt x="4744" y="2795"/>
                </a:cubicBezTo>
                <a:cubicBezTo>
                  <a:pt x="4414" y="2694"/>
                  <a:pt x="4122" y="2514"/>
                  <a:pt x="3832" y="2333"/>
                </a:cubicBezTo>
                <a:cubicBezTo>
                  <a:pt x="3611" y="2193"/>
                  <a:pt x="3411" y="2032"/>
                  <a:pt x="3220" y="1852"/>
                </a:cubicBezTo>
                <a:cubicBezTo>
                  <a:pt x="3119" y="1762"/>
                  <a:pt x="3170" y="1691"/>
                  <a:pt x="3280" y="1651"/>
                </a:cubicBezTo>
                <a:cubicBezTo>
                  <a:pt x="3391" y="1611"/>
                  <a:pt x="3481" y="1511"/>
                  <a:pt x="3531" y="1421"/>
                </a:cubicBezTo>
                <a:cubicBezTo>
                  <a:pt x="3591" y="1321"/>
                  <a:pt x="3651" y="1190"/>
                  <a:pt x="3501" y="1080"/>
                </a:cubicBezTo>
                <a:cubicBezTo>
                  <a:pt x="3371" y="989"/>
                  <a:pt x="3270" y="899"/>
                  <a:pt x="3119" y="839"/>
                </a:cubicBezTo>
                <a:cubicBezTo>
                  <a:pt x="2277" y="508"/>
                  <a:pt x="1334" y="318"/>
                  <a:pt x="432" y="287"/>
                </a:cubicBezTo>
                <a:cubicBezTo>
                  <a:pt x="382" y="287"/>
                  <a:pt x="342" y="287"/>
                  <a:pt x="302" y="307"/>
                </a:cubicBezTo>
                <a:cubicBezTo>
                  <a:pt x="261" y="327"/>
                  <a:pt x="241" y="378"/>
                  <a:pt x="231" y="418"/>
                </a:cubicBezTo>
                <a:cubicBezTo>
                  <a:pt x="1" y="1040"/>
                  <a:pt x="302" y="1952"/>
                  <a:pt x="462" y="2564"/>
                </a:cubicBezTo>
                <a:cubicBezTo>
                  <a:pt x="522" y="2815"/>
                  <a:pt x="602" y="3055"/>
                  <a:pt x="712" y="3286"/>
                </a:cubicBezTo>
                <a:cubicBezTo>
                  <a:pt x="796" y="3473"/>
                  <a:pt x="938" y="3566"/>
                  <a:pt x="1088" y="3566"/>
                </a:cubicBezTo>
                <a:cubicBezTo>
                  <a:pt x="1227" y="3566"/>
                  <a:pt x="1374" y="3486"/>
                  <a:pt x="1485" y="3327"/>
                </a:cubicBezTo>
                <a:cubicBezTo>
                  <a:pt x="1572" y="3204"/>
                  <a:pt x="1614" y="3143"/>
                  <a:pt x="1662" y="3143"/>
                </a:cubicBezTo>
                <a:cubicBezTo>
                  <a:pt x="1708" y="3143"/>
                  <a:pt x="1758" y="3199"/>
                  <a:pt x="1856" y="3306"/>
                </a:cubicBezTo>
                <a:cubicBezTo>
                  <a:pt x="2167" y="3647"/>
                  <a:pt x="2528" y="3928"/>
                  <a:pt x="2889" y="4199"/>
                </a:cubicBezTo>
                <a:cubicBezTo>
                  <a:pt x="3150" y="4379"/>
                  <a:pt x="3391" y="4570"/>
                  <a:pt x="3672" y="4711"/>
                </a:cubicBezTo>
                <a:cubicBezTo>
                  <a:pt x="3932" y="4841"/>
                  <a:pt x="4163" y="5021"/>
                  <a:pt x="4463" y="5092"/>
                </a:cubicBezTo>
                <a:cubicBezTo>
                  <a:pt x="4634" y="5121"/>
                  <a:pt x="4775" y="5262"/>
                  <a:pt x="4955" y="5302"/>
                </a:cubicBezTo>
                <a:cubicBezTo>
                  <a:pt x="5153" y="5347"/>
                  <a:pt x="5348" y="5386"/>
                  <a:pt x="5544" y="5386"/>
                </a:cubicBezTo>
                <a:cubicBezTo>
                  <a:pt x="5694" y="5386"/>
                  <a:pt x="5845" y="5363"/>
                  <a:pt x="5998" y="5302"/>
                </a:cubicBezTo>
                <a:cubicBezTo>
                  <a:pt x="6469" y="5121"/>
                  <a:pt x="6881" y="4851"/>
                  <a:pt x="7292" y="4560"/>
                </a:cubicBezTo>
                <a:cubicBezTo>
                  <a:pt x="7773" y="4219"/>
                  <a:pt x="8195" y="3788"/>
                  <a:pt x="8596" y="3347"/>
                </a:cubicBezTo>
                <a:cubicBezTo>
                  <a:pt x="8776" y="3166"/>
                  <a:pt x="8917" y="2935"/>
                  <a:pt x="9057" y="2714"/>
                </a:cubicBezTo>
                <a:cubicBezTo>
                  <a:pt x="9108" y="2624"/>
                  <a:pt x="9177" y="2524"/>
                  <a:pt x="9258" y="2433"/>
                </a:cubicBezTo>
                <a:cubicBezTo>
                  <a:pt x="9458" y="2253"/>
                  <a:pt x="9589" y="2023"/>
                  <a:pt x="9719" y="1782"/>
                </a:cubicBezTo>
                <a:cubicBezTo>
                  <a:pt x="9799" y="1651"/>
                  <a:pt x="9639" y="1491"/>
                  <a:pt x="9518" y="1421"/>
                </a:cubicBezTo>
                <a:cubicBezTo>
                  <a:pt x="9447" y="1381"/>
                  <a:pt x="9375" y="1370"/>
                  <a:pt x="9304" y="1370"/>
                </a:cubicBezTo>
                <a:cubicBezTo>
                  <a:pt x="9209" y="1370"/>
                  <a:pt x="9115" y="1390"/>
                  <a:pt x="9024" y="1390"/>
                </a:cubicBezTo>
                <a:cubicBezTo>
                  <a:pt x="8991" y="1390"/>
                  <a:pt x="8959" y="1387"/>
                  <a:pt x="8927" y="1381"/>
                </a:cubicBezTo>
                <a:cubicBezTo>
                  <a:pt x="8646" y="1330"/>
                  <a:pt x="8626" y="1341"/>
                  <a:pt x="8636" y="1060"/>
                </a:cubicBezTo>
                <a:lnTo>
                  <a:pt x="8636" y="889"/>
                </a:lnTo>
                <a:cubicBezTo>
                  <a:pt x="8686" y="648"/>
                  <a:pt x="8566" y="398"/>
                  <a:pt x="8486" y="137"/>
                </a:cubicBezTo>
                <a:cubicBezTo>
                  <a:pt x="8466" y="52"/>
                  <a:pt x="8369" y="1"/>
                  <a:pt x="8277"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848;p27">
            <a:extLst>
              <a:ext uri="{FF2B5EF4-FFF2-40B4-BE49-F238E27FC236}">
                <a16:creationId xmlns:a16="http://schemas.microsoft.com/office/drawing/2014/main" id="{551197B0-73CE-443B-B042-466A1AADE169}"/>
              </a:ext>
            </a:extLst>
          </p:cNvPr>
          <p:cNvSpPr/>
          <p:nvPr/>
        </p:nvSpPr>
        <p:spPr>
          <a:xfrm>
            <a:off x="4622274" y="5022574"/>
            <a:ext cx="887324" cy="487757"/>
          </a:xfrm>
          <a:custGeom>
            <a:avLst/>
            <a:gdLst/>
            <a:ahLst/>
            <a:cxnLst/>
            <a:rect l="l" t="t" r="r" b="b"/>
            <a:pathLst>
              <a:path w="9800" h="5387" extrusionOk="0">
                <a:moveTo>
                  <a:pt x="8197" y="397"/>
                </a:moveTo>
                <a:cubicBezTo>
                  <a:pt x="8249" y="397"/>
                  <a:pt x="8276" y="462"/>
                  <a:pt x="8295" y="518"/>
                </a:cubicBezTo>
                <a:cubicBezTo>
                  <a:pt x="8335" y="598"/>
                  <a:pt x="8345" y="668"/>
                  <a:pt x="8355" y="759"/>
                </a:cubicBezTo>
                <a:cubicBezTo>
                  <a:pt x="8355" y="859"/>
                  <a:pt x="8285" y="949"/>
                  <a:pt x="8325" y="1029"/>
                </a:cubicBezTo>
                <a:cubicBezTo>
                  <a:pt x="8385" y="1150"/>
                  <a:pt x="8385" y="1270"/>
                  <a:pt x="8355" y="1401"/>
                </a:cubicBezTo>
                <a:cubicBezTo>
                  <a:pt x="8335" y="1481"/>
                  <a:pt x="8355" y="1541"/>
                  <a:pt x="8475" y="1581"/>
                </a:cubicBezTo>
                <a:cubicBezTo>
                  <a:pt x="8549" y="1610"/>
                  <a:pt x="8622" y="1618"/>
                  <a:pt x="8694" y="1618"/>
                </a:cubicBezTo>
                <a:cubicBezTo>
                  <a:pt x="8793" y="1618"/>
                  <a:pt x="8892" y="1602"/>
                  <a:pt x="8989" y="1602"/>
                </a:cubicBezTo>
                <a:cubicBezTo>
                  <a:pt x="9042" y="1602"/>
                  <a:pt x="9095" y="1607"/>
                  <a:pt x="9148" y="1621"/>
                </a:cubicBezTo>
                <a:cubicBezTo>
                  <a:pt x="9177" y="1631"/>
                  <a:pt x="9218" y="1631"/>
                  <a:pt x="9248" y="1631"/>
                </a:cubicBezTo>
                <a:cubicBezTo>
                  <a:pt x="9328" y="1631"/>
                  <a:pt x="9408" y="1642"/>
                  <a:pt x="9449" y="1702"/>
                </a:cubicBezTo>
                <a:cubicBezTo>
                  <a:pt x="9489" y="1782"/>
                  <a:pt x="9429" y="1832"/>
                  <a:pt x="9388" y="1902"/>
                </a:cubicBezTo>
                <a:cubicBezTo>
                  <a:pt x="9298" y="2023"/>
                  <a:pt x="9228" y="2153"/>
                  <a:pt x="9077" y="2243"/>
                </a:cubicBezTo>
                <a:cubicBezTo>
                  <a:pt x="8977" y="2303"/>
                  <a:pt x="8887" y="2454"/>
                  <a:pt x="8877" y="2534"/>
                </a:cubicBezTo>
                <a:cubicBezTo>
                  <a:pt x="8847" y="2714"/>
                  <a:pt x="8696" y="2785"/>
                  <a:pt x="8626" y="2915"/>
                </a:cubicBezTo>
                <a:cubicBezTo>
                  <a:pt x="8586" y="2995"/>
                  <a:pt x="8495" y="3095"/>
                  <a:pt x="8426" y="3156"/>
                </a:cubicBezTo>
                <a:cubicBezTo>
                  <a:pt x="8285" y="3296"/>
                  <a:pt x="8145" y="3457"/>
                  <a:pt x="7974" y="3577"/>
                </a:cubicBezTo>
                <a:cubicBezTo>
                  <a:pt x="7874" y="3657"/>
                  <a:pt x="7824" y="3828"/>
                  <a:pt x="7753" y="3838"/>
                </a:cubicBezTo>
                <a:cubicBezTo>
                  <a:pt x="7523" y="3908"/>
                  <a:pt x="7352" y="4089"/>
                  <a:pt x="7222" y="4239"/>
                </a:cubicBezTo>
                <a:cubicBezTo>
                  <a:pt x="7051" y="4439"/>
                  <a:pt x="6810" y="4510"/>
                  <a:pt x="6620" y="4660"/>
                </a:cubicBezTo>
                <a:cubicBezTo>
                  <a:pt x="6420" y="4831"/>
                  <a:pt x="6159" y="4921"/>
                  <a:pt x="5918" y="5032"/>
                </a:cubicBezTo>
                <a:cubicBezTo>
                  <a:pt x="5783" y="5099"/>
                  <a:pt x="5627" y="5124"/>
                  <a:pt x="5473" y="5124"/>
                </a:cubicBezTo>
                <a:cubicBezTo>
                  <a:pt x="5444" y="5124"/>
                  <a:pt x="5415" y="5123"/>
                  <a:pt x="5386" y="5121"/>
                </a:cubicBezTo>
                <a:cubicBezTo>
                  <a:pt x="4975" y="5101"/>
                  <a:pt x="4624" y="4881"/>
                  <a:pt x="4253" y="4751"/>
                </a:cubicBezTo>
                <a:cubicBezTo>
                  <a:pt x="3982" y="4650"/>
                  <a:pt x="3781" y="4459"/>
                  <a:pt x="3541" y="4319"/>
                </a:cubicBezTo>
                <a:cubicBezTo>
                  <a:pt x="3340" y="4199"/>
                  <a:pt x="3140" y="4089"/>
                  <a:pt x="2979" y="3918"/>
                </a:cubicBezTo>
                <a:cubicBezTo>
                  <a:pt x="2859" y="3798"/>
                  <a:pt x="2738" y="3668"/>
                  <a:pt x="2588" y="3587"/>
                </a:cubicBezTo>
                <a:cubicBezTo>
                  <a:pt x="2287" y="3407"/>
                  <a:pt x="2016" y="3196"/>
                  <a:pt x="1816" y="2895"/>
                </a:cubicBezTo>
                <a:cubicBezTo>
                  <a:pt x="1776" y="2845"/>
                  <a:pt x="1695" y="2825"/>
                  <a:pt x="1615" y="2825"/>
                </a:cubicBezTo>
                <a:cubicBezTo>
                  <a:pt x="1435" y="2845"/>
                  <a:pt x="1365" y="2986"/>
                  <a:pt x="1314" y="3126"/>
                </a:cubicBezTo>
                <a:cubicBezTo>
                  <a:pt x="1274" y="3246"/>
                  <a:pt x="1184" y="3246"/>
                  <a:pt x="1094" y="3266"/>
                </a:cubicBezTo>
                <a:cubicBezTo>
                  <a:pt x="1088" y="3267"/>
                  <a:pt x="1084" y="3267"/>
                  <a:pt x="1079" y="3267"/>
                </a:cubicBezTo>
                <a:cubicBezTo>
                  <a:pt x="989" y="3267"/>
                  <a:pt x="952" y="3183"/>
                  <a:pt x="923" y="3126"/>
                </a:cubicBezTo>
                <a:cubicBezTo>
                  <a:pt x="853" y="2895"/>
                  <a:pt x="743" y="2694"/>
                  <a:pt x="703" y="2454"/>
                </a:cubicBezTo>
                <a:cubicBezTo>
                  <a:pt x="663" y="2233"/>
                  <a:pt x="602" y="2023"/>
                  <a:pt x="552" y="1802"/>
                </a:cubicBezTo>
                <a:cubicBezTo>
                  <a:pt x="482" y="1511"/>
                  <a:pt x="391" y="1220"/>
                  <a:pt x="402" y="919"/>
                </a:cubicBezTo>
                <a:cubicBezTo>
                  <a:pt x="410" y="699"/>
                  <a:pt x="562" y="507"/>
                  <a:pt x="742" y="507"/>
                </a:cubicBezTo>
                <a:cubicBezTo>
                  <a:pt x="775" y="507"/>
                  <a:pt x="809" y="514"/>
                  <a:pt x="843" y="528"/>
                </a:cubicBezTo>
                <a:cubicBezTo>
                  <a:pt x="1013" y="598"/>
                  <a:pt x="1254" y="608"/>
                  <a:pt x="1435" y="648"/>
                </a:cubicBezTo>
                <a:cubicBezTo>
                  <a:pt x="1666" y="699"/>
                  <a:pt x="1906" y="748"/>
                  <a:pt x="2147" y="809"/>
                </a:cubicBezTo>
                <a:cubicBezTo>
                  <a:pt x="2217" y="829"/>
                  <a:pt x="2237" y="939"/>
                  <a:pt x="2337" y="939"/>
                </a:cubicBezTo>
                <a:cubicBezTo>
                  <a:pt x="2358" y="937"/>
                  <a:pt x="2378" y="936"/>
                  <a:pt x="2398" y="936"/>
                </a:cubicBezTo>
                <a:cubicBezTo>
                  <a:pt x="2652" y="936"/>
                  <a:pt x="2868" y="1104"/>
                  <a:pt x="3110" y="1150"/>
                </a:cubicBezTo>
                <a:cubicBezTo>
                  <a:pt x="3210" y="1160"/>
                  <a:pt x="3240" y="1301"/>
                  <a:pt x="3210" y="1330"/>
                </a:cubicBezTo>
                <a:cubicBezTo>
                  <a:pt x="3119" y="1401"/>
                  <a:pt x="3059" y="1531"/>
                  <a:pt x="2909" y="1531"/>
                </a:cubicBezTo>
                <a:cubicBezTo>
                  <a:pt x="2809" y="1541"/>
                  <a:pt x="2738" y="1621"/>
                  <a:pt x="2698" y="1711"/>
                </a:cubicBezTo>
                <a:cubicBezTo>
                  <a:pt x="2669" y="1742"/>
                  <a:pt x="2658" y="1792"/>
                  <a:pt x="2709" y="1822"/>
                </a:cubicBezTo>
                <a:cubicBezTo>
                  <a:pt x="2789" y="1872"/>
                  <a:pt x="2839" y="1962"/>
                  <a:pt x="2909" y="2012"/>
                </a:cubicBezTo>
                <a:cubicBezTo>
                  <a:pt x="3230" y="2253"/>
                  <a:pt x="3541" y="2524"/>
                  <a:pt x="3902" y="2714"/>
                </a:cubicBezTo>
                <a:cubicBezTo>
                  <a:pt x="4233" y="2895"/>
                  <a:pt x="4564" y="3046"/>
                  <a:pt x="4935" y="3115"/>
                </a:cubicBezTo>
                <a:cubicBezTo>
                  <a:pt x="4989" y="3127"/>
                  <a:pt x="5041" y="3132"/>
                  <a:pt x="5092" y="3132"/>
                </a:cubicBezTo>
                <a:cubicBezTo>
                  <a:pt x="5268" y="3132"/>
                  <a:pt x="5424" y="3069"/>
                  <a:pt x="5557" y="2975"/>
                </a:cubicBezTo>
                <a:cubicBezTo>
                  <a:pt x="5787" y="2825"/>
                  <a:pt x="5958" y="2584"/>
                  <a:pt x="6169" y="2393"/>
                </a:cubicBezTo>
                <a:cubicBezTo>
                  <a:pt x="6299" y="2273"/>
                  <a:pt x="6389" y="2133"/>
                  <a:pt x="6540" y="2032"/>
                </a:cubicBezTo>
                <a:cubicBezTo>
                  <a:pt x="6710" y="1922"/>
                  <a:pt x="6851" y="1742"/>
                  <a:pt x="6971" y="1591"/>
                </a:cubicBezTo>
                <a:cubicBezTo>
                  <a:pt x="7122" y="1410"/>
                  <a:pt x="7312" y="1280"/>
                  <a:pt x="7463" y="1100"/>
                </a:cubicBezTo>
                <a:cubicBezTo>
                  <a:pt x="7643" y="899"/>
                  <a:pt x="7844" y="719"/>
                  <a:pt x="8004" y="508"/>
                </a:cubicBezTo>
                <a:cubicBezTo>
                  <a:pt x="8054" y="438"/>
                  <a:pt x="8125" y="407"/>
                  <a:pt x="8185" y="398"/>
                </a:cubicBezTo>
                <a:cubicBezTo>
                  <a:pt x="8189" y="397"/>
                  <a:pt x="8193" y="397"/>
                  <a:pt x="8197" y="397"/>
                </a:cubicBezTo>
                <a:close/>
                <a:moveTo>
                  <a:pt x="8277" y="1"/>
                </a:moveTo>
                <a:cubicBezTo>
                  <a:pt x="8228" y="1"/>
                  <a:pt x="8180" y="15"/>
                  <a:pt x="8145" y="46"/>
                </a:cubicBezTo>
                <a:cubicBezTo>
                  <a:pt x="7964" y="217"/>
                  <a:pt x="7764" y="367"/>
                  <a:pt x="7623" y="568"/>
                </a:cubicBezTo>
                <a:cubicBezTo>
                  <a:pt x="7372" y="899"/>
                  <a:pt x="7051" y="1150"/>
                  <a:pt x="6770" y="1441"/>
                </a:cubicBezTo>
                <a:cubicBezTo>
                  <a:pt x="6570" y="1642"/>
                  <a:pt x="6380" y="1852"/>
                  <a:pt x="6179" y="2043"/>
                </a:cubicBezTo>
                <a:cubicBezTo>
                  <a:pt x="5938" y="2273"/>
                  <a:pt x="5698" y="2504"/>
                  <a:pt x="5457" y="2725"/>
                </a:cubicBezTo>
                <a:cubicBezTo>
                  <a:pt x="5345" y="2836"/>
                  <a:pt x="5231" y="2873"/>
                  <a:pt x="5116" y="2873"/>
                </a:cubicBezTo>
                <a:cubicBezTo>
                  <a:pt x="4993" y="2873"/>
                  <a:pt x="4869" y="2831"/>
                  <a:pt x="4744" y="2795"/>
                </a:cubicBezTo>
                <a:cubicBezTo>
                  <a:pt x="4414" y="2694"/>
                  <a:pt x="4122" y="2514"/>
                  <a:pt x="3832" y="2333"/>
                </a:cubicBezTo>
                <a:cubicBezTo>
                  <a:pt x="3611" y="2193"/>
                  <a:pt x="3411" y="2032"/>
                  <a:pt x="3220" y="1852"/>
                </a:cubicBezTo>
                <a:cubicBezTo>
                  <a:pt x="3119" y="1762"/>
                  <a:pt x="3170" y="1691"/>
                  <a:pt x="3280" y="1651"/>
                </a:cubicBezTo>
                <a:cubicBezTo>
                  <a:pt x="3391" y="1611"/>
                  <a:pt x="3481" y="1511"/>
                  <a:pt x="3531" y="1421"/>
                </a:cubicBezTo>
                <a:cubicBezTo>
                  <a:pt x="3591" y="1321"/>
                  <a:pt x="3651" y="1190"/>
                  <a:pt x="3501" y="1080"/>
                </a:cubicBezTo>
                <a:cubicBezTo>
                  <a:pt x="3371" y="989"/>
                  <a:pt x="3270" y="899"/>
                  <a:pt x="3119" y="839"/>
                </a:cubicBezTo>
                <a:cubicBezTo>
                  <a:pt x="2277" y="508"/>
                  <a:pt x="1334" y="318"/>
                  <a:pt x="432" y="287"/>
                </a:cubicBezTo>
                <a:cubicBezTo>
                  <a:pt x="382" y="287"/>
                  <a:pt x="342" y="287"/>
                  <a:pt x="302" y="307"/>
                </a:cubicBezTo>
                <a:cubicBezTo>
                  <a:pt x="261" y="327"/>
                  <a:pt x="241" y="378"/>
                  <a:pt x="231" y="418"/>
                </a:cubicBezTo>
                <a:cubicBezTo>
                  <a:pt x="1" y="1040"/>
                  <a:pt x="302" y="1952"/>
                  <a:pt x="462" y="2564"/>
                </a:cubicBezTo>
                <a:cubicBezTo>
                  <a:pt x="522" y="2815"/>
                  <a:pt x="602" y="3055"/>
                  <a:pt x="712" y="3286"/>
                </a:cubicBezTo>
                <a:cubicBezTo>
                  <a:pt x="796" y="3473"/>
                  <a:pt x="938" y="3566"/>
                  <a:pt x="1088" y="3566"/>
                </a:cubicBezTo>
                <a:cubicBezTo>
                  <a:pt x="1227" y="3566"/>
                  <a:pt x="1374" y="3486"/>
                  <a:pt x="1485" y="3327"/>
                </a:cubicBezTo>
                <a:cubicBezTo>
                  <a:pt x="1572" y="3204"/>
                  <a:pt x="1614" y="3143"/>
                  <a:pt x="1662" y="3143"/>
                </a:cubicBezTo>
                <a:cubicBezTo>
                  <a:pt x="1708" y="3143"/>
                  <a:pt x="1758" y="3199"/>
                  <a:pt x="1856" y="3306"/>
                </a:cubicBezTo>
                <a:cubicBezTo>
                  <a:pt x="2167" y="3647"/>
                  <a:pt x="2528" y="3928"/>
                  <a:pt x="2889" y="4199"/>
                </a:cubicBezTo>
                <a:cubicBezTo>
                  <a:pt x="3150" y="4379"/>
                  <a:pt x="3391" y="4570"/>
                  <a:pt x="3672" y="4711"/>
                </a:cubicBezTo>
                <a:cubicBezTo>
                  <a:pt x="3932" y="4841"/>
                  <a:pt x="4163" y="5021"/>
                  <a:pt x="4463" y="5092"/>
                </a:cubicBezTo>
                <a:cubicBezTo>
                  <a:pt x="4634" y="5121"/>
                  <a:pt x="4775" y="5262"/>
                  <a:pt x="4955" y="5302"/>
                </a:cubicBezTo>
                <a:cubicBezTo>
                  <a:pt x="5153" y="5347"/>
                  <a:pt x="5348" y="5386"/>
                  <a:pt x="5544" y="5386"/>
                </a:cubicBezTo>
                <a:cubicBezTo>
                  <a:pt x="5694" y="5386"/>
                  <a:pt x="5845" y="5363"/>
                  <a:pt x="5998" y="5302"/>
                </a:cubicBezTo>
                <a:cubicBezTo>
                  <a:pt x="6469" y="5121"/>
                  <a:pt x="6881" y="4851"/>
                  <a:pt x="7292" y="4560"/>
                </a:cubicBezTo>
                <a:cubicBezTo>
                  <a:pt x="7773" y="4219"/>
                  <a:pt x="8195" y="3788"/>
                  <a:pt x="8596" y="3347"/>
                </a:cubicBezTo>
                <a:cubicBezTo>
                  <a:pt x="8776" y="3166"/>
                  <a:pt x="8917" y="2935"/>
                  <a:pt x="9057" y="2714"/>
                </a:cubicBezTo>
                <a:cubicBezTo>
                  <a:pt x="9108" y="2624"/>
                  <a:pt x="9177" y="2524"/>
                  <a:pt x="9258" y="2433"/>
                </a:cubicBezTo>
                <a:cubicBezTo>
                  <a:pt x="9458" y="2253"/>
                  <a:pt x="9589" y="2023"/>
                  <a:pt x="9719" y="1782"/>
                </a:cubicBezTo>
                <a:cubicBezTo>
                  <a:pt x="9799" y="1651"/>
                  <a:pt x="9639" y="1491"/>
                  <a:pt x="9518" y="1421"/>
                </a:cubicBezTo>
                <a:cubicBezTo>
                  <a:pt x="9447" y="1381"/>
                  <a:pt x="9375" y="1370"/>
                  <a:pt x="9304" y="1370"/>
                </a:cubicBezTo>
                <a:cubicBezTo>
                  <a:pt x="9209" y="1370"/>
                  <a:pt x="9115" y="1390"/>
                  <a:pt x="9024" y="1390"/>
                </a:cubicBezTo>
                <a:cubicBezTo>
                  <a:pt x="8991" y="1390"/>
                  <a:pt x="8959" y="1387"/>
                  <a:pt x="8927" y="1381"/>
                </a:cubicBezTo>
                <a:cubicBezTo>
                  <a:pt x="8646" y="1330"/>
                  <a:pt x="8626" y="1341"/>
                  <a:pt x="8636" y="1060"/>
                </a:cubicBezTo>
                <a:lnTo>
                  <a:pt x="8636" y="889"/>
                </a:lnTo>
                <a:cubicBezTo>
                  <a:pt x="8686" y="648"/>
                  <a:pt x="8566" y="398"/>
                  <a:pt x="8486" y="137"/>
                </a:cubicBezTo>
                <a:cubicBezTo>
                  <a:pt x="8466" y="52"/>
                  <a:pt x="8369" y="1"/>
                  <a:pt x="8277"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849;p27">
            <a:extLst>
              <a:ext uri="{FF2B5EF4-FFF2-40B4-BE49-F238E27FC236}">
                <a16:creationId xmlns:a16="http://schemas.microsoft.com/office/drawing/2014/main" id="{417F9E1E-AB79-41D4-AFA5-4D2EC6089E38}"/>
              </a:ext>
            </a:extLst>
          </p:cNvPr>
          <p:cNvSpPr/>
          <p:nvPr/>
        </p:nvSpPr>
        <p:spPr>
          <a:xfrm>
            <a:off x="4622274" y="2909563"/>
            <a:ext cx="887324" cy="487667"/>
          </a:xfrm>
          <a:custGeom>
            <a:avLst/>
            <a:gdLst/>
            <a:ahLst/>
            <a:cxnLst/>
            <a:rect l="l" t="t" r="r" b="b"/>
            <a:pathLst>
              <a:path w="9800" h="5386" extrusionOk="0">
                <a:moveTo>
                  <a:pt x="5544" y="1"/>
                </a:moveTo>
                <a:cubicBezTo>
                  <a:pt x="5348" y="1"/>
                  <a:pt x="5153" y="40"/>
                  <a:pt x="4955" y="85"/>
                </a:cubicBezTo>
                <a:cubicBezTo>
                  <a:pt x="4775" y="125"/>
                  <a:pt x="4634" y="265"/>
                  <a:pt x="4463" y="295"/>
                </a:cubicBezTo>
                <a:cubicBezTo>
                  <a:pt x="4163" y="366"/>
                  <a:pt x="3932" y="546"/>
                  <a:pt x="3672" y="676"/>
                </a:cubicBezTo>
                <a:cubicBezTo>
                  <a:pt x="3391" y="817"/>
                  <a:pt x="3150" y="1008"/>
                  <a:pt x="2889" y="1188"/>
                </a:cubicBezTo>
                <a:cubicBezTo>
                  <a:pt x="2528" y="1458"/>
                  <a:pt x="2167" y="1739"/>
                  <a:pt x="1856" y="2080"/>
                </a:cubicBezTo>
                <a:cubicBezTo>
                  <a:pt x="1758" y="2188"/>
                  <a:pt x="1708" y="2243"/>
                  <a:pt x="1662" y="2243"/>
                </a:cubicBezTo>
                <a:cubicBezTo>
                  <a:pt x="1614" y="2243"/>
                  <a:pt x="1572" y="2183"/>
                  <a:pt x="1485" y="2060"/>
                </a:cubicBezTo>
                <a:cubicBezTo>
                  <a:pt x="1374" y="1901"/>
                  <a:pt x="1227" y="1821"/>
                  <a:pt x="1088" y="1821"/>
                </a:cubicBezTo>
                <a:cubicBezTo>
                  <a:pt x="938" y="1821"/>
                  <a:pt x="796" y="1913"/>
                  <a:pt x="712" y="2100"/>
                </a:cubicBezTo>
                <a:cubicBezTo>
                  <a:pt x="602" y="2331"/>
                  <a:pt x="522" y="2572"/>
                  <a:pt x="462" y="2823"/>
                </a:cubicBezTo>
                <a:cubicBezTo>
                  <a:pt x="302" y="3435"/>
                  <a:pt x="1" y="4347"/>
                  <a:pt x="231" y="4969"/>
                </a:cubicBezTo>
                <a:cubicBezTo>
                  <a:pt x="241" y="5009"/>
                  <a:pt x="261" y="5060"/>
                  <a:pt x="302" y="5080"/>
                </a:cubicBezTo>
                <a:cubicBezTo>
                  <a:pt x="342" y="5100"/>
                  <a:pt x="382" y="5100"/>
                  <a:pt x="432" y="5100"/>
                </a:cubicBezTo>
                <a:cubicBezTo>
                  <a:pt x="1334" y="5069"/>
                  <a:pt x="2277" y="4879"/>
                  <a:pt x="3119" y="4548"/>
                </a:cubicBezTo>
                <a:cubicBezTo>
                  <a:pt x="3270" y="4487"/>
                  <a:pt x="3371" y="4398"/>
                  <a:pt x="3501" y="4307"/>
                </a:cubicBezTo>
                <a:cubicBezTo>
                  <a:pt x="3651" y="4197"/>
                  <a:pt x="3591" y="4066"/>
                  <a:pt x="3531" y="3966"/>
                </a:cubicBezTo>
                <a:cubicBezTo>
                  <a:pt x="3481" y="3876"/>
                  <a:pt x="3391" y="3776"/>
                  <a:pt x="3280" y="3736"/>
                </a:cubicBezTo>
                <a:cubicBezTo>
                  <a:pt x="3170" y="3696"/>
                  <a:pt x="3119" y="3625"/>
                  <a:pt x="3220" y="3535"/>
                </a:cubicBezTo>
                <a:cubicBezTo>
                  <a:pt x="3411" y="3355"/>
                  <a:pt x="3611" y="3194"/>
                  <a:pt x="3832" y="3054"/>
                </a:cubicBezTo>
                <a:cubicBezTo>
                  <a:pt x="4122" y="2873"/>
                  <a:pt x="4414" y="2693"/>
                  <a:pt x="4744" y="2592"/>
                </a:cubicBezTo>
                <a:cubicBezTo>
                  <a:pt x="4869" y="2556"/>
                  <a:pt x="4993" y="2514"/>
                  <a:pt x="5116" y="2514"/>
                </a:cubicBezTo>
                <a:cubicBezTo>
                  <a:pt x="5231" y="2514"/>
                  <a:pt x="5345" y="2551"/>
                  <a:pt x="5457" y="2662"/>
                </a:cubicBezTo>
                <a:cubicBezTo>
                  <a:pt x="5698" y="2883"/>
                  <a:pt x="5938" y="3114"/>
                  <a:pt x="6179" y="3344"/>
                </a:cubicBezTo>
                <a:cubicBezTo>
                  <a:pt x="6380" y="3535"/>
                  <a:pt x="6570" y="3745"/>
                  <a:pt x="6770" y="3946"/>
                </a:cubicBezTo>
                <a:cubicBezTo>
                  <a:pt x="7051" y="4237"/>
                  <a:pt x="7372" y="4487"/>
                  <a:pt x="7623" y="4819"/>
                </a:cubicBezTo>
                <a:cubicBezTo>
                  <a:pt x="7764" y="5019"/>
                  <a:pt x="7964" y="5169"/>
                  <a:pt x="8145" y="5340"/>
                </a:cubicBezTo>
                <a:cubicBezTo>
                  <a:pt x="8180" y="5372"/>
                  <a:pt x="8228" y="5386"/>
                  <a:pt x="8277" y="5386"/>
                </a:cubicBezTo>
                <a:cubicBezTo>
                  <a:pt x="8369" y="5386"/>
                  <a:pt x="8466" y="5335"/>
                  <a:pt x="8486" y="5250"/>
                </a:cubicBezTo>
                <a:cubicBezTo>
                  <a:pt x="8566" y="4989"/>
                  <a:pt x="8686" y="4739"/>
                  <a:pt x="8636" y="4498"/>
                </a:cubicBezTo>
                <a:lnTo>
                  <a:pt x="8636" y="4327"/>
                </a:lnTo>
                <a:cubicBezTo>
                  <a:pt x="8626" y="4046"/>
                  <a:pt x="8646" y="4057"/>
                  <a:pt x="8927" y="4006"/>
                </a:cubicBezTo>
                <a:cubicBezTo>
                  <a:pt x="8959" y="3999"/>
                  <a:pt x="8991" y="3997"/>
                  <a:pt x="9024" y="3997"/>
                </a:cubicBezTo>
                <a:cubicBezTo>
                  <a:pt x="9115" y="3997"/>
                  <a:pt x="9209" y="4017"/>
                  <a:pt x="9304" y="4017"/>
                </a:cubicBezTo>
                <a:cubicBezTo>
                  <a:pt x="9375" y="4017"/>
                  <a:pt x="9447" y="4005"/>
                  <a:pt x="9518" y="3966"/>
                </a:cubicBezTo>
                <a:cubicBezTo>
                  <a:pt x="9639" y="3896"/>
                  <a:pt x="9799" y="3736"/>
                  <a:pt x="9719" y="3595"/>
                </a:cubicBezTo>
                <a:cubicBezTo>
                  <a:pt x="9589" y="3364"/>
                  <a:pt x="9458" y="3134"/>
                  <a:pt x="9258" y="2953"/>
                </a:cubicBezTo>
                <a:cubicBezTo>
                  <a:pt x="9177" y="2863"/>
                  <a:pt x="9108" y="2762"/>
                  <a:pt x="9057" y="2672"/>
                </a:cubicBezTo>
                <a:cubicBezTo>
                  <a:pt x="8917" y="2452"/>
                  <a:pt x="8776" y="2221"/>
                  <a:pt x="8596" y="2040"/>
                </a:cubicBezTo>
                <a:cubicBezTo>
                  <a:pt x="8195" y="1599"/>
                  <a:pt x="7773" y="1168"/>
                  <a:pt x="7292" y="827"/>
                </a:cubicBezTo>
                <a:cubicBezTo>
                  <a:pt x="6881" y="536"/>
                  <a:pt x="6469" y="265"/>
                  <a:pt x="5998" y="85"/>
                </a:cubicBezTo>
                <a:cubicBezTo>
                  <a:pt x="5845" y="24"/>
                  <a:pt x="5694" y="1"/>
                  <a:pt x="5544"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850;p27">
            <a:extLst>
              <a:ext uri="{FF2B5EF4-FFF2-40B4-BE49-F238E27FC236}">
                <a16:creationId xmlns:a16="http://schemas.microsoft.com/office/drawing/2014/main" id="{22FC1BD4-745C-457B-9420-AB18F1ABD0A3}"/>
              </a:ext>
            </a:extLst>
          </p:cNvPr>
          <p:cNvSpPr/>
          <p:nvPr/>
        </p:nvSpPr>
        <p:spPr>
          <a:xfrm>
            <a:off x="4622274" y="2909563"/>
            <a:ext cx="887324" cy="487667"/>
          </a:xfrm>
          <a:custGeom>
            <a:avLst/>
            <a:gdLst/>
            <a:ahLst/>
            <a:cxnLst/>
            <a:rect l="l" t="t" r="r" b="b"/>
            <a:pathLst>
              <a:path w="9800" h="5386" extrusionOk="0">
                <a:moveTo>
                  <a:pt x="5473" y="263"/>
                </a:moveTo>
                <a:cubicBezTo>
                  <a:pt x="5627" y="263"/>
                  <a:pt x="5783" y="288"/>
                  <a:pt x="5918" y="355"/>
                </a:cubicBezTo>
                <a:cubicBezTo>
                  <a:pt x="6159" y="466"/>
                  <a:pt x="6420" y="556"/>
                  <a:pt x="6620" y="727"/>
                </a:cubicBezTo>
                <a:cubicBezTo>
                  <a:pt x="6810" y="877"/>
                  <a:pt x="7051" y="947"/>
                  <a:pt x="7222" y="1148"/>
                </a:cubicBezTo>
                <a:cubicBezTo>
                  <a:pt x="7352" y="1298"/>
                  <a:pt x="7523" y="1479"/>
                  <a:pt x="7753" y="1549"/>
                </a:cubicBezTo>
                <a:cubicBezTo>
                  <a:pt x="7824" y="1559"/>
                  <a:pt x="7874" y="1730"/>
                  <a:pt x="7974" y="1810"/>
                </a:cubicBezTo>
                <a:cubicBezTo>
                  <a:pt x="8145" y="1930"/>
                  <a:pt x="8285" y="2091"/>
                  <a:pt x="8426" y="2231"/>
                </a:cubicBezTo>
                <a:cubicBezTo>
                  <a:pt x="8495" y="2291"/>
                  <a:pt x="8586" y="2392"/>
                  <a:pt x="8626" y="2472"/>
                </a:cubicBezTo>
                <a:cubicBezTo>
                  <a:pt x="8696" y="2602"/>
                  <a:pt x="8847" y="2672"/>
                  <a:pt x="8877" y="2853"/>
                </a:cubicBezTo>
                <a:cubicBezTo>
                  <a:pt x="8887" y="2933"/>
                  <a:pt x="8977" y="3083"/>
                  <a:pt x="9077" y="3143"/>
                </a:cubicBezTo>
                <a:cubicBezTo>
                  <a:pt x="9228" y="3234"/>
                  <a:pt x="9298" y="3364"/>
                  <a:pt x="9388" y="3484"/>
                </a:cubicBezTo>
                <a:cubicBezTo>
                  <a:pt x="9429" y="3555"/>
                  <a:pt x="9489" y="3605"/>
                  <a:pt x="9449" y="3685"/>
                </a:cubicBezTo>
                <a:cubicBezTo>
                  <a:pt x="9408" y="3745"/>
                  <a:pt x="9328" y="3756"/>
                  <a:pt x="9248" y="3756"/>
                </a:cubicBezTo>
                <a:cubicBezTo>
                  <a:pt x="9218" y="3756"/>
                  <a:pt x="9177" y="3756"/>
                  <a:pt x="9148" y="3765"/>
                </a:cubicBezTo>
                <a:cubicBezTo>
                  <a:pt x="9095" y="3780"/>
                  <a:pt x="9042" y="3784"/>
                  <a:pt x="8989" y="3784"/>
                </a:cubicBezTo>
                <a:cubicBezTo>
                  <a:pt x="8892" y="3784"/>
                  <a:pt x="8793" y="3768"/>
                  <a:pt x="8694" y="3768"/>
                </a:cubicBezTo>
                <a:cubicBezTo>
                  <a:pt x="8622" y="3768"/>
                  <a:pt x="8549" y="3777"/>
                  <a:pt x="8475" y="3805"/>
                </a:cubicBezTo>
                <a:cubicBezTo>
                  <a:pt x="8355" y="3846"/>
                  <a:pt x="8335" y="3906"/>
                  <a:pt x="8355" y="3986"/>
                </a:cubicBezTo>
                <a:cubicBezTo>
                  <a:pt x="8385" y="4117"/>
                  <a:pt x="8385" y="4237"/>
                  <a:pt x="8325" y="4357"/>
                </a:cubicBezTo>
                <a:cubicBezTo>
                  <a:pt x="8285" y="4438"/>
                  <a:pt x="8355" y="4528"/>
                  <a:pt x="8355" y="4628"/>
                </a:cubicBezTo>
                <a:cubicBezTo>
                  <a:pt x="8345" y="4719"/>
                  <a:pt x="8335" y="4788"/>
                  <a:pt x="8295" y="4869"/>
                </a:cubicBezTo>
                <a:cubicBezTo>
                  <a:pt x="8276" y="4925"/>
                  <a:pt x="8249" y="4990"/>
                  <a:pt x="8197" y="4990"/>
                </a:cubicBezTo>
                <a:cubicBezTo>
                  <a:pt x="8193" y="4990"/>
                  <a:pt x="8189" y="4990"/>
                  <a:pt x="8185" y="4989"/>
                </a:cubicBezTo>
                <a:cubicBezTo>
                  <a:pt x="8125" y="4979"/>
                  <a:pt x="8054" y="4949"/>
                  <a:pt x="8004" y="4879"/>
                </a:cubicBezTo>
                <a:cubicBezTo>
                  <a:pt x="7844" y="4668"/>
                  <a:pt x="7643" y="4487"/>
                  <a:pt x="7463" y="4287"/>
                </a:cubicBezTo>
                <a:cubicBezTo>
                  <a:pt x="7312" y="4106"/>
                  <a:pt x="7122" y="3976"/>
                  <a:pt x="6971" y="3796"/>
                </a:cubicBezTo>
                <a:cubicBezTo>
                  <a:pt x="6851" y="3645"/>
                  <a:pt x="6710" y="3464"/>
                  <a:pt x="6540" y="3355"/>
                </a:cubicBezTo>
                <a:cubicBezTo>
                  <a:pt x="6389" y="3254"/>
                  <a:pt x="6299" y="3114"/>
                  <a:pt x="6169" y="2993"/>
                </a:cubicBezTo>
                <a:cubicBezTo>
                  <a:pt x="5958" y="2802"/>
                  <a:pt x="5787" y="2562"/>
                  <a:pt x="5557" y="2412"/>
                </a:cubicBezTo>
                <a:cubicBezTo>
                  <a:pt x="5424" y="2318"/>
                  <a:pt x="5268" y="2255"/>
                  <a:pt x="5092" y="2255"/>
                </a:cubicBezTo>
                <a:cubicBezTo>
                  <a:pt x="5041" y="2255"/>
                  <a:pt x="4989" y="2260"/>
                  <a:pt x="4935" y="2271"/>
                </a:cubicBezTo>
                <a:cubicBezTo>
                  <a:pt x="4564" y="2341"/>
                  <a:pt x="4233" y="2492"/>
                  <a:pt x="3902" y="2672"/>
                </a:cubicBezTo>
                <a:cubicBezTo>
                  <a:pt x="3541" y="2863"/>
                  <a:pt x="3230" y="3134"/>
                  <a:pt x="2909" y="3375"/>
                </a:cubicBezTo>
                <a:cubicBezTo>
                  <a:pt x="2839" y="3424"/>
                  <a:pt x="2789" y="3515"/>
                  <a:pt x="2709" y="3565"/>
                </a:cubicBezTo>
                <a:cubicBezTo>
                  <a:pt x="2658" y="3595"/>
                  <a:pt x="2669" y="3645"/>
                  <a:pt x="2698" y="3675"/>
                </a:cubicBezTo>
                <a:cubicBezTo>
                  <a:pt x="2738" y="3765"/>
                  <a:pt x="2809" y="3846"/>
                  <a:pt x="2909" y="3856"/>
                </a:cubicBezTo>
                <a:cubicBezTo>
                  <a:pt x="3059" y="3856"/>
                  <a:pt x="3119" y="3986"/>
                  <a:pt x="3210" y="4057"/>
                </a:cubicBezTo>
                <a:cubicBezTo>
                  <a:pt x="3240" y="4086"/>
                  <a:pt x="3210" y="4227"/>
                  <a:pt x="3110" y="4237"/>
                </a:cubicBezTo>
                <a:cubicBezTo>
                  <a:pt x="2868" y="4283"/>
                  <a:pt x="2652" y="4451"/>
                  <a:pt x="2398" y="4451"/>
                </a:cubicBezTo>
                <a:cubicBezTo>
                  <a:pt x="2378" y="4451"/>
                  <a:pt x="2358" y="4450"/>
                  <a:pt x="2337" y="4447"/>
                </a:cubicBezTo>
                <a:cubicBezTo>
                  <a:pt x="2237" y="4447"/>
                  <a:pt x="2217" y="4558"/>
                  <a:pt x="2147" y="4578"/>
                </a:cubicBezTo>
                <a:cubicBezTo>
                  <a:pt x="1906" y="4638"/>
                  <a:pt x="1666" y="4688"/>
                  <a:pt x="1435" y="4739"/>
                </a:cubicBezTo>
                <a:cubicBezTo>
                  <a:pt x="1254" y="4779"/>
                  <a:pt x="1013" y="4788"/>
                  <a:pt x="843" y="4859"/>
                </a:cubicBezTo>
                <a:cubicBezTo>
                  <a:pt x="809" y="4873"/>
                  <a:pt x="775" y="4879"/>
                  <a:pt x="742" y="4879"/>
                </a:cubicBezTo>
                <a:cubicBezTo>
                  <a:pt x="562" y="4879"/>
                  <a:pt x="410" y="4688"/>
                  <a:pt x="402" y="4467"/>
                </a:cubicBezTo>
                <a:cubicBezTo>
                  <a:pt x="391" y="4167"/>
                  <a:pt x="482" y="3876"/>
                  <a:pt x="552" y="3585"/>
                </a:cubicBezTo>
                <a:cubicBezTo>
                  <a:pt x="602" y="3364"/>
                  <a:pt x="663" y="3154"/>
                  <a:pt x="703" y="2933"/>
                </a:cubicBezTo>
                <a:cubicBezTo>
                  <a:pt x="743" y="2693"/>
                  <a:pt x="853" y="2492"/>
                  <a:pt x="923" y="2261"/>
                </a:cubicBezTo>
                <a:cubicBezTo>
                  <a:pt x="952" y="2204"/>
                  <a:pt x="989" y="2120"/>
                  <a:pt x="1079" y="2120"/>
                </a:cubicBezTo>
                <a:cubicBezTo>
                  <a:pt x="1084" y="2120"/>
                  <a:pt x="1088" y="2120"/>
                  <a:pt x="1094" y="2120"/>
                </a:cubicBezTo>
                <a:cubicBezTo>
                  <a:pt x="1184" y="2141"/>
                  <a:pt x="1274" y="2141"/>
                  <a:pt x="1314" y="2261"/>
                </a:cubicBezTo>
                <a:cubicBezTo>
                  <a:pt x="1365" y="2401"/>
                  <a:pt x="1435" y="2542"/>
                  <a:pt x="1615" y="2562"/>
                </a:cubicBezTo>
                <a:cubicBezTo>
                  <a:pt x="1695" y="2562"/>
                  <a:pt x="1776" y="2542"/>
                  <a:pt x="1816" y="2492"/>
                </a:cubicBezTo>
                <a:cubicBezTo>
                  <a:pt x="2016" y="2191"/>
                  <a:pt x="2287" y="1980"/>
                  <a:pt x="2588" y="1800"/>
                </a:cubicBezTo>
                <a:cubicBezTo>
                  <a:pt x="2738" y="1719"/>
                  <a:pt x="2859" y="1589"/>
                  <a:pt x="2979" y="1469"/>
                </a:cubicBezTo>
                <a:cubicBezTo>
                  <a:pt x="3140" y="1298"/>
                  <a:pt x="3340" y="1188"/>
                  <a:pt x="3541" y="1068"/>
                </a:cubicBezTo>
                <a:cubicBezTo>
                  <a:pt x="3781" y="927"/>
                  <a:pt x="3982" y="736"/>
                  <a:pt x="4253" y="636"/>
                </a:cubicBezTo>
                <a:cubicBezTo>
                  <a:pt x="4624" y="506"/>
                  <a:pt x="4975" y="285"/>
                  <a:pt x="5386" y="265"/>
                </a:cubicBezTo>
                <a:cubicBezTo>
                  <a:pt x="5415" y="264"/>
                  <a:pt x="5444" y="263"/>
                  <a:pt x="5473" y="263"/>
                </a:cubicBezTo>
                <a:close/>
                <a:moveTo>
                  <a:pt x="5544" y="1"/>
                </a:moveTo>
                <a:cubicBezTo>
                  <a:pt x="5348" y="1"/>
                  <a:pt x="5153" y="40"/>
                  <a:pt x="4955" y="85"/>
                </a:cubicBezTo>
                <a:cubicBezTo>
                  <a:pt x="4775" y="125"/>
                  <a:pt x="4634" y="265"/>
                  <a:pt x="4463" y="295"/>
                </a:cubicBezTo>
                <a:cubicBezTo>
                  <a:pt x="4163" y="366"/>
                  <a:pt x="3932" y="546"/>
                  <a:pt x="3672" y="676"/>
                </a:cubicBezTo>
                <a:cubicBezTo>
                  <a:pt x="3391" y="817"/>
                  <a:pt x="3150" y="1008"/>
                  <a:pt x="2889" y="1188"/>
                </a:cubicBezTo>
                <a:cubicBezTo>
                  <a:pt x="2528" y="1458"/>
                  <a:pt x="2167" y="1739"/>
                  <a:pt x="1856" y="2080"/>
                </a:cubicBezTo>
                <a:cubicBezTo>
                  <a:pt x="1758" y="2188"/>
                  <a:pt x="1708" y="2243"/>
                  <a:pt x="1662" y="2243"/>
                </a:cubicBezTo>
                <a:cubicBezTo>
                  <a:pt x="1614" y="2243"/>
                  <a:pt x="1572" y="2183"/>
                  <a:pt x="1485" y="2060"/>
                </a:cubicBezTo>
                <a:cubicBezTo>
                  <a:pt x="1374" y="1901"/>
                  <a:pt x="1227" y="1821"/>
                  <a:pt x="1088" y="1821"/>
                </a:cubicBezTo>
                <a:cubicBezTo>
                  <a:pt x="938" y="1821"/>
                  <a:pt x="796" y="1913"/>
                  <a:pt x="712" y="2100"/>
                </a:cubicBezTo>
                <a:cubicBezTo>
                  <a:pt x="602" y="2331"/>
                  <a:pt x="522" y="2572"/>
                  <a:pt x="462" y="2823"/>
                </a:cubicBezTo>
                <a:cubicBezTo>
                  <a:pt x="302" y="3435"/>
                  <a:pt x="1" y="4347"/>
                  <a:pt x="231" y="4969"/>
                </a:cubicBezTo>
                <a:cubicBezTo>
                  <a:pt x="241" y="5009"/>
                  <a:pt x="261" y="5060"/>
                  <a:pt x="302" y="5080"/>
                </a:cubicBezTo>
                <a:cubicBezTo>
                  <a:pt x="342" y="5100"/>
                  <a:pt x="382" y="5100"/>
                  <a:pt x="432" y="5100"/>
                </a:cubicBezTo>
                <a:cubicBezTo>
                  <a:pt x="1334" y="5069"/>
                  <a:pt x="2277" y="4879"/>
                  <a:pt x="3119" y="4548"/>
                </a:cubicBezTo>
                <a:cubicBezTo>
                  <a:pt x="3270" y="4487"/>
                  <a:pt x="3371" y="4398"/>
                  <a:pt x="3501" y="4307"/>
                </a:cubicBezTo>
                <a:cubicBezTo>
                  <a:pt x="3651" y="4197"/>
                  <a:pt x="3591" y="4066"/>
                  <a:pt x="3531" y="3966"/>
                </a:cubicBezTo>
                <a:cubicBezTo>
                  <a:pt x="3481" y="3876"/>
                  <a:pt x="3391" y="3776"/>
                  <a:pt x="3280" y="3736"/>
                </a:cubicBezTo>
                <a:cubicBezTo>
                  <a:pt x="3170" y="3696"/>
                  <a:pt x="3119" y="3625"/>
                  <a:pt x="3220" y="3535"/>
                </a:cubicBezTo>
                <a:cubicBezTo>
                  <a:pt x="3411" y="3355"/>
                  <a:pt x="3611" y="3194"/>
                  <a:pt x="3832" y="3054"/>
                </a:cubicBezTo>
                <a:cubicBezTo>
                  <a:pt x="4122" y="2873"/>
                  <a:pt x="4414" y="2693"/>
                  <a:pt x="4744" y="2592"/>
                </a:cubicBezTo>
                <a:cubicBezTo>
                  <a:pt x="4869" y="2556"/>
                  <a:pt x="4993" y="2514"/>
                  <a:pt x="5116" y="2514"/>
                </a:cubicBezTo>
                <a:cubicBezTo>
                  <a:pt x="5231" y="2514"/>
                  <a:pt x="5345" y="2551"/>
                  <a:pt x="5457" y="2662"/>
                </a:cubicBezTo>
                <a:cubicBezTo>
                  <a:pt x="5698" y="2883"/>
                  <a:pt x="5938" y="3114"/>
                  <a:pt x="6179" y="3344"/>
                </a:cubicBezTo>
                <a:cubicBezTo>
                  <a:pt x="6380" y="3535"/>
                  <a:pt x="6570" y="3745"/>
                  <a:pt x="6770" y="3946"/>
                </a:cubicBezTo>
                <a:cubicBezTo>
                  <a:pt x="7051" y="4237"/>
                  <a:pt x="7372" y="4487"/>
                  <a:pt x="7623" y="4819"/>
                </a:cubicBezTo>
                <a:cubicBezTo>
                  <a:pt x="7764" y="5019"/>
                  <a:pt x="7964" y="5169"/>
                  <a:pt x="8145" y="5340"/>
                </a:cubicBezTo>
                <a:cubicBezTo>
                  <a:pt x="8180" y="5372"/>
                  <a:pt x="8228" y="5386"/>
                  <a:pt x="8277" y="5386"/>
                </a:cubicBezTo>
                <a:cubicBezTo>
                  <a:pt x="8369" y="5386"/>
                  <a:pt x="8466" y="5335"/>
                  <a:pt x="8486" y="5250"/>
                </a:cubicBezTo>
                <a:cubicBezTo>
                  <a:pt x="8566" y="4989"/>
                  <a:pt x="8686" y="4739"/>
                  <a:pt x="8636" y="4498"/>
                </a:cubicBezTo>
                <a:lnTo>
                  <a:pt x="8636" y="4327"/>
                </a:lnTo>
                <a:cubicBezTo>
                  <a:pt x="8626" y="4046"/>
                  <a:pt x="8646" y="4057"/>
                  <a:pt x="8927" y="4006"/>
                </a:cubicBezTo>
                <a:cubicBezTo>
                  <a:pt x="8959" y="3999"/>
                  <a:pt x="8991" y="3997"/>
                  <a:pt x="9024" y="3997"/>
                </a:cubicBezTo>
                <a:cubicBezTo>
                  <a:pt x="9115" y="3997"/>
                  <a:pt x="9209" y="4017"/>
                  <a:pt x="9304" y="4017"/>
                </a:cubicBezTo>
                <a:cubicBezTo>
                  <a:pt x="9375" y="4017"/>
                  <a:pt x="9447" y="4005"/>
                  <a:pt x="9518" y="3966"/>
                </a:cubicBezTo>
                <a:cubicBezTo>
                  <a:pt x="9639" y="3896"/>
                  <a:pt x="9799" y="3736"/>
                  <a:pt x="9719" y="3595"/>
                </a:cubicBezTo>
                <a:cubicBezTo>
                  <a:pt x="9589" y="3364"/>
                  <a:pt x="9458" y="3134"/>
                  <a:pt x="9258" y="2953"/>
                </a:cubicBezTo>
                <a:cubicBezTo>
                  <a:pt x="9177" y="2863"/>
                  <a:pt x="9108" y="2762"/>
                  <a:pt x="9057" y="2672"/>
                </a:cubicBezTo>
                <a:cubicBezTo>
                  <a:pt x="8917" y="2452"/>
                  <a:pt x="8776" y="2221"/>
                  <a:pt x="8596" y="2040"/>
                </a:cubicBezTo>
                <a:cubicBezTo>
                  <a:pt x="8195" y="1599"/>
                  <a:pt x="7773" y="1168"/>
                  <a:pt x="7292" y="827"/>
                </a:cubicBezTo>
                <a:cubicBezTo>
                  <a:pt x="6881" y="536"/>
                  <a:pt x="6469" y="265"/>
                  <a:pt x="5998" y="85"/>
                </a:cubicBezTo>
                <a:cubicBezTo>
                  <a:pt x="5845" y="24"/>
                  <a:pt x="5694" y="1"/>
                  <a:pt x="5544" y="1"/>
                </a:cubicBezTo>
                <a:close/>
              </a:path>
            </a:pathLst>
          </a:custGeom>
          <a:solidFill>
            <a:srgbClr val="333F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 name="Google Shape;851;p27">
            <a:extLst>
              <a:ext uri="{FF2B5EF4-FFF2-40B4-BE49-F238E27FC236}">
                <a16:creationId xmlns:a16="http://schemas.microsoft.com/office/drawing/2014/main" id="{12407039-6B3F-4C50-97CC-EF137BD767A2}"/>
              </a:ext>
            </a:extLst>
          </p:cNvPr>
          <p:cNvGrpSpPr/>
          <p:nvPr/>
        </p:nvGrpSpPr>
        <p:grpSpPr>
          <a:xfrm>
            <a:off x="7430647" y="2603086"/>
            <a:ext cx="1545704" cy="810795"/>
            <a:chOff x="4144375" y="4511075"/>
            <a:chExt cx="295350" cy="154925"/>
          </a:xfrm>
        </p:grpSpPr>
        <p:sp>
          <p:nvSpPr>
            <p:cNvPr id="150" name="Google Shape;852;p27">
              <a:extLst>
                <a:ext uri="{FF2B5EF4-FFF2-40B4-BE49-F238E27FC236}">
                  <a16:creationId xmlns:a16="http://schemas.microsoft.com/office/drawing/2014/main" id="{14FD961A-5578-4765-973B-1082DFD91A14}"/>
                </a:ext>
              </a:extLst>
            </p:cNvPr>
            <p:cNvSpPr/>
            <p:nvPr/>
          </p:nvSpPr>
          <p:spPr>
            <a:xfrm>
              <a:off x="4156050" y="4511075"/>
              <a:ext cx="196300" cy="34350"/>
            </a:xfrm>
            <a:custGeom>
              <a:avLst/>
              <a:gdLst/>
              <a:ahLst/>
              <a:cxnLst/>
              <a:rect l="l" t="t" r="r" b="b"/>
              <a:pathLst>
                <a:path w="7852" h="1374" extrusionOk="0">
                  <a:moveTo>
                    <a:pt x="7722" y="0"/>
                  </a:moveTo>
                  <a:cubicBezTo>
                    <a:pt x="7712" y="0"/>
                    <a:pt x="7701" y="2"/>
                    <a:pt x="7690" y="6"/>
                  </a:cubicBezTo>
                  <a:cubicBezTo>
                    <a:pt x="7464" y="85"/>
                    <a:pt x="7206" y="103"/>
                    <a:pt x="6951" y="103"/>
                  </a:cubicBezTo>
                  <a:cubicBezTo>
                    <a:pt x="6755" y="103"/>
                    <a:pt x="6561" y="93"/>
                    <a:pt x="6383" y="93"/>
                  </a:cubicBezTo>
                  <a:cubicBezTo>
                    <a:pt x="6272" y="95"/>
                    <a:pt x="6161" y="96"/>
                    <a:pt x="6049" y="96"/>
                  </a:cubicBezTo>
                  <a:cubicBezTo>
                    <a:pt x="5837" y="96"/>
                    <a:pt x="5624" y="93"/>
                    <a:pt x="5412" y="93"/>
                  </a:cubicBezTo>
                  <a:cubicBezTo>
                    <a:pt x="5223" y="93"/>
                    <a:pt x="5035" y="95"/>
                    <a:pt x="4849" y="103"/>
                  </a:cubicBezTo>
                  <a:cubicBezTo>
                    <a:pt x="3239" y="157"/>
                    <a:pt x="1630" y="665"/>
                    <a:pt x="117" y="1173"/>
                  </a:cubicBezTo>
                  <a:cubicBezTo>
                    <a:pt x="0" y="1212"/>
                    <a:pt x="32" y="1374"/>
                    <a:pt x="134" y="1374"/>
                  </a:cubicBezTo>
                  <a:cubicBezTo>
                    <a:pt x="146" y="1374"/>
                    <a:pt x="158" y="1372"/>
                    <a:pt x="171" y="1367"/>
                  </a:cubicBezTo>
                  <a:cubicBezTo>
                    <a:pt x="1694" y="870"/>
                    <a:pt x="3304" y="352"/>
                    <a:pt x="4924" y="309"/>
                  </a:cubicBezTo>
                  <a:cubicBezTo>
                    <a:pt x="5113" y="301"/>
                    <a:pt x="5302" y="299"/>
                    <a:pt x="5490" y="299"/>
                  </a:cubicBezTo>
                  <a:cubicBezTo>
                    <a:pt x="5690" y="299"/>
                    <a:pt x="5890" y="301"/>
                    <a:pt x="6090" y="301"/>
                  </a:cubicBezTo>
                  <a:cubicBezTo>
                    <a:pt x="6209" y="301"/>
                    <a:pt x="6329" y="300"/>
                    <a:pt x="6448" y="297"/>
                  </a:cubicBezTo>
                  <a:cubicBezTo>
                    <a:pt x="6612" y="297"/>
                    <a:pt x="6788" y="304"/>
                    <a:pt x="6966" y="304"/>
                  </a:cubicBezTo>
                  <a:cubicBezTo>
                    <a:pt x="7233" y="304"/>
                    <a:pt x="7504" y="289"/>
                    <a:pt x="7744" y="211"/>
                  </a:cubicBezTo>
                  <a:cubicBezTo>
                    <a:pt x="7852" y="172"/>
                    <a:pt x="7818" y="0"/>
                    <a:pt x="7722"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853;p27">
              <a:extLst>
                <a:ext uri="{FF2B5EF4-FFF2-40B4-BE49-F238E27FC236}">
                  <a16:creationId xmlns:a16="http://schemas.microsoft.com/office/drawing/2014/main" id="{A1323DEF-3A80-45A9-9441-E902362B1538}"/>
                </a:ext>
              </a:extLst>
            </p:cNvPr>
            <p:cNvSpPr/>
            <p:nvPr/>
          </p:nvSpPr>
          <p:spPr>
            <a:xfrm>
              <a:off x="4345175" y="4511125"/>
              <a:ext cx="86825" cy="68525"/>
            </a:xfrm>
            <a:custGeom>
              <a:avLst/>
              <a:gdLst/>
              <a:ahLst/>
              <a:cxnLst/>
              <a:rect l="l" t="t" r="r" b="b"/>
              <a:pathLst>
                <a:path w="3473" h="2741" extrusionOk="0">
                  <a:moveTo>
                    <a:pt x="151" y="1"/>
                  </a:moveTo>
                  <a:cubicBezTo>
                    <a:pt x="58" y="1"/>
                    <a:pt x="1" y="143"/>
                    <a:pt x="93" y="199"/>
                  </a:cubicBezTo>
                  <a:cubicBezTo>
                    <a:pt x="687" y="501"/>
                    <a:pt x="1140" y="1008"/>
                    <a:pt x="1670" y="1409"/>
                  </a:cubicBezTo>
                  <a:cubicBezTo>
                    <a:pt x="1908" y="1603"/>
                    <a:pt x="2189" y="1743"/>
                    <a:pt x="2437" y="1927"/>
                  </a:cubicBezTo>
                  <a:cubicBezTo>
                    <a:pt x="2739" y="2143"/>
                    <a:pt x="3010" y="2403"/>
                    <a:pt x="3236" y="2694"/>
                  </a:cubicBezTo>
                  <a:cubicBezTo>
                    <a:pt x="3260" y="2727"/>
                    <a:pt x="3294" y="2741"/>
                    <a:pt x="3327" y="2741"/>
                  </a:cubicBezTo>
                  <a:cubicBezTo>
                    <a:pt x="3401" y="2741"/>
                    <a:pt x="3472" y="2672"/>
                    <a:pt x="3420" y="2597"/>
                  </a:cubicBezTo>
                  <a:cubicBezTo>
                    <a:pt x="3010" y="2057"/>
                    <a:pt x="2480" y="1689"/>
                    <a:pt x="1918" y="1333"/>
                  </a:cubicBezTo>
                  <a:cubicBezTo>
                    <a:pt x="1303" y="944"/>
                    <a:pt x="849" y="360"/>
                    <a:pt x="201" y="14"/>
                  </a:cubicBezTo>
                  <a:cubicBezTo>
                    <a:pt x="184" y="5"/>
                    <a:pt x="167" y="1"/>
                    <a:pt x="151"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854;p27">
              <a:extLst>
                <a:ext uri="{FF2B5EF4-FFF2-40B4-BE49-F238E27FC236}">
                  <a16:creationId xmlns:a16="http://schemas.microsoft.com/office/drawing/2014/main" id="{37BB09E6-1E2C-4007-B2FF-6DF351D73D90}"/>
                </a:ext>
              </a:extLst>
            </p:cNvPr>
            <p:cNvSpPr/>
            <p:nvPr/>
          </p:nvSpPr>
          <p:spPr>
            <a:xfrm>
              <a:off x="4254025" y="4574600"/>
              <a:ext cx="177875" cy="89850"/>
            </a:xfrm>
            <a:custGeom>
              <a:avLst/>
              <a:gdLst/>
              <a:ahLst/>
              <a:cxnLst/>
              <a:rect l="l" t="t" r="r" b="b"/>
              <a:pathLst>
                <a:path w="7115" h="3594" extrusionOk="0">
                  <a:moveTo>
                    <a:pt x="6967" y="1"/>
                  </a:moveTo>
                  <a:cubicBezTo>
                    <a:pt x="6951" y="1"/>
                    <a:pt x="6933" y="5"/>
                    <a:pt x="6915" y="15"/>
                  </a:cubicBezTo>
                  <a:cubicBezTo>
                    <a:pt x="6126" y="544"/>
                    <a:pt x="5079" y="577"/>
                    <a:pt x="4160" y="652"/>
                  </a:cubicBezTo>
                  <a:cubicBezTo>
                    <a:pt x="3533" y="695"/>
                    <a:pt x="2928" y="803"/>
                    <a:pt x="2323" y="1009"/>
                  </a:cubicBezTo>
                  <a:cubicBezTo>
                    <a:pt x="1740" y="1203"/>
                    <a:pt x="1124" y="1484"/>
                    <a:pt x="714" y="1970"/>
                  </a:cubicBezTo>
                  <a:cubicBezTo>
                    <a:pt x="303" y="2456"/>
                    <a:pt x="357" y="3040"/>
                    <a:pt x="692" y="3547"/>
                  </a:cubicBezTo>
                  <a:cubicBezTo>
                    <a:pt x="715" y="3580"/>
                    <a:pt x="747" y="3594"/>
                    <a:pt x="779" y="3594"/>
                  </a:cubicBezTo>
                  <a:cubicBezTo>
                    <a:pt x="850" y="3594"/>
                    <a:pt x="917" y="3522"/>
                    <a:pt x="865" y="3439"/>
                  </a:cubicBezTo>
                  <a:cubicBezTo>
                    <a:pt x="1" y="2143"/>
                    <a:pt x="1740" y="1376"/>
                    <a:pt x="2745" y="1095"/>
                  </a:cubicBezTo>
                  <a:cubicBezTo>
                    <a:pt x="4128" y="695"/>
                    <a:pt x="5780" y="1019"/>
                    <a:pt x="7023" y="198"/>
                  </a:cubicBezTo>
                  <a:cubicBezTo>
                    <a:pt x="7115" y="134"/>
                    <a:pt x="7059" y="1"/>
                    <a:pt x="696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855;p27">
              <a:extLst>
                <a:ext uri="{FF2B5EF4-FFF2-40B4-BE49-F238E27FC236}">
                  <a16:creationId xmlns:a16="http://schemas.microsoft.com/office/drawing/2014/main" id="{977AD2F8-DB9B-4A56-B9C6-8BDC0BF633B2}"/>
                </a:ext>
              </a:extLst>
            </p:cNvPr>
            <p:cNvSpPr/>
            <p:nvPr/>
          </p:nvSpPr>
          <p:spPr>
            <a:xfrm>
              <a:off x="4144375" y="4540125"/>
              <a:ext cx="18925" cy="58350"/>
            </a:xfrm>
            <a:custGeom>
              <a:avLst/>
              <a:gdLst/>
              <a:ahLst/>
              <a:cxnLst/>
              <a:rect l="l" t="t" r="r" b="b"/>
              <a:pathLst>
                <a:path w="757" h="2334" extrusionOk="0">
                  <a:moveTo>
                    <a:pt x="606" y="1"/>
                  </a:moveTo>
                  <a:cubicBezTo>
                    <a:pt x="584" y="1"/>
                    <a:pt x="560" y="10"/>
                    <a:pt x="541" y="33"/>
                  </a:cubicBezTo>
                  <a:cubicBezTo>
                    <a:pt x="1" y="616"/>
                    <a:pt x="76" y="1610"/>
                    <a:pt x="368" y="2280"/>
                  </a:cubicBezTo>
                  <a:cubicBezTo>
                    <a:pt x="382" y="2317"/>
                    <a:pt x="410" y="2333"/>
                    <a:pt x="440" y="2333"/>
                  </a:cubicBezTo>
                  <a:cubicBezTo>
                    <a:pt x="504" y="2333"/>
                    <a:pt x="577" y="2260"/>
                    <a:pt x="541" y="2172"/>
                  </a:cubicBezTo>
                  <a:cubicBezTo>
                    <a:pt x="292" y="1588"/>
                    <a:pt x="217" y="681"/>
                    <a:pt x="681" y="184"/>
                  </a:cubicBezTo>
                  <a:cubicBezTo>
                    <a:pt x="756" y="108"/>
                    <a:pt x="683" y="1"/>
                    <a:pt x="606"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856;p27">
              <a:extLst>
                <a:ext uri="{FF2B5EF4-FFF2-40B4-BE49-F238E27FC236}">
                  <a16:creationId xmlns:a16="http://schemas.microsoft.com/office/drawing/2014/main" id="{88F90267-1A23-4E4F-938D-BD34BE17A88E}"/>
                </a:ext>
              </a:extLst>
            </p:cNvPr>
            <p:cNvSpPr/>
            <p:nvPr/>
          </p:nvSpPr>
          <p:spPr>
            <a:xfrm>
              <a:off x="4151850" y="4593225"/>
              <a:ext cx="125250" cy="72675"/>
            </a:xfrm>
            <a:custGeom>
              <a:avLst/>
              <a:gdLst/>
              <a:ahLst/>
              <a:cxnLst/>
              <a:rect l="l" t="t" r="r" b="b"/>
              <a:pathLst>
                <a:path w="5010" h="2907" extrusionOk="0">
                  <a:moveTo>
                    <a:pt x="156" y="0"/>
                  </a:moveTo>
                  <a:cubicBezTo>
                    <a:pt x="63" y="0"/>
                    <a:pt x="1" y="133"/>
                    <a:pt x="101" y="188"/>
                  </a:cubicBezTo>
                  <a:cubicBezTo>
                    <a:pt x="490" y="415"/>
                    <a:pt x="868" y="641"/>
                    <a:pt x="1246" y="869"/>
                  </a:cubicBezTo>
                  <a:cubicBezTo>
                    <a:pt x="1657" y="1106"/>
                    <a:pt x="2089" y="1301"/>
                    <a:pt x="2511" y="1506"/>
                  </a:cubicBezTo>
                  <a:cubicBezTo>
                    <a:pt x="2910" y="1690"/>
                    <a:pt x="3332" y="1798"/>
                    <a:pt x="3699" y="2046"/>
                  </a:cubicBezTo>
                  <a:cubicBezTo>
                    <a:pt x="4088" y="2305"/>
                    <a:pt x="4412" y="2651"/>
                    <a:pt x="4811" y="2889"/>
                  </a:cubicBezTo>
                  <a:cubicBezTo>
                    <a:pt x="4831" y="2901"/>
                    <a:pt x="4850" y="2907"/>
                    <a:pt x="4868" y="2907"/>
                  </a:cubicBezTo>
                  <a:cubicBezTo>
                    <a:pt x="4957" y="2907"/>
                    <a:pt x="5009" y="2770"/>
                    <a:pt x="4919" y="2716"/>
                  </a:cubicBezTo>
                  <a:cubicBezTo>
                    <a:pt x="4542" y="2489"/>
                    <a:pt x="4228" y="2187"/>
                    <a:pt x="3882" y="1916"/>
                  </a:cubicBezTo>
                  <a:cubicBezTo>
                    <a:pt x="3526" y="1657"/>
                    <a:pt x="3094" y="1527"/>
                    <a:pt x="2694" y="1354"/>
                  </a:cubicBezTo>
                  <a:cubicBezTo>
                    <a:pt x="1819" y="987"/>
                    <a:pt x="1030" y="490"/>
                    <a:pt x="209" y="15"/>
                  </a:cubicBezTo>
                  <a:cubicBezTo>
                    <a:pt x="191" y="5"/>
                    <a:pt x="173" y="0"/>
                    <a:pt x="15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857;p27">
              <a:extLst>
                <a:ext uri="{FF2B5EF4-FFF2-40B4-BE49-F238E27FC236}">
                  <a16:creationId xmlns:a16="http://schemas.microsoft.com/office/drawing/2014/main" id="{A394710E-C25E-4059-96A1-6E0F9B26EE15}"/>
                </a:ext>
              </a:extLst>
            </p:cNvPr>
            <p:cNvSpPr/>
            <p:nvPr/>
          </p:nvSpPr>
          <p:spPr>
            <a:xfrm>
              <a:off x="4155900" y="4540275"/>
              <a:ext cx="136000" cy="73425"/>
            </a:xfrm>
            <a:custGeom>
              <a:avLst/>
              <a:gdLst/>
              <a:ahLst/>
              <a:cxnLst/>
              <a:rect l="l" t="t" r="r" b="b"/>
              <a:pathLst>
                <a:path w="5440" h="2937" extrusionOk="0">
                  <a:moveTo>
                    <a:pt x="149" y="1"/>
                  </a:moveTo>
                  <a:cubicBezTo>
                    <a:pt x="62" y="1"/>
                    <a:pt x="0" y="133"/>
                    <a:pt x="101" y="188"/>
                  </a:cubicBezTo>
                  <a:cubicBezTo>
                    <a:pt x="825" y="599"/>
                    <a:pt x="1571" y="977"/>
                    <a:pt x="2305" y="1366"/>
                  </a:cubicBezTo>
                  <a:cubicBezTo>
                    <a:pt x="2661" y="1549"/>
                    <a:pt x="3018" y="1744"/>
                    <a:pt x="3386" y="1917"/>
                  </a:cubicBezTo>
                  <a:cubicBezTo>
                    <a:pt x="4001" y="2219"/>
                    <a:pt x="4671" y="2479"/>
                    <a:pt x="5211" y="2911"/>
                  </a:cubicBezTo>
                  <a:cubicBezTo>
                    <a:pt x="5234" y="2929"/>
                    <a:pt x="5258" y="2937"/>
                    <a:pt x="5281" y="2937"/>
                  </a:cubicBezTo>
                  <a:cubicBezTo>
                    <a:pt x="5368" y="2937"/>
                    <a:pt x="5439" y="2830"/>
                    <a:pt x="5362" y="2771"/>
                  </a:cubicBezTo>
                  <a:cubicBezTo>
                    <a:pt x="4865" y="2370"/>
                    <a:pt x="4282" y="2111"/>
                    <a:pt x="3710" y="1842"/>
                  </a:cubicBezTo>
                  <a:cubicBezTo>
                    <a:pt x="3299" y="1647"/>
                    <a:pt x="2899" y="1441"/>
                    <a:pt x="2500" y="1237"/>
                  </a:cubicBezTo>
                  <a:cubicBezTo>
                    <a:pt x="1732" y="836"/>
                    <a:pt x="954" y="447"/>
                    <a:pt x="198" y="15"/>
                  </a:cubicBezTo>
                  <a:cubicBezTo>
                    <a:pt x="182" y="5"/>
                    <a:pt x="165" y="1"/>
                    <a:pt x="149"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858;p27">
              <a:extLst>
                <a:ext uri="{FF2B5EF4-FFF2-40B4-BE49-F238E27FC236}">
                  <a16:creationId xmlns:a16="http://schemas.microsoft.com/office/drawing/2014/main" id="{39A05810-D6B3-4BA4-91A3-1C0F975170CA}"/>
                </a:ext>
              </a:extLst>
            </p:cNvPr>
            <p:cNvSpPr/>
            <p:nvPr/>
          </p:nvSpPr>
          <p:spPr>
            <a:xfrm>
              <a:off x="4270250" y="4630300"/>
              <a:ext cx="169350" cy="35700"/>
            </a:xfrm>
            <a:custGeom>
              <a:avLst/>
              <a:gdLst/>
              <a:ahLst/>
              <a:cxnLst/>
              <a:rect l="l" t="t" r="r" b="b"/>
              <a:pathLst>
                <a:path w="6774" h="1428" extrusionOk="0">
                  <a:moveTo>
                    <a:pt x="6653" y="1"/>
                  </a:moveTo>
                  <a:cubicBezTo>
                    <a:pt x="6650" y="1"/>
                    <a:pt x="6647" y="1"/>
                    <a:pt x="6644" y="1"/>
                  </a:cubicBezTo>
                  <a:cubicBezTo>
                    <a:pt x="5510" y="109"/>
                    <a:pt x="4418" y="444"/>
                    <a:pt x="3295" y="574"/>
                  </a:cubicBezTo>
                  <a:cubicBezTo>
                    <a:pt x="2226" y="693"/>
                    <a:pt x="1210" y="1146"/>
                    <a:pt x="130" y="1222"/>
                  </a:cubicBezTo>
                  <a:cubicBezTo>
                    <a:pt x="0" y="1222"/>
                    <a:pt x="0" y="1427"/>
                    <a:pt x="130" y="1427"/>
                  </a:cubicBezTo>
                  <a:cubicBezTo>
                    <a:pt x="1210" y="1352"/>
                    <a:pt x="2226" y="887"/>
                    <a:pt x="3295" y="779"/>
                  </a:cubicBezTo>
                  <a:cubicBezTo>
                    <a:pt x="4418" y="661"/>
                    <a:pt x="5510" y="315"/>
                    <a:pt x="6644" y="207"/>
                  </a:cubicBezTo>
                  <a:cubicBezTo>
                    <a:pt x="6770" y="196"/>
                    <a:pt x="6773" y="1"/>
                    <a:pt x="665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859;p27">
              <a:extLst>
                <a:ext uri="{FF2B5EF4-FFF2-40B4-BE49-F238E27FC236}">
                  <a16:creationId xmlns:a16="http://schemas.microsoft.com/office/drawing/2014/main" id="{7E985952-7C04-4526-B0C2-A7C5CE76E05D}"/>
                </a:ext>
              </a:extLst>
            </p:cNvPr>
            <p:cNvSpPr/>
            <p:nvPr/>
          </p:nvSpPr>
          <p:spPr>
            <a:xfrm>
              <a:off x="4415000" y="4580100"/>
              <a:ext cx="24725" cy="54225"/>
            </a:xfrm>
            <a:custGeom>
              <a:avLst/>
              <a:gdLst/>
              <a:ahLst/>
              <a:cxnLst/>
              <a:rect l="l" t="t" r="r" b="b"/>
              <a:pathLst>
                <a:path w="989" h="2169" extrusionOk="0">
                  <a:moveTo>
                    <a:pt x="175" y="0"/>
                  </a:moveTo>
                  <a:cubicBezTo>
                    <a:pt x="122" y="0"/>
                    <a:pt x="65" y="32"/>
                    <a:pt x="54" y="97"/>
                  </a:cubicBezTo>
                  <a:cubicBezTo>
                    <a:pt x="1" y="573"/>
                    <a:pt x="87" y="1080"/>
                    <a:pt x="227" y="1534"/>
                  </a:cubicBezTo>
                  <a:cubicBezTo>
                    <a:pt x="314" y="1815"/>
                    <a:pt x="584" y="1987"/>
                    <a:pt x="800" y="2150"/>
                  </a:cubicBezTo>
                  <a:cubicBezTo>
                    <a:pt x="819" y="2163"/>
                    <a:pt x="837" y="2168"/>
                    <a:pt x="854" y="2168"/>
                  </a:cubicBezTo>
                  <a:cubicBezTo>
                    <a:pt x="936" y="2168"/>
                    <a:pt x="989" y="2037"/>
                    <a:pt x="908" y="1966"/>
                  </a:cubicBezTo>
                  <a:cubicBezTo>
                    <a:pt x="681" y="1804"/>
                    <a:pt x="465" y="1663"/>
                    <a:pt x="400" y="1382"/>
                  </a:cubicBezTo>
                  <a:cubicBezTo>
                    <a:pt x="303" y="962"/>
                    <a:pt x="217" y="529"/>
                    <a:pt x="270" y="97"/>
                  </a:cubicBezTo>
                  <a:cubicBezTo>
                    <a:pt x="276" y="32"/>
                    <a:pt x="227" y="0"/>
                    <a:pt x="175"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860;p27">
              <a:extLst>
                <a:ext uri="{FF2B5EF4-FFF2-40B4-BE49-F238E27FC236}">
                  <a16:creationId xmlns:a16="http://schemas.microsoft.com/office/drawing/2014/main" id="{9AA605EA-E1D7-4BF2-BA76-EE553BC943FA}"/>
                </a:ext>
              </a:extLst>
            </p:cNvPr>
            <p:cNvSpPr/>
            <p:nvPr/>
          </p:nvSpPr>
          <p:spPr>
            <a:xfrm>
              <a:off x="4264850" y="4611725"/>
              <a:ext cx="26150" cy="53500"/>
            </a:xfrm>
            <a:custGeom>
              <a:avLst/>
              <a:gdLst/>
              <a:ahLst/>
              <a:cxnLst/>
              <a:rect l="l" t="t" r="r" b="b"/>
              <a:pathLst>
                <a:path w="1046" h="2140" extrusionOk="0">
                  <a:moveTo>
                    <a:pt x="923" y="0"/>
                  </a:moveTo>
                  <a:cubicBezTo>
                    <a:pt x="883" y="0"/>
                    <a:pt x="845" y="22"/>
                    <a:pt x="831" y="74"/>
                  </a:cubicBezTo>
                  <a:cubicBezTo>
                    <a:pt x="648" y="722"/>
                    <a:pt x="0" y="1447"/>
                    <a:pt x="486" y="2095"/>
                  </a:cubicBezTo>
                  <a:cubicBezTo>
                    <a:pt x="508" y="2127"/>
                    <a:pt x="540" y="2140"/>
                    <a:pt x="572" y="2140"/>
                  </a:cubicBezTo>
                  <a:cubicBezTo>
                    <a:pt x="648" y="2140"/>
                    <a:pt x="723" y="2066"/>
                    <a:pt x="670" y="1997"/>
                  </a:cubicBezTo>
                  <a:cubicBezTo>
                    <a:pt x="238" y="1414"/>
                    <a:pt x="864" y="712"/>
                    <a:pt x="1026" y="129"/>
                  </a:cubicBezTo>
                  <a:cubicBezTo>
                    <a:pt x="1046" y="51"/>
                    <a:pt x="983" y="0"/>
                    <a:pt x="92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861;p27">
              <a:extLst>
                <a:ext uri="{FF2B5EF4-FFF2-40B4-BE49-F238E27FC236}">
                  <a16:creationId xmlns:a16="http://schemas.microsoft.com/office/drawing/2014/main" id="{900F3061-304B-4DB0-AB16-EEEAD8895BFE}"/>
                </a:ext>
              </a:extLst>
            </p:cNvPr>
            <p:cNvSpPr/>
            <p:nvPr/>
          </p:nvSpPr>
          <p:spPr>
            <a:xfrm>
              <a:off x="4271850" y="4617800"/>
              <a:ext cx="154825" cy="32800"/>
            </a:xfrm>
            <a:custGeom>
              <a:avLst/>
              <a:gdLst/>
              <a:ahLst/>
              <a:cxnLst/>
              <a:rect l="l" t="t" r="r" b="b"/>
              <a:pathLst>
                <a:path w="6193" h="1312" extrusionOk="0">
                  <a:moveTo>
                    <a:pt x="6046" y="1"/>
                  </a:moveTo>
                  <a:cubicBezTo>
                    <a:pt x="6037" y="1"/>
                    <a:pt x="6028" y="2"/>
                    <a:pt x="6018" y="4"/>
                  </a:cubicBezTo>
                  <a:cubicBezTo>
                    <a:pt x="4981" y="263"/>
                    <a:pt x="3890" y="275"/>
                    <a:pt x="2853" y="534"/>
                  </a:cubicBezTo>
                  <a:cubicBezTo>
                    <a:pt x="1967" y="760"/>
                    <a:pt x="1060" y="1096"/>
                    <a:pt x="141" y="1106"/>
                  </a:cubicBezTo>
                  <a:cubicBezTo>
                    <a:pt x="1" y="1106"/>
                    <a:pt x="1" y="1312"/>
                    <a:pt x="141" y="1312"/>
                  </a:cubicBezTo>
                  <a:cubicBezTo>
                    <a:pt x="1048" y="1301"/>
                    <a:pt x="1956" y="976"/>
                    <a:pt x="2831" y="750"/>
                  </a:cubicBezTo>
                  <a:cubicBezTo>
                    <a:pt x="3307" y="631"/>
                    <a:pt x="3793" y="534"/>
                    <a:pt x="4290" y="469"/>
                  </a:cubicBezTo>
                  <a:cubicBezTo>
                    <a:pt x="4884" y="393"/>
                    <a:pt x="5489" y="350"/>
                    <a:pt x="6073" y="199"/>
                  </a:cubicBezTo>
                  <a:cubicBezTo>
                    <a:pt x="6192" y="169"/>
                    <a:pt x="6155" y="1"/>
                    <a:pt x="6046"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862;p27">
              <a:extLst>
                <a:ext uri="{FF2B5EF4-FFF2-40B4-BE49-F238E27FC236}">
                  <a16:creationId xmlns:a16="http://schemas.microsoft.com/office/drawing/2014/main" id="{E40CF86B-94A3-4569-9732-BD1657B482C6}"/>
                </a:ext>
              </a:extLst>
            </p:cNvPr>
            <p:cNvSpPr/>
            <p:nvPr/>
          </p:nvSpPr>
          <p:spPr>
            <a:xfrm>
              <a:off x="4278350" y="4599700"/>
              <a:ext cx="145075" cy="37675"/>
            </a:xfrm>
            <a:custGeom>
              <a:avLst/>
              <a:gdLst/>
              <a:ahLst/>
              <a:cxnLst/>
              <a:rect l="l" t="t" r="r" b="b"/>
              <a:pathLst>
                <a:path w="5803" h="1507" extrusionOk="0">
                  <a:moveTo>
                    <a:pt x="5657" y="1"/>
                  </a:moveTo>
                  <a:cubicBezTo>
                    <a:pt x="5648" y="1"/>
                    <a:pt x="5638" y="2"/>
                    <a:pt x="5628" y="5"/>
                  </a:cubicBezTo>
                  <a:cubicBezTo>
                    <a:pt x="4775" y="286"/>
                    <a:pt x="3878" y="404"/>
                    <a:pt x="3004" y="631"/>
                  </a:cubicBezTo>
                  <a:cubicBezTo>
                    <a:pt x="2053" y="879"/>
                    <a:pt x="1113" y="1236"/>
                    <a:pt x="130" y="1301"/>
                  </a:cubicBezTo>
                  <a:cubicBezTo>
                    <a:pt x="4" y="1311"/>
                    <a:pt x="0" y="1506"/>
                    <a:pt x="120" y="1506"/>
                  </a:cubicBezTo>
                  <a:cubicBezTo>
                    <a:pt x="123" y="1506"/>
                    <a:pt x="126" y="1506"/>
                    <a:pt x="130" y="1506"/>
                  </a:cubicBezTo>
                  <a:cubicBezTo>
                    <a:pt x="1081" y="1452"/>
                    <a:pt x="1988" y="1128"/>
                    <a:pt x="2906" y="869"/>
                  </a:cubicBezTo>
                  <a:cubicBezTo>
                    <a:pt x="3825" y="620"/>
                    <a:pt x="4775" y="502"/>
                    <a:pt x="5683" y="210"/>
                  </a:cubicBezTo>
                  <a:cubicBezTo>
                    <a:pt x="5803" y="170"/>
                    <a:pt x="5765" y="1"/>
                    <a:pt x="565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863;p27">
              <a:extLst>
                <a:ext uri="{FF2B5EF4-FFF2-40B4-BE49-F238E27FC236}">
                  <a16:creationId xmlns:a16="http://schemas.microsoft.com/office/drawing/2014/main" id="{539E271A-A0F0-4D64-823B-44E970271D97}"/>
                </a:ext>
              </a:extLst>
            </p:cNvPr>
            <p:cNvSpPr/>
            <p:nvPr/>
          </p:nvSpPr>
          <p:spPr>
            <a:xfrm>
              <a:off x="4281000" y="4590525"/>
              <a:ext cx="137825" cy="35575"/>
            </a:xfrm>
            <a:custGeom>
              <a:avLst/>
              <a:gdLst/>
              <a:ahLst/>
              <a:cxnLst/>
              <a:rect l="l" t="t" r="r" b="b"/>
              <a:pathLst>
                <a:path w="5513" h="1423" extrusionOk="0">
                  <a:moveTo>
                    <a:pt x="5367" y="1"/>
                  </a:moveTo>
                  <a:cubicBezTo>
                    <a:pt x="5358" y="1"/>
                    <a:pt x="5349" y="2"/>
                    <a:pt x="5339" y="4"/>
                  </a:cubicBezTo>
                  <a:cubicBezTo>
                    <a:pt x="4485" y="209"/>
                    <a:pt x="3621" y="307"/>
                    <a:pt x="2768" y="545"/>
                  </a:cubicBezTo>
                  <a:cubicBezTo>
                    <a:pt x="1892" y="782"/>
                    <a:pt x="1018" y="1042"/>
                    <a:pt x="121" y="1225"/>
                  </a:cubicBezTo>
                  <a:cubicBezTo>
                    <a:pt x="1" y="1245"/>
                    <a:pt x="38" y="1423"/>
                    <a:pt x="148" y="1423"/>
                  </a:cubicBezTo>
                  <a:cubicBezTo>
                    <a:pt x="156" y="1423"/>
                    <a:pt x="166" y="1422"/>
                    <a:pt x="175" y="1419"/>
                  </a:cubicBezTo>
                  <a:cubicBezTo>
                    <a:pt x="1039" y="1246"/>
                    <a:pt x="1892" y="998"/>
                    <a:pt x="2735" y="761"/>
                  </a:cubicBezTo>
                  <a:cubicBezTo>
                    <a:pt x="3611" y="523"/>
                    <a:pt x="4507" y="425"/>
                    <a:pt x="5393" y="209"/>
                  </a:cubicBezTo>
                  <a:cubicBezTo>
                    <a:pt x="5513" y="180"/>
                    <a:pt x="5476" y="1"/>
                    <a:pt x="536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Google Shape;864;p27">
              <a:extLst>
                <a:ext uri="{FF2B5EF4-FFF2-40B4-BE49-F238E27FC236}">
                  <a16:creationId xmlns:a16="http://schemas.microsoft.com/office/drawing/2014/main" id="{D7BD9150-561D-4D0E-95F8-9BCAF4F69A74}"/>
                </a:ext>
              </a:extLst>
            </p:cNvPr>
            <p:cNvSpPr/>
            <p:nvPr/>
          </p:nvSpPr>
          <p:spPr>
            <a:xfrm>
              <a:off x="4163675" y="4583225"/>
              <a:ext cx="9775" cy="19475"/>
            </a:xfrm>
            <a:custGeom>
              <a:avLst/>
              <a:gdLst/>
              <a:ahLst/>
              <a:cxnLst/>
              <a:rect l="l" t="t" r="r" b="b"/>
              <a:pathLst>
                <a:path w="391" h="779" extrusionOk="0">
                  <a:moveTo>
                    <a:pt x="21" y="0"/>
                  </a:moveTo>
                  <a:cubicBezTo>
                    <a:pt x="11" y="0"/>
                    <a:pt x="0" y="8"/>
                    <a:pt x="6" y="26"/>
                  </a:cubicBezTo>
                  <a:cubicBezTo>
                    <a:pt x="82" y="285"/>
                    <a:pt x="125" y="588"/>
                    <a:pt x="341" y="772"/>
                  </a:cubicBezTo>
                  <a:cubicBezTo>
                    <a:pt x="346" y="777"/>
                    <a:pt x="352" y="779"/>
                    <a:pt x="357" y="779"/>
                  </a:cubicBezTo>
                  <a:cubicBezTo>
                    <a:pt x="375" y="779"/>
                    <a:pt x="390" y="758"/>
                    <a:pt x="374" y="750"/>
                  </a:cubicBezTo>
                  <a:cubicBezTo>
                    <a:pt x="158" y="566"/>
                    <a:pt x="115" y="264"/>
                    <a:pt x="38" y="15"/>
                  </a:cubicBezTo>
                  <a:cubicBezTo>
                    <a:pt x="38" y="6"/>
                    <a:pt x="30" y="0"/>
                    <a:pt x="2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865;p27">
              <a:extLst>
                <a:ext uri="{FF2B5EF4-FFF2-40B4-BE49-F238E27FC236}">
                  <a16:creationId xmlns:a16="http://schemas.microsoft.com/office/drawing/2014/main" id="{497D0E5D-B2AE-4A95-9121-7989701803BC}"/>
                </a:ext>
              </a:extLst>
            </p:cNvPr>
            <p:cNvSpPr/>
            <p:nvPr/>
          </p:nvSpPr>
          <p:spPr>
            <a:xfrm>
              <a:off x="4167975" y="4586800"/>
              <a:ext cx="9375" cy="18975"/>
            </a:xfrm>
            <a:custGeom>
              <a:avLst/>
              <a:gdLst/>
              <a:ahLst/>
              <a:cxnLst/>
              <a:rect l="l" t="t" r="r" b="b"/>
              <a:pathLst>
                <a:path w="375" h="759" extrusionOk="0">
                  <a:moveTo>
                    <a:pt x="29" y="1"/>
                  </a:moveTo>
                  <a:cubicBezTo>
                    <a:pt x="14" y="1"/>
                    <a:pt x="0" y="10"/>
                    <a:pt x="7" y="24"/>
                  </a:cubicBezTo>
                  <a:cubicBezTo>
                    <a:pt x="51" y="185"/>
                    <a:pt x="72" y="348"/>
                    <a:pt x="126" y="499"/>
                  </a:cubicBezTo>
                  <a:cubicBezTo>
                    <a:pt x="169" y="607"/>
                    <a:pt x="223" y="747"/>
                    <a:pt x="342" y="758"/>
                  </a:cubicBezTo>
                  <a:cubicBezTo>
                    <a:pt x="375" y="758"/>
                    <a:pt x="375" y="726"/>
                    <a:pt x="342" y="715"/>
                  </a:cubicBezTo>
                  <a:cubicBezTo>
                    <a:pt x="202" y="704"/>
                    <a:pt x="147" y="456"/>
                    <a:pt x="126" y="348"/>
                  </a:cubicBezTo>
                  <a:cubicBezTo>
                    <a:pt x="94" y="229"/>
                    <a:pt x="72" y="121"/>
                    <a:pt x="51" y="13"/>
                  </a:cubicBezTo>
                  <a:cubicBezTo>
                    <a:pt x="46" y="4"/>
                    <a:pt x="38" y="1"/>
                    <a:pt x="29"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866;p27">
              <a:extLst>
                <a:ext uri="{FF2B5EF4-FFF2-40B4-BE49-F238E27FC236}">
                  <a16:creationId xmlns:a16="http://schemas.microsoft.com/office/drawing/2014/main" id="{C6E3D301-B742-4BE0-A7BD-ABEE84215892}"/>
                </a:ext>
              </a:extLst>
            </p:cNvPr>
            <p:cNvSpPr/>
            <p:nvPr/>
          </p:nvSpPr>
          <p:spPr>
            <a:xfrm>
              <a:off x="4172825" y="4590325"/>
              <a:ext cx="8750" cy="18550"/>
            </a:xfrm>
            <a:custGeom>
              <a:avLst/>
              <a:gdLst/>
              <a:ahLst/>
              <a:cxnLst/>
              <a:rect l="l" t="t" r="r" b="b"/>
              <a:pathLst>
                <a:path w="350" h="742" extrusionOk="0">
                  <a:moveTo>
                    <a:pt x="29" y="0"/>
                  </a:moveTo>
                  <a:cubicBezTo>
                    <a:pt x="15" y="0"/>
                    <a:pt x="1" y="9"/>
                    <a:pt x="8" y="23"/>
                  </a:cubicBezTo>
                  <a:cubicBezTo>
                    <a:pt x="94" y="250"/>
                    <a:pt x="83" y="596"/>
                    <a:pt x="321" y="736"/>
                  </a:cubicBezTo>
                  <a:cubicBezTo>
                    <a:pt x="325" y="740"/>
                    <a:pt x="329" y="742"/>
                    <a:pt x="332" y="742"/>
                  </a:cubicBezTo>
                  <a:cubicBezTo>
                    <a:pt x="345" y="742"/>
                    <a:pt x="349" y="712"/>
                    <a:pt x="332" y="704"/>
                  </a:cubicBezTo>
                  <a:cubicBezTo>
                    <a:pt x="126" y="574"/>
                    <a:pt x="126" y="228"/>
                    <a:pt x="51" y="12"/>
                  </a:cubicBezTo>
                  <a:cubicBezTo>
                    <a:pt x="47" y="4"/>
                    <a:pt x="38" y="0"/>
                    <a:pt x="29"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867;p27">
              <a:extLst>
                <a:ext uri="{FF2B5EF4-FFF2-40B4-BE49-F238E27FC236}">
                  <a16:creationId xmlns:a16="http://schemas.microsoft.com/office/drawing/2014/main" id="{4865DD86-B0AF-420A-BEA8-0F764A942714}"/>
                </a:ext>
              </a:extLst>
            </p:cNvPr>
            <p:cNvSpPr/>
            <p:nvPr/>
          </p:nvSpPr>
          <p:spPr>
            <a:xfrm>
              <a:off x="4177325" y="4593825"/>
              <a:ext cx="9950" cy="17400"/>
            </a:xfrm>
            <a:custGeom>
              <a:avLst/>
              <a:gdLst/>
              <a:ahLst/>
              <a:cxnLst/>
              <a:rect l="l" t="t" r="r" b="b"/>
              <a:pathLst>
                <a:path w="398" h="696" extrusionOk="0">
                  <a:moveTo>
                    <a:pt x="25" y="1"/>
                  </a:moveTo>
                  <a:cubicBezTo>
                    <a:pt x="13" y="1"/>
                    <a:pt x="1" y="10"/>
                    <a:pt x="1" y="24"/>
                  </a:cubicBezTo>
                  <a:cubicBezTo>
                    <a:pt x="65" y="250"/>
                    <a:pt x="130" y="596"/>
                    <a:pt x="368" y="693"/>
                  </a:cubicBezTo>
                  <a:cubicBezTo>
                    <a:pt x="370" y="695"/>
                    <a:pt x="372" y="695"/>
                    <a:pt x="374" y="695"/>
                  </a:cubicBezTo>
                  <a:cubicBezTo>
                    <a:pt x="391" y="695"/>
                    <a:pt x="398" y="660"/>
                    <a:pt x="378" y="650"/>
                  </a:cubicBezTo>
                  <a:cubicBezTo>
                    <a:pt x="152" y="564"/>
                    <a:pt x="97" y="218"/>
                    <a:pt x="44" y="12"/>
                  </a:cubicBezTo>
                  <a:cubicBezTo>
                    <a:pt x="40" y="4"/>
                    <a:pt x="32" y="1"/>
                    <a:pt x="25"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868;p27">
              <a:extLst>
                <a:ext uri="{FF2B5EF4-FFF2-40B4-BE49-F238E27FC236}">
                  <a16:creationId xmlns:a16="http://schemas.microsoft.com/office/drawing/2014/main" id="{9A6E0650-DEA8-456C-B8F5-4DD6CE8862FA}"/>
                </a:ext>
              </a:extLst>
            </p:cNvPr>
            <p:cNvSpPr/>
            <p:nvPr/>
          </p:nvSpPr>
          <p:spPr>
            <a:xfrm>
              <a:off x="4184700" y="4601750"/>
              <a:ext cx="7650" cy="14175"/>
            </a:xfrm>
            <a:custGeom>
              <a:avLst/>
              <a:gdLst/>
              <a:ahLst/>
              <a:cxnLst/>
              <a:rect l="l" t="t" r="r" b="b"/>
              <a:pathLst>
                <a:path w="306" h="567" extrusionOk="0">
                  <a:moveTo>
                    <a:pt x="27" y="0"/>
                  </a:moveTo>
                  <a:cubicBezTo>
                    <a:pt x="14" y="0"/>
                    <a:pt x="0" y="15"/>
                    <a:pt x="8" y="31"/>
                  </a:cubicBezTo>
                  <a:cubicBezTo>
                    <a:pt x="83" y="214"/>
                    <a:pt x="138" y="408"/>
                    <a:pt x="256" y="560"/>
                  </a:cubicBezTo>
                  <a:cubicBezTo>
                    <a:pt x="261" y="565"/>
                    <a:pt x="267" y="567"/>
                    <a:pt x="273" y="567"/>
                  </a:cubicBezTo>
                  <a:cubicBezTo>
                    <a:pt x="291" y="567"/>
                    <a:pt x="305" y="547"/>
                    <a:pt x="289" y="538"/>
                  </a:cubicBezTo>
                  <a:cubicBezTo>
                    <a:pt x="159" y="387"/>
                    <a:pt x="116" y="182"/>
                    <a:pt x="40" y="9"/>
                  </a:cubicBezTo>
                  <a:cubicBezTo>
                    <a:pt x="37" y="3"/>
                    <a:pt x="32" y="0"/>
                    <a:pt x="2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869;p27">
              <a:extLst>
                <a:ext uri="{FF2B5EF4-FFF2-40B4-BE49-F238E27FC236}">
                  <a16:creationId xmlns:a16="http://schemas.microsoft.com/office/drawing/2014/main" id="{3B4BA1E4-74A3-4F44-9FBA-5F10E3DC11B0}"/>
                </a:ext>
              </a:extLst>
            </p:cNvPr>
            <p:cNvSpPr/>
            <p:nvPr/>
          </p:nvSpPr>
          <p:spPr>
            <a:xfrm>
              <a:off x="4187950" y="4597350"/>
              <a:ext cx="9325" cy="18200"/>
            </a:xfrm>
            <a:custGeom>
              <a:avLst/>
              <a:gdLst/>
              <a:ahLst/>
              <a:cxnLst/>
              <a:rect l="l" t="t" r="r" b="b"/>
              <a:pathLst>
                <a:path w="373" h="728" extrusionOk="0">
                  <a:moveTo>
                    <a:pt x="26" y="0"/>
                  </a:moveTo>
                  <a:cubicBezTo>
                    <a:pt x="15" y="0"/>
                    <a:pt x="1" y="9"/>
                    <a:pt x="8" y="23"/>
                  </a:cubicBezTo>
                  <a:cubicBezTo>
                    <a:pt x="40" y="272"/>
                    <a:pt x="116" y="574"/>
                    <a:pt x="332" y="725"/>
                  </a:cubicBezTo>
                  <a:cubicBezTo>
                    <a:pt x="335" y="727"/>
                    <a:pt x="338" y="727"/>
                    <a:pt x="341" y="727"/>
                  </a:cubicBezTo>
                  <a:cubicBezTo>
                    <a:pt x="359" y="727"/>
                    <a:pt x="372" y="702"/>
                    <a:pt x="354" y="692"/>
                  </a:cubicBezTo>
                  <a:cubicBezTo>
                    <a:pt x="148" y="541"/>
                    <a:pt x="83" y="250"/>
                    <a:pt x="40" y="12"/>
                  </a:cubicBezTo>
                  <a:cubicBezTo>
                    <a:pt x="40" y="4"/>
                    <a:pt x="33" y="0"/>
                    <a:pt x="2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870;p27">
              <a:extLst>
                <a:ext uri="{FF2B5EF4-FFF2-40B4-BE49-F238E27FC236}">
                  <a16:creationId xmlns:a16="http://schemas.microsoft.com/office/drawing/2014/main" id="{22901EED-93AA-46A7-ADCA-4283E819F5B6}"/>
                </a:ext>
              </a:extLst>
            </p:cNvPr>
            <p:cNvSpPr/>
            <p:nvPr/>
          </p:nvSpPr>
          <p:spPr>
            <a:xfrm>
              <a:off x="4192725" y="4600325"/>
              <a:ext cx="11025" cy="18200"/>
            </a:xfrm>
            <a:custGeom>
              <a:avLst/>
              <a:gdLst/>
              <a:ahLst/>
              <a:cxnLst/>
              <a:rect l="l" t="t" r="r" b="b"/>
              <a:pathLst>
                <a:path w="441" h="728" extrusionOk="0">
                  <a:moveTo>
                    <a:pt x="25" y="0"/>
                  </a:moveTo>
                  <a:cubicBezTo>
                    <a:pt x="13" y="0"/>
                    <a:pt x="0" y="9"/>
                    <a:pt x="0" y="23"/>
                  </a:cubicBezTo>
                  <a:cubicBezTo>
                    <a:pt x="108" y="282"/>
                    <a:pt x="141" y="573"/>
                    <a:pt x="400" y="725"/>
                  </a:cubicBezTo>
                  <a:cubicBezTo>
                    <a:pt x="403" y="726"/>
                    <a:pt x="406" y="727"/>
                    <a:pt x="409" y="727"/>
                  </a:cubicBezTo>
                  <a:cubicBezTo>
                    <a:pt x="427" y="727"/>
                    <a:pt x="440" y="702"/>
                    <a:pt x="422" y="693"/>
                  </a:cubicBezTo>
                  <a:cubicBezTo>
                    <a:pt x="173" y="552"/>
                    <a:pt x="141" y="261"/>
                    <a:pt x="43" y="12"/>
                  </a:cubicBezTo>
                  <a:cubicBezTo>
                    <a:pt x="39" y="4"/>
                    <a:pt x="32" y="0"/>
                    <a:pt x="25"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871;p27">
              <a:extLst>
                <a:ext uri="{FF2B5EF4-FFF2-40B4-BE49-F238E27FC236}">
                  <a16:creationId xmlns:a16="http://schemas.microsoft.com/office/drawing/2014/main" id="{186EE579-500A-46B6-BCFE-675F2679987E}"/>
                </a:ext>
              </a:extLst>
            </p:cNvPr>
            <p:cNvSpPr/>
            <p:nvPr/>
          </p:nvSpPr>
          <p:spPr>
            <a:xfrm>
              <a:off x="4199000" y="4607400"/>
              <a:ext cx="8250" cy="15700"/>
            </a:xfrm>
            <a:custGeom>
              <a:avLst/>
              <a:gdLst/>
              <a:ahLst/>
              <a:cxnLst/>
              <a:rect l="l" t="t" r="r" b="b"/>
              <a:pathLst>
                <a:path w="330" h="628" extrusionOk="0">
                  <a:moveTo>
                    <a:pt x="28" y="1"/>
                  </a:moveTo>
                  <a:cubicBezTo>
                    <a:pt x="15" y="1"/>
                    <a:pt x="1" y="16"/>
                    <a:pt x="8" y="31"/>
                  </a:cubicBezTo>
                  <a:cubicBezTo>
                    <a:pt x="95" y="215"/>
                    <a:pt x="116" y="496"/>
                    <a:pt x="289" y="626"/>
                  </a:cubicBezTo>
                  <a:cubicBezTo>
                    <a:pt x="292" y="627"/>
                    <a:pt x="295" y="628"/>
                    <a:pt x="298" y="628"/>
                  </a:cubicBezTo>
                  <a:cubicBezTo>
                    <a:pt x="316" y="628"/>
                    <a:pt x="330" y="601"/>
                    <a:pt x="311" y="583"/>
                  </a:cubicBezTo>
                  <a:cubicBezTo>
                    <a:pt x="138" y="463"/>
                    <a:pt x="116" y="194"/>
                    <a:pt x="41" y="10"/>
                  </a:cubicBezTo>
                  <a:cubicBezTo>
                    <a:pt x="38" y="3"/>
                    <a:pt x="33" y="1"/>
                    <a:pt x="28"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872;p27">
              <a:extLst>
                <a:ext uri="{FF2B5EF4-FFF2-40B4-BE49-F238E27FC236}">
                  <a16:creationId xmlns:a16="http://schemas.microsoft.com/office/drawing/2014/main" id="{FC0B9CC4-8A5A-47D5-B855-56728B478CD2}"/>
                </a:ext>
              </a:extLst>
            </p:cNvPr>
            <p:cNvSpPr/>
            <p:nvPr/>
          </p:nvSpPr>
          <p:spPr>
            <a:xfrm>
              <a:off x="4204150" y="4610475"/>
              <a:ext cx="11025" cy="13425"/>
            </a:xfrm>
            <a:custGeom>
              <a:avLst/>
              <a:gdLst/>
              <a:ahLst/>
              <a:cxnLst/>
              <a:rect l="l" t="t" r="r" b="b"/>
              <a:pathLst>
                <a:path w="441" h="537" extrusionOk="0">
                  <a:moveTo>
                    <a:pt x="23" y="0"/>
                  </a:moveTo>
                  <a:cubicBezTo>
                    <a:pt x="12" y="0"/>
                    <a:pt x="1" y="14"/>
                    <a:pt x="8" y="27"/>
                  </a:cubicBezTo>
                  <a:cubicBezTo>
                    <a:pt x="91" y="193"/>
                    <a:pt x="154" y="537"/>
                    <a:pt x="387" y="537"/>
                  </a:cubicBezTo>
                  <a:cubicBezTo>
                    <a:pt x="397" y="537"/>
                    <a:pt x="408" y="536"/>
                    <a:pt x="419" y="535"/>
                  </a:cubicBezTo>
                  <a:cubicBezTo>
                    <a:pt x="440" y="535"/>
                    <a:pt x="440" y="492"/>
                    <a:pt x="419" y="492"/>
                  </a:cubicBezTo>
                  <a:cubicBezTo>
                    <a:pt x="408" y="493"/>
                    <a:pt x="398" y="494"/>
                    <a:pt x="388" y="494"/>
                  </a:cubicBezTo>
                  <a:cubicBezTo>
                    <a:pt x="175" y="494"/>
                    <a:pt x="113" y="161"/>
                    <a:pt x="40" y="16"/>
                  </a:cubicBezTo>
                  <a:cubicBezTo>
                    <a:pt x="36" y="5"/>
                    <a:pt x="29" y="0"/>
                    <a:pt x="2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873;p27">
              <a:extLst>
                <a:ext uri="{FF2B5EF4-FFF2-40B4-BE49-F238E27FC236}">
                  <a16:creationId xmlns:a16="http://schemas.microsoft.com/office/drawing/2014/main" id="{66D3C7D9-747C-4620-A589-0E74846E776F}"/>
                </a:ext>
              </a:extLst>
            </p:cNvPr>
            <p:cNvSpPr/>
            <p:nvPr/>
          </p:nvSpPr>
          <p:spPr>
            <a:xfrm>
              <a:off x="4210900" y="4613075"/>
              <a:ext cx="9075" cy="13000"/>
            </a:xfrm>
            <a:custGeom>
              <a:avLst/>
              <a:gdLst/>
              <a:ahLst/>
              <a:cxnLst/>
              <a:rect l="l" t="t" r="r" b="b"/>
              <a:pathLst>
                <a:path w="363" h="520" extrusionOk="0">
                  <a:moveTo>
                    <a:pt x="27" y="1"/>
                  </a:moveTo>
                  <a:cubicBezTo>
                    <a:pt x="14" y="1"/>
                    <a:pt x="0" y="16"/>
                    <a:pt x="8" y="31"/>
                  </a:cubicBezTo>
                  <a:cubicBezTo>
                    <a:pt x="84" y="204"/>
                    <a:pt x="137" y="452"/>
                    <a:pt x="332" y="517"/>
                  </a:cubicBezTo>
                  <a:cubicBezTo>
                    <a:pt x="334" y="519"/>
                    <a:pt x="337" y="519"/>
                    <a:pt x="339" y="519"/>
                  </a:cubicBezTo>
                  <a:cubicBezTo>
                    <a:pt x="356" y="519"/>
                    <a:pt x="362" y="485"/>
                    <a:pt x="343" y="485"/>
                  </a:cubicBezTo>
                  <a:cubicBezTo>
                    <a:pt x="159" y="420"/>
                    <a:pt x="116" y="172"/>
                    <a:pt x="41" y="10"/>
                  </a:cubicBezTo>
                  <a:cubicBezTo>
                    <a:pt x="37" y="4"/>
                    <a:pt x="32"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874;p27">
              <a:extLst>
                <a:ext uri="{FF2B5EF4-FFF2-40B4-BE49-F238E27FC236}">
                  <a16:creationId xmlns:a16="http://schemas.microsoft.com/office/drawing/2014/main" id="{CF2FBE80-6EDE-49B9-93B2-89D2FCAB52C6}"/>
                </a:ext>
              </a:extLst>
            </p:cNvPr>
            <p:cNvSpPr/>
            <p:nvPr/>
          </p:nvSpPr>
          <p:spPr>
            <a:xfrm>
              <a:off x="4217550" y="4614050"/>
              <a:ext cx="6950" cy="16900"/>
            </a:xfrm>
            <a:custGeom>
              <a:avLst/>
              <a:gdLst/>
              <a:ahLst/>
              <a:cxnLst/>
              <a:rect l="l" t="t" r="r" b="b"/>
              <a:pathLst>
                <a:path w="278" h="676" extrusionOk="0">
                  <a:moveTo>
                    <a:pt x="19" y="0"/>
                  </a:moveTo>
                  <a:cubicBezTo>
                    <a:pt x="9" y="0"/>
                    <a:pt x="1" y="8"/>
                    <a:pt x="1" y="24"/>
                  </a:cubicBezTo>
                  <a:cubicBezTo>
                    <a:pt x="23" y="252"/>
                    <a:pt x="66" y="489"/>
                    <a:pt x="239" y="673"/>
                  </a:cubicBezTo>
                  <a:cubicBezTo>
                    <a:pt x="241" y="675"/>
                    <a:pt x="244" y="676"/>
                    <a:pt x="247" y="676"/>
                  </a:cubicBezTo>
                  <a:cubicBezTo>
                    <a:pt x="260" y="676"/>
                    <a:pt x="278" y="658"/>
                    <a:pt x="260" y="641"/>
                  </a:cubicBezTo>
                  <a:cubicBezTo>
                    <a:pt x="109" y="478"/>
                    <a:pt x="55" y="241"/>
                    <a:pt x="44" y="24"/>
                  </a:cubicBezTo>
                  <a:cubicBezTo>
                    <a:pt x="39" y="8"/>
                    <a:pt x="28" y="0"/>
                    <a:pt x="19"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875;p27">
              <a:extLst>
                <a:ext uri="{FF2B5EF4-FFF2-40B4-BE49-F238E27FC236}">
                  <a16:creationId xmlns:a16="http://schemas.microsoft.com/office/drawing/2014/main" id="{B3DEE8E0-B00C-453D-8A4B-F056E07834F5}"/>
                </a:ext>
              </a:extLst>
            </p:cNvPr>
            <p:cNvSpPr/>
            <p:nvPr/>
          </p:nvSpPr>
          <p:spPr>
            <a:xfrm>
              <a:off x="4221875" y="4617125"/>
              <a:ext cx="8850" cy="17350"/>
            </a:xfrm>
            <a:custGeom>
              <a:avLst/>
              <a:gdLst/>
              <a:ahLst/>
              <a:cxnLst/>
              <a:rect l="l" t="t" r="r" b="b"/>
              <a:pathLst>
                <a:path w="354" h="694" extrusionOk="0">
                  <a:moveTo>
                    <a:pt x="23" y="1"/>
                  </a:moveTo>
                  <a:cubicBezTo>
                    <a:pt x="12" y="1"/>
                    <a:pt x="1" y="13"/>
                    <a:pt x="1" y="31"/>
                  </a:cubicBezTo>
                  <a:cubicBezTo>
                    <a:pt x="55" y="269"/>
                    <a:pt x="109" y="528"/>
                    <a:pt x="315" y="691"/>
                  </a:cubicBezTo>
                  <a:cubicBezTo>
                    <a:pt x="316" y="692"/>
                    <a:pt x="319" y="693"/>
                    <a:pt x="322" y="693"/>
                  </a:cubicBezTo>
                  <a:cubicBezTo>
                    <a:pt x="335" y="693"/>
                    <a:pt x="354" y="675"/>
                    <a:pt x="336" y="658"/>
                  </a:cubicBezTo>
                  <a:cubicBezTo>
                    <a:pt x="142" y="506"/>
                    <a:pt x="98" y="247"/>
                    <a:pt x="44" y="21"/>
                  </a:cubicBezTo>
                  <a:cubicBezTo>
                    <a:pt x="40" y="7"/>
                    <a:pt x="31" y="1"/>
                    <a:pt x="2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876;p27">
              <a:extLst>
                <a:ext uri="{FF2B5EF4-FFF2-40B4-BE49-F238E27FC236}">
                  <a16:creationId xmlns:a16="http://schemas.microsoft.com/office/drawing/2014/main" id="{804F504D-441D-4952-A05D-BC95A2B2E1CB}"/>
                </a:ext>
              </a:extLst>
            </p:cNvPr>
            <p:cNvSpPr/>
            <p:nvPr/>
          </p:nvSpPr>
          <p:spPr>
            <a:xfrm>
              <a:off x="4226575" y="4620175"/>
              <a:ext cx="10350" cy="14300"/>
            </a:xfrm>
            <a:custGeom>
              <a:avLst/>
              <a:gdLst/>
              <a:ahLst/>
              <a:cxnLst/>
              <a:rect l="l" t="t" r="r" b="b"/>
              <a:pathLst>
                <a:path w="414" h="572" extrusionOk="0">
                  <a:moveTo>
                    <a:pt x="30" y="1"/>
                  </a:moveTo>
                  <a:cubicBezTo>
                    <a:pt x="16" y="1"/>
                    <a:pt x="1" y="15"/>
                    <a:pt x="7" y="28"/>
                  </a:cubicBezTo>
                  <a:cubicBezTo>
                    <a:pt x="105" y="223"/>
                    <a:pt x="213" y="417"/>
                    <a:pt x="364" y="569"/>
                  </a:cubicBezTo>
                  <a:cubicBezTo>
                    <a:pt x="368" y="570"/>
                    <a:pt x="372" y="571"/>
                    <a:pt x="376" y="571"/>
                  </a:cubicBezTo>
                  <a:cubicBezTo>
                    <a:pt x="396" y="571"/>
                    <a:pt x="414" y="553"/>
                    <a:pt x="396" y="536"/>
                  </a:cubicBezTo>
                  <a:cubicBezTo>
                    <a:pt x="235" y="396"/>
                    <a:pt x="137" y="201"/>
                    <a:pt x="51" y="17"/>
                  </a:cubicBezTo>
                  <a:cubicBezTo>
                    <a:pt x="47" y="5"/>
                    <a:pt x="39" y="1"/>
                    <a:pt x="30"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877;p27">
              <a:extLst>
                <a:ext uri="{FF2B5EF4-FFF2-40B4-BE49-F238E27FC236}">
                  <a16:creationId xmlns:a16="http://schemas.microsoft.com/office/drawing/2014/main" id="{5A0C9C33-2878-4A32-8B88-5BF8036BCC4F}"/>
                </a:ext>
              </a:extLst>
            </p:cNvPr>
            <p:cNvSpPr/>
            <p:nvPr/>
          </p:nvSpPr>
          <p:spPr>
            <a:xfrm>
              <a:off x="4232975" y="4622450"/>
              <a:ext cx="9125" cy="17800"/>
            </a:xfrm>
            <a:custGeom>
              <a:avLst/>
              <a:gdLst/>
              <a:ahLst/>
              <a:cxnLst/>
              <a:rect l="l" t="t" r="r" b="b"/>
              <a:pathLst>
                <a:path w="365" h="712" extrusionOk="0">
                  <a:moveTo>
                    <a:pt x="25" y="1"/>
                  </a:moveTo>
                  <a:cubicBezTo>
                    <a:pt x="13" y="1"/>
                    <a:pt x="0" y="10"/>
                    <a:pt x="0" y="24"/>
                  </a:cubicBezTo>
                  <a:cubicBezTo>
                    <a:pt x="54" y="283"/>
                    <a:pt x="130" y="521"/>
                    <a:pt x="324" y="704"/>
                  </a:cubicBezTo>
                  <a:cubicBezTo>
                    <a:pt x="329" y="709"/>
                    <a:pt x="334" y="711"/>
                    <a:pt x="339" y="711"/>
                  </a:cubicBezTo>
                  <a:cubicBezTo>
                    <a:pt x="354" y="711"/>
                    <a:pt x="365" y="689"/>
                    <a:pt x="356" y="672"/>
                  </a:cubicBezTo>
                  <a:cubicBezTo>
                    <a:pt x="162" y="499"/>
                    <a:pt x="97" y="261"/>
                    <a:pt x="43" y="13"/>
                  </a:cubicBezTo>
                  <a:cubicBezTo>
                    <a:pt x="39" y="4"/>
                    <a:pt x="32" y="1"/>
                    <a:pt x="25"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878;p27">
              <a:extLst>
                <a:ext uri="{FF2B5EF4-FFF2-40B4-BE49-F238E27FC236}">
                  <a16:creationId xmlns:a16="http://schemas.microsoft.com/office/drawing/2014/main" id="{3D7E964C-65A1-41F1-BAA7-238C9F2D3583}"/>
                </a:ext>
              </a:extLst>
            </p:cNvPr>
            <p:cNvSpPr/>
            <p:nvPr/>
          </p:nvSpPr>
          <p:spPr>
            <a:xfrm>
              <a:off x="4237675" y="4625500"/>
              <a:ext cx="9750" cy="16150"/>
            </a:xfrm>
            <a:custGeom>
              <a:avLst/>
              <a:gdLst/>
              <a:ahLst/>
              <a:cxnLst/>
              <a:rect l="l" t="t" r="r" b="b"/>
              <a:pathLst>
                <a:path w="390" h="646" extrusionOk="0">
                  <a:moveTo>
                    <a:pt x="25" y="1"/>
                  </a:moveTo>
                  <a:cubicBezTo>
                    <a:pt x="12" y="1"/>
                    <a:pt x="0" y="12"/>
                    <a:pt x="7" y="31"/>
                  </a:cubicBezTo>
                  <a:cubicBezTo>
                    <a:pt x="82" y="248"/>
                    <a:pt x="212" y="442"/>
                    <a:pt x="341" y="636"/>
                  </a:cubicBezTo>
                  <a:cubicBezTo>
                    <a:pt x="347" y="643"/>
                    <a:pt x="355" y="645"/>
                    <a:pt x="361" y="645"/>
                  </a:cubicBezTo>
                  <a:cubicBezTo>
                    <a:pt x="377" y="645"/>
                    <a:pt x="389" y="630"/>
                    <a:pt x="374" y="615"/>
                  </a:cubicBezTo>
                  <a:cubicBezTo>
                    <a:pt x="255" y="420"/>
                    <a:pt x="115" y="236"/>
                    <a:pt x="50" y="20"/>
                  </a:cubicBezTo>
                  <a:cubicBezTo>
                    <a:pt x="45" y="7"/>
                    <a:pt x="35" y="1"/>
                    <a:pt x="25"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879;p27">
              <a:extLst>
                <a:ext uri="{FF2B5EF4-FFF2-40B4-BE49-F238E27FC236}">
                  <a16:creationId xmlns:a16="http://schemas.microsoft.com/office/drawing/2014/main" id="{E66CC503-2CEC-42B3-8013-DC4009FEFC55}"/>
                </a:ext>
              </a:extLst>
            </p:cNvPr>
            <p:cNvSpPr/>
            <p:nvPr/>
          </p:nvSpPr>
          <p:spPr>
            <a:xfrm>
              <a:off x="4244850" y="4629475"/>
              <a:ext cx="9125" cy="18650"/>
            </a:xfrm>
            <a:custGeom>
              <a:avLst/>
              <a:gdLst/>
              <a:ahLst/>
              <a:cxnLst/>
              <a:rect l="l" t="t" r="r" b="b"/>
              <a:pathLst>
                <a:path w="365" h="746" extrusionOk="0">
                  <a:moveTo>
                    <a:pt x="25" y="1"/>
                  </a:moveTo>
                  <a:cubicBezTo>
                    <a:pt x="13" y="1"/>
                    <a:pt x="1" y="10"/>
                    <a:pt x="1" y="24"/>
                  </a:cubicBezTo>
                  <a:cubicBezTo>
                    <a:pt x="54" y="293"/>
                    <a:pt x="130" y="542"/>
                    <a:pt x="325" y="737"/>
                  </a:cubicBezTo>
                  <a:cubicBezTo>
                    <a:pt x="331" y="743"/>
                    <a:pt x="337" y="746"/>
                    <a:pt x="343" y="746"/>
                  </a:cubicBezTo>
                  <a:cubicBezTo>
                    <a:pt x="356" y="746"/>
                    <a:pt x="365" y="730"/>
                    <a:pt x="357" y="715"/>
                  </a:cubicBezTo>
                  <a:cubicBezTo>
                    <a:pt x="173" y="521"/>
                    <a:pt x="97" y="272"/>
                    <a:pt x="44" y="12"/>
                  </a:cubicBezTo>
                  <a:cubicBezTo>
                    <a:pt x="40" y="4"/>
                    <a:pt x="32" y="1"/>
                    <a:pt x="25"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880;p27">
              <a:extLst>
                <a:ext uri="{FF2B5EF4-FFF2-40B4-BE49-F238E27FC236}">
                  <a16:creationId xmlns:a16="http://schemas.microsoft.com/office/drawing/2014/main" id="{ECB74DD0-1CC2-4ECB-A14F-F31BD6D3761F}"/>
                </a:ext>
              </a:extLst>
            </p:cNvPr>
            <p:cNvSpPr/>
            <p:nvPr/>
          </p:nvSpPr>
          <p:spPr>
            <a:xfrm>
              <a:off x="4250525" y="4633875"/>
              <a:ext cx="9650" cy="19125"/>
            </a:xfrm>
            <a:custGeom>
              <a:avLst/>
              <a:gdLst/>
              <a:ahLst/>
              <a:cxnLst/>
              <a:rect l="l" t="t" r="r" b="b"/>
              <a:pathLst>
                <a:path w="386" h="765" extrusionOk="0">
                  <a:moveTo>
                    <a:pt x="22" y="1"/>
                  </a:moveTo>
                  <a:cubicBezTo>
                    <a:pt x="11" y="1"/>
                    <a:pt x="0" y="12"/>
                    <a:pt x="0" y="31"/>
                  </a:cubicBezTo>
                  <a:cubicBezTo>
                    <a:pt x="76" y="290"/>
                    <a:pt x="184" y="528"/>
                    <a:pt x="346" y="755"/>
                  </a:cubicBezTo>
                  <a:cubicBezTo>
                    <a:pt x="349" y="762"/>
                    <a:pt x="354" y="764"/>
                    <a:pt x="359" y="764"/>
                  </a:cubicBezTo>
                  <a:cubicBezTo>
                    <a:pt x="372" y="764"/>
                    <a:pt x="386" y="749"/>
                    <a:pt x="379" y="734"/>
                  </a:cubicBezTo>
                  <a:cubicBezTo>
                    <a:pt x="227" y="518"/>
                    <a:pt x="108" y="280"/>
                    <a:pt x="43" y="21"/>
                  </a:cubicBezTo>
                  <a:cubicBezTo>
                    <a:pt x="39" y="7"/>
                    <a:pt x="31" y="1"/>
                    <a:pt x="2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881;p27">
              <a:extLst>
                <a:ext uri="{FF2B5EF4-FFF2-40B4-BE49-F238E27FC236}">
                  <a16:creationId xmlns:a16="http://schemas.microsoft.com/office/drawing/2014/main" id="{1432632D-93EA-48B5-8E4F-F71408620A83}"/>
                </a:ext>
              </a:extLst>
            </p:cNvPr>
            <p:cNvSpPr/>
            <p:nvPr/>
          </p:nvSpPr>
          <p:spPr>
            <a:xfrm>
              <a:off x="4258450" y="4639200"/>
              <a:ext cx="7650" cy="16075"/>
            </a:xfrm>
            <a:custGeom>
              <a:avLst/>
              <a:gdLst/>
              <a:ahLst/>
              <a:cxnLst/>
              <a:rect l="l" t="t" r="r" b="b"/>
              <a:pathLst>
                <a:path w="306" h="643" extrusionOk="0">
                  <a:moveTo>
                    <a:pt x="27" y="1"/>
                  </a:moveTo>
                  <a:cubicBezTo>
                    <a:pt x="15" y="1"/>
                    <a:pt x="1" y="10"/>
                    <a:pt x="7" y="24"/>
                  </a:cubicBezTo>
                  <a:cubicBezTo>
                    <a:pt x="40" y="240"/>
                    <a:pt x="83" y="477"/>
                    <a:pt x="256" y="639"/>
                  </a:cubicBezTo>
                  <a:cubicBezTo>
                    <a:pt x="260" y="641"/>
                    <a:pt x="265" y="642"/>
                    <a:pt x="269" y="642"/>
                  </a:cubicBezTo>
                  <a:cubicBezTo>
                    <a:pt x="288" y="642"/>
                    <a:pt x="306" y="625"/>
                    <a:pt x="288" y="607"/>
                  </a:cubicBezTo>
                  <a:cubicBezTo>
                    <a:pt x="115" y="456"/>
                    <a:pt x="83" y="228"/>
                    <a:pt x="40" y="12"/>
                  </a:cubicBezTo>
                  <a:cubicBezTo>
                    <a:pt x="40" y="4"/>
                    <a:pt x="34"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882;p27">
              <a:extLst>
                <a:ext uri="{FF2B5EF4-FFF2-40B4-BE49-F238E27FC236}">
                  <a16:creationId xmlns:a16="http://schemas.microsoft.com/office/drawing/2014/main" id="{308844D2-2A57-43E6-82F6-34FB00CFAFC3}"/>
                </a:ext>
              </a:extLst>
            </p:cNvPr>
            <p:cNvSpPr/>
            <p:nvPr/>
          </p:nvSpPr>
          <p:spPr>
            <a:xfrm>
              <a:off x="4257100" y="4639200"/>
              <a:ext cx="7150" cy="16050"/>
            </a:xfrm>
            <a:custGeom>
              <a:avLst/>
              <a:gdLst/>
              <a:ahLst/>
              <a:cxnLst/>
              <a:rect l="l" t="t" r="r" b="b"/>
              <a:pathLst>
                <a:path w="286" h="642" extrusionOk="0">
                  <a:moveTo>
                    <a:pt x="29" y="1"/>
                  </a:moveTo>
                  <a:cubicBezTo>
                    <a:pt x="15" y="1"/>
                    <a:pt x="1" y="10"/>
                    <a:pt x="8" y="24"/>
                  </a:cubicBezTo>
                  <a:cubicBezTo>
                    <a:pt x="72" y="207"/>
                    <a:pt x="51" y="531"/>
                    <a:pt x="245" y="639"/>
                  </a:cubicBezTo>
                  <a:cubicBezTo>
                    <a:pt x="248" y="641"/>
                    <a:pt x="251" y="641"/>
                    <a:pt x="254" y="641"/>
                  </a:cubicBezTo>
                  <a:cubicBezTo>
                    <a:pt x="272" y="641"/>
                    <a:pt x="285" y="616"/>
                    <a:pt x="267" y="607"/>
                  </a:cubicBezTo>
                  <a:cubicBezTo>
                    <a:pt x="83" y="509"/>
                    <a:pt x="104" y="185"/>
                    <a:pt x="51" y="12"/>
                  </a:cubicBezTo>
                  <a:cubicBezTo>
                    <a:pt x="47" y="4"/>
                    <a:pt x="38" y="1"/>
                    <a:pt x="29"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883;p27">
              <a:extLst>
                <a:ext uri="{FF2B5EF4-FFF2-40B4-BE49-F238E27FC236}">
                  <a16:creationId xmlns:a16="http://schemas.microsoft.com/office/drawing/2014/main" id="{203410E7-08D9-466E-B955-5D51376E8D3A}"/>
                </a:ext>
              </a:extLst>
            </p:cNvPr>
            <p:cNvSpPr/>
            <p:nvPr/>
          </p:nvSpPr>
          <p:spPr>
            <a:xfrm>
              <a:off x="4160950" y="4584450"/>
              <a:ext cx="7675" cy="16500"/>
            </a:xfrm>
            <a:custGeom>
              <a:avLst/>
              <a:gdLst/>
              <a:ahLst/>
              <a:cxnLst/>
              <a:rect l="l" t="t" r="r" b="b"/>
              <a:pathLst>
                <a:path w="307" h="660" extrusionOk="0">
                  <a:moveTo>
                    <a:pt x="24" y="1"/>
                  </a:moveTo>
                  <a:cubicBezTo>
                    <a:pt x="13" y="1"/>
                    <a:pt x="1" y="12"/>
                    <a:pt x="7" y="31"/>
                  </a:cubicBezTo>
                  <a:cubicBezTo>
                    <a:pt x="61" y="236"/>
                    <a:pt x="72" y="507"/>
                    <a:pt x="256" y="658"/>
                  </a:cubicBezTo>
                  <a:cubicBezTo>
                    <a:pt x="258" y="659"/>
                    <a:pt x="262" y="660"/>
                    <a:pt x="265" y="660"/>
                  </a:cubicBezTo>
                  <a:cubicBezTo>
                    <a:pt x="285" y="660"/>
                    <a:pt x="307" y="635"/>
                    <a:pt x="288" y="625"/>
                  </a:cubicBezTo>
                  <a:cubicBezTo>
                    <a:pt x="104" y="485"/>
                    <a:pt x="94" y="226"/>
                    <a:pt x="39" y="20"/>
                  </a:cubicBezTo>
                  <a:cubicBezTo>
                    <a:pt x="39" y="7"/>
                    <a:pt x="32" y="1"/>
                    <a:pt x="2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884;p27">
              <a:extLst>
                <a:ext uri="{FF2B5EF4-FFF2-40B4-BE49-F238E27FC236}">
                  <a16:creationId xmlns:a16="http://schemas.microsoft.com/office/drawing/2014/main" id="{D45487E0-6987-4D69-84F8-E8346B4B3D6C}"/>
                </a:ext>
              </a:extLst>
            </p:cNvPr>
            <p:cNvSpPr/>
            <p:nvPr/>
          </p:nvSpPr>
          <p:spPr>
            <a:xfrm>
              <a:off x="4157875" y="4580950"/>
              <a:ext cx="6975" cy="16950"/>
            </a:xfrm>
            <a:custGeom>
              <a:avLst/>
              <a:gdLst/>
              <a:ahLst/>
              <a:cxnLst/>
              <a:rect l="l" t="t" r="r" b="b"/>
              <a:pathLst>
                <a:path w="279" h="678" extrusionOk="0">
                  <a:moveTo>
                    <a:pt x="23" y="0"/>
                  </a:moveTo>
                  <a:cubicBezTo>
                    <a:pt x="12" y="0"/>
                    <a:pt x="1" y="12"/>
                    <a:pt x="1" y="30"/>
                  </a:cubicBezTo>
                  <a:cubicBezTo>
                    <a:pt x="76" y="247"/>
                    <a:pt x="119" y="474"/>
                    <a:pt x="238" y="668"/>
                  </a:cubicBezTo>
                  <a:cubicBezTo>
                    <a:pt x="242" y="675"/>
                    <a:pt x="246" y="677"/>
                    <a:pt x="252" y="677"/>
                  </a:cubicBezTo>
                  <a:cubicBezTo>
                    <a:pt x="264" y="677"/>
                    <a:pt x="278" y="662"/>
                    <a:pt x="270" y="647"/>
                  </a:cubicBezTo>
                  <a:cubicBezTo>
                    <a:pt x="152" y="452"/>
                    <a:pt x="109" y="225"/>
                    <a:pt x="44" y="20"/>
                  </a:cubicBezTo>
                  <a:cubicBezTo>
                    <a:pt x="39" y="6"/>
                    <a:pt x="31" y="0"/>
                    <a:pt x="2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885;p27">
              <a:extLst>
                <a:ext uri="{FF2B5EF4-FFF2-40B4-BE49-F238E27FC236}">
                  <a16:creationId xmlns:a16="http://schemas.microsoft.com/office/drawing/2014/main" id="{68896FD5-18B7-41C0-9CB2-CE235FE09E8E}"/>
                </a:ext>
              </a:extLst>
            </p:cNvPr>
            <p:cNvSpPr/>
            <p:nvPr/>
          </p:nvSpPr>
          <p:spPr>
            <a:xfrm>
              <a:off x="4155300" y="4582725"/>
              <a:ext cx="6025" cy="16800"/>
            </a:xfrm>
            <a:custGeom>
              <a:avLst/>
              <a:gdLst/>
              <a:ahLst/>
              <a:cxnLst/>
              <a:rect l="l" t="t" r="r" b="b"/>
              <a:pathLst>
                <a:path w="241" h="672" extrusionOk="0">
                  <a:moveTo>
                    <a:pt x="19" y="0"/>
                  </a:moveTo>
                  <a:cubicBezTo>
                    <a:pt x="9" y="0"/>
                    <a:pt x="1" y="8"/>
                    <a:pt x="6" y="24"/>
                  </a:cubicBezTo>
                  <a:cubicBezTo>
                    <a:pt x="28" y="240"/>
                    <a:pt x="61" y="478"/>
                    <a:pt x="201" y="662"/>
                  </a:cubicBezTo>
                  <a:cubicBezTo>
                    <a:pt x="204" y="669"/>
                    <a:pt x="210" y="671"/>
                    <a:pt x="215" y="671"/>
                  </a:cubicBezTo>
                  <a:cubicBezTo>
                    <a:pt x="228" y="671"/>
                    <a:pt x="241" y="659"/>
                    <a:pt x="233" y="651"/>
                  </a:cubicBezTo>
                  <a:cubicBezTo>
                    <a:pt x="104" y="468"/>
                    <a:pt x="61" y="240"/>
                    <a:pt x="39" y="24"/>
                  </a:cubicBezTo>
                  <a:cubicBezTo>
                    <a:pt x="39" y="8"/>
                    <a:pt x="28" y="0"/>
                    <a:pt x="19"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886;p27">
              <a:extLst>
                <a:ext uri="{FF2B5EF4-FFF2-40B4-BE49-F238E27FC236}">
                  <a16:creationId xmlns:a16="http://schemas.microsoft.com/office/drawing/2014/main" id="{AB28D7B0-0B6E-4BCE-9BCA-9E1DB8B06543}"/>
                </a:ext>
              </a:extLst>
            </p:cNvPr>
            <p:cNvSpPr/>
            <p:nvPr/>
          </p:nvSpPr>
          <p:spPr>
            <a:xfrm>
              <a:off x="4168475" y="4536825"/>
              <a:ext cx="19350" cy="7150"/>
            </a:xfrm>
            <a:custGeom>
              <a:avLst/>
              <a:gdLst/>
              <a:ahLst/>
              <a:cxnLst/>
              <a:rect l="l" t="t" r="r" b="b"/>
              <a:pathLst>
                <a:path w="774" h="286" extrusionOk="0">
                  <a:moveTo>
                    <a:pt x="750" y="0"/>
                  </a:moveTo>
                  <a:cubicBezTo>
                    <a:pt x="748" y="0"/>
                    <a:pt x="746" y="1"/>
                    <a:pt x="744" y="2"/>
                  </a:cubicBezTo>
                  <a:cubicBezTo>
                    <a:pt x="506" y="88"/>
                    <a:pt x="268" y="175"/>
                    <a:pt x="19" y="251"/>
                  </a:cubicBezTo>
                  <a:cubicBezTo>
                    <a:pt x="1" y="260"/>
                    <a:pt x="6" y="285"/>
                    <a:pt x="22" y="285"/>
                  </a:cubicBezTo>
                  <a:cubicBezTo>
                    <a:pt x="25" y="285"/>
                    <a:pt x="27" y="285"/>
                    <a:pt x="31" y="283"/>
                  </a:cubicBezTo>
                  <a:cubicBezTo>
                    <a:pt x="279" y="218"/>
                    <a:pt x="516" y="132"/>
                    <a:pt x="754" y="45"/>
                  </a:cubicBezTo>
                  <a:cubicBezTo>
                    <a:pt x="773" y="36"/>
                    <a:pt x="767" y="0"/>
                    <a:pt x="750"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887;p27">
              <a:extLst>
                <a:ext uri="{FF2B5EF4-FFF2-40B4-BE49-F238E27FC236}">
                  <a16:creationId xmlns:a16="http://schemas.microsoft.com/office/drawing/2014/main" id="{C8AD2CBC-92C6-4450-B3D5-45AA98F0925A}"/>
                </a:ext>
              </a:extLst>
            </p:cNvPr>
            <p:cNvSpPr/>
            <p:nvPr/>
          </p:nvSpPr>
          <p:spPr>
            <a:xfrm>
              <a:off x="4170075" y="4539025"/>
              <a:ext cx="19700" cy="6275"/>
            </a:xfrm>
            <a:custGeom>
              <a:avLst/>
              <a:gdLst/>
              <a:ahLst/>
              <a:cxnLst/>
              <a:rect l="l" t="t" r="r" b="b"/>
              <a:pathLst>
                <a:path w="788" h="251" extrusionOk="0">
                  <a:moveTo>
                    <a:pt x="744" y="0"/>
                  </a:moveTo>
                  <a:cubicBezTo>
                    <a:pt x="507" y="55"/>
                    <a:pt x="269" y="141"/>
                    <a:pt x="20" y="217"/>
                  </a:cubicBezTo>
                  <a:cubicBezTo>
                    <a:pt x="1" y="217"/>
                    <a:pt x="8" y="251"/>
                    <a:pt x="25" y="251"/>
                  </a:cubicBezTo>
                  <a:cubicBezTo>
                    <a:pt x="27" y="251"/>
                    <a:pt x="29" y="250"/>
                    <a:pt x="31" y="249"/>
                  </a:cubicBezTo>
                  <a:cubicBezTo>
                    <a:pt x="279" y="185"/>
                    <a:pt x="517" y="98"/>
                    <a:pt x="755" y="44"/>
                  </a:cubicBezTo>
                  <a:cubicBezTo>
                    <a:pt x="788" y="33"/>
                    <a:pt x="776" y="0"/>
                    <a:pt x="74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888;p27">
              <a:extLst>
                <a:ext uri="{FF2B5EF4-FFF2-40B4-BE49-F238E27FC236}">
                  <a16:creationId xmlns:a16="http://schemas.microsoft.com/office/drawing/2014/main" id="{E78DCFC7-52C0-4625-BAC5-3DA0AAD7BB7F}"/>
                </a:ext>
              </a:extLst>
            </p:cNvPr>
            <p:cNvSpPr/>
            <p:nvPr/>
          </p:nvSpPr>
          <p:spPr>
            <a:xfrm>
              <a:off x="4173325" y="4541675"/>
              <a:ext cx="22875" cy="6350"/>
            </a:xfrm>
            <a:custGeom>
              <a:avLst/>
              <a:gdLst/>
              <a:ahLst/>
              <a:cxnLst/>
              <a:rect l="l" t="t" r="r" b="b"/>
              <a:pathLst>
                <a:path w="915" h="254" extrusionOk="0">
                  <a:moveTo>
                    <a:pt x="891" y="1"/>
                  </a:moveTo>
                  <a:cubicBezTo>
                    <a:pt x="889" y="1"/>
                    <a:pt x="886" y="1"/>
                    <a:pt x="884" y="3"/>
                  </a:cubicBezTo>
                  <a:cubicBezTo>
                    <a:pt x="593" y="79"/>
                    <a:pt x="312" y="143"/>
                    <a:pt x="20" y="219"/>
                  </a:cubicBezTo>
                  <a:cubicBezTo>
                    <a:pt x="1" y="219"/>
                    <a:pt x="7" y="253"/>
                    <a:pt x="24" y="253"/>
                  </a:cubicBezTo>
                  <a:cubicBezTo>
                    <a:pt x="27" y="253"/>
                    <a:pt x="29" y="253"/>
                    <a:pt x="31" y="251"/>
                  </a:cubicBezTo>
                  <a:cubicBezTo>
                    <a:pt x="322" y="187"/>
                    <a:pt x="603" y="111"/>
                    <a:pt x="895" y="46"/>
                  </a:cubicBezTo>
                  <a:cubicBezTo>
                    <a:pt x="915" y="36"/>
                    <a:pt x="908" y="1"/>
                    <a:pt x="891"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889;p27">
              <a:extLst>
                <a:ext uri="{FF2B5EF4-FFF2-40B4-BE49-F238E27FC236}">
                  <a16:creationId xmlns:a16="http://schemas.microsoft.com/office/drawing/2014/main" id="{2F581EAF-C137-4B0F-8916-65A6CAE86F2A}"/>
                </a:ext>
              </a:extLst>
            </p:cNvPr>
            <p:cNvSpPr/>
            <p:nvPr/>
          </p:nvSpPr>
          <p:spPr>
            <a:xfrm>
              <a:off x="4178475" y="4544375"/>
              <a:ext cx="23925" cy="6350"/>
            </a:xfrm>
            <a:custGeom>
              <a:avLst/>
              <a:gdLst/>
              <a:ahLst/>
              <a:cxnLst/>
              <a:rect l="l" t="t" r="r" b="b"/>
              <a:pathLst>
                <a:path w="957" h="254" extrusionOk="0">
                  <a:moveTo>
                    <a:pt x="934" y="1"/>
                  </a:moveTo>
                  <a:cubicBezTo>
                    <a:pt x="931" y="1"/>
                    <a:pt x="929" y="1"/>
                    <a:pt x="927" y="3"/>
                  </a:cubicBezTo>
                  <a:cubicBezTo>
                    <a:pt x="624" y="89"/>
                    <a:pt x="322" y="132"/>
                    <a:pt x="19" y="208"/>
                  </a:cubicBezTo>
                  <a:cubicBezTo>
                    <a:pt x="0" y="218"/>
                    <a:pt x="6" y="253"/>
                    <a:pt x="23" y="253"/>
                  </a:cubicBezTo>
                  <a:cubicBezTo>
                    <a:pt x="25" y="253"/>
                    <a:pt x="28" y="253"/>
                    <a:pt x="30" y="251"/>
                  </a:cubicBezTo>
                  <a:cubicBezTo>
                    <a:pt x="332" y="165"/>
                    <a:pt x="635" y="122"/>
                    <a:pt x="937" y="35"/>
                  </a:cubicBezTo>
                  <a:cubicBezTo>
                    <a:pt x="957" y="35"/>
                    <a:pt x="950" y="1"/>
                    <a:pt x="93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890;p27">
              <a:extLst>
                <a:ext uri="{FF2B5EF4-FFF2-40B4-BE49-F238E27FC236}">
                  <a16:creationId xmlns:a16="http://schemas.microsoft.com/office/drawing/2014/main" id="{4C7AF7F2-BA53-487B-917B-56B5632326FD}"/>
                </a:ext>
              </a:extLst>
            </p:cNvPr>
            <p:cNvSpPr/>
            <p:nvPr/>
          </p:nvSpPr>
          <p:spPr>
            <a:xfrm>
              <a:off x="4187375" y="4548200"/>
              <a:ext cx="15900" cy="4675"/>
            </a:xfrm>
            <a:custGeom>
              <a:avLst/>
              <a:gdLst/>
              <a:ahLst/>
              <a:cxnLst/>
              <a:rect l="l" t="t" r="r" b="b"/>
              <a:pathLst>
                <a:path w="636" h="187" extrusionOk="0">
                  <a:moveTo>
                    <a:pt x="603" y="1"/>
                  </a:moveTo>
                  <a:cubicBezTo>
                    <a:pt x="409" y="55"/>
                    <a:pt x="214" y="98"/>
                    <a:pt x="20" y="152"/>
                  </a:cubicBezTo>
                  <a:cubicBezTo>
                    <a:pt x="0" y="152"/>
                    <a:pt x="7" y="186"/>
                    <a:pt x="24" y="186"/>
                  </a:cubicBezTo>
                  <a:cubicBezTo>
                    <a:pt x="26" y="186"/>
                    <a:pt x="29" y="186"/>
                    <a:pt x="31" y="185"/>
                  </a:cubicBezTo>
                  <a:cubicBezTo>
                    <a:pt x="225" y="130"/>
                    <a:pt x="420" y="98"/>
                    <a:pt x="614" y="44"/>
                  </a:cubicBezTo>
                  <a:cubicBezTo>
                    <a:pt x="636" y="34"/>
                    <a:pt x="625" y="1"/>
                    <a:pt x="60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891;p27">
              <a:extLst>
                <a:ext uri="{FF2B5EF4-FFF2-40B4-BE49-F238E27FC236}">
                  <a16:creationId xmlns:a16="http://schemas.microsoft.com/office/drawing/2014/main" id="{8780A9E2-BDAD-461A-8B80-04AC3B3F492E}"/>
                </a:ext>
              </a:extLst>
            </p:cNvPr>
            <p:cNvSpPr/>
            <p:nvPr/>
          </p:nvSpPr>
          <p:spPr>
            <a:xfrm>
              <a:off x="4190825" y="4551400"/>
              <a:ext cx="18100" cy="5475"/>
            </a:xfrm>
            <a:custGeom>
              <a:avLst/>
              <a:gdLst/>
              <a:ahLst/>
              <a:cxnLst/>
              <a:rect l="l" t="t" r="r" b="b"/>
              <a:pathLst>
                <a:path w="724" h="219" extrusionOk="0">
                  <a:moveTo>
                    <a:pt x="701" y="1"/>
                  </a:moveTo>
                  <a:cubicBezTo>
                    <a:pt x="699" y="1"/>
                    <a:pt x="696" y="1"/>
                    <a:pt x="692" y="2"/>
                  </a:cubicBezTo>
                  <a:cubicBezTo>
                    <a:pt x="476" y="89"/>
                    <a:pt x="249" y="110"/>
                    <a:pt x="22" y="175"/>
                  </a:cubicBezTo>
                  <a:cubicBezTo>
                    <a:pt x="1" y="187"/>
                    <a:pt x="11" y="219"/>
                    <a:pt x="33" y="219"/>
                  </a:cubicBezTo>
                  <a:cubicBezTo>
                    <a:pt x="260" y="154"/>
                    <a:pt x="487" y="122"/>
                    <a:pt x="703" y="35"/>
                  </a:cubicBezTo>
                  <a:cubicBezTo>
                    <a:pt x="722" y="35"/>
                    <a:pt x="724" y="1"/>
                    <a:pt x="701"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892;p27">
              <a:extLst>
                <a:ext uri="{FF2B5EF4-FFF2-40B4-BE49-F238E27FC236}">
                  <a16:creationId xmlns:a16="http://schemas.microsoft.com/office/drawing/2014/main" id="{CDC6A627-B967-4669-ACDE-7AF3D2478D4F}"/>
                </a:ext>
              </a:extLst>
            </p:cNvPr>
            <p:cNvSpPr/>
            <p:nvPr/>
          </p:nvSpPr>
          <p:spPr>
            <a:xfrm>
              <a:off x="4196225" y="4554975"/>
              <a:ext cx="18400" cy="3550"/>
            </a:xfrm>
            <a:custGeom>
              <a:avLst/>
              <a:gdLst/>
              <a:ahLst/>
              <a:cxnLst/>
              <a:rect l="l" t="t" r="r" b="b"/>
              <a:pathLst>
                <a:path w="736" h="142" extrusionOk="0">
                  <a:moveTo>
                    <a:pt x="714" y="0"/>
                  </a:moveTo>
                  <a:cubicBezTo>
                    <a:pt x="488" y="21"/>
                    <a:pt x="282" y="109"/>
                    <a:pt x="58" y="109"/>
                  </a:cubicBezTo>
                  <a:cubicBezTo>
                    <a:pt x="47" y="109"/>
                    <a:pt x="35" y="109"/>
                    <a:pt x="23" y="108"/>
                  </a:cubicBezTo>
                  <a:cubicBezTo>
                    <a:pt x="1" y="108"/>
                    <a:pt x="1" y="140"/>
                    <a:pt x="23" y="140"/>
                  </a:cubicBezTo>
                  <a:cubicBezTo>
                    <a:pt x="37" y="141"/>
                    <a:pt x="51" y="141"/>
                    <a:pt x="65" y="141"/>
                  </a:cubicBezTo>
                  <a:cubicBezTo>
                    <a:pt x="286" y="141"/>
                    <a:pt x="491" y="64"/>
                    <a:pt x="714" y="44"/>
                  </a:cubicBezTo>
                  <a:cubicBezTo>
                    <a:pt x="736" y="32"/>
                    <a:pt x="736" y="0"/>
                    <a:pt x="71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893;p27">
              <a:extLst>
                <a:ext uri="{FF2B5EF4-FFF2-40B4-BE49-F238E27FC236}">
                  <a16:creationId xmlns:a16="http://schemas.microsoft.com/office/drawing/2014/main" id="{F169CE77-7DAE-4D81-B795-32D8E165C757}"/>
                </a:ext>
              </a:extLst>
            </p:cNvPr>
            <p:cNvSpPr/>
            <p:nvPr/>
          </p:nvSpPr>
          <p:spPr>
            <a:xfrm>
              <a:off x="4206275" y="4557625"/>
              <a:ext cx="13750" cy="3075"/>
            </a:xfrm>
            <a:custGeom>
              <a:avLst/>
              <a:gdLst/>
              <a:ahLst/>
              <a:cxnLst/>
              <a:rect l="l" t="t" r="r" b="b"/>
              <a:pathLst>
                <a:path w="550" h="123" extrusionOk="0">
                  <a:moveTo>
                    <a:pt x="535" y="0"/>
                  </a:moveTo>
                  <a:cubicBezTo>
                    <a:pt x="533" y="0"/>
                    <a:pt x="531" y="1"/>
                    <a:pt x="528" y="2"/>
                  </a:cubicBezTo>
                  <a:cubicBezTo>
                    <a:pt x="355" y="24"/>
                    <a:pt x="193" y="56"/>
                    <a:pt x="20" y="89"/>
                  </a:cubicBezTo>
                  <a:cubicBezTo>
                    <a:pt x="1" y="89"/>
                    <a:pt x="7" y="123"/>
                    <a:pt x="24" y="123"/>
                  </a:cubicBezTo>
                  <a:cubicBezTo>
                    <a:pt x="26" y="123"/>
                    <a:pt x="29" y="122"/>
                    <a:pt x="31" y="121"/>
                  </a:cubicBezTo>
                  <a:cubicBezTo>
                    <a:pt x="193" y="89"/>
                    <a:pt x="355" y="56"/>
                    <a:pt x="528" y="34"/>
                  </a:cubicBezTo>
                  <a:cubicBezTo>
                    <a:pt x="547" y="34"/>
                    <a:pt x="549" y="0"/>
                    <a:pt x="535"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894;p27">
              <a:extLst>
                <a:ext uri="{FF2B5EF4-FFF2-40B4-BE49-F238E27FC236}">
                  <a16:creationId xmlns:a16="http://schemas.microsoft.com/office/drawing/2014/main" id="{85A2497C-42E2-4F07-88B2-7846B5FF35CF}"/>
                </a:ext>
              </a:extLst>
            </p:cNvPr>
            <p:cNvSpPr/>
            <p:nvPr/>
          </p:nvSpPr>
          <p:spPr>
            <a:xfrm>
              <a:off x="4208650" y="4561125"/>
              <a:ext cx="12375" cy="4125"/>
            </a:xfrm>
            <a:custGeom>
              <a:avLst/>
              <a:gdLst/>
              <a:ahLst/>
              <a:cxnLst/>
              <a:rect l="l" t="t" r="r" b="b"/>
              <a:pathLst>
                <a:path w="495" h="165" extrusionOk="0">
                  <a:moveTo>
                    <a:pt x="464" y="1"/>
                  </a:moveTo>
                  <a:cubicBezTo>
                    <a:pt x="461" y="1"/>
                    <a:pt x="458" y="1"/>
                    <a:pt x="455" y="2"/>
                  </a:cubicBezTo>
                  <a:cubicBezTo>
                    <a:pt x="314" y="57"/>
                    <a:pt x="174" y="122"/>
                    <a:pt x="22" y="122"/>
                  </a:cubicBezTo>
                  <a:cubicBezTo>
                    <a:pt x="1" y="122"/>
                    <a:pt x="1" y="165"/>
                    <a:pt x="22" y="165"/>
                  </a:cubicBezTo>
                  <a:cubicBezTo>
                    <a:pt x="184" y="154"/>
                    <a:pt x="325" y="100"/>
                    <a:pt x="465" y="35"/>
                  </a:cubicBezTo>
                  <a:cubicBezTo>
                    <a:pt x="494" y="35"/>
                    <a:pt x="489" y="1"/>
                    <a:pt x="46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895;p27">
              <a:extLst>
                <a:ext uri="{FF2B5EF4-FFF2-40B4-BE49-F238E27FC236}">
                  <a16:creationId xmlns:a16="http://schemas.microsoft.com/office/drawing/2014/main" id="{985AB15B-03A8-466C-A0C4-4D5F200A474A}"/>
                </a:ext>
              </a:extLst>
            </p:cNvPr>
            <p:cNvSpPr/>
            <p:nvPr/>
          </p:nvSpPr>
          <p:spPr>
            <a:xfrm>
              <a:off x="4213250" y="4561950"/>
              <a:ext cx="15075" cy="6000"/>
            </a:xfrm>
            <a:custGeom>
              <a:avLst/>
              <a:gdLst/>
              <a:ahLst/>
              <a:cxnLst/>
              <a:rect l="l" t="t" r="r" b="b"/>
              <a:pathLst>
                <a:path w="603" h="240" extrusionOk="0">
                  <a:moveTo>
                    <a:pt x="580" y="0"/>
                  </a:moveTo>
                  <a:cubicBezTo>
                    <a:pt x="578" y="0"/>
                    <a:pt x="576" y="1"/>
                    <a:pt x="573" y="2"/>
                  </a:cubicBezTo>
                  <a:cubicBezTo>
                    <a:pt x="400" y="77"/>
                    <a:pt x="216" y="142"/>
                    <a:pt x="33" y="197"/>
                  </a:cubicBezTo>
                  <a:cubicBezTo>
                    <a:pt x="0" y="207"/>
                    <a:pt x="11" y="240"/>
                    <a:pt x="43" y="240"/>
                  </a:cubicBezTo>
                  <a:cubicBezTo>
                    <a:pt x="227" y="185"/>
                    <a:pt x="400" y="110"/>
                    <a:pt x="584" y="45"/>
                  </a:cubicBezTo>
                  <a:cubicBezTo>
                    <a:pt x="603" y="35"/>
                    <a:pt x="597" y="0"/>
                    <a:pt x="580"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896;p27">
              <a:extLst>
                <a:ext uri="{FF2B5EF4-FFF2-40B4-BE49-F238E27FC236}">
                  <a16:creationId xmlns:a16="http://schemas.microsoft.com/office/drawing/2014/main" id="{557CDC65-AAAE-4CEF-B8B0-7B666280D2F9}"/>
                </a:ext>
              </a:extLst>
            </p:cNvPr>
            <p:cNvSpPr/>
            <p:nvPr/>
          </p:nvSpPr>
          <p:spPr>
            <a:xfrm>
              <a:off x="4221350" y="4565975"/>
              <a:ext cx="11575" cy="4150"/>
            </a:xfrm>
            <a:custGeom>
              <a:avLst/>
              <a:gdLst/>
              <a:ahLst/>
              <a:cxnLst/>
              <a:rect l="l" t="t" r="r" b="b"/>
              <a:pathLst>
                <a:path w="463" h="166" extrusionOk="0">
                  <a:moveTo>
                    <a:pt x="431" y="1"/>
                  </a:moveTo>
                  <a:cubicBezTo>
                    <a:pt x="428" y="1"/>
                    <a:pt x="425" y="1"/>
                    <a:pt x="422" y="3"/>
                  </a:cubicBezTo>
                  <a:cubicBezTo>
                    <a:pt x="292" y="68"/>
                    <a:pt x="151" y="89"/>
                    <a:pt x="22" y="122"/>
                  </a:cubicBezTo>
                  <a:cubicBezTo>
                    <a:pt x="0" y="132"/>
                    <a:pt x="11" y="165"/>
                    <a:pt x="33" y="165"/>
                  </a:cubicBezTo>
                  <a:cubicBezTo>
                    <a:pt x="173" y="122"/>
                    <a:pt x="314" y="111"/>
                    <a:pt x="444" y="36"/>
                  </a:cubicBezTo>
                  <a:cubicBezTo>
                    <a:pt x="462" y="26"/>
                    <a:pt x="449" y="1"/>
                    <a:pt x="431"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897;p27">
              <a:extLst>
                <a:ext uri="{FF2B5EF4-FFF2-40B4-BE49-F238E27FC236}">
                  <a16:creationId xmlns:a16="http://schemas.microsoft.com/office/drawing/2014/main" id="{A4480FF5-402B-4988-BC45-BC5FA2B8DD3F}"/>
                </a:ext>
              </a:extLst>
            </p:cNvPr>
            <p:cNvSpPr/>
            <p:nvPr/>
          </p:nvSpPr>
          <p:spPr>
            <a:xfrm>
              <a:off x="4224325" y="4569500"/>
              <a:ext cx="16975" cy="3575"/>
            </a:xfrm>
            <a:custGeom>
              <a:avLst/>
              <a:gdLst/>
              <a:ahLst/>
              <a:cxnLst/>
              <a:rect l="l" t="t" r="r" b="b"/>
              <a:pathLst>
                <a:path w="679" h="143" extrusionOk="0">
                  <a:moveTo>
                    <a:pt x="656" y="1"/>
                  </a:moveTo>
                  <a:cubicBezTo>
                    <a:pt x="654" y="1"/>
                    <a:pt x="651" y="1"/>
                    <a:pt x="649" y="3"/>
                  </a:cubicBezTo>
                  <a:cubicBezTo>
                    <a:pt x="443" y="78"/>
                    <a:pt x="238" y="89"/>
                    <a:pt x="32" y="111"/>
                  </a:cubicBezTo>
                  <a:cubicBezTo>
                    <a:pt x="11" y="111"/>
                    <a:pt x="0" y="143"/>
                    <a:pt x="32" y="143"/>
                  </a:cubicBezTo>
                  <a:cubicBezTo>
                    <a:pt x="238" y="132"/>
                    <a:pt x="454" y="111"/>
                    <a:pt x="659" y="35"/>
                  </a:cubicBezTo>
                  <a:cubicBezTo>
                    <a:pt x="678" y="35"/>
                    <a:pt x="672" y="1"/>
                    <a:pt x="656"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898;p27">
              <a:extLst>
                <a:ext uri="{FF2B5EF4-FFF2-40B4-BE49-F238E27FC236}">
                  <a16:creationId xmlns:a16="http://schemas.microsoft.com/office/drawing/2014/main" id="{D82B653F-D944-42B4-93B7-BA41327DE1B0}"/>
                </a:ext>
              </a:extLst>
            </p:cNvPr>
            <p:cNvSpPr/>
            <p:nvPr/>
          </p:nvSpPr>
          <p:spPr>
            <a:xfrm>
              <a:off x="4228650" y="4572200"/>
              <a:ext cx="15325" cy="4125"/>
            </a:xfrm>
            <a:custGeom>
              <a:avLst/>
              <a:gdLst/>
              <a:ahLst/>
              <a:cxnLst/>
              <a:rect l="l" t="t" r="r" b="b"/>
              <a:pathLst>
                <a:path w="613" h="165" extrusionOk="0">
                  <a:moveTo>
                    <a:pt x="583" y="1"/>
                  </a:moveTo>
                  <a:cubicBezTo>
                    <a:pt x="580" y="1"/>
                    <a:pt x="576" y="1"/>
                    <a:pt x="573" y="3"/>
                  </a:cubicBezTo>
                  <a:cubicBezTo>
                    <a:pt x="400" y="46"/>
                    <a:pt x="205" y="68"/>
                    <a:pt x="32" y="121"/>
                  </a:cubicBezTo>
                  <a:cubicBezTo>
                    <a:pt x="0" y="132"/>
                    <a:pt x="11" y="164"/>
                    <a:pt x="44" y="164"/>
                  </a:cubicBezTo>
                  <a:cubicBezTo>
                    <a:pt x="216" y="111"/>
                    <a:pt x="411" y="89"/>
                    <a:pt x="584" y="35"/>
                  </a:cubicBezTo>
                  <a:cubicBezTo>
                    <a:pt x="612" y="35"/>
                    <a:pt x="607" y="1"/>
                    <a:pt x="58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899;p27">
              <a:extLst>
                <a:ext uri="{FF2B5EF4-FFF2-40B4-BE49-F238E27FC236}">
                  <a16:creationId xmlns:a16="http://schemas.microsoft.com/office/drawing/2014/main" id="{B2C6D371-35FB-4A20-8935-794A67CFD0A4}"/>
                </a:ext>
              </a:extLst>
            </p:cNvPr>
            <p:cNvSpPr/>
            <p:nvPr/>
          </p:nvSpPr>
          <p:spPr>
            <a:xfrm>
              <a:off x="4232750" y="4576525"/>
              <a:ext cx="15575" cy="2275"/>
            </a:xfrm>
            <a:custGeom>
              <a:avLst/>
              <a:gdLst/>
              <a:ahLst/>
              <a:cxnLst/>
              <a:rect l="l" t="t" r="r" b="b"/>
              <a:pathLst>
                <a:path w="623" h="91" extrusionOk="0">
                  <a:moveTo>
                    <a:pt x="599" y="1"/>
                  </a:moveTo>
                  <a:cubicBezTo>
                    <a:pt x="597" y="1"/>
                    <a:pt x="595" y="1"/>
                    <a:pt x="593" y="3"/>
                  </a:cubicBezTo>
                  <a:cubicBezTo>
                    <a:pt x="398" y="46"/>
                    <a:pt x="214" y="24"/>
                    <a:pt x="20" y="56"/>
                  </a:cubicBezTo>
                  <a:cubicBezTo>
                    <a:pt x="0" y="56"/>
                    <a:pt x="7" y="91"/>
                    <a:pt x="24" y="91"/>
                  </a:cubicBezTo>
                  <a:cubicBezTo>
                    <a:pt x="26" y="91"/>
                    <a:pt x="29" y="90"/>
                    <a:pt x="31" y="89"/>
                  </a:cubicBezTo>
                  <a:cubicBezTo>
                    <a:pt x="225" y="56"/>
                    <a:pt x="409" y="89"/>
                    <a:pt x="603" y="46"/>
                  </a:cubicBezTo>
                  <a:cubicBezTo>
                    <a:pt x="622" y="36"/>
                    <a:pt x="616" y="1"/>
                    <a:pt x="599"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900;p27">
              <a:extLst>
                <a:ext uri="{FF2B5EF4-FFF2-40B4-BE49-F238E27FC236}">
                  <a16:creationId xmlns:a16="http://schemas.microsoft.com/office/drawing/2014/main" id="{98CD913F-9300-4A68-9941-0ECAC025FCBD}"/>
                </a:ext>
              </a:extLst>
            </p:cNvPr>
            <p:cNvSpPr/>
            <p:nvPr/>
          </p:nvSpPr>
          <p:spPr>
            <a:xfrm>
              <a:off x="4240525" y="4579275"/>
              <a:ext cx="14875" cy="3275"/>
            </a:xfrm>
            <a:custGeom>
              <a:avLst/>
              <a:gdLst/>
              <a:ahLst/>
              <a:cxnLst/>
              <a:rect l="l" t="t" r="r" b="b"/>
              <a:pathLst>
                <a:path w="595" h="131" extrusionOk="0">
                  <a:moveTo>
                    <a:pt x="562" y="1"/>
                  </a:moveTo>
                  <a:cubicBezTo>
                    <a:pt x="390" y="1"/>
                    <a:pt x="206" y="54"/>
                    <a:pt x="33" y="87"/>
                  </a:cubicBezTo>
                  <a:cubicBezTo>
                    <a:pt x="1" y="87"/>
                    <a:pt x="11" y="130"/>
                    <a:pt x="44" y="130"/>
                  </a:cubicBezTo>
                  <a:cubicBezTo>
                    <a:pt x="217" y="87"/>
                    <a:pt x="390" y="44"/>
                    <a:pt x="562" y="33"/>
                  </a:cubicBezTo>
                  <a:cubicBezTo>
                    <a:pt x="594" y="33"/>
                    <a:pt x="594" y="1"/>
                    <a:pt x="56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901;p27">
              <a:extLst>
                <a:ext uri="{FF2B5EF4-FFF2-40B4-BE49-F238E27FC236}">
                  <a16:creationId xmlns:a16="http://schemas.microsoft.com/office/drawing/2014/main" id="{0510DF27-A704-4B25-900A-743C875E0659}"/>
                </a:ext>
              </a:extLst>
            </p:cNvPr>
            <p:cNvSpPr/>
            <p:nvPr/>
          </p:nvSpPr>
          <p:spPr>
            <a:xfrm>
              <a:off x="4250525" y="4583600"/>
              <a:ext cx="14600" cy="1900"/>
            </a:xfrm>
            <a:custGeom>
              <a:avLst/>
              <a:gdLst/>
              <a:ahLst/>
              <a:cxnLst/>
              <a:rect l="l" t="t" r="r" b="b"/>
              <a:pathLst>
                <a:path w="584" h="76" extrusionOk="0">
                  <a:moveTo>
                    <a:pt x="551" y="0"/>
                  </a:moveTo>
                  <a:cubicBezTo>
                    <a:pt x="379" y="22"/>
                    <a:pt x="206" y="22"/>
                    <a:pt x="22" y="32"/>
                  </a:cubicBezTo>
                  <a:cubicBezTo>
                    <a:pt x="0" y="44"/>
                    <a:pt x="0" y="76"/>
                    <a:pt x="22" y="76"/>
                  </a:cubicBezTo>
                  <a:cubicBezTo>
                    <a:pt x="206" y="65"/>
                    <a:pt x="379" y="54"/>
                    <a:pt x="551" y="44"/>
                  </a:cubicBezTo>
                  <a:cubicBezTo>
                    <a:pt x="583" y="44"/>
                    <a:pt x="583" y="0"/>
                    <a:pt x="55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902;p27">
              <a:extLst>
                <a:ext uri="{FF2B5EF4-FFF2-40B4-BE49-F238E27FC236}">
                  <a16:creationId xmlns:a16="http://schemas.microsoft.com/office/drawing/2014/main" id="{81FA1203-C964-42A3-A25C-D8666FA049DF}"/>
                </a:ext>
              </a:extLst>
            </p:cNvPr>
            <p:cNvSpPr/>
            <p:nvPr/>
          </p:nvSpPr>
          <p:spPr>
            <a:xfrm>
              <a:off x="4257000" y="4585750"/>
              <a:ext cx="18375" cy="3275"/>
            </a:xfrm>
            <a:custGeom>
              <a:avLst/>
              <a:gdLst/>
              <a:ahLst/>
              <a:cxnLst/>
              <a:rect l="l" t="t" r="r" b="b"/>
              <a:pathLst>
                <a:path w="735" h="131" extrusionOk="0">
                  <a:moveTo>
                    <a:pt x="692" y="1"/>
                  </a:moveTo>
                  <a:cubicBezTo>
                    <a:pt x="476" y="66"/>
                    <a:pt x="249" y="76"/>
                    <a:pt x="33" y="87"/>
                  </a:cubicBezTo>
                  <a:cubicBezTo>
                    <a:pt x="0" y="98"/>
                    <a:pt x="0" y="131"/>
                    <a:pt x="33" y="131"/>
                  </a:cubicBezTo>
                  <a:cubicBezTo>
                    <a:pt x="260" y="119"/>
                    <a:pt x="487" y="109"/>
                    <a:pt x="703" y="44"/>
                  </a:cubicBezTo>
                  <a:cubicBezTo>
                    <a:pt x="735" y="33"/>
                    <a:pt x="725" y="1"/>
                    <a:pt x="69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903;p27">
              <a:extLst>
                <a:ext uri="{FF2B5EF4-FFF2-40B4-BE49-F238E27FC236}">
                  <a16:creationId xmlns:a16="http://schemas.microsoft.com/office/drawing/2014/main" id="{20E8AFF5-A7DE-4B93-87FA-1EFFF6C3DDE1}"/>
                </a:ext>
              </a:extLst>
            </p:cNvPr>
            <p:cNvSpPr/>
            <p:nvPr/>
          </p:nvSpPr>
          <p:spPr>
            <a:xfrm>
              <a:off x="4247875" y="4579550"/>
              <a:ext cx="18600" cy="4650"/>
            </a:xfrm>
            <a:custGeom>
              <a:avLst/>
              <a:gdLst/>
              <a:ahLst/>
              <a:cxnLst/>
              <a:rect l="l" t="t" r="r" b="b"/>
              <a:pathLst>
                <a:path w="744" h="186" extrusionOk="0">
                  <a:moveTo>
                    <a:pt x="711" y="0"/>
                  </a:moveTo>
                  <a:cubicBezTo>
                    <a:pt x="473" y="11"/>
                    <a:pt x="247" y="86"/>
                    <a:pt x="20" y="151"/>
                  </a:cubicBezTo>
                  <a:cubicBezTo>
                    <a:pt x="0" y="151"/>
                    <a:pt x="7" y="186"/>
                    <a:pt x="24" y="186"/>
                  </a:cubicBezTo>
                  <a:cubicBezTo>
                    <a:pt x="26" y="186"/>
                    <a:pt x="29" y="185"/>
                    <a:pt x="31" y="184"/>
                  </a:cubicBezTo>
                  <a:cubicBezTo>
                    <a:pt x="257" y="130"/>
                    <a:pt x="473" y="54"/>
                    <a:pt x="711" y="43"/>
                  </a:cubicBezTo>
                  <a:cubicBezTo>
                    <a:pt x="744" y="43"/>
                    <a:pt x="744" y="0"/>
                    <a:pt x="71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904;p27">
              <a:extLst>
                <a:ext uri="{FF2B5EF4-FFF2-40B4-BE49-F238E27FC236}">
                  <a16:creationId xmlns:a16="http://schemas.microsoft.com/office/drawing/2014/main" id="{60524DA1-5F2E-4C31-8938-405617F1E70E}"/>
                </a:ext>
              </a:extLst>
            </p:cNvPr>
            <p:cNvSpPr/>
            <p:nvPr/>
          </p:nvSpPr>
          <p:spPr>
            <a:xfrm>
              <a:off x="4263750" y="4589800"/>
              <a:ext cx="17325" cy="3275"/>
            </a:xfrm>
            <a:custGeom>
              <a:avLst/>
              <a:gdLst/>
              <a:ahLst/>
              <a:cxnLst/>
              <a:rect l="l" t="t" r="r" b="b"/>
              <a:pathLst>
                <a:path w="693" h="131" extrusionOk="0">
                  <a:moveTo>
                    <a:pt x="659" y="1"/>
                  </a:moveTo>
                  <a:cubicBezTo>
                    <a:pt x="443" y="33"/>
                    <a:pt x="238" y="65"/>
                    <a:pt x="22" y="87"/>
                  </a:cubicBezTo>
                  <a:cubicBezTo>
                    <a:pt x="1" y="87"/>
                    <a:pt x="1" y="130"/>
                    <a:pt x="22" y="130"/>
                  </a:cubicBezTo>
                  <a:cubicBezTo>
                    <a:pt x="238" y="109"/>
                    <a:pt x="455" y="77"/>
                    <a:pt x="671" y="44"/>
                  </a:cubicBezTo>
                  <a:cubicBezTo>
                    <a:pt x="692" y="33"/>
                    <a:pt x="681" y="1"/>
                    <a:pt x="659"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905;p27">
              <a:extLst>
                <a:ext uri="{FF2B5EF4-FFF2-40B4-BE49-F238E27FC236}">
                  <a16:creationId xmlns:a16="http://schemas.microsoft.com/office/drawing/2014/main" id="{C19AC8EC-1CE7-4DE3-9034-BCDAB5D94560}"/>
                </a:ext>
              </a:extLst>
            </p:cNvPr>
            <p:cNvSpPr/>
            <p:nvPr/>
          </p:nvSpPr>
          <p:spPr>
            <a:xfrm>
              <a:off x="4274825" y="4592775"/>
              <a:ext cx="11900" cy="3000"/>
            </a:xfrm>
            <a:custGeom>
              <a:avLst/>
              <a:gdLst/>
              <a:ahLst/>
              <a:cxnLst/>
              <a:rect l="l" t="t" r="r" b="b"/>
              <a:pathLst>
                <a:path w="476" h="120" extrusionOk="0">
                  <a:moveTo>
                    <a:pt x="444" y="1"/>
                  </a:moveTo>
                  <a:cubicBezTo>
                    <a:pt x="303" y="22"/>
                    <a:pt x="163" y="54"/>
                    <a:pt x="22" y="76"/>
                  </a:cubicBezTo>
                  <a:cubicBezTo>
                    <a:pt x="0" y="76"/>
                    <a:pt x="0" y="119"/>
                    <a:pt x="22" y="119"/>
                  </a:cubicBezTo>
                  <a:cubicBezTo>
                    <a:pt x="163" y="98"/>
                    <a:pt x="303" y="66"/>
                    <a:pt x="444" y="44"/>
                  </a:cubicBezTo>
                  <a:cubicBezTo>
                    <a:pt x="476" y="44"/>
                    <a:pt x="476" y="1"/>
                    <a:pt x="44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906;p27">
              <a:extLst>
                <a:ext uri="{FF2B5EF4-FFF2-40B4-BE49-F238E27FC236}">
                  <a16:creationId xmlns:a16="http://schemas.microsoft.com/office/drawing/2014/main" id="{5CA5F9E3-D8AE-4360-981E-FEE2B099251D}"/>
                </a:ext>
              </a:extLst>
            </p:cNvPr>
            <p:cNvSpPr/>
            <p:nvPr/>
          </p:nvSpPr>
          <p:spPr>
            <a:xfrm>
              <a:off x="4279975" y="4594625"/>
              <a:ext cx="13425" cy="4125"/>
            </a:xfrm>
            <a:custGeom>
              <a:avLst/>
              <a:gdLst/>
              <a:ahLst/>
              <a:cxnLst/>
              <a:rect l="l" t="t" r="r" b="b"/>
              <a:pathLst>
                <a:path w="537" h="165" extrusionOk="0">
                  <a:moveTo>
                    <a:pt x="506" y="0"/>
                  </a:moveTo>
                  <a:cubicBezTo>
                    <a:pt x="504" y="0"/>
                    <a:pt x="500" y="1"/>
                    <a:pt x="497" y="2"/>
                  </a:cubicBezTo>
                  <a:cubicBezTo>
                    <a:pt x="346" y="56"/>
                    <a:pt x="183" y="88"/>
                    <a:pt x="22" y="121"/>
                  </a:cubicBezTo>
                  <a:cubicBezTo>
                    <a:pt x="0" y="132"/>
                    <a:pt x="10" y="164"/>
                    <a:pt x="32" y="164"/>
                  </a:cubicBezTo>
                  <a:cubicBezTo>
                    <a:pt x="194" y="132"/>
                    <a:pt x="356" y="88"/>
                    <a:pt x="507" y="45"/>
                  </a:cubicBezTo>
                  <a:cubicBezTo>
                    <a:pt x="537" y="36"/>
                    <a:pt x="531" y="0"/>
                    <a:pt x="50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907;p27">
              <a:extLst>
                <a:ext uri="{FF2B5EF4-FFF2-40B4-BE49-F238E27FC236}">
                  <a16:creationId xmlns:a16="http://schemas.microsoft.com/office/drawing/2014/main" id="{95572FDA-2CA3-4FB7-8A3F-47B760830A0C}"/>
                </a:ext>
              </a:extLst>
            </p:cNvPr>
            <p:cNvSpPr/>
            <p:nvPr/>
          </p:nvSpPr>
          <p:spPr>
            <a:xfrm>
              <a:off x="4283000" y="4597325"/>
              <a:ext cx="14750" cy="3625"/>
            </a:xfrm>
            <a:custGeom>
              <a:avLst/>
              <a:gdLst/>
              <a:ahLst/>
              <a:cxnLst/>
              <a:rect l="l" t="t" r="r" b="b"/>
              <a:pathLst>
                <a:path w="590" h="145" extrusionOk="0">
                  <a:moveTo>
                    <a:pt x="566" y="0"/>
                  </a:moveTo>
                  <a:cubicBezTo>
                    <a:pt x="564" y="0"/>
                    <a:pt x="562" y="1"/>
                    <a:pt x="559" y="2"/>
                  </a:cubicBezTo>
                  <a:cubicBezTo>
                    <a:pt x="376" y="35"/>
                    <a:pt x="203" y="67"/>
                    <a:pt x="30" y="110"/>
                  </a:cubicBezTo>
                  <a:cubicBezTo>
                    <a:pt x="1" y="110"/>
                    <a:pt x="7" y="145"/>
                    <a:pt x="31" y="145"/>
                  </a:cubicBezTo>
                  <a:cubicBezTo>
                    <a:pt x="34" y="145"/>
                    <a:pt x="37" y="144"/>
                    <a:pt x="41" y="143"/>
                  </a:cubicBezTo>
                  <a:cubicBezTo>
                    <a:pt x="214" y="110"/>
                    <a:pt x="386" y="78"/>
                    <a:pt x="570" y="35"/>
                  </a:cubicBezTo>
                  <a:cubicBezTo>
                    <a:pt x="590" y="35"/>
                    <a:pt x="583" y="0"/>
                    <a:pt x="56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908;p27">
              <a:extLst>
                <a:ext uri="{FF2B5EF4-FFF2-40B4-BE49-F238E27FC236}">
                  <a16:creationId xmlns:a16="http://schemas.microsoft.com/office/drawing/2014/main" id="{7F89069F-2800-4554-BBAC-80E360199742}"/>
                </a:ext>
              </a:extLst>
            </p:cNvPr>
            <p:cNvSpPr/>
            <p:nvPr/>
          </p:nvSpPr>
          <p:spPr>
            <a:xfrm>
              <a:off x="4284825" y="4598975"/>
              <a:ext cx="18650" cy="5175"/>
            </a:xfrm>
            <a:custGeom>
              <a:avLst/>
              <a:gdLst/>
              <a:ahLst/>
              <a:cxnLst/>
              <a:rect l="l" t="t" r="r" b="b"/>
              <a:pathLst>
                <a:path w="746" h="207" extrusionOk="0">
                  <a:moveTo>
                    <a:pt x="714" y="1"/>
                  </a:moveTo>
                  <a:cubicBezTo>
                    <a:pt x="486" y="55"/>
                    <a:pt x="260" y="120"/>
                    <a:pt x="22" y="163"/>
                  </a:cubicBezTo>
                  <a:cubicBezTo>
                    <a:pt x="0" y="163"/>
                    <a:pt x="11" y="207"/>
                    <a:pt x="32" y="207"/>
                  </a:cubicBezTo>
                  <a:cubicBezTo>
                    <a:pt x="270" y="163"/>
                    <a:pt x="497" y="99"/>
                    <a:pt x="724" y="44"/>
                  </a:cubicBezTo>
                  <a:cubicBezTo>
                    <a:pt x="746" y="34"/>
                    <a:pt x="735" y="1"/>
                    <a:pt x="71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909;p27">
              <a:extLst>
                <a:ext uri="{FF2B5EF4-FFF2-40B4-BE49-F238E27FC236}">
                  <a16:creationId xmlns:a16="http://schemas.microsoft.com/office/drawing/2014/main" id="{619564E4-C1A7-40A4-8E24-63E0794868A1}"/>
                </a:ext>
              </a:extLst>
            </p:cNvPr>
            <p:cNvSpPr/>
            <p:nvPr/>
          </p:nvSpPr>
          <p:spPr>
            <a:xfrm>
              <a:off x="4294625" y="4599500"/>
              <a:ext cx="12625" cy="5775"/>
            </a:xfrm>
            <a:custGeom>
              <a:avLst/>
              <a:gdLst/>
              <a:ahLst/>
              <a:cxnLst/>
              <a:rect l="l" t="t" r="r" b="b"/>
              <a:pathLst>
                <a:path w="505" h="231" extrusionOk="0">
                  <a:moveTo>
                    <a:pt x="462" y="1"/>
                  </a:moveTo>
                  <a:cubicBezTo>
                    <a:pt x="298" y="1"/>
                    <a:pt x="153" y="113"/>
                    <a:pt x="19" y="196"/>
                  </a:cubicBezTo>
                  <a:cubicBezTo>
                    <a:pt x="0" y="206"/>
                    <a:pt x="6" y="231"/>
                    <a:pt x="28" y="231"/>
                  </a:cubicBezTo>
                  <a:cubicBezTo>
                    <a:pt x="32" y="231"/>
                    <a:pt x="36" y="230"/>
                    <a:pt x="41" y="229"/>
                  </a:cubicBezTo>
                  <a:cubicBezTo>
                    <a:pt x="165" y="156"/>
                    <a:pt x="299" y="44"/>
                    <a:pt x="462" y="44"/>
                  </a:cubicBezTo>
                  <a:cubicBezTo>
                    <a:pt x="469" y="44"/>
                    <a:pt x="476" y="44"/>
                    <a:pt x="483" y="45"/>
                  </a:cubicBezTo>
                  <a:cubicBezTo>
                    <a:pt x="505" y="45"/>
                    <a:pt x="505" y="1"/>
                    <a:pt x="483" y="1"/>
                  </a:cubicBezTo>
                  <a:cubicBezTo>
                    <a:pt x="476" y="1"/>
                    <a:pt x="469" y="1"/>
                    <a:pt x="46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910;p27">
              <a:extLst>
                <a:ext uri="{FF2B5EF4-FFF2-40B4-BE49-F238E27FC236}">
                  <a16:creationId xmlns:a16="http://schemas.microsoft.com/office/drawing/2014/main" id="{6D6ECC6C-1407-4E1D-800B-3776CFF3FDAF}"/>
                </a:ext>
              </a:extLst>
            </p:cNvPr>
            <p:cNvSpPr/>
            <p:nvPr/>
          </p:nvSpPr>
          <p:spPr>
            <a:xfrm>
              <a:off x="4156900" y="4582300"/>
              <a:ext cx="109000" cy="72825"/>
            </a:xfrm>
            <a:custGeom>
              <a:avLst/>
              <a:gdLst/>
              <a:ahLst/>
              <a:cxnLst/>
              <a:rect l="l" t="t" r="r" b="b"/>
              <a:pathLst>
                <a:path w="4360" h="2913" extrusionOk="0">
                  <a:moveTo>
                    <a:pt x="709" y="688"/>
                  </a:moveTo>
                  <a:cubicBezTo>
                    <a:pt x="709" y="689"/>
                    <a:pt x="709" y="689"/>
                    <a:pt x="710" y="689"/>
                  </a:cubicBezTo>
                  <a:cubicBezTo>
                    <a:pt x="709" y="689"/>
                    <a:pt x="709" y="688"/>
                    <a:pt x="709" y="688"/>
                  </a:cubicBezTo>
                  <a:close/>
                  <a:moveTo>
                    <a:pt x="2394" y="1369"/>
                  </a:moveTo>
                  <a:cubicBezTo>
                    <a:pt x="2394" y="1369"/>
                    <a:pt x="2394" y="1369"/>
                    <a:pt x="2395" y="1371"/>
                  </a:cubicBezTo>
                  <a:cubicBezTo>
                    <a:pt x="2405" y="1402"/>
                    <a:pt x="2414" y="1433"/>
                    <a:pt x="2423" y="1464"/>
                  </a:cubicBezTo>
                  <a:lnTo>
                    <a:pt x="2423" y="1464"/>
                  </a:lnTo>
                  <a:cubicBezTo>
                    <a:pt x="2407" y="1417"/>
                    <a:pt x="2392" y="1369"/>
                    <a:pt x="2394" y="1369"/>
                  </a:cubicBezTo>
                  <a:close/>
                  <a:moveTo>
                    <a:pt x="46" y="0"/>
                  </a:moveTo>
                  <a:cubicBezTo>
                    <a:pt x="35" y="0"/>
                    <a:pt x="23" y="12"/>
                    <a:pt x="29" y="31"/>
                  </a:cubicBezTo>
                  <a:cubicBezTo>
                    <a:pt x="32" y="45"/>
                    <a:pt x="35" y="60"/>
                    <a:pt x="38" y="74"/>
                  </a:cubicBezTo>
                  <a:lnTo>
                    <a:pt x="38" y="74"/>
                  </a:lnTo>
                  <a:cubicBezTo>
                    <a:pt x="35" y="73"/>
                    <a:pt x="32" y="73"/>
                    <a:pt x="29" y="73"/>
                  </a:cubicBezTo>
                  <a:cubicBezTo>
                    <a:pt x="15" y="73"/>
                    <a:pt x="1" y="82"/>
                    <a:pt x="7" y="96"/>
                  </a:cubicBezTo>
                  <a:cubicBezTo>
                    <a:pt x="61" y="257"/>
                    <a:pt x="126" y="420"/>
                    <a:pt x="191" y="593"/>
                  </a:cubicBezTo>
                  <a:cubicBezTo>
                    <a:pt x="191" y="601"/>
                    <a:pt x="196" y="604"/>
                    <a:pt x="201" y="604"/>
                  </a:cubicBezTo>
                  <a:cubicBezTo>
                    <a:pt x="211" y="604"/>
                    <a:pt x="223" y="595"/>
                    <a:pt x="223" y="581"/>
                  </a:cubicBezTo>
                  <a:cubicBezTo>
                    <a:pt x="223" y="579"/>
                    <a:pt x="222" y="577"/>
                    <a:pt x="222" y="575"/>
                  </a:cubicBezTo>
                  <a:lnTo>
                    <a:pt x="222" y="575"/>
                  </a:lnTo>
                  <a:cubicBezTo>
                    <a:pt x="236" y="596"/>
                    <a:pt x="250" y="616"/>
                    <a:pt x="266" y="636"/>
                  </a:cubicBezTo>
                  <a:cubicBezTo>
                    <a:pt x="270" y="639"/>
                    <a:pt x="274" y="640"/>
                    <a:pt x="278" y="640"/>
                  </a:cubicBezTo>
                  <a:cubicBezTo>
                    <a:pt x="288" y="640"/>
                    <a:pt x="299" y="633"/>
                    <a:pt x="299" y="625"/>
                  </a:cubicBezTo>
                  <a:cubicBezTo>
                    <a:pt x="302" y="580"/>
                    <a:pt x="302" y="536"/>
                    <a:pt x="300" y="494"/>
                  </a:cubicBezTo>
                  <a:lnTo>
                    <a:pt x="300" y="494"/>
                  </a:lnTo>
                  <a:cubicBezTo>
                    <a:pt x="330" y="565"/>
                    <a:pt x="367" y="632"/>
                    <a:pt x="418" y="689"/>
                  </a:cubicBezTo>
                  <a:cubicBezTo>
                    <a:pt x="421" y="693"/>
                    <a:pt x="425" y="694"/>
                    <a:pt x="429" y="694"/>
                  </a:cubicBezTo>
                  <a:cubicBezTo>
                    <a:pt x="440" y="694"/>
                    <a:pt x="450" y="686"/>
                    <a:pt x="450" y="679"/>
                  </a:cubicBezTo>
                  <a:cubicBezTo>
                    <a:pt x="450" y="679"/>
                    <a:pt x="450" y="679"/>
                    <a:pt x="450" y="679"/>
                  </a:cubicBezTo>
                  <a:lnTo>
                    <a:pt x="450" y="679"/>
                  </a:lnTo>
                  <a:cubicBezTo>
                    <a:pt x="497" y="772"/>
                    <a:pt x="559" y="846"/>
                    <a:pt x="645" y="874"/>
                  </a:cubicBezTo>
                  <a:cubicBezTo>
                    <a:pt x="655" y="874"/>
                    <a:pt x="666" y="862"/>
                    <a:pt x="666" y="852"/>
                  </a:cubicBezTo>
                  <a:cubicBezTo>
                    <a:pt x="666" y="785"/>
                    <a:pt x="660" y="724"/>
                    <a:pt x="652" y="664"/>
                  </a:cubicBezTo>
                  <a:lnTo>
                    <a:pt x="652" y="664"/>
                  </a:lnTo>
                  <a:cubicBezTo>
                    <a:pt x="694" y="754"/>
                    <a:pt x="743" y="840"/>
                    <a:pt x="803" y="922"/>
                  </a:cubicBezTo>
                  <a:lnTo>
                    <a:pt x="803" y="922"/>
                  </a:lnTo>
                  <a:cubicBezTo>
                    <a:pt x="835" y="1018"/>
                    <a:pt x="881" y="1106"/>
                    <a:pt x="947" y="1176"/>
                  </a:cubicBezTo>
                  <a:cubicBezTo>
                    <a:pt x="952" y="1185"/>
                    <a:pt x="958" y="1188"/>
                    <a:pt x="964" y="1188"/>
                  </a:cubicBezTo>
                  <a:cubicBezTo>
                    <a:pt x="972" y="1188"/>
                    <a:pt x="979" y="1182"/>
                    <a:pt x="979" y="1176"/>
                  </a:cubicBezTo>
                  <a:cubicBezTo>
                    <a:pt x="1009" y="1092"/>
                    <a:pt x="1018" y="1007"/>
                    <a:pt x="1016" y="922"/>
                  </a:cubicBezTo>
                  <a:lnTo>
                    <a:pt x="1016" y="922"/>
                  </a:lnTo>
                  <a:cubicBezTo>
                    <a:pt x="1018" y="927"/>
                    <a:pt x="1020" y="933"/>
                    <a:pt x="1023" y="938"/>
                  </a:cubicBezTo>
                  <a:cubicBezTo>
                    <a:pt x="1055" y="1035"/>
                    <a:pt x="1099" y="1122"/>
                    <a:pt x="1163" y="1198"/>
                  </a:cubicBezTo>
                  <a:cubicBezTo>
                    <a:pt x="1163" y="1203"/>
                    <a:pt x="1169" y="1205"/>
                    <a:pt x="1174" y="1205"/>
                  </a:cubicBezTo>
                  <a:cubicBezTo>
                    <a:pt x="1180" y="1205"/>
                    <a:pt x="1185" y="1203"/>
                    <a:pt x="1185" y="1198"/>
                  </a:cubicBezTo>
                  <a:cubicBezTo>
                    <a:pt x="1208" y="1167"/>
                    <a:pt x="1223" y="1134"/>
                    <a:pt x="1230" y="1100"/>
                  </a:cubicBezTo>
                  <a:lnTo>
                    <a:pt x="1230" y="1100"/>
                  </a:lnTo>
                  <a:cubicBezTo>
                    <a:pt x="1263" y="1171"/>
                    <a:pt x="1302" y="1240"/>
                    <a:pt x="1347" y="1306"/>
                  </a:cubicBezTo>
                  <a:cubicBezTo>
                    <a:pt x="1351" y="1310"/>
                    <a:pt x="1358" y="1312"/>
                    <a:pt x="1364" y="1312"/>
                  </a:cubicBezTo>
                  <a:cubicBezTo>
                    <a:pt x="1374" y="1312"/>
                    <a:pt x="1384" y="1307"/>
                    <a:pt x="1390" y="1294"/>
                  </a:cubicBezTo>
                  <a:cubicBezTo>
                    <a:pt x="1393" y="1280"/>
                    <a:pt x="1396" y="1266"/>
                    <a:pt x="1398" y="1251"/>
                  </a:cubicBezTo>
                  <a:lnTo>
                    <a:pt x="1398" y="1251"/>
                  </a:lnTo>
                  <a:cubicBezTo>
                    <a:pt x="1426" y="1289"/>
                    <a:pt x="1459" y="1320"/>
                    <a:pt x="1498" y="1338"/>
                  </a:cubicBezTo>
                  <a:cubicBezTo>
                    <a:pt x="1501" y="1341"/>
                    <a:pt x="1505" y="1342"/>
                    <a:pt x="1510" y="1342"/>
                  </a:cubicBezTo>
                  <a:cubicBezTo>
                    <a:pt x="1520" y="1342"/>
                    <a:pt x="1531" y="1335"/>
                    <a:pt x="1531" y="1327"/>
                  </a:cubicBezTo>
                  <a:cubicBezTo>
                    <a:pt x="1532" y="1297"/>
                    <a:pt x="1532" y="1268"/>
                    <a:pt x="1530" y="1238"/>
                  </a:cubicBezTo>
                  <a:lnTo>
                    <a:pt x="1530" y="1238"/>
                  </a:lnTo>
                  <a:cubicBezTo>
                    <a:pt x="1563" y="1292"/>
                    <a:pt x="1599" y="1344"/>
                    <a:pt x="1639" y="1392"/>
                  </a:cubicBezTo>
                  <a:cubicBezTo>
                    <a:pt x="1642" y="1395"/>
                    <a:pt x="1646" y="1396"/>
                    <a:pt x="1650" y="1396"/>
                  </a:cubicBezTo>
                  <a:cubicBezTo>
                    <a:pt x="1660" y="1396"/>
                    <a:pt x="1671" y="1389"/>
                    <a:pt x="1671" y="1381"/>
                  </a:cubicBezTo>
                  <a:cubicBezTo>
                    <a:pt x="1671" y="1327"/>
                    <a:pt x="1668" y="1278"/>
                    <a:pt x="1663" y="1230"/>
                  </a:cubicBezTo>
                  <a:lnTo>
                    <a:pt x="1663" y="1230"/>
                  </a:lnTo>
                  <a:cubicBezTo>
                    <a:pt x="1701" y="1339"/>
                    <a:pt x="1749" y="1444"/>
                    <a:pt x="1833" y="1522"/>
                  </a:cubicBezTo>
                  <a:cubicBezTo>
                    <a:pt x="1844" y="1522"/>
                    <a:pt x="1865" y="1522"/>
                    <a:pt x="1865" y="1511"/>
                  </a:cubicBezTo>
                  <a:cubicBezTo>
                    <a:pt x="1877" y="1458"/>
                    <a:pt x="1883" y="1404"/>
                    <a:pt x="1885" y="1351"/>
                  </a:cubicBezTo>
                  <a:lnTo>
                    <a:pt x="1885" y="1351"/>
                  </a:lnTo>
                  <a:cubicBezTo>
                    <a:pt x="1915" y="1431"/>
                    <a:pt x="1960" y="1502"/>
                    <a:pt x="2028" y="1554"/>
                  </a:cubicBezTo>
                  <a:cubicBezTo>
                    <a:pt x="2030" y="1557"/>
                    <a:pt x="2034" y="1558"/>
                    <a:pt x="2038" y="1558"/>
                  </a:cubicBezTo>
                  <a:cubicBezTo>
                    <a:pt x="2048" y="1558"/>
                    <a:pt x="2060" y="1548"/>
                    <a:pt x="2060" y="1532"/>
                  </a:cubicBezTo>
                  <a:cubicBezTo>
                    <a:pt x="2062" y="1497"/>
                    <a:pt x="2063" y="1463"/>
                    <a:pt x="2062" y="1429"/>
                  </a:cubicBezTo>
                  <a:lnTo>
                    <a:pt x="2062" y="1429"/>
                  </a:lnTo>
                  <a:cubicBezTo>
                    <a:pt x="2097" y="1505"/>
                    <a:pt x="2141" y="1577"/>
                    <a:pt x="2201" y="1640"/>
                  </a:cubicBezTo>
                  <a:cubicBezTo>
                    <a:pt x="2205" y="1645"/>
                    <a:pt x="2211" y="1648"/>
                    <a:pt x="2217" y="1648"/>
                  </a:cubicBezTo>
                  <a:cubicBezTo>
                    <a:pt x="2225" y="1648"/>
                    <a:pt x="2233" y="1642"/>
                    <a:pt x="2233" y="1630"/>
                  </a:cubicBezTo>
                  <a:cubicBezTo>
                    <a:pt x="2245" y="1586"/>
                    <a:pt x="2247" y="1545"/>
                    <a:pt x="2244" y="1505"/>
                  </a:cubicBezTo>
                  <a:lnTo>
                    <a:pt x="2244" y="1505"/>
                  </a:lnTo>
                  <a:cubicBezTo>
                    <a:pt x="2290" y="1627"/>
                    <a:pt x="2345" y="1746"/>
                    <a:pt x="2449" y="1824"/>
                  </a:cubicBezTo>
                  <a:cubicBezTo>
                    <a:pt x="2460" y="1824"/>
                    <a:pt x="2481" y="1824"/>
                    <a:pt x="2481" y="1803"/>
                  </a:cubicBezTo>
                  <a:cubicBezTo>
                    <a:pt x="2487" y="1774"/>
                    <a:pt x="2490" y="1746"/>
                    <a:pt x="2491" y="1717"/>
                  </a:cubicBezTo>
                  <a:lnTo>
                    <a:pt x="2491" y="1717"/>
                  </a:lnTo>
                  <a:cubicBezTo>
                    <a:pt x="2518" y="1759"/>
                    <a:pt x="2551" y="1799"/>
                    <a:pt x="2589" y="1835"/>
                  </a:cubicBezTo>
                  <a:cubicBezTo>
                    <a:pt x="2593" y="1838"/>
                    <a:pt x="2597" y="1839"/>
                    <a:pt x="2601" y="1839"/>
                  </a:cubicBezTo>
                  <a:cubicBezTo>
                    <a:pt x="2611" y="1839"/>
                    <a:pt x="2621" y="1832"/>
                    <a:pt x="2621" y="1824"/>
                  </a:cubicBezTo>
                  <a:cubicBezTo>
                    <a:pt x="2621" y="1750"/>
                    <a:pt x="2617" y="1681"/>
                    <a:pt x="2603" y="1614"/>
                  </a:cubicBezTo>
                  <a:lnTo>
                    <a:pt x="2603" y="1614"/>
                  </a:lnTo>
                  <a:cubicBezTo>
                    <a:pt x="2644" y="1739"/>
                    <a:pt x="2703" y="1859"/>
                    <a:pt x="2827" y="1921"/>
                  </a:cubicBezTo>
                  <a:cubicBezTo>
                    <a:pt x="2830" y="1924"/>
                    <a:pt x="2834" y="1926"/>
                    <a:pt x="2838" y="1926"/>
                  </a:cubicBezTo>
                  <a:cubicBezTo>
                    <a:pt x="2847" y="1926"/>
                    <a:pt x="2856" y="1918"/>
                    <a:pt x="2849" y="1911"/>
                  </a:cubicBezTo>
                  <a:cubicBezTo>
                    <a:pt x="2849" y="1813"/>
                    <a:pt x="2849" y="1835"/>
                    <a:pt x="2838" y="1738"/>
                  </a:cubicBezTo>
                  <a:cubicBezTo>
                    <a:pt x="2823" y="1657"/>
                    <a:pt x="2798" y="1501"/>
                    <a:pt x="2818" y="1501"/>
                  </a:cubicBezTo>
                  <a:cubicBezTo>
                    <a:pt x="2827" y="1501"/>
                    <a:pt x="2846" y="1536"/>
                    <a:pt x="2881" y="1630"/>
                  </a:cubicBezTo>
                  <a:cubicBezTo>
                    <a:pt x="2946" y="1770"/>
                    <a:pt x="2967" y="1921"/>
                    <a:pt x="3043" y="2062"/>
                  </a:cubicBezTo>
                  <a:cubicBezTo>
                    <a:pt x="3047" y="2066"/>
                    <a:pt x="3054" y="2069"/>
                    <a:pt x="3060" y="2069"/>
                  </a:cubicBezTo>
                  <a:cubicBezTo>
                    <a:pt x="3070" y="2069"/>
                    <a:pt x="3080" y="2063"/>
                    <a:pt x="3086" y="2051"/>
                  </a:cubicBezTo>
                  <a:cubicBezTo>
                    <a:pt x="3087" y="2047"/>
                    <a:pt x="3088" y="2042"/>
                    <a:pt x="3089" y="2038"/>
                  </a:cubicBezTo>
                  <a:lnTo>
                    <a:pt x="3089" y="2038"/>
                  </a:lnTo>
                  <a:cubicBezTo>
                    <a:pt x="3111" y="2088"/>
                    <a:pt x="3139" y="2136"/>
                    <a:pt x="3173" y="2180"/>
                  </a:cubicBezTo>
                  <a:cubicBezTo>
                    <a:pt x="3177" y="2189"/>
                    <a:pt x="3183" y="2192"/>
                    <a:pt x="3188" y="2192"/>
                  </a:cubicBezTo>
                  <a:cubicBezTo>
                    <a:pt x="3197" y="2192"/>
                    <a:pt x="3205" y="2183"/>
                    <a:pt x="3205" y="2170"/>
                  </a:cubicBezTo>
                  <a:cubicBezTo>
                    <a:pt x="3208" y="2150"/>
                    <a:pt x="3211" y="2131"/>
                    <a:pt x="3212" y="2112"/>
                  </a:cubicBezTo>
                  <a:lnTo>
                    <a:pt x="3212" y="2112"/>
                  </a:lnTo>
                  <a:cubicBezTo>
                    <a:pt x="3248" y="2224"/>
                    <a:pt x="3298" y="2328"/>
                    <a:pt x="3389" y="2418"/>
                  </a:cubicBezTo>
                  <a:cubicBezTo>
                    <a:pt x="3392" y="2421"/>
                    <a:pt x="3395" y="2423"/>
                    <a:pt x="3398" y="2423"/>
                  </a:cubicBezTo>
                  <a:cubicBezTo>
                    <a:pt x="3406" y="2423"/>
                    <a:pt x="3414" y="2415"/>
                    <a:pt x="3421" y="2408"/>
                  </a:cubicBezTo>
                  <a:cubicBezTo>
                    <a:pt x="3443" y="2343"/>
                    <a:pt x="3454" y="2288"/>
                    <a:pt x="3443" y="2213"/>
                  </a:cubicBezTo>
                  <a:cubicBezTo>
                    <a:pt x="3435" y="2149"/>
                    <a:pt x="3385" y="1882"/>
                    <a:pt x="3404" y="1882"/>
                  </a:cubicBezTo>
                  <a:cubicBezTo>
                    <a:pt x="3411" y="1882"/>
                    <a:pt x="3426" y="1914"/>
                    <a:pt x="3454" y="1997"/>
                  </a:cubicBezTo>
                  <a:cubicBezTo>
                    <a:pt x="3507" y="2159"/>
                    <a:pt x="3497" y="2353"/>
                    <a:pt x="3648" y="2472"/>
                  </a:cubicBezTo>
                  <a:cubicBezTo>
                    <a:pt x="3651" y="2476"/>
                    <a:pt x="3655" y="2477"/>
                    <a:pt x="3659" y="2477"/>
                  </a:cubicBezTo>
                  <a:cubicBezTo>
                    <a:pt x="3669" y="2477"/>
                    <a:pt x="3680" y="2469"/>
                    <a:pt x="3680" y="2461"/>
                  </a:cubicBezTo>
                  <a:cubicBezTo>
                    <a:pt x="3697" y="2384"/>
                    <a:pt x="3701" y="2320"/>
                    <a:pt x="3696" y="2249"/>
                  </a:cubicBezTo>
                  <a:lnTo>
                    <a:pt x="3696" y="2249"/>
                  </a:lnTo>
                  <a:cubicBezTo>
                    <a:pt x="3726" y="2386"/>
                    <a:pt x="3766" y="2522"/>
                    <a:pt x="3875" y="2613"/>
                  </a:cubicBezTo>
                  <a:cubicBezTo>
                    <a:pt x="3878" y="2616"/>
                    <a:pt x="3882" y="2617"/>
                    <a:pt x="3886" y="2617"/>
                  </a:cubicBezTo>
                  <a:cubicBezTo>
                    <a:pt x="3897" y="2617"/>
                    <a:pt x="3907" y="2609"/>
                    <a:pt x="3907" y="2602"/>
                  </a:cubicBezTo>
                  <a:cubicBezTo>
                    <a:pt x="3939" y="2504"/>
                    <a:pt x="3939" y="2418"/>
                    <a:pt x="3939" y="2310"/>
                  </a:cubicBezTo>
                  <a:cubicBezTo>
                    <a:pt x="3939" y="2235"/>
                    <a:pt x="3946" y="2207"/>
                    <a:pt x="3956" y="2207"/>
                  </a:cubicBezTo>
                  <a:cubicBezTo>
                    <a:pt x="3979" y="2207"/>
                    <a:pt x="4019" y="2355"/>
                    <a:pt x="4026" y="2408"/>
                  </a:cubicBezTo>
                  <a:cubicBezTo>
                    <a:pt x="4059" y="2569"/>
                    <a:pt x="4059" y="2732"/>
                    <a:pt x="4167" y="2861"/>
                  </a:cubicBezTo>
                  <a:cubicBezTo>
                    <a:pt x="4167" y="2864"/>
                    <a:pt x="4169" y="2866"/>
                    <a:pt x="4171" y="2866"/>
                  </a:cubicBezTo>
                  <a:cubicBezTo>
                    <a:pt x="4178" y="2866"/>
                    <a:pt x="4191" y="2858"/>
                    <a:pt x="4199" y="2850"/>
                  </a:cubicBezTo>
                  <a:cubicBezTo>
                    <a:pt x="4210" y="2732"/>
                    <a:pt x="4210" y="2624"/>
                    <a:pt x="4199" y="2504"/>
                  </a:cubicBezTo>
                  <a:lnTo>
                    <a:pt x="4199" y="2504"/>
                  </a:lnTo>
                  <a:cubicBezTo>
                    <a:pt x="4210" y="2591"/>
                    <a:pt x="4232" y="2785"/>
                    <a:pt x="4264" y="2905"/>
                  </a:cubicBezTo>
                  <a:cubicBezTo>
                    <a:pt x="4264" y="2910"/>
                    <a:pt x="4269" y="2912"/>
                    <a:pt x="4276" y="2912"/>
                  </a:cubicBezTo>
                  <a:cubicBezTo>
                    <a:pt x="4283" y="2912"/>
                    <a:pt x="4291" y="2910"/>
                    <a:pt x="4296" y="2905"/>
                  </a:cubicBezTo>
                  <a:cubicBezTo>
                    <a:pt x="4318" y="2883"/>
                    <a:pt x="4328" y="2861"/>
                    <a:pt x="4350" y="2840"/>
                  </a:cubicBezTo>
                  <a:cubicBezTo>
                    <a:pt x="4359" y="2822"/>
                    <a:pt x="4346" y="2804"/>
                    <a:pt x="4329" y="2804"/>
                  </a:cubicBezTo>
                  <a:cubicBezTo>
                    <a:pt x="4326" y="2804"/>
                    <a:pt x="4322" y="2805"/>
                    <a:pt x="4318" y="2807"/>
                  </a:cubicBezTo>
                  <a:cubicBezTo>
                    <a:pt x="4315" y="2812"/>
                    <a:pt x="4311" y="2814"/>
                    <a:pt x="4308" y="2814"/>
                  </a:cubicBezTo>
                  <a:cubicBezTo>
                    <a:pt x="4267" y="2814"/>
                    <a:pt x="4219" y="2478"/>
                    <a:pt x="4199" y="2418"/>
                  </a:cubicBezTo>
                  <a:cubicBezTo>
                    <a:pt x="4194" y="2407"/>
                    <a:pt x="4183" y="2402"/>
                    <a:pt x="4173" y="2402"/>
                  </a:cubicBezTo>
                  <a:cubicBezTo>
                    <a:pt x="4164" y="2402"/>
                    <a:pt x="4156" y="2407"/>
                    <a:pt x="4156" y="2418"/>
                  </a:cubicBezTo>
                  <a:cubicBezTo>
                    <a:pt x="4156" y="2483"/>
                    <a:pt x="4156" y="2537"/>
                    <a:pt x="4167" y="2591"/>
                  </a:cubicBezTo>
                  <a:cubicBezTo>
                    <a:pt x="4199" y="2656"/>
                    <a:pt x="4177" y="2699"/>
                    <a:pt x="4124" y="2699"/>
                  </a:cubicBezTo>
                  <a:cubicBezTo>
                    <a:pt x="4091" y="2624"/>
                    <a:pt x="4091" y="2537"/>
                    <a:pt x="4080" y="2461"/>
                  </a:cubicBezTo>
                  <a:cubicBezTo>
                    <a:pt x="4059" y="2332"/>
                    <a:pt x="4048" y="2202"/>
                    <a:pt x="3939" y="2105"/>
                  </a:cubicBezTo>
                  <a:cubicBezTo>
                    <a:pt x="3936" y="2102"/>
                    <a:pt x="3932" y="2100"/>
                    <a:pt x="3928" y="2100"/>
                  </a:cubicBezTo>
                  <a:cubicBezTo>
                    <a:pt x="3918" y="2100"/>
                    <a:pt x="3907" y="2108"/>
                    <a:pt x="3907" y="2116"/>
                  </a:cubicBezTo>
                  <a:lnTo>
                    <a:pt x="3907" y="2408"/>
                  </a:lnTo>
                  <a:cubicBezTo>
                    <a:pt x="3907" y="2516"/>
                    <a:pt x="3894" y="2555"/>
                    <a:pt x="3875" y="2555"/>
                  </a:cubicBezTo>
                  <a:cubicBezTo>
                    <a:pt x="3839" y="2555"/>
                    <a:pt x="3781" y="2404"/>
                    <a:pt x="3767" y="2353"/>
                  </a:cubicBezTo>
                  <a:cubicBezTo>
                    <a:pt x="3723" y="2224"/>
                    <a:pt x="3713" y="2072"/>
                    <a:pt x="3670" y="1943"/>
                  </a:cubicBezTo>
                  <a:cubicBezTo>
                    <a:pt x="3664" y="1932"/>
                    <a:pt x="3653" y="1926"/>
                    <a:pt x="3644" y="1926"/>
                  </a:cubicBezTo>
                  <a:cubicBezTo>
                    <a:pt x="3635" y="1926"/>
                    <a:pt x="3627" y="1932"/>
                    <a:pt x="3627" y="1943"/>
                  </a:cubicBezTo>
                  <a:cubicBezTo>
                    <a:pt x="3637" y="2062"/>
                    <a:pt x="3648" y="2170"/>
                    <a:pt x="3659" y="2288"/>
                  </a:cubicBezTo>
                  <a:cubicBezTo>
                    <a:pt x="3668" y="2376"/>
                    <a:pt x="3663" y="2408"/>
                    <a:pt x="3651" y="2408"/>
                  </a:cubicBezTo>
                  <a:cubicBezTo>
                    <a:pt x="3620" y="2408"/>
                    <a:pt x="3544" y="2213"/>
                    <a:pt x="3529" y="2159"/>
                  </a:cubicBezTo>
                  <a:cubicBezTo>
                    <a:pt x="3497" y="2019"/>
                    <a:pt x="3475" y="1889"/>
                    <a:pt x="3378" y="1791"/>
                  </a:cubicBezTo>
                  <a:cubicBezTo>
                    <a:pt x="3373" y="1787"/>
                    <a:pt x="3367" y="1785"/>
                    <a:pt x="3362" y="1785"/>
                  </a:cubicBezTo>
                  <a:cubicBezTo>
                    <a:pt x="3353" y="1785"/>
                    <a:pt x="3346" y="1790"/>
                    <a:pt x="3346" y="1803"/>
                  </a:cubicBezTo>
                  <a:cubicBezTo>
                    <a:pt x="3346" y="1878"/>
                    <a:pt x="3356" y="1943"/>
                    <a:pt x="3367" y="2008"/>
                  </a:cubicBezTo>
                  <a:cubicBezTo>
                    <a:pt x="3367" y="2036"/>
                    <a:pt x="3407" y="2323"/>
                    <a:pt x="3362" y="2323"/>
                  </a:cubicBezTo>
                  <a:cubicBezTo>
                    <a:pt x="3355" y="2323"/>
                    <a:pt x="3346" y="2316"/>
                    <a:pt x="3334" y="2300"/>
                  </a:cubicBezTo>
                  <a:cubicBezTo>
                    <a:pt x="3234" y="2166"/>
                    <a:pt x="3211" y="1973"/>
                    <a:pt x="3176" y="1797"/>
                  </a:cubicBezTo>
                  <a:lnTo>
                    <a:pt x="3176" y="1797"/>
                  </a:lnTo>
                  <a:cubicBezTo>
                    <a:pt x="3178" y="1773"/>
                    <a:pt x="3174" y="1754"/>
                    <a:pt x="3164" y="1743"/>
                  </a:cubicBezTo>
                  <a:lnTo>
                    <a:pt x="3164" y="1743"/>
                  </a:lnTo>
                  <a:cubicBezTo>
                    <a:pt x="3157" y="1711"/>
                    <a:pt x="3149" y="1681"/>
                    <a:pt x="3140" y="1651"/>
                  </a:cubicBezTo>
                  <a:cubicBezTo>
                    <a:pt x="3136" y="1643"/>
                    <a:pt x="3127" y="1640"/>
                    <a:pt x="3118" y="1640"/>
                  </a:cubicBezTo>
                  <a:cubicBezTo>
                    <a:pt x="3104" y="1640"/>
                    <a:pt x="3090" y="1649"/>
                    <a:pt x="3097" y="1662"/>
                  </a:cubicBezTo>
                  <a:lnTo>
                    <a:pt x="3162" y="1921"/>
                  </a:lnTo>
                  <a:cubicBezTo>
                    <a:pt x="3162" y="1921"/>
                    <a:pt x="3162" y="1921"/>
                    <a:pt x="3162" y="1921"/>
                  </a:cubicBezTo>
                  <a:lnTo>
                    <a:pt x="3162" y="1921"/>
                  </a:lnTo>
                  <a:cubicBezTo>
                    <a:pt x="3193" y="2059"/>
                    <a:pt x="3193" y="2107"/>
                    <a:pt x="3180" y="2107"/>
                  </a:cubicBezTo>
                  <a:cubicBezTo>
                    <a:pt x="3162" y="2107"/>
                    <a:pt x="3120" y="2016"/>
                    <a:pt x="3099" y="1942"/>
                  </a:cubicBezTo>
                  <a:lnTo>
                    <a:pt x="3099" y="1942"/>
                  </a:lnTo>
                  <a:cubicBezTo>
                    <a:pt x="3099" y="1805"/>
                    <a:pt x="3045" y="1669"/>
                    <a:pt x="3010" y="1532"/>
                  </a:cubicBezTo>
                  <a:cubicBezTo>
                    <a:pt x="3010" y="1524"/>
                    <a:pt x="3004" y="1521"/>
                    <a:pt x="2997" y="1521"/>
                  </a:cubicBezTo>
                  <a:cubicBezTo>
                    <a:pt x="2985" y="1521"/>
                    <a:pt x="2971" y="1530"/>
                    <a:pt x="2978" y="1543"/>
                  </a:cubicBezTo>
                  <a:cubicBezTo>
                    <a:pt x="2999" y="1684"/>
                    <a:pt x="3016" y="1834"/>
                    <a:pt x="3063" y="1972"/>
                  </a:cubicBezTo>
                  <a:lnTo>
                    <a:pt x="3063" y="1972"/>
                  </a:lnTo>
                  <a:cubicBezTo>
                    <a:pt x="3062" y="1976"/>
                    <a:pt x="3061" y="1977"/>
                    <a:pt x="3059" y="1977"/>
                  </a:cubicBezTo>
                  <a:cubicBezTo>
                    <a:pt x="3037" y="1977"/>
                    <a:pt x="2967" y="1766"/>
                    <a:pt x="2967" y="1748"/>
                  </a:cubicBezTo>
                  <a:cubicBezTo>
                    <a:pt x="2924" y="1619"/>
                    <a:pt x="2892" y="1500"/>
                    <a:pt x="2794" y="1403"/>
                  </a:cubicBezTo>
                  <a:cubicBezTo>
                    <a:pt x="2791" y="1399"/>
                    <a:pt x="2787" y="1398"/>
                    <a:pt x="2783" y="1398"/>
                  </a:cubicBezTo>
                  <a:cubicBezTo>
                    <a:pt x="2773" y="1398"/>
                    <a:pt x="2762" y="1406"/>
                    <a:pt x="2762" y="1414"/>
                  </a:cubicBezTo>
                  <a:cubicBezTo>
                    <a:pt x="2762" y="1484"/>
                    <a:pt x="2812" y="1809"/>
                    <a:pt x="2756" y="1809"/>
                  </a:cubicBezTo>
                  <a:cubicBezTo>
                    <a:pt x="2743" y="1809"/>
                    <a:pt x="2724" y="1791"/>
                    <a:pt x="2697" y="1748"/>
                  </a:cubicBezTo>
                  <a:cubicBezTo>
                    <a:pt x="2621" y="1619"/>
                    <a:pt x="2600" y="1446"/>
                    <a:pt x="2535" y="1294"/>
                  </a:cubicBezTo>
                  <a:cubicBezTo>
                    <a:pt x="2532" y="1288"/>
                    <a:pt x="2527" y="1286"/>
                    <a:pt x="2522" y="1286"/>
                  </a:cubicBezTo>
                  <a:cubicBezTo>
                    <a:pt x="2508" y="1286"/>
                    <a:pt x="2492" y="1301"/>
                    <a:pt x="2492" y="1316"/>
                  </a:cubicBezTo>
                  <a:cubicBezTo>
                    <a:pt x="2525" y="1457"/>
                    <a:pt x="2568" y="1597"/>
                    <a:pt x="2589" y="1748"/>
                  </a:cubicBezTo>
                  <a:cubicBezTo>
                    <a:pt x="2591" y="1765"/>
                    <a:pt x="2589" y="1772"/>
                    <a:pt x="2585" y="1772"/>
                  </a:cubicBezTo>
                  <a:cubicBezTo>
                    <a:pt x="2570" y="1772"/>
                    <a:pt x="2524" y="1680"/>
                    <a:pt x="2489" y="1611"/>
                  </a:cubicBezTo>
                  <a:lnTo>
                    <a:pt x="2489" y="1611"/>
                  </a:lnTo>
                  <a:cubicBezTo>
                    <a:pt x="2479" y="1507"/>
                    <a:pt x="2450" y="1406"/>
                    <a:pt x="2417" y="1306"/>
                  </a:cubicBezTo>
                  <a:cubicBezTo>
                    <a:pt x="2411" y="1295"/>
                    <a:pt x="2400" y="1290"/>
                    <a:pt x="2391" y="1290"/>
                  </a:cubicBezTo>
                  <a:cubicBezTo>
                    <a:pt x="2381" y="1290"/>
                    <a:pt x="2373" y="1295"/>
                    <a:pt x="2373" y="1306"/>
                  </a:cubicBezTo>
                  <a:cubicBezTo>
                    <a:pt x="2380" y="1429"/>
                    <a:pt x="2404" y="1552"/>
                    <a:pt x="2460" y="1662"/>
                  </a:cubicBezTo>
                  <a:lnTo>
                    <a:pt x="2460" y="1662"/>
                  </a:lnTo>
                  <a:cubicBezTo>
                    <a:pt x="2462" y="1695"/>
                    <a:pt x="2456" y="1708"/>
                    <a:pt x="2444" y="1708"/>
                  </a:cubicBezTo>
                  <a:cubicBezTo>
                    <a:pt x="2408" y="1708"/>
                    <a:pt x="2324" y="1586"/>
                    <a:pt x="2319" y="1586"/>
                  </a:cubicBezTo>
                  <a:cubicBezTo>
                    <a:pt x="2319" y="1586"/>
                    <a:pt x="2319" y="1586"/>
                    <a:pt x="2319" y="1587"/>
                  </a:cubicBezTo>
                  <a:cubicBezTo>
                    <a:pt x="2274" y="1497"/>
                    <a:pt x="2245" y="1408"/>
                    <a:pt x="2214" y="1318"/>
                  </a:cubicBezTo>
                  <a:lnTo>
                    <a:pt x="2214" y="1318"/>
                  </a:lnTo>
                  <a:cubicBezTo>
                    <a:pt x="2215" y="1295"/>
                    <a:pt x="2209" y="1277"/>
                    <a:pt x="2194" y="1265"/>
                  </a:cubicBezTo>
                  <a:lnTo>
                    <a:pt x="2194" y="1265"/>
                  </a:lnTo>
                  <a:cubicBezTo>
                    <a:pt x="2186" y="1243"/>
                    <a:pt x="2177" y="1220"/>
                    <a:pt x="2168" y="1198"/>
                  </a:cubicBezTo>
                  <a:cubicBezTo>
                    <a:pt x="2164" y="1189"/>
                    <a:pt x="2155" y="1186"/>
                    <a:pt x="2146" y="1186"/>
                  </a:cubicBezTo>
                  <a:cubicBezTo>
                    <a:pt x="2132" y="1186"/>
                    <a:pt x="2118" y="1195"/>
                    <a:pt x="2124" y="1208"/>
                  </a:cubicBezTo>
                  <a:cubicBezTo>
                    <a:pt x="2146" y="1251"/>
                    <a:pt x="2168" y="1306"/>
                    <a:pt x="2179" y="1349"/>
                  </a:cubicBezTo>
                  <a:cubicBezTo>
                    <a:pt x="2211" y="1414"/>
                    <a:pt x="2201" y="1467"/>
                    <a:pt x="2146" y="1511"/>
                  </a:cubicBezTo>
                  <a:cubicBezTo>
                    <a:pt x="2104" y="1447"/>
                    <a:pt x="2075" y="1370"/>
                    <a:pt x="2052" y="1290"/>
                  </a:cubicBezTo>
                  <a:lnTo>
                    <a:pt x="2052" y="1290"/>
                  </a:lnTo>
                  <a:cubicBezTo>
                    <a:pt x="2040" y="1207"/>
                    <a:pt x="2018" y="1124"/>
                    <a:pt x="1984" y="1035"/>
                  </a:cubicBezTo>
                  <a:cubicBezTo>
                    <a:pt x="1984" y="1027"/>
                    <a:pt x="1978" y="1024"/>
                    <a:pt x="1971" y="1024"/>
                  </a:cubicBezTo>
                  <a:cubicBezTo>
                    <a:pt x="1959" y="1024"/>
                    <a:pt x="1945" y="1033"/>
                    <a:pt x="1952" y="1046"/>
                  </a:cubicBezTo>
                  <a:cubicBezTo>
                    <a:pt x="1967" y="1125"/>
                    <a:pt x="1985" y="1204"/>
                    <a:pt x="2007" y="1280"/>
                  </a:cubicBezTo>
                  <a:lnTo>
                    <a:pt x="2007" y="1280"/>
                  </a:lnTo>
                  <a:cubicBezTo>
                    <a:pt x="2014" y="1330"/>
                    <a:pt x="2019" y="1371"/>
                    <a:pt x="2017" y="1371"/>
                  </a:cubicBezTo>
                  <a:cubicBezTo>
                    <a:pt x="2017" y="1371"/>
                    <a:pt x="2017" y="1371"/>
                    <a:pt x="2016" y="1371"/>
                  </a:cubicBezTo>
                  <a:lnTo>
                    <a:pt x="2016" y="1371"/>
                  </a:lnTo>
                  <a:cubicBezTo>
                    <a:pt x="2024" y="1423"/>
                    <a:pt x="2022" y="1443"/>
                    <a:pt x="2014" y="1443"/>
                  </a:cubicBezTo>
                  <a:cubicBezTo>
                    <a:pt x="1988" y="1443"/>
                    <a:pt x="1900" y="1229"/>
                    <a:pt x="1879" y="1162"/>
                  </a:cubicBezTo>
                  <a:lnTo>
                    <a:pt x="1879" y="1162"/>
                  </a:lnTo>
                  <a:cubicBezTo>
                    <a:pt x="1873" y="1103"/>
                    <a:pt x="1864" y="1044"/>
                    <a:pt x="1855" y="986"/>
                  </a:cubicBezTo>
                  <a:lnTo>
                    <a:pt x="1855" y="986"/>
                  </a:lnTo>
                  <a:cubicBezTo>
                    <a:pt x="1855" y="981"/>
                    <a:pt x="1855" y="975"/>
                    <a:pt x="1855" y="970"/>
                  </a:cubicBezTo>
                  <a:cubicBezTo>
                    <a:pt x="1854" y="970"/>
                    <a:pt x="1853" y="970"/>
                    <a:pt x="1853" y="970"/>
                  </a:cubicBezTo>
                  <a:lnTo>
                    <a:pt x="1853" y="970"/>
                  </a:lnTo>
                  <a:cubicBezTo>
                    <a:pt x="1850" y="952"/>
                    <a:pt x="1847" y="935"/>
                    <a:pt x="1844" y="917"/>
                  </a:cubicBezTo>
                  <a:cubicBezTo>
                    <a:pt x="1844" y="906"/>
                    <a:pt x="1833" y="901"/>
                    <a:pt x="1823" y="901"/>
                  </a:cubicBezTo>
                  <a:cubicBezTo>
                    <a:pt x="1814" y="901"/>
                    <a:pt x="1806" y="906"/>
                    <a:pt x="1812" y="917"/>
                  </a:cubicBezTo>
                  <a:cubicBezTo>
                    <a:pt x="1818" y="983"/>
                    <a:pt x="1824" y="1055"/>
                    <a:pt x="1834" y="1127"/>
                  </a:cubicBezTo>
                  <a:lnTo>
                    <a:pt x="1834" y="1127"/>
                  </a:lnTo>
                  <a:cubicBezTo>
                    <a:pt x="1839" y="1207"/>
                    <a:pt x="1844" y="1289"/>
                    <a:pt x="1844" y="1371"/>
                  </a:cubicBezTo>
                  <a:cubicBezTo>
                    <a:pt x="1828" y="1402"/>
                    <a:pt x="1813" y="1418"/>
                    <a:pt x="1798" y="1418"/>
                  </a:cubicBezTo>
                  <a:cubicBezTo>
                    <a:pt x="1783" y="1418"/>
                    <a:pt x="1768" y="1399"/>
                    <a:pt x="1757" y="1359"/>
                  </a:cubicBezTo>
                  <a:cubicBezTo>
                    <a:pt x="1736" y="1306"/>
                    <a:pt x="1704" y="1241"/>
                    <a:pt x="1682" y="1186"/>
                  </a:cubicBezTo>
                  <a:cubicBezTo>
                    <a:pt x="1649" y="1078"/>
                    <a:pt x="1617" y="982"/>
                    <a:pt x="1584" y="884"/>
                  </a:cubicBezTo>
                  <a:cubicBezTo>
                    <a:pt x="1580" y="871"/>
                    <a:pt x="1572" y="865"/>
                    <a:pt x="1564" y="865"/>
                  </a:cubicBezTo>
                  <a:cubicBezTo>
                    <a:pt x="1552" y="865"/>
                    <a:pt x="1541" y="876"/>
                    <a:pt x="1541" y="895"/>
                  </a:cubicBezTo>
                  <a:cubicBezTo>
                    <a:pt x="1584" y="1035"/>
                    <a:pt x="1617" y="1165"/>
                    <a:pt x="1639" y="1316"/>
                  </a:cubicBezTo>
                  <a:cubicBezTo>
                    <a:pt x="1630" y="1290"/>
                    <a:pt x="1556" y="1192"/>
                    <a:pt x="1518" y="1133"/>
                  </a:cubicBezTo>
                  <a:lnTo>
                    <a:pt x="1518" y="1133"/>
                  </a:lnTo>
                  <a:cubicBezTo>
                    <a:pt x="1492" y="992"/>
                    <a:pt x="1436" y="860"/>
                    <a:pt x="1368" y="733"/>
                  </a:cubicBezTo>
                  <a:cubicBezTo>
                    <a:pt x="1365" y="726"/>
                    <a:pt x="1360" y="723"/>
                    <a:pt x="1354" y="723"/>
                  </a:cubicBezTo>
                  <a:cubicBezTo>
                    <a:pt x="1342" y="723"/>
                    <a:pt x="1328" y="736"/>
                    <a:pt x="1336" y="744"/>
                  </a:cubicBezTo>
                  <a:cubicBezTo>
                    <a:pt x="1369" y="887"/>
                    <a:pt x="1417" y="1027"/>
                    <a:pt x="1484" y="1155"/>
                  </a:cubicBezTo>
                  <a:lnTo>
                    <a:pt x="1484" y="1155"/>
                  </a:lnTo>
                  <a:cubicBezTo>
                    <a:pt x="1494" y="1213"/>
                    <a:pt x="1499" y="1269"/>
                    <a:pt x="1480" y="1269"/>
                  </a:cubicBezTo>
                  <a:cubicBezTo>
                    <a:pt x="1472" y="1269"/>
                    <a:pt x="1460" y="1261"/>
                    <a:pt x="1444" y="1241"/>
                  </a:cubicBezTo>
                  <a:cubicBezTo>
                    <a:pt x="1428" y="1218"/>
                    <a:pt x="1414" y="1194"/>
                    <a:pt x="1401" y="1169"/>
                  </a:cubicBezTo>
                  <a:lnTo>
                    <a:pt x="1401" y="1169"/>
                  </a:lnTo>
                  <a:cubicBezTo>
                    <a:pt x="1392" y="1038"/>
                    <a:pt x="1331" y="910"/>
                    <a:pt x="1282" y="787"/>
                  </a:cubicBezTo>
                  <a:cubicBezTo>
                    <a:pt x="1278" y="779"/>
                    <a:pt x="1270" y="775"/>
                    <a:pt x="1264" y="775"/>
                  </a:cubicBezTo>
                  <a:cubicBezTo>
                    <a:pt x="1253" y="775"/>
                    <a:pt x="1243" y="784"/>
                    <a:pt x="1250" y="798"/>
                  </a:cubicBezTo>
                  <a:cubicBezTo>
                    <a:pt x="1262" y="898"/>
                    <a:pt x="1290" y="1039"/>
                    <a:pt x="1342" y="1154"/>
                  </a:cubicBezTo>
                  <a:lnTo>
                    <a:pt x="1342" y="1154"/>
                  </a:lnTo>
                  <a:cubicBezTo>
                    <a:pt x="1345" y="1197"/>
                    <a:pt x="1347" y="1230"/>
                    <a:pt x="1347" y="1230"/>
                  </a:cubicBezTo>
                  <a:cubicBezTo>
                    <a:pt x="1299" y="1172"/>
                    <a:pt x="1265" y="1101"/>
                    <a:pt x="1237" y="1027"/>
                  </a:cubicBezTo>
                  <a:lnTo>
                    <a:pt x="1237" y="1027"/>
                  </a:lnTo>
                  <a:cubicBezTo>
                    <a:pt x="1236" y="922"/>
                    <a:pt x="1191" y="811"/>
                    <a:pt x="1163" y="722"/>
                  </a:cubicBezTo>
                  <a:cubicBezTo>
                    <a:pt x="1159" y="714"/>
                    <a:pt x="1152" y="710"/>
                    <a:pt x="1144" y="710"/>
                  </a:cubicBezTo>
                  <a:cubicBezTo>
                    <a:pt x="1132" y="710"/>
                    <a:pt x="1120" y="719"/>
                    <a:pt x="1120" y="733"/>
                  </a:cubicBezTo>
                  <a:cubicBezTo>
                    <a:pt x="1137" y="840"/>
                    <a:pt x="1166" y="944"/>
                    <a:pt x="1206" y="1044"/>
                  </a:cubicBezTo>
                  <a:lnTo>
                    <a:pt x="1206" y="1044"/>
                  </a:lnTo>
                  <a:cubicBezTo>
                    <a:pt x="1198" y="1056"/>
                    <a:pt x="1181" y="1062"/>
                    <a:pt x="1156" y="1062"/>
                  </a:cubicBezTo>
                  <a:cubicBezTo>
                    <a:pt x="1143" y="1062"/>
                    <a:pt x="1127" y="1060"/>
                    <a:pt x="1109" y="1057"/>
                  </a:cubicBezTo>
                  <a:cubicBezTo>
                    <a:pt x="1045" y="945"/>
                    <a:pt x="1016" y="815"/>
                    <a:pt x="984" y="689"/>
                  </a:cubicBezTo>
                  <a:lnTo>
                    <a:pt x="984" y="689"/>
                  </a:lnTo>
                  <a:cubicBezTo>
                    <a:pt x="979" y="667"/>
                    <a:pt x="974" y="646"/>
                    <a:pt x="969" y="625"/>
                  </a:cubicBezTo>
                  <a:cubicBezTo>
                    <a:pt x="968" y="625"/>
                    <a:pt x="968" y="625"/>
                    <a:pt x="967" y="625"/>
                  </a:cubicBezTo>
                  <a:lnTo>
                    <a:pt x="967" y="625"/>
                  </a:lnTo>
                  <a:cubicBezTo>
                    <a:pt x="961" y="603"/>
                    <a:pt x="954" y="581"/>
                    <a:pt x="947" y="560"/>
                  </a:cubicBezTo>
                  <a:cubicBezTo>
                    <a:pt x="943" y="552"/>
                    <a:pt x="936" y="548"/>
                    <a:pt x="929" y="548"/>
                  </a:cubicBezTo>
                  <a:cubicBezTo>
                    <a:pt x="916" y="548"/>
                    <a:pt x="904" y="558"/>
                    <a:pt x="904" y="571"/>
                  </a:cubicBezTo>
                  <a:cubicBezTo>
                    <a:pt x="912" y="597"/>
                    <a:pt x="920" y="624"/>
                    <a:pt x="927" y="651"/>
                  </a:cubicBezTo>
                  <a:lnTo>
                    <a:pt x="927" y="651"/>
                  </a:lnTo>
                  <a:cubicBezTo>
                    <a:pt x="921" y="666"/>
                    <a:pt x="927" y="687"/>
                    <a:pt x="943" y="714"/>
                  </a:cubicBezTo>
                  <a:lnTo>
                    <a:pt x="943" y="714"/>
                  </a:lnTo>
                  <a:cubicBezTo>
                    <a:pt x="972" y="844"/>
                    <a:pt x="985" y="977"/>
                    <a:pt x="969" y="1111"/>
                  </a:cubicBezTo>
                  <a:cubicBezTo>
                    <a:pt x="969" y="1111"/>
                    <a:pt x="861" y="938"/>
                    <a:pt x="839" y="906"/>
                  </a:cubicBezTo>
                  <a:cubicBezTo>
                    <a:pt x="839" y="905"/>
                    <a:pt x="839" y="905"/>
                    <a:pt x="839" y="905"/>
                  </a:cubicBezTo>
                  <a:lnTo>
                    <a:pt x="839" y="905"/>
                  </a:lnTo>
                  <a:cubicBezTo>
                    <a:pt x="837" y="725"/>
                    <a:pt x="795" y="556"/>
                    <a:pt x="753" y="387"/>
                  </a:cubicBezTo>
                  <a:cubicBezTo>
                    <a:pt x="753" y="376"/>
                    <a:pt x="742" y="371"/>
                    <a:pt x="731" y="371"/>
                  </a:cubicBezTo>
                  <a:cubicBezTo>
                    <a:pt x="720" y="371"/>
                    <a:pt x="710" y="376"/>
                    <a:pt x="710" y="387"/>
                  </a:cubicBezTo>
                  <a:cubicBezTo>
                    <a:pt x="726" y="522"/>
                    <a:pt x="739" y="671"/>
                    <a:pt x="772" y="811"/>
                  </a:cubicBezTo>
                  <a:lnTo>
                    <a:pt x="772" y="811"/>
                  </a:lnTo>
                  <a:cubicBezTo>
                    <a:pt x="745" y="766"/>
                    <a:pt x="708" y="688"/>
                    <a:pt x="709" y="688"/>
                  </a:cubicBezTo>
                  <a:lnTo>
                    <a:pt x="709" y="688"/>
                  </a:lnTo>
                  <a:cubicBezTo>
                    <a:pt x="709" y="688"/>
                    <a:pt x="709" y="688"/>
                    <a:pt x="709" y="688"/>
                  </a:cubicBezTo>
                  <a:lnTo>
                    <a:pt x="709" y="688"/>
                  </a:lnTo>
                  <a:cubicBezTo>
                    <a:pt x="665" y="608"/>
                    <a:pt x="632" y="524"/>
                    <a:pt x="601" y="437"/>
                  </a:cubicBezTo>
                  <a:lnTo>
                    <a:pt x="601" y="437"/>
                  </a:lnTo>
                  <a:cubicBezTo>
                    <a:pt x="599" y="405"/>
                    <a:pt x="594" y="387"/>
                    <a:pt x="583" y="384"/>
                  </a:cubicBezTo>
                  <a:lnTo>
                    <a:pt x="583" y="384"/>
                  </a:lnTo>
                  <a:cubicBezTo>
                    <a:pt x="574" y="360"/>
                    <a:pt x="566" y="336"/>
                    <a:pt x="558" y="312"/>
                  </a:cubicBezTo>
                  <a:cubicBezTo>
                    <a:pt x="554" y="303"/>
                    <a:pt x="547" y="300"/>
                    <a:pt x="540" y="300"/>
                  </a:cubicBezTo>
                  <a:cubicBezTo>
                    <a:pt x="529" y="300"/>
                    <a:pt x="519" y="309"/>
                    <a:pt x="526" y="322"/>
                  </a:cubicBezTo>
                  <a:cubicBezTo>
                    <a:pt x="537" y="398"/>
                    <a:pt x="558" y="473"/>
                    <a:pt x="580" y="549"/>
                  </a:cubicBezTo>
                  <a:cubicBezTo>
                    <a:pt x="597" y="584"/>
                    <a:pt x="641" y="794"/>
                    <a:pt x="600" y="794"/>
                  </a:cubicBezTo>
                  <a:cubicBezTo>
                    <a:pt x="589" y="794"/>
                    <a:pt x="572" y="780"/>
                    <a:pt x="547" y="744"/>
                  </a:cubicBezTo>
                  <a:cubicBezTo>
                    <a:pt x="509" y="689"/>
                    <a:pt x="482" y="626"/>
                    <a:pt x="458" y="561"/>
                  </a:cubicBezTo>
                  <a:lnTo>
                    <a:pt x="458" y="561"/>
                  </a:lnTo>
                  <a:cubicBezTo>
                    <a:pt x="454" y="421"/>
                    <a:pt x="401" y="287"/>
                    <a:pt x="342" y="161"/>
                  </a:cubicBezTo>
                  <a:cubicBezTo>
                    <a:pt x="342" y="147"/>
                    <a:pt x="335" y="141"/>
                    <a:pt x="327" y="141"/>
                  </a:cubicBezTo>
                  <a:cubicBezTo>
                    <a:pt x="316" y="141"/>
                    <a:pt x="303" y="152"/>
                    <a:pt x="309" y="171"/>
                  </a:cubicBezTo>
                  <a:cubicBezTo>
                    <a:pt x="330" y="264"/>
                    <a:pt x="353" y="412"/>
                    <a:pt x="398" y="549"/>
                  </a:cubicBezTo>
                  <a:lnTo>
                    <a:pt x="398" y="549"/>
                  </a:lnTo>
                  <a:cubicBezTo>
                    <a:pt x="395" y="566"/>
                    <a:pt x="390" y="574"/>
                    <a:pt x="385" y="574"/>
                  </a:cubicBezTo>
                  <a:cubicBezTo>
                    <a:pt x="377" y="574"/>
                    <a:pt x="367" y="555"/>
                    <a:pt x="353" y="517"/>
                  </a:cubicBezTo>
                  <a:cubicBezTo>
                    <a:pt x="331" y="463"/>
                    <a:pt x="299" y="398"/>
                    <a:pt x="288" y="333"/>
                  </a:cubicBezTo>
                  <a:cubicBezTo>
                    <a:pt x="283" y="319"/>
                    <a:pt x="279" y="304"/>
                    <a:pt x="275" y="289"/>
                  </a:cubicBezTo>
                  <a:lnTo>
                    <a:pt x="275" y="289"/>
                  </a:lnTo>
                  <a:cubicBezTo>
                    <a:pt x="261" y="222"/>
                    <a:pt x="244" y="155"/>
                    <a:pt x="223" y="84"/>
                  </a:cubicBezTo>
                  <a:cubicBezTo>
                    <a:pt x="219" y="76"/>
                    <a:pt x="212" y="73"/>
                    <a:pt x="205" y="73"/>
                  </a:cubicBezTo>
                  <a:cubicBezTo>
                    <a:pt x="194" y="73"/>
                    <a:pt x="184" y="82"/>
                    <a:pt x="191" y="96"/>
                  </a:cubicBezTo>
                  <a:cubicBezTo>
                    <a:pt x="205" y="161"/>
                    <a:pt x="219" y="229"/>
                    <a:pt x="236" y="296"/>
                  </a:cubicBezTo>
                  <a:lnTo>
                    <a:pt x="236" y="296"/>
                  </a:lnTo>
                  <a:cubicBezTo>
                    <a:pt x="244" y="345"/>
                    <a:pt x="250" y="393"/>
                    <a:pt x="256" y="441"/>
                  </a:cubicBezTo>
                  <a:cubicBezTo>
                    <a:pt x="263" y="510"/>
                    <a:pt x="259" y="534"/>
                    <a:pt x="249" y="534"/>
                  </a:cubicBezTo>
                  <a:cubicBezTo>
                    <a:pt x="236" y="534"/>
                    <a:pt x="214" y="493"/>
                    <a:pt x="197" y="454"/>
                  </a:cubicBezTo>
                  <a:lnTo>
                    <a:pt x="197" y="454"/>
                  </a:lnTo>
                  <a:cubicBezTo>
                    <a:pt x="162" y="306"/>
                    <a:pt x="112" y="163"/>
                    <a:pt x="61" y="20"/>
                  </a:cubicBezTo>
                  <a:cubicBezTo>
                    <a:pt x="61" y="6"/>
                    <a:pt x="54" y="0"/>
                    <a:pt x="4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911;p27">
              <a:extLst>
                <a:ext uri="{FF2B5EF4-FFF2-40B4-BE49-F238E27FC236}">
                  <a16:creationId xmlns:a16="http://schemas.microsoft.com/office/drawing/2014/main" id="{7D461939-6208-4961-A214-554E614A9C7A}"/>
                </a:ext>
              </a:extLst>
            </p:cNvPr>
            <p:cNvSpPr/>
            <p:nvPr/>
          </p:nvSpPr>
          <p:spPr>
            <a:xfrm>
              <a:off x="4169225" y="4537350"/>
              <a:ext cx="137775" cy="71975"/>
            </a:xfrm>
            <a:custGeom>
              <a:avLst/>
              <a:gdLst/>
              <a:ahLst/>
              <a:cxnLst/>
              <a:rect l="l" t="t" r="r" b="b"/>
              <a:pathLst>
                <a:path w="5511" h="2879" extrusionOk="0">
                  <a:moveTo>
                    <a:pt x="508" y="57"/>
                  </a:moveTo>
                  <a:cubicBezTo>
                    <a:pt x="487" y="65"/>
                    <a:pt x="462" y="75"/>
                    <a:pt x="434" y="84"/>
                  </a:cubicBezTo>
                  <a:lnTo>
                    <a:pt x="434" y="84"/>
                  </a:lnTo>
                  <a:cubicBezTo>
                    <a:pt x="459" y="75"/>
                    <a:pt x="483" y="66"/>
                    <a:pt x="508" y="57"/>
                  </a:cubicBezTo>
                  <a:close/>
                  <a:moveTo>
                    <a:pt x="3911" y="2023"/>
                  </a:moveTo>
                  <a:cubicBezTo>
                    <a:pt x="3908" y="2025"/>
                    <a:pt x="3905" y="2026"/>
                    <a:pt x="3902" y="2028"/>
                  </a:cubicBezTo>
                  <a:lnTo>
                    <a:pt x="3902" y="2028"/>
                  </a:lnTo>
                  <a:cubicBezTo>
                    <a:pt x="3905" y="2026"/>
                    <a:pt x="3908" y="2025"/>
                    <a:pt x="3911" y="2023"/>
                  </a:cubicBezTo>
                  <a:close/>
                  <a:moveTo>
                    <a:pt x="593" y="1"/>
                  </a:moveTo>
                  <a:cubicBezTo>
                    <a:pt x="590" y="1"/>
                    <a:pt x="587" y="1"/>
                    <a:pt x="584" y="3"/>
                  </a:cubicBezTo>
                  <a:cubicBezTo>
                    <a:pt x="400" y="46"/>
                    <a:pt x="238" y="122"/>
                    <a:pt x="54" y="197"/>
                  </a:cubicBezTo>
                  <a:cubicBezTo>
                    <a:pt x="49" y="197"/>
                    <a:pt x="46" y="199"/>
                    <a:pt x="44" y="202"/>
                  </a:cubicBezTo>
                  <a:lnTo>
                    <a:pt x="44" y="202"/>
                  </a:lnTo>
                  <a:cubicBezTo>
                    <a:pt x="37" y="204"/>
                    <a:pt x="29" y="206"/>
                    <a:pt x="22" y="208"/>
                  </a:cubicBezTo>
                  <a:cubicBezTo>
                    <a:pt x="1" y="219"/>
                    <a:pt x="11" y="252"/>
                    <a:pt x="33" y="252"/>
                  </a:cubicBezTo>
                  <a:cubicBezTo>
                    <a:pt x="173" y="221"/>
                    <a:pt x="305" y="191"/>
                    <a:pt x="435" y="161"/>
                  </a:cubicBezTo>
                  <a:lnTo>
                    <a:pt x="435" y="161"/>
                  </a:lnTo>
                  <a:cubicBezTo>
                    <a:pt x="409" y="167"/>
                    <a:pt x="386" y="173"/>
                    <a:pt x="378" y="176"/>
                  </a:cubicBezTo>
                  <a:cubicBezTo>
                    <a:pt x="303" y="208"/>
                    <a:pt x="292" y="208"/>
                    <a:pt x="217" y="252"/>
                  </a:cubicBezTo>
                  <a:cubicBezTo>
                    <a:pt x="195" y="262"/>
                    <a:pt x="205" y="284"/>
                    <a:pt x="227" y="284"/>
                  </a:cubicBezTo>
                  <a:cubicBezTo>
                    <a:pt x="400" y="240"/>
                    <a:pt x="562" y="176"/>
                    <a:pt x="724" y="132"/>
                  </a:cubicBezTo>
                  <a:lnTo>
                    <a:pt x="724" y="132"/>
                  </a:lnTo>
                  <a:cubicBezTo>
                    <a:pt x="616" y="165"/>
                    <a:pt x="421" y="262"/>
                    <a:pt x="303" y="338"/>
                  </a:cubicBezTo>
                  <a:cubicBezTo>
                    <a:pt x="281" y="348"/>
                    <a:pt x="292" y="370"/>
                    <a:pt x="313" y="370"/>
                  </a:cubicBezTo>
                  <a:cubicBezTo>
                    <a:pt x="519" y="348"/>
                    <a:pt x="681" y="252"/>
                    <a:pt x="875" y="197"/>
                  </a:cubicBezTo>
                  <a:lnTo>
                    <a:pt x="875" y="197"/>
                  </a:lnTo>
                  <a:cubicBezTo>
                    <a:pt x="746" y="240"/>
                    <a:pt x="584" y="327"/>
                    <a:pt x="476" y="403"/>
                  </a:cubicBezTo>
                  <a:cubicBezTo>
                    <a:pt x="465" y="413"/>
                    <a:pt x="465" y="446"/>
                    <a:pt x="486" y="446"/>
                  </a:cubicBezTo>
                  <a:cubicBezTo>
                    <a:pt x="649" y="424"/>
                    <a:pt x="789" y="360"/>
                    <a:pt x="951" y="305"/>
                  </a:cubicBezTo>
                  <a:lnTo>
                    <a:pt x="951" y="305"/>
                  </a:lnTo>
                  <a:cubicBezTo>
                    <a:pt x="810" y="360"/>
                    <a:pt x="638" y="456"/>
                    <a:pt x="508" y="543"/>
                  </a:cubicBezTo>
                  <a:cubicBezTo>
                    <a:pt x="498" y="554"/>
                    <a:pt x="498" y="586"/>
                    <a:pt x="519" y="586"/>
                  </a:cubicBezTo>
                  <a:cubicBezTo>
                    <a:pt x="702" y="576"/>
                    <a:pt x="865" y="500"/>
                    <a:pt x="1026" y="435"/>
                  </a:cubicBezTo>
                  <a:cubicBezTo>
                    <a:pt x="1083" y="414"/>
                    <a:pt x="1112" y="404"/>
                    <a:pt x="1118" y="404"/>
                  </a:cubicBezTo>
                  <a:cubicBezTo>
                    <a:pt x="1124" y="404"/>
                    <a:pt x="1100" y="417"/>
                    <a:pt x="1048" y="446"/>
                  </a:cubicBezTo>
                  <a:cubicBezTo>
                    <a:pt x="951" y="500"/>
                    <a:pt x="854" y="532"/>
                    <a:pt x="757" y="597"/>
                  </a:cubicBezTo>
                  <a:cubicBezTo>
                    <a:pt x="746" y="608"/>
                    <a:pt x="746" y="640"/>
                    <a:pt x="767" y="640"/>
                  </a:cubicBezTo>
                  <a:cubicBezTo>
                    <a:pt x="908" y="629"/>
                    <a:pt x="1005" y="576"/>
                    <a:pt x="1124" y="511"/>
                  </a:cubicBezTo>
                  <a:cubicBezTo>
                    <a:pt x="1210" y="468"/>
                    <a:pt x="1252" y="452"/>
                    <a:pt x="1267" y="452"/>
                  </a:cubicBezTo>
                  <a:cubicBezTo>
                    <a:pt x="1305" y="452"/>
                    <a:pt x="1167" y="555"/>
                    <a:pt x="1113" y="586"/>
                  </a:cubicBezTo>
                  <a:cubicBezTo>
                    <a:pt x="1038" y="629"/>
                    <a:pt x="951" y="672"/>
                    <a:pt x="865" y="727"/>
                  </a:cubicBezTo>
                  <a:cubicBezTo>
                    <a:pt x="854" y="737"/>
                    <a:pt x="854" y="759"/>
                    <a:pt x="875" y="759"/>
                  </a:cubicBezTo>
                  <a:cubicBezTo>
                    <a:pt x="994" y="759"/>
                    <a:pt x="1091" y="716"/>
                    <a:pt x="1199" y="662"/>
                  </a:cubicBezTo>
                  <a:cubicBezTo>
                    <a:pt x="1202" y="661"/>
                    <a:pt x="1204" y="660"/>
                    <a:pt x="1207" y="659"/>
                  </a:cubicBezTo>
                  <a:lnTo>
                    <a:pt x="1207" y="659"/>
                  </a:lnTo>
                  <a:cubicBezTo>
                    <a:pt x="1115" y="708"/>
                    <a:pt x="1022" y="740"/>
                    <a:pt x="940" y="792"/>
                  </a:cubicBezTo>
                  <a:cubicBezTo>
                    <a:pt x="918" y="802"/>
                    <a:pt x="930" y="835"/>
                    <a:pt x="951" y="835"/>
                  </a:cubicBezTo>
                  <a:cubicBezTo>
                    <a:pt x="1103" y="835"/>
                    <a:pt x="1232" y="781"/>
                    <a:pt x="1372" y="727"/>
                  </a:cubicBezTo>
                  <a:cubicBezTo>
                    <a:pt x="1426" y="704"/>
                    <a:pt x="1451" y="696"/>
                    <a:pt x="1457" y="696"/>
                  </a:cubicBezTo>
                  <a:cubicBezTo>
                    <a:pt x="1472" y="696"/>
                    <a:pt x="1384" y="744"/>
                    <a:pt x="1362" y="759"/>
                  </a:cubicBezTo>
                  <a:cubicBezTo>
                    <a:pt x="1275" y="802"/>
                    <a:pt x="1189" y="835"/>
                    <a:pt x="1113" y="878"/>
                  </a:cubicBezTo>
                  <a:cubicBezTo>
                    <a:pt x="1091" y="900"/>
                    <a:pt x="1103" y="921"/>
                    <a:pt x="1124" y="921"/>
                  </a:cubicBezTo>
                  <a:cubicBezTo>
                    <a:pt x="1307" y="889"/>
                    <a:pt x="1470" y="824"/>
                    <a:pt x="1643" y="770"/>
                  </a:cubicBezTo>
                  <a:cubicBezTo>
                    <a:pt x="1692" y="754"/>
                    <a:pt x="1717" y="748"/>
                    <a:pt x="1726" y="748"/>
                  </a:cubicBezTo>
                  <a:cubicBezTo>
                    <a:pt x="1760" y="748"/>
                    <a:pt x="1504" y="858"/>
                    <a:pt x="1499" y="858"/>
                  </a:cubicBezTo>
                  <a:cubicBezTo>
                    <a:pt x="1499" y="858"/>
                    <a:pt x="1500" y="858"/>
                    <a:pt x="1502" y="857"/>
                  </a:cubicBezTo>
                  <a:lnTo>
                    <a:pt x="1502" y="857"/>
                  </a:lnTo>
                  <a:cubicBezTo>
                    <a:pt x="1427" y="889"/>
                    <a:pt x="1351" y="932"/>
                    <a:pt x="1275" y="975"/>
                  </a:cubicBezTo>
                  <a:cubicBezTo>
                    <a:pt x="1254" y="986"/>
                    <a:pt x="1264" y="1008"/>
                    <a:pt x="1286" y="1008"/>
                  </a:cubicBezTo>
                  <a:cubicBezTo>
                    <a:pt x="1459" y="1008"/>
                    <a:pt x="1621" y="921"/>
                    <a:pt x="1783" y="867"/>
                  </a:cubicBezTo>
                  <a:cubicBezTo>
                    <a:pt x="1828" y="851"/>
                    <a:pt x="1849" y="845"/>
                    <a:pt x="1855" y="845"/>
                  </a:cubicBezTo>
                  <a:cubicBezTo>
                    <a:pt x="1872" y="845"/>
                    <a:pt x="1743" y="902"/>
                    <a:pt x="1718" y="910"/>
                  </a:cubicBezTo>
                  <a:cubicBezTo>
                    <a:pt x="1631" y="953"/>
                    <a:pt x="1545" y="997"/>
                    <a:pt x="1470" y="1061"/>
                  </a:cubicBezTo>
                  <a:cubicBezTo>
                    <a:pt x="1451" y="1071"/>
                    <a:pt x="1456" y="1096"/>
                    <a:pt x="1472" y="1096"/>
                  </a:cubicBezTo>
                  <a:cubicBezTo>
                    <a:pt x="1475" y="1096"/>
                    <a:pt x="1477" y="1096"/>
                    <a:pt x="1480" y="1094"/>
                  </a:cubicBezTo>
                  <a:cubicBezTo>
                    <a:pt x="1653" y="1061"/>
                    <a:pt x="1804" y="986"/>
                    <a:pt x="1956" y="921"/>
                  </a:cubicBezTo>
                  <a:cubicBezTo>
                    <a:pt x="2008" y="900"/>
                    <a:pt x="2045" y="882"/>
                    <a:pt x="2050" y="882"/>
                  </a:cubicBezTo>
                  <a:cubicBezTo>
                    <a:pt x="2055" y="882"/>
                    <a:pt x="2023" y="903"/>
                    <a:pt x="1934" y="965"/>
                  </a:cubicBezTo>
                  <a:cubicBezTo>
                    <a:pt x="1894" y="989"/>
                    <a:pt x="1855" y="1012"/>
                    <a:pt x="1815" y="1034"/>
                  </a:cubicBezTo>
                  <a:lnTo>
                    <a:pt x="1815" y="1034"/>
                  </a:lnTo>
                  <a:cubicBezTo>
                    <a:pt x="1789" y="1040"/>
                    <a:pt x="1773" y="1049"/>
                    <a:pt x="1765" y="1062"/>
                  </a:cubicBezTo>
                  <a:lnTo>
                    <a:pt x="1765" y="1062"/>
                  </a:lnTo>
                  <a:cubicBezTo>
                    <a:pt x="1735" y="1079"/>
                    <a:pt x="1705" y="1097"/>
                    <a:pt x="1675" y="1116"/>
                  </a:cubicBezTo>
                  <a:cubicBezTo>
                    <a:pt x="1656" y="1125"/>
                    <a:pt x="1669" y="1150"/>
                    <a:pt x="1687" y="1150"/>
                  </a:cubicBezTo>
                  <a:cubicBezTo>
                    <a:pt x="1690" y="1150"/>
                    <a:pt x="1693" y="1149"/>
                    <a:pt x="1696" y="1148"/>
                  </a:cubicBezTo>
                  <a:cubicBezTo>
                    <a:pt x="1751" y="1126"/>
                    <a:pt x="1804" y="1094"/>
                    <a:pt x="1859" y="1073"/>
                  </a:cubicBezTo>
                  <a:cubicBezTo>
                    <a:pt x="1875" y="1056"/>
                    <a:pt x="2066" y="955"/>
                    <a:pt x="2087" y="955"/>
                  </a:cubicBezTo>
                  <a:cubicBezTo>
                    <a:pt x="2094" y="955"/>
                    <a:pt x="2085" y="964"/>
                    <a:pt x="2053" y="986"/>
                  </a:cubicBezTo>
                  <a:cubicBezTo>
                    <a:pt x="1977" y="1040"/>
                    <a:pt x="1891" y="1061"/>
                    <a:pt x="1816" y="1137"/>
                  </a:cubicBezTo>
                  <a:cubicBezTo>
                    <a:pt x="1804" y="1148"/>
                    <a:pt x="1816" y="1169"/>
                    <a:pt x="1837" y="1169"/>
                  </a:cubicBezTo>
                  <a:cubicBezTo>
                    <a:pt x="1924" y="1148"/>
                    <a:pt x="2010" y="1126"/>
                    <a:pt x="2085" y="1094"/>
                  </a:cubicBezTo>
                  <a:cubicBezTo>
                    <a:pt x="2125" y="1084"/>
                    <a:pt x="2186" y="1070"/>
                    <a:pt x="2221" y="1070"/>
                  </a:cubicBezTo>
                  <a:cubicBezTo>
                    <a:pt x="2261" y="1070"/>
                    <a:pt x="2266" y="1089"/>
                    <a:pt x="2161" y="1159"/>
                  </a:cubicBezTo>
                  <a:cubicBezTo>
                    <a:pt x="2042" y="1234"/>
                    <a:pt x="1902" y="1289"/>
                    <a:pt x="1761" y="1342"/>
                  </a:cubicBezTo>
                  <a:cubicBezTo>
                    <a:pt x="1752" y="1352"/>
                    <a:pt x="1759" y="1377"/>
                    <a:pt x="1775" y="1377"/>
                  </a:cubicBezTo>
                  <a:cubicBezTo>
                    <a:pt x="1777" y="1377"/>
                    <a:pt x="1780" y="1377"/>
                    <a:pt x="1783" y="1375"/>
                  </a:cubicBezTo>
                  <a:cubicBezTo>
                    <a:pt x="1999" y="1310"/>
                    <a:pt x="2193" y="1202"/>
                    <a:pt x="2399" y="1126"/>
                  </a:cubicBezTo>
                  <a:cubicBezTo>
                    <a:pt x="2444" y="1107"/>
                    <a:pt x="2465" y="1100"/>
                    <a:pt x="2470" y="1100"/>
                  </a:cubicBezTo>
                  <a:cubicBezTo>
                    <a:pt x="2488" y="1100"/>
                    <a:pt x="2305" y="1194"/>
                    <a:pt x="2280" y="1202"/>
                  </a:cubicBezTo>
                  <a:cubicBezTo>
                    <a:pt x="2183" y="1256"/>
                    <a:pt x="2096" y="1299"/>
                    <a:pt x="2010" y="1364"/>
                  </a:cubicBezTo>
                  <a:cubicBezTo>
                    <a:pt x="1999" y="1375"/>
                    <a:pt x="1999" y="1397"/>
                    <a:pt x="2020" y="1397"/>
                  </a:cubicBezTo>
                  <a:cubicBezTo>
                    <a:pt x="2236" y="1386"/>
                    <a:pt x="2399" y="1267"/>
                    <a:pt x="2593" y="1191"/>
                  </a:cubicBezTo>
                  <a:lnTo>
                    <a:pt x="2593" y="1191"/>
                  </a:lnTo>
                  <a:cubicBezTo>
                    <a:pt x="2690" y="1213"/>
                    <a:pt x="2680" y="1234"/>
                    <a:pt x="2561" y="1277"/>
                  </a:cubicBezTo>
                  <a:cubicBezTo>
                    <a:pt x="2517" y="1299"/>
                    <a:pt x="2485" y="1321"/>
                    <a:pt x="2442" y="1342"/>
                  </a:cubicBezTo>
                  <a:cubicBezTo>
                    <a:pt x="2345" y="1386"/>
                    <a:pt x="2248" y="1418"/>
                    <a:pt x="2150" y="1462"/>
                  </a:cubicBezTo>
                  <a:cubicBezTo>
                    <a:pt x="2128" y="1472"/>
                    <a:pt x="2150" y="1505"/>
                    <a:pt x="2172" y="1505"/>
                  </a:cubicBezTo>
                  <a:cubicBezTo>
                    <a:pt x="2236" y="1483"/>
                    <a:pt x="2280" y="1472"/>
                    <a:pt x="2334" y="1450"/>
                  </a:cubicBezTo>
                  <a:cubicBezTo>
                    <a:pt x="2421" y="1418"/>
                    <a:pt x="2496" y="1386"/>
                    <a:pt x="2572" y="1342"/>
                  </a:cubicBezTo>
                  <a:cubicBezTo>
                    <a:pt x="2620" y="1326"/>
                    <a:pt x="2647" y="1318"/>
                    <a:pt x="2654" y="1318"/>
                  </a:cubicBezTo>
                  <a:cubicBezTo>
                    <a:pt x="2661" y="1318"/>
                    <a:pt x="2647" y="1326"/>
                    <a:pt x="2615" y="1342"/>
                  </a:cubicBezTo>
                  <a:cubicBezTo>
                    <a:pt x="2474" y="1429"/>
                    <a:pt x="2345" y="1462"/>
                    <a:pt x="2226" y="1558"/>
                  </a:cubicBezTo>
                  <a:cubicBezTo>
                    <a:pt x="2204" y="1570"/>
                    <a:pt x="2215" y="1591"/>
                    <a:pt x="2236" y="1591"/>
                  </a:cubicBezTo>
                  <a:cubicBezTo>
                    <a:pt x="2257" y="1594"/>
                    <a:pt x="2277" y="1595"/>
                    <a:pt x="2297" y="1595"/>
                  </a:cubicBezTo>
                  <a:cubicBezTo>
                    <a:pt x="2445" y="1595"/>
                    <a:pt x="2578" y="1529"/>
                    <a:pt x="2712" y="1472"/>
                  </a:cubicBezTo>
                  <a:cubicBezTo>
                    <a:pt x="2777" y="1440"/>
                    <a:pt x="2841" y="1418"/>
                    <a:pt x="2906" y="1397"/>
                  </a:cubicBezTo>
                  <a:lnTo>
                    <a:pt x="2906" y="1397"/>
                  </a:lnTo>
                  <a:cubicBezTo>
                    <a:pt x="2906" y="1418"/>
                    <a:pt x="2906" y="1429"/>
                    <a:pt x="2896" y="1450"/>
                  </a:cubicBezTo>
                  <a:cubicBezTo>
                    <a:pt x="2863" y="1472"/>
                    <a:pt x="2831" y="1483"/>
                    <a:pt x="2788" y="1505"/>
                  </a:cubicBezTo>
                  <a:cubicBezTo>
                    <a:pt x="2712" y="1537"/>
                    <a:pt x="2658" y="1570"/>
                    <a:pt x="2604" y="1623"/>
                  </a:cubicBezTo>
                  <a:cubicBezTo>
                    <a:pt x="2604" y="1634"/>
                    <a:pt x="2604" y="1666"/>
                    <a:pt x="2625" y="1666"/>
                  </a:cubicBezTo>
                  <a:cubicBezTo>
                    <a:pt x="2788" y="1645"/>
                    <a:pt x="2928" y="1580"/>
                    <a:pt x="3079" y="1537"/>
                  </a:cubicBezTo>
                  <a:cubicBezTo>
                    <a:pt x="3156" y="1510"/>
                    <a:pt x="3197" y="1500"/>
                    <a:pt x="3214" y="1500"/>
                  </a:cubicBezTo>
                  <a:cubicBezTo>
                    <a:pt x="3269" y="1500"/>
                    <a:pt x="3096" y="1599"/>
                    <a:pt x="3047" y="1623"/>
                  </a:cubicBezTo>
                  <a:cubicBezTo>
                    <a:pt x="2971" y="1656"/>
                    <a:pt x="2918" y="1699"/>
                    <a:pt x="2853" y="1753"/>
                  </a:cubicBezTo>
                  <a:cubicBezTo>
                    <a:pt x="2841" y="1764"/>
                    <a:pt x="2853" y="1786"/>
                    <a:pt x="2863" y="1786"/>
                  </a:cubicBezTo>
                  <a:cubicBezTo>
                    <a:pt x="2887" y="1792"/>
                    <a:pt x="2910" y="1794"/>
                    <a:pt x="2934" y="1794"/>
                  </a:cubicBezTo>
                  <a:cubicBezTo>
                    <a:pt x="3037" y="1794"/>
                    <a:pt x="3134" y="1743"/>
                    <a:pt x="3230" y="1699"/>
                  </a:cubicBezTo>
                  <a:cubicBezTo>
                    <a:pt x="3238" y="1699"/>
                    <a:pt x="3416" y="1630"/>
                    <a:pt x="3454" y="1630"/>
                  </a:cubicBezTo>
                  <a:cubicBezTo>
                    <a:pt x="3470" y="1630"/>
                    <a:pt x="3461" y="1642"/>
                    <a:pt x="3403" y="1678"/>
                  </a:cubicBezTo>
                  <a:cubicBezTo>
                    <a:pt x="3285" y="1753"/>
                    <a:pt x="3155" y="1807"/>
                    <a:pt x="3036" y="1894"/>
                  </a:cubicBezTo>
                  <a:cubicBezTo>
                    <a:pt x="3026" y="1894"/>
                    <a:pt x="3026" y="1926"/>
                    <a:pt x="3047" y="1926"/>
                  </a:cubicBezTo>
                  <a:cubicBezTo>
                    <a:pt x="3076" y="1932"/>
                    <a:pt x="3104" y="1935"/>
                    <a:pt x="3131" y="1935"/>
                  </a:cubicBezTo>
                  <a:cubicBezTo>
                    <a:pt x="3251" y="1935"/>
                    <a:pt x="3365" y="1883"/>
                    <a:pt x="3479" y="1839"/>
                  </a:cubicBezTo>
                  <a:cubicBezTo>
                    <a:pt x="3514" y="1831"/>
                    <a:pt x="3549" y="1815"/>
                    <a:pt x="3578" y="1804"/>
                  </a:cubicBezTo>
                  <a:lnTo>
                    <a:pt x="3578" y="1804"/>
                  </a:lnTo>
                  <a:cubicBezTo>
                    <a:pt x="3519" y="1829"/>
                    <a:pt x="3460" y="1874"/>
                    <a:pt x="3393" y="1894"/>
                  </a:cubicBezTo>
                  <a:cubicBezTo>
                    <a:pt x="3317" y="1926"/>
                    <a:pt x="3252" y="1947"/>
                    <a:pt x="3177" y="1991"/>
                  </a:cubicBezTo>
                  <a:cubicBezTo>
                    <a:pt x="3166" y="2002"/>
                    <a:pt x="3166" y="2034"/>
                    <a:pt x="3187" y="2034"/>
                  </a:cubicBezTo>
                  <a:cubicBezTo>
                    <a:pt x="3382" y="2034"/>
                    <a:pt x="3555" y="1969"/>
                    <a:pt x="3739" y="1926"/>
                  </a:cubicBezTo>
                  <a:lnTo>
                    <a:pt x="3739" y="1926"/>
                  </a:lnTo>
                  <a:cubicBezTo>
                    <a:pt x="3727" y="1937"/>
                    <a:pt x="3717" y="1959"/>
                    <a:pt x="3706" y="1969"/>
                  </a:cubicBezTo>
                  <a:cubicBezTo>
                    <a:pt x="3652" y="1991"/>
                    <a:pt x="3587" y="2012"/>
                    <a:pt x="3533" y="2034"/>
                  </a:cubicBezTo>
                  <a:lnTo>
                    <a:pt x="3371" y="2099"/>
                  </a:lnTo>
                  <a:cubicBezTo>
                    <a:pt x="3350" y="2110"/>
                    <a:pt x="3360" y="2142"/>
                    <a:pt x="3382" y="2142"/>
                  </a:cubicBezTo>
                  <a:cubicBezTo>
                    <a:pt x="3508" y="2142"/>
                    <a:pt x="3653" y="2119"/>
                    <a:pt x="3780" y="2077"/>
                  </a:cubicBezTo>
                  <a:lnTo>
                    <a:pt x="3780" y="2077"/>
                  </a:lnTo>
                  <a:cubicBezTo>
                    <a:pt x="3694" y="2108"/>
                    <a:pt x="3612" y="2142"/>
                    <a:pt x="3555" y="2228"/>
                  </a:cubicBezTo>
                  <a:cubicBezTo>
                    <a:pt x="3555" y="2250"/>
                    <a:pt x="3566" y="2261"/>
                    <a:pt x="3576" y="2261"/>
                  </a:cubicBezTo>
                  <a:cubicBezTo>
                    <a:pt x="3792" y="2196"/>
                    <a:pt x="3998" y="2120"/>
                    <a:pt x="4214" y="2067"/>
                  </a:cubicBezTo>
                  <a:cubicBezTo>
                    <a:pt x="4292" y="2050"/>
                    <a:pt x="4336" y="2043"/>
                    <a:pt x="4357" y="2043"/>
                  </a:cubicBezTo>
                  <a:cubicBezTo>
                    <a:pt x="4419" y="2043"/>
                    <a:pt x="4289" y="2099"/>
                    <a:pt x="4224" y="2131"/>
                  </a:cubicBezTo>
                  <a:cubicBezTo>
                    <a:pt x="4106" y="2196"/>
                    <a:pt x="3976" y="2250"/>
                    <a:pt x="3847" y="2315"/>
                  </a:cubicBezTo>
                  <a:cubicBezTo>
                    <a:pt x="3828" y="2324"/>
                    <a:pt x="3842" y="2349"/>
                    <a:pt x="3860" y="2349"/>
                  </a:cubicBezTo>
                  <a:cubicBezTo>
                    <a:pt x="3862" y="2349"/>
                    <a:pt x="3865" y="2349"/>
                    <a:pt x="3868" y="2347"/>
                  </a:cubicBezTo>
                  <a:cubicBezTo>
                    <a:pt x="4084" y="2271"/>
                    <a:pt x="4289" y="2163"/>
                    <a:pt x="4516" y="2153"/>
                  </a:cubicBezTo>
                  <a:lnTo>
                    <a:pt x="4516" y="2153"/>
                  </a:lnTo>
                  <a:cubicBezTo>
                    <a:pt x="4484" y="2207"/>
                    <a:pt x="4430" y="2239"/>
                    <a:pt x="4365" y="2250"/>
                  </a:cubicBezTo>
                  <a:cubicBezTo>
                    <a:pt x="4322" y="2271"/>
                    <a:pt x="4279" y="2283"/>
                    <a:pt x="4224" y="2304"/>
                  </a:cubicBezTo>
                  <a:cubicBezTo>
                    <a:pt x="4138" y="2326"/>
                    <a:pt x="4051" y="2358"/>
                    <a:pt x="3976" y="2401"/>
                  </a:cubicBezTo>
                  <a:cubicBezTo>
                    <a:pt x="3958" y="2411"/>
                    <a:pt x="3963" y="2436"/>
                    <a:pt x="3979" y="2436"/>
                  </a:cubicBezTo>
                  <a:cubicBezTo>
                    <a:pt x="3981" y="2436"/>
                    <a:pt x="3984" y="2435"/>
                    <a:pt x="3987" y="2434"/>
                  </a:cubicBezTo>
                  <a:cubicBezTo>
                    <a:pt x="4214" y="2412"/>
                    <a:pt x="4430" y="2326"/>
                    <a:pt x="4646" y="2261"/>
                  </a:cubicBezTo>
                  <a:cubicBezTo>
                    <a:pt x="4694" y="2247"/>
                    <a:pt x="4721" y="2241"/>
                    <a:pt x="4734" y="2241"/>
                  </a:cubicBezTo>
                  <a:cubicBezTo>
                    <a:pt x="4778" y="2241"/>
                    <a:pt x="4640" y="2314"/>
                    <a:pt x="4581" y="2347"/>
                  </a:cubicBezTo>
                  <a:cubicBezTo>
                    <a:pt x="4484" y="2391"/>
                    <a:pt x="4387" y="2434"/>
                    <a:pt x="4289" y="2487"/>
                  </a:cubicBezTo>
                  <a:cubicBezTo>
                    <a:pt x="4268" y="2499"/>
                    <a:pt x="4279" y="2520"/>
                    <a:pt x="4300" y="2531"/>
                  </a:cubicBezTo>
                  <a:cubicBezTo>
                    <a:pt x="4484" y="2531"/>
                    <a:pt x="4646" y="2455"/>
                    <a:pt x="4819" y="2401"/>
                  </a:cubicBezTo>
                  <a:cubicBezTo>
                    <a:pt x="4899" y="2380"/>
                    <a:pt x="4943" y="2371"/>
                    <a:pt x="4963" y="2371"/>
                  </a:cubicBezTo>
                  <a:cubicBezTo>
                    <a:pt x="5015" y="2371"/>
                    <a:pt x="4916" y="2425"/>
                    <a:pt x="4862" y="2455"/>
                  </a:cubicBezTo>
                  <a:cubicBezTo>
                    <a:pt x="4754" y="2499"/>
                    <a:pt x="4646" y="2542"/>
                    <a:pt x="4538" y="2574"/>
                  </a:cubicBezTo>
                  <a:cubicBezTo>
                    <a:pt x="4516" y="2585"/>
                    <a:pt x="4527" y="2617"/>
                    <a:pt x="4548" y="2617"/>
                  </a:cubicBezTo>
                  <a:cubicBezTo>
                    <a:pt x="4569" y="2609"/>
                    <a:pt x="4589" y="2601"/>
                    <a:pt x="4609" y="2593"/>
                  </a:cubicBezTo>
                  <a:lnTo>
                    <a:pt x="4609" y="2593"/>
                  </a:lnTo>
                  <a:cubicBezTo>
                    <a:pt x="4610" y="2598"/>
                    <a:pt x="4613" y="2601"/>
                    <a:pt x="4618" y="2601"/>
                  </a:cubicBezTo>
                  <a:cubicBezTo>
                    <a:pt x="4628" y="2601"/>
                    <a:pt x="4645" y="2592"/>
                    <a:pt x="4668" y="2574"/>
                  </a:cubicBezTo>
                  <a:cubicBezTo>
                    <a:pt x="4711" y="2556"/>
                    <a:pt x="4748" y="2546"/>
                    <a:pt x="4784" y="2531"/>
                  </a:cubicBezTo>
                  <a:lnTo>
                    <a:pt x="4784" y="2531"/>
                  </a:lnTo>
                  <a:cubicBezTo>
                    <a:pt x="4869" y="2503"/>
                    <a:pt x="4956" y="2478"/>
                    <a:pt x="5045" y="2455"/>
                  </a:cubicBezTo>
                  <a:cubicBezTo>
                    <a:pt x="5091" y="2444"/>
                    <a:pt x="5117" y="2439"/>
                    <a:pt x="5128" y="2439"/>
                  </a:cubicBezTo>
                  <a:cubicBezTo>
                    <a:pt x="5177" y="2439"/>
                    <a:pt x="4942" y="2531"/>
                    <a:pt x="4937" y="2531"/>
                  </a:cubicBezTo>
                  <a:cubicBezTo>
                    <a:pt x="4936" y="2531"/>
                    <a:pt x="4937" y="2531"/>
                    <a:pt x="4937" y="2531"/>
                  </a:cubicBezTo>
                  <a:lnTo>
                    <a:pt x="4937" y="2531"/>
                  </a:lnTo>
                  <a:cubicBezTo>
                    <a:pt x="4862" y="2564"/>
                    <a:pt x="4797" y="2596"/>
                    <a:pt x="4733" y="2628"/>
                  </a:cubicBezTo>
                  <a:cubicBezTo>
                    <a:pt x="4711" y="2639"/>
                    <a:pt x="4721" y="2672"/>
                    <a:pt x="4743" y="2672"/>
                  </a:cubicBezTo>
                  <a:cubicBezTo>
                    <a:pt x="4937" y="2607"/>
                    <a:pt x="5121" y="2487"/>
                    <a:pt x="5326" y="2466"/>
                  </a:cubicBezTo>
                  <a:lnTo>
                    <a:pt x="5326" y="2466"/>
                  </a:lnTo>
                  <a:cubicBezTo>
                    <a:pt x="5335" y="2466"/>
                    <a:pt x="5238" y="2525"/>
                    <a:pt x="5195" y="2551"/>
                  </a:cubicBezTo>
                  <a:lnTo>
                    <a:pt x="5195" y="2551"/>
                  </a:lnTo>
                  <a:cubicBezTo>
                    <a:pt x="5096" y="2582"/>
                    <a:pt x="4999" y="2620"/>
                    <a:pt x="4904" y="2664"/>
                  </a:cubicBezTo>
                  <a:lnTo>
                    <a:pt x="4904" y="2664"/>
                  </a:lnTo>
                  <a:cubicBezTo>
                    <a:pt x="4889" y="2667"/>
                    <a:pt x="4879" y="2671"/>
                    <a:pt x="4875" y="2677"/>
                  </a:cubicBezTo>
                  <a:lnTo>
                    <a:pt x="4875" y="2677"/>
                  </a:lnTo>
                  <a:cubicBezTo>
                    <a:pt x="4849" y="2689"/>
                    <a:pt x="4823" y="2702"/>
                    <a:pt x="4797" y="2715"/>
                  </a:cubicBezTo>
                  <a:cubicBezTo>
                    <a:pt x="4786" y="2725"/>
                    <a:pt x="4797" y="2758"/>
                    <a:pt x="4819" y="2758"/>
                  </a:cubicBezTo>
                  <a:cubicBezTo>
                    <a:pt x="4957" y="2700"/>
                    <a:pt x="5091" y="2646"/>
                    <a:pt x="5219" y="2578"/>
                  </a:cubicBezTo>
                  <a:lnTo>
                    <a:pt x="5219" y="2578"/>
                  </a:lnTo>
                  <a:cubicBezTo>
                    <a:pt x="5223" y="2576"/>
                    <a:pt x="5226" y="2575"/>
                    <a:pt x="5230" y="2574"/>
                  </a:cubicBezTo>
                  <a:cubicBezTo>
                    <a:pt x="5232" y="2572"/>
                    <a:pt x="5235" y="2570"/>
                    <a:pt x="5237" y="2568"/>
                  </a:cubicBezTo>
                  <a:lnTo>
                    <a:pt x="5237" y="2568"/>
                  </a:lnTo>
                  <a:cubicBezTo>
                    <a:pt x="5247" y="2563"/>
                    <a:pt x="5256" y="2558"/>
                    <a:pt x="5265" y="2552"/>
                  </a:cubicBezTo>
                  <a:lnTo>
                    <a:pt x="5265" y="2552"/>
                  </a:lnTo>
                  <a:cubicBezTo>
                    <a:pt x="5274" y="2549"/>
                    <a:pt x="5283" y="2547"/>
                    <a:pt x="5291" y="2547"/>
                  </a:cubicBezTo>
                  <a:cubicBezTo>
                    <a:pt x="5317" y="2547"/>
                    <a:pt x="5340" y="2564"/>
                    <a:pt x="5359" y="2596"/>
                  </a:cubicBezTo>
                  <a:cubicBezTo>
                    <a:pt x="5331" y="2614"/>
                    <a:pt x="5295" y="2633"/>
                    <a:pt x="5265" y="2652"/>
                  </a:cubicBezTo>
                  <a:lnTo>
                    <a:pt x="5265" y="2652"/>
                  </a:lnTo>
                  <a:cubicBezTo>
                    <a:pt x="5213" y="2670"/>
                    <a:pt x="5162" y="2691"/>
                    <a:pt x="5110" y="2715"/>
                  </a:cubicBezTo>
                  <a:cubicBezTo>
                    <a:pt x="5076" y="2730"/>
                    <a:pt x="5029" y="2757"/>
                    <a:pt x="4991" y="2782"/>
                  </a:cubicBezTo>
                  <a:lnTo>
                    <a:pt x="4991" y="2782"/>
                  </a:lnTo>
                  <a:cubicBezTo>
                    <a:pt x="4944" y="2801"/>
                    <a:pt x="4897" y="2822"/>
                    <a:pt x="4851" y="2844"/>
                  </a:cubicBezTo>
                  <a:cubicBezTo>
                    <a:pt x="4832" y="2853"/>
                    <a:pt x="4846" y="2879"/>
                    <a:pt x="4863" y="2879"/>
                  </a:cubicBezTo>
                  <a:cubicBezTo>
                    <a:pt x="4866" y="2879"/>
                    <a:pt x="4869" y="2878"/>
                    <a:pt x="4873" y="2876"/>
                  </a:cubicBezTo>
                  <a:cubicBezTo>
                    <a:pt x="4933" y="2849"/>
                    <a:pt x="4993" y="2819"/>
                    <a:pt x="5053" y="2790"/>
                  </a:cubicBezTo>
                  <a:lnTo>
                    <a:pt x="5053" y="2790"/>
                  </a:lnTo>
                  <a:cubicBezTo>
                    <a:pt x="5140" y="2758"/>
                    <a:pt x="5231" y="2724"/>
                    <a:pt x="5313" y="2679"/>
                  </a:cubicBezTo>
                  <a:lnTo>
                    <a:pt x="5313" y="2679"/>
                  </a:lnTo>
                  <a:cubicBezTo>
                    <a:pt x="5357" y="2661"/>
                    <a:pt x="5379" y="2654"/>
                    <a:pt x="5386" y="2654"/>
                  </a:cubicBezTo>
                  <a:cubicBezTo>
                    <a:pt x="5417" y="2654"/>
                    <a:pt x="5201" y="2773"/>
                    <a:pt x="5175" y="2790"/>
                  </a:cubicBezTo>
                  <a:cubicBezTo>
                    <a:pt x="5156" y="2800"/>
                    <a:pt x="5162" y="2825"/>
                    <a:pt x="5185" y="2825"/>
                  </a:cubicBezTo>
                  <a:cubicBezTo>
                    <a:pt x="5188" y="2825"/>
                    <a:pt x="5192" y="2824"/>
                    <a:pt x="5197" y="2823"/>
                  </a:cubicBezTo>
                  <a:cubicBezTo>
                    <a:pt x="5305" y="2768"/>
                    <a:pt x="5402" y="2704"/>
                    <a:pt x="5499" y="2628"/>
                  </a:cubicBezTo>
                  <a:cubicBezTo>
                    <a:pt x="5509" y="2619"/>
                    <a:pt x="5502" y="2593"/>
                    <a:pt x="5486" y="2593"/>
                  </a:cubicBezTo>
                  <a:cubicBezTo>
                    <a:pt x="5483" y="2593"/>
                    <a:pt x="5480" y="2594"/>
                    <a:pt x="5478" y="2596"/>
                  </a:cubicBezTo>
                  <a:cubicBezTo>
                    <a:pt x="5458" y="2599"/>
                    <a:pt x="5438" y="2603"/>
                    <a:pt x="5418" y="2607"/>
                  </a:cubicBezTo>
                  <a:lnTo>
                    <a:pt x="5418" y="2607"/>
                  </a:lnTo>
                  <a:cubicBezTo>
                    <a:pt x="5449" y="2582"/>
                    <a:pt x="5476" y="2553"/>
                    <a:pt x="5499" y="2520"/>
                  </a:cubicBezTo>
                  <a:cubicBezTo>
                    <a:pt x="5510" y="2509"/>
                    <a:pt x="5499" y="2487"/>
                    <a:pt x="5478" y="2487"/>
                  </a:cubicBezTo>
                  <a:cubicBezTo>
                    <a:pt x="5427" y="2494"/>
                    <a:pt x="5377" y="2504"/>
                    <a:pt x="5328" y="2515"/>
                  </a:cubicBezTo>
                  <a:lnTo>
                    <a:pt x="5328" y="2515"/>
                  </a:lnTo>
                  <a:cubicBezTo>
                    <a:pt x="5353" y="2500"/>
                    <a:pt x="5378" y="2483"/>
                    <a:pt x="5402" y="2466"/>
                  </a:cubicBezTo>
                  <a:cubicBezTo>
                    <a:pt x="5424" y="2455"/>
                    <a:pt x="5413" y="2434"/>
                    <a:pt x="5391" y="2434"/>
                  </a:cubicBezTo>
                  <a:cubicBezTo>
                    <a:pt x="5379" y="2433"/>
                    <a:pt x="5366" y="2433"/>
                    <a:pt x="5354" y="2433"/>
                  </a:cubicBezTo>
                  <a:cubicBezTo>
                    <a:pt x="5291" y="2433"/>
                    <a:pt x="5231" y="2444"/>
                    <a:pt x="5172" y="2461"/>
                  </a:cubicBezTo>
                  <a:lnTo>
                    <a:pt x="5172" y="2461"/>
                  </a:lnTo>
                  <a:cubicBezTo>
                    <a:pt x="5184" y="2452"/>
                    <a:pt x="5196" y="2443"/>
                    <a:pt x="5208" y="2434"/>
                  </a:cubicBezTo>
                  <a:cubicBezTo>
                    <a:pt x="5230" y="2423"/>
                    <a:pt x="5218" y="2401"/>
                    <a:pt x="5197" y="2401"/>
                  </a:cubicBezTo>
                  <a:cubicBezTo>
                    <a:pt x="5122" y="2405"/>
                    <a:pt x="5051" y="2416"/>
                    <a:pt x="4981" y="2432"/>
                  </a:cubicBezTo>
                  <a:lnTo>
                    <a:pt x="4981" y="2432"/>
                  </a:lnTo>
                  <a:cubicBezTo>
                    <a:pt x="5006" y="2416"/>
                    <a:pt x="5031" y="2399"/>
                    <a:pt x="5057" y="2379"/>
                  </a:cubicBezTo>
                  <a:cubicBezTo>
                    <a:pt x="5067" y="2369"/>
                    <a:pt x="5067" y="2347"/>
                    <a:pt x="5045" y="2347"/>
                  </a:cubicBezTo>
                  <a:cubicBezTo>
                    <a:pt x="5036" y="2347"/>
                    <a:pt x="5026" y="2347"/>
                    <a:pt x="5016" y="2347"/>
                  </a:cubicBezTo>
                  <a:cubicBezTo>
                    <a:pt x="4791" y="2347"/>
                    <a:pt x="4593" y="2467"/>
                    <a:pt x="4376" y="2487"/>
                  </a:cubicBezTo>
                  <a:cubicBezTo>
                    <a:pt x="4473" y="2477"/>
                    <a:pt x="4721" y="2326"/>
                    <a:pt x="4829" y="2218"/>
                  </a:cubicBezTo>
                  <a:cubicBezTo>
                    <a:pt x="4841" y="2207"/>
                    <a:pt x="4829" y="2185"/>
                    <a:pt x="4808" y="2185"/>
                  </a:cubicBezTo>
                  <a:cubicBezTo>
                    <a:pt x="4678" y="2210"/>
                    <a:pt x="4537" y="2242"/>
                    <a:pt x="4400" y="2281"/>
                  </a:cubicBezTo>
                  <a:lnTo>
                    <a:pt x="4400" y="2281"/>
                  </a:lnTo>
                  <a:cubicBezTo>
                    <a:pt x="4471" y="2251"/>
                    <a:pt x="4536" y="2213"/>
                    <a:pt x="4592" y="2153"/>
                  </a:cubicBezTo>
                  <a:cubicBezTo>
                    <a:pt x="4613" y="2142"/>
                    <a:pt x="4603" y="2120"/>
                    <a:pt x="4581" y="2120"/>
                  </a:cubicBezTo>
                  <a:cubicBezTo>
                    <a:pt x="4559" y="2118"/>
                    <a:pt x="4538" y="2117"/>
                    <a:pt x="4516" y="2117"/>
                  </a:cubicBezTo>
                  <a:cubicBezTo>
                    <a:pt x="4432" y="2117"/>
                    <a:pt x="4349" y="2133"/>
                    <a:pt x="4267" y="2158"/>
                  </a:cubicBezTo>
                  <a:lnTo>
                    <a:pt x="4267" y="2158"/>
                  </a:lnTo>
                  <a:cubicBezTo>
                    <a:pt x="4332" y="2123"/>
                    <a:pt x="4393" y="2086"/>
                    <a:pt x="4452" y="2045"/>
                  </a:cubicBezTo>
                  <a:cubicBezTo>
                    <a:pt x="4462" y="2034"/>
                    <a:pt x="4462" y="2012"/>
                    <a:pt x="4440" y="2012"/>
                  </a:cubicBezTo>
                  <a:cubicBezTo>
                    <a:pt x="4246" y="2012"/>
                    <a:pt x="4063" y="2055"/>
                    <a:pt x="3879" y="2120"/>
                  </a:cubicBezTo>
                  <a:cubicBezTo>
                    <a:pt x="3856" y="2128"/>
                    <a:pt x="3686" y="2196"/>
                    <a:pt x="3655" y="2196"/>
                  </a:cubicBezTo>
                  <a:cubicBezTo>
                    <a:pt x="3642" y="2196"/>
                    <a:pt x="3653" y="2184"/>
                    <a:pt x="3706" y="2153"/>
                  </a:cubicBezTo>
                  <a:cubicBezTo>
                    <a:pt x="3792" y="2099"/>
                    <a:pt x="3890" y="2077"/>
                    <a:pt x="3976" y="2034"/>
                  </a:cubicBezTo>
                  <a:cubicBezTo>
                    <a:pt x="3998" y="2012"/>
                    <a:pt x="3976" y="1991"/>
                    <a:pt x="3955" y="1991"/>
                  </a:cubicBezTo>
                  <a:cubicBezTo>
                    <a:pt x="3847" y="2012"/>
                    <a:pt x="3739" y="2045"/>
                    <a:pt x="3631" y="2067"/>
                  </a:cubicBezTo>
                  <a:cubicBezTo>
                    <a:pt x="3511" y="2100"/>
                    <a:pt x="3463" y="2112"/>
                    <a:pt x="3453" y="2112"/>
                  </a:cubicBezTo>
                  <a:cubicBezTo>
                    <a:pt x="3435" y="2112"/>
                    <a:pt x="3559" y="2069"/>
                    <a:pt x="3609" y="2055"/>
                  </a:cubicBezTo>
                  <a:cubicBezTo>
                    <a:pt x="3695" y="2023"/>
                    <a:pt x="3782" y="1980"/>
                    <a:pt x="3835" y="1894"/>
                  </a:cubicBezTo>
                  <a:cubicBezTo>
                    <a:pt x="3847" y="1882"/>
                    <a:pt x="3835" y="1872"/>
                    <a:pt x="3814" y="1872"/>
                  </a:cubicBezTo>
                  <a:cubicBezTo>
                    <a:pt x="3727" y="1882"/>
                    <a:pt x="3641" y="1904"/>
                    <a:pt x="3544" y="1926"/>
                  </a:cubicBezTo>
                  <a:cubicBezTo>
                    <a:pt x="3507" y="1940"/>
                    <a:pt x="3303" y="2000"/>
                    <a:pt x="3261" y="2000"/>
                  </a:cubicBezTo>
                  <a:cubicBezTo>
                    <a:pt x="3241" y="2000"/>
                    <a:pt x="3259" y="1986"/>
                    <a:pt x="3350" y="1947"/>
                  </a:cubicBezTo>
                  <a:cubicBezTo>
                    <a:pt x="3468" y="1904"/>
                    <a:pt x="3576" y="1882"/>
                    <a:pt x="3663" y="1774"/>
                  </a:cubicBezTo>
                  <a:cubicBezTo>
                    <a:pt x="3674" y="1764"/>
                    <a:pt x="3663" y="1742"/>
                    <a:pt x="3641" y="1742"/>
                  </a:cubicBezTo>
                  <a:cubicBezTo>
                    <a:pt x="3501" y="1786"/>
                    <a:pt x="3360" y="1850"/>
                    <a:pt x="3209" y="1882"/>
                  </a:cubicBezTo>
                  <a:cubicBezTo>
                    <a:pt x="3172" y="1892"/>
                    <a:pt x="3148" y="1896"/>
                    <a:pt x="3136" y="1896"/>
                  </a:cubicBezTo>
                  <a:cubicBezTo>
                    <a:pt x="3075" y="1896"/>
                    <a:pt x="3256" y="1805"/>
                    <a:pt x="3274" y="1796"/>
                  </a:cubicBezTo>
                  <a:cubicBezTo>
                    <a:pt x="3371" y="1742"/>
                    <a:pt x="3468" y="1688"/>
                    <a:pt x="3555" y="1623"/>
                  </a:cubicBezTo>
                  <a:cubicBezTo>
                    <a:pt x="3566" y="1613"/>
                    <a:pt x="3566" y="1591"/>
                    <a:pt x="3544" y="1591"/>
                  </a:cubicBezTo>
                  <a:cubicBezTo>
                    <a:pt x="3531" y="1590"/>
                    <a:pt x="3518" y="1590"/>
                    <a:pt x="3505" y="1590"/>
                  </a:cubicBezTo>
                  <a:cubicBezTo>
                    <a:pt x="3372" y="1590"/>
                    <a:pt x="3262" y="1640"/>
                    <a:pt x="3144" y="1699"/>
                  </a:cubicBezTo>
                  <a:cubicBezTo>
                    <a:pt x="3085" y="1726"/>
                    <a:pt x="3049" y="1736"/>
                    <a:pt x="3031" y="1736"/>
                  </a:cubicBezTo>
                  <a:cubicBezTo>
                    <a:pt x="2982" y="1736"/>
                    <a:pt x="3055" y="1663"/>
                    <a:pt x="3134" y="1623"/>
                  </a:cubicBezTo>
                  <a:cubicBezTo>
                    <a:pt x="3198" y="1591"/>
                    <a:pt x="3252" y="1558"/>
                    <a:pt x="3306" y="1515"/>
                  </a:cubicBezTo>
                  <a:cubicBezTo>
                    <a:pt x="3328" y="1505"/>
                    <a:pt x="3306" y="1483"/>
                    <a:pt x="3295" y="1483"/>
                  </a:cubicBezTo>
                  <a:cubicBezTo>
                    <a:pt x="3259" y="1478"/>
                    <a:pt x="3229" y="1476"/>
                    <a:pt x="3199" y="1476"/>
                  </a:cubicBezTo>
                  <a:cubicBezTo>
                    <a:pt x="3158" y="1476"/>
                    <a:pt x="3119" y="1481"/>
                    <a:pt x="3069" y="1494"/>
                  </a:cubicBezTo>
                  <a:cubicBezTo>
                    <a:pt x="3026" y="1505"/>
                    <a:pt x="2971" y="1526"/>
                    <a:pt x="2918" y="1548"/>
                  </a:cubicBezTo>
                  <a:cubicBezTo>
                    <a:pt x="2885" y="1558"/>
                    <a:pt x="2723" y="1580"/>
                    <a:pt x="2701" y="1591"/>
                  </a:cubicBezTo>
                  <a:cubicBezTo>
                    <a:pt x="2820" y="1505"/>
                    <a:pt x="2961" y="1494"/>
                    <a:pt x="3047" y="1364"/>
                  </a:cubicBezTo>
                  <a:cubicBezTo>
                    <a:pt x="3058" y="1354"/>
                    <a:pt x="3047" y="1342"/>
                    <a:pt x="3026" y="1342"/>
                  </a:cubicBezTo>
                  <a:cubicBezTo>
                    <a:pt x="2841" y="1354"/>
                    <a:pt x="2669" y="1450"/>
                    <a:pt x="2496" y="1515"/>
                  </a:cubicBezTo>
                  <a:cubicBezTo>
                    <a:pt x="2431" y="1548"/>
                    <a:pt x="2366" y="1558"/>
                    <a:pt x="2301" y="1558"/>
                  </a:cubicBezTo>
                  <a:cubicBezTo>
                    <a:pt x="2313" y="1558"/>
                    <a:pt x="2550" y="1418"/>
                    <a:pt x="2561" y="1418"/>
                  </a:cubicBezTo>
                  <a:cubicBezTo>
                    <a:pt x="2625" y="1386"/>
                    <a:pt x="2690" y="1354"/>
                    <a:pt x="2745" y="1299"/>
                  </a:cubicBezTo>
                  <a:cubicBezTo>
                    <a:pt x="2755" y="1289"/>
                    <a:pt x="2745" y="1267"/>
                    <a:pt x="2723" y="1267"/>
                  </a:cubicBezTo>
                  <a:cubicBezTo>
                    <a:pt x="2682" y="1277"/>
                    <a:pt x="2642" y="1288"/>
                    <a:pt x="2603" y="1299"/>
                  </a:cubicBezTo>
                  <a:lnTo>
                    <a:pt x="2603" y="1299"/>
                  </a:lnTo>
                  <a:cubicBezTo>
                    <a:pt x="2660" y="1263"/>
                    <a:pt x="2709" y="1219"/>
                    <a:pt x="2745" y="1159"/>
                  </a:cubicBezTo>
                  <a:cubicBezTo>
                    <a:pt x="2755" y="1148"/>
                    <a:pt x="2745" y="1126"/>
                    <a:pt x="2733" y="1126"/>
                  </a:cubicBezTo>
                  <a:cubicBezTo>
                    <a:pt x="2517" y="1148"/>
                    <a:pt x="2356" y="1277"/>
                    <a:pt x="2161" y="1342"/>
                  </a:cubicBezTo>
                  <a:cubicBezTo>
                    <a:pt x="2135" y="1351"/>
                    <a:pt x="2120" y="1355"/>
                    <a:pt x="2114" y="1355"/>
                  </a:cubicBezTo>
                  <a:cubicBezTo>
                    <a:pt x="2080" y="1355"/>
                    <a:pt x="2274" y="1254"/>
                    <a:pt x="2301" y="1245"/>
                  </a:cubicBezTo>
                  <a:cubicBezTo>
                    <a:pt x="2399" y="1191"/>
                    <a:pt x="2485" y="1137"/>
                    <a:pt x="2572" y="1073"/>
                  </a:cubicBezTo>
                  <a:cubicBezTo>
                    <a:pt x="2582" y="1061"/>
                    <a:pt x="2561" y="1040"/>
                    <a:pt x="2550" y="1040"/>
                  </a:cubicBezTo>
                  <a:cubicBezTo>
                    <a:pt x="2451" y="1060"/>
                    <a:pt x="2352" y="1097"/>
                    <a:pt x="2261" y="1137"/>
                  </a:cubicBezTo>
                  <a:lnTo>
                    <a:pt x="2261" y="1137"/>
                  </a:lnTo>
                  <a:cubicBezTo>
                    <a:pt x="2297" y="1106"/>
                    <a:pt x="2329" y="1071"/>
                    <a:pt x="2356" y="1029"/>
                  </a:cubicBezTo>
                  <a:cubicBezTo>
                    <a:pt x="2366" y="1018"/>
                    <a:pt x="2356" y="1008"/>
                    <a:pt x="2345" y="1008"/>
                  </a:cubicBezTo>
                  <a:cubicBezTo>
                    <a:pt x="2193" y="1018"/>
                    <a:pt x="2053" y="1073"/>
                    <a:pt x="1912" y="1116"/>
                  </a:cubicBezTo>
                  <a:cubicBezTo>
                    <a:pt x="1999" y="1083"/>
                    <a:pt x="2118" y="997"/>
                    <a:pt x="2183" y="932"/>
                  </a:cubicBezTo>
                  <a:cubicBezTo>
                    <a:pt x="2192" y="923"/>
                    <a:pt x="2185" y="897"/>
                    <a:pt x="2170" y="897"/>
                  </a:cubicBezTo>
                  <a:cubicBezTo>
                    <a:pt x="2167" y="897"/>
                    <a:pt x="2164" y="898"/>
                    <a:pt x="2161" y="900"/>
                  </a:cubicBezTo>
                  <a:cubicBezTo>
                    <a:pt x="2113" y="916"/>
                    <a:pt x="2076" y="926"/>
                    <a:pt x="2038" y="939"/>
                  </a:cubicBezTo>
                  <a:lnTo>
                    <a:pt x="2038" y="939"/>
                  </a:lnTo>
                  <a:cubicBezTo>
                    <a:pt x="2070" y="915"/>
                    <a:pt x="2100" y="888"/>
                    <a:pt x="2128" y="857"/>
                  </a:cubicBezTo>
                  <a:cubicBezTo>
                    <a:pt x="2140" y="845"/>
                    <a:pt x="2128" y="824"/>
                    <a:pt x="2107" y="824"/>
                  </a:cubicBezTo>
                  <a:cubicBezTo>
                    <a:pt x="1912" y="889"/>
                    <a:pt x="1740" y="975"/>
                    <a:pt x="1545" y="1040"/>
                  </a:cubicBezTo>
                  <a:cubicBezTo>
                    <a:pt x="1631" y="1008"/>
                    <a:pt x="1826" y="910"/>
                    <a:pt x="1924" y="824"/>
                  </a:cubicBezTo>
                  <a:cubicBezTo>
                    <a:pt x="1945" y="813"/>
                    <a:pt x="1934" y="792"/>
                    <a:pt x="1912" y="792"/>
                  </a:cubicBezTo>
                  <a:cubicBezTo>
                    <a:pt x="1740" y="824"/>
                    <a:pt x="1578" y="910"/>
                    <a:pt x="1415" y="953"/>
                  </a:cubicBezTo>
                  <a:cubicBezTo>
                    <a:pt x="1386" y="963"/>
                    <a:pt x="1370" y="967"/>
                    <a:pt x="1365" y="967"/>
                  </a:cubicBezTo>
                  <a:cubicBezTo>
                    <a:pt x="1342" y="967"/>
                    <a:pt x="1562" y="876"/>
                    <a:pt x="1588" y="867"/>
                  </a:cubicBezTo>
                  <a:cubicBezTo>
                    <a:pt x="1675" y="835"/>
                    <a:pt x="1751" y="792"/>
                    <a:pt x="1826" y="737"/>
                  </a:cubicBezTo>
                  <a:cubicBezTo>
                    <a:pt x="1837" y="727"/>
                    <a:pt x="1837" y="705"/>
                    <a:pt x="1816" y="705"/>
                  </a:cubicBezTo>
                  <a:cubicBezTo>
                    <a:pt x="1612" y="715"/>
                    <a:pt x="1428" y="802"/>
                    <a:pt x="1235" y="857"/>
                  </a:cubicBezTo>
                  <a:lnTo>
                    <a:pt x="1235" y="857"/>
                  </a:lnTo>
                  <a:cubicBezTo>
                    <a:pt x="1319" y="828"/>
                    <a:pt x="1471" y="746"/>
                    <a:pt x="1545" y="672"/>
                  </a:cubicBezTo>
                  <a:cubicBezTo>
                    <a:pt x="1556" y="651"/>
                    <a:pt x="1545" y="629"/>
                    <a:pt x="1523" y="629"/>
                  </a:cubicBezTo>
                  <a:cubicBezTo>
                    <a:pt x="1383" y="672"/>
                    <a:pt x="1254" y="727"/>
                    <a:pt x="1113" y="781"/>
                  </a:cubicBezTo>
                  <a:cubicBezTo>
                    <a:pt x="1064" y="795"/>
                    <a:pt x="1039" y="801"/>
                    <a:pt x="1030" y="801"/>
                  </a:cubicBezTo>
                  <a:cubicBezTo>
                    <a:pt x="998" y="801"/>
                    <a:pt x="1151" y="732"/>
                    <a:pt x="1167" y="716"/>
                  </a:cubicBezTo>
                  <a:cubicBezTo>
                    <a:pt x="1243" y="684"/>
                    <a:pt x="1307" y="651"/>
                    <a:pt x="1383" y="597"/>
                  </a:cubicBezTo>
                  <a:cubicBezTo>
                    <a:pt x="1392" y="588"/>
                    <a:pt x="1386" y="562"/>
                    <a:pt x="1370" y="562"/>
                  </a:cubicBezTo>
                  <a:cubicBezTo>
                    <a:pt x="1367" y="562"/>
                    <a:pt x="1365" y="563"/>
                    <a:pt x="1362" y="564"/>
                  </a:cubicBezTo>
                  <a:cubicBezTo>
                    <a:pt x="1297" y="576"/>
                    <a:pt x="1243" y="597"/>
                    <a:pt x="1189" y="629"/>
                  </a:cubicBezTo>
                  <a:cubicBezTo>
                    <a:pt x="1149" y="645"/>
                    <a:pt x="979" y="715"/>
                    <a:pt x="959" y="715"/>
                  </a:cubicBezTo>
                  <a:cubicBezTo>
                    <a:pt x="951" y="715"/>
                    <a:pt x="963" y="706"/>
                    <a:pt x="1005" y="684"/>
                  </a:cubicBezTo>
                  <a:cubicBezTo>
                    <a:pt x="1135" y="608"/>
                    <a:pt x="1264" y="564"/>
                    <a:pt x="1351" y="435"/>
                  </a:cubicBezTo>
                  <a:cubicBezTo>
                    <a:pt x="1362" y="413"/>
                    <a:pt x="1340" y="403"/>
                    <a:pt x="1329" y="403"/>
                  </a:cubicBezTo>
                  <a:cubicBezTo>
                    <a:pt x="1178" y="435"/>
                    <a:pt x="1048" y="521"/>
                    <a:pt x="897" y="576"/>
                  </a:cubicBezTo>
                  <a:cubicBezTo>
                    <a:pt x="867" y="589"/>
                    <a:pt x="852" y="594"/>
                    <a:pt x="848" y="594"/>
                  </a:cubicBezTo>
                  <a:cubicBezTo>
                    <a:pt x="832" y="594"/>
                    <a:pt x="986" y="511"/>
                    <a:pt x="994" y="511"/>
                  </a:cubicBezTo>
                  <a:cubicBezTo>
                    <a:pt x="1070" y="478"/>
                    <a:pt x="1135" y="435"/>
                    <a:pt x="1199" y="392"/>
                  </a:cubicBezTo>
                  <a:cubicBezTo>
                    <a:pt x="1221" y="370"/>
                    <a:pt x="1211" y="348"/>
                    <a:pt x="1189" y="348"/>
                  </a:cubicBezTo>
                  <a:cubicBezTo>
                    <a:pt x="1103" y="370"/>
                    <a:pt x="1016" y="392"/>
                    <a:pt x="940" y="424"/>
                  </a:cubicBezTo>
                  <a:cubicBezTo>
                    <a:pt x="854" y="456"/>
                    <a:pt x="659" y="489"/>
                    <a:pt x="594" y="543"/>
                  </a:cubicBezTo>
                  <a:cubicBezTo>
                    <a:pt x="724" y="435"/>
                    <a:pt x="897" y="403"/>
                    <a:pt x="1026" y="284"/>
                  </a:cubicBezTo>
                  <a:cubicBezTo>
                    <a:pt x="1048" y="262"/>
                    <a:pt x="1026" y="240"/>
                    <a:pt x="1016" y="240"/>
                  </a:cubicBezTo>
                  <a:cubicBezTo>
                    <a:pt x="930" y="262"/>
                    <a:pt x="865" y="295"/>
                    <a:pt x="789" y="327"/>
                  </a:cubicBezTo>
                  <a:cubicBezTo>
                    <a:pt x="765" y="335"/>
                    <a:pt x="589" y="401"/>
                    <a:pt x="563" y="401"/>
                  </a:cubicBezTo>
                  <a:cubicBezTo>
                    <a:pt x="553" y="401"/>
                    <a:pt x="563" y="393"/>
                    <a:pt x="606" y="370"/>
                  </a:cubicBezTo>
                  <a:cubicBezTo>
                    <a:pt x="724" y="305"/>
                    <a:pt x="854" y="273"/>
                    <a:pt x="962" y="176"/>
                  </a:cubicBezTo>
                  <a:cubicBezTo>
                    <a:pt x="971" y="158"/>
                    <a:pt x="965" y="140"/>
                    <a:pt x="951" y="140"/>
                  </a:cubicBezTo>
                  <a:cubicBezTo>
                    <a:pt x="948" y="140"/>
                    <a:pt x="944" y="141"/>
                    <a:pt x="940" y="144"/>
                  </a:cubicBezTo>
                  <a:cubicBezTo>
                    <a:pt x="778" y="182"/>
                    <a:pt x="623" y="254"/>
                    <a:pt x="455" y="307"/>
                  </a:cubicBezTo>
                  <a:lnTo>
                    <a:pt x="455" y="307"/>
                  </a:lnTo>
                  <a:cubicBezTo>
                    <a:pt x="573" y="267"/>
                    <a:pt x="711" y="194"/>
                    <a:pt x="810" y="122"/>
                  </a:cubicBezTo>
                  <a:cubicBezTo>
                    <a:pt x="829" y="112"/>
                    <a:pt x="824" y="87"/>
                    <a:pt x="808" y="87"/>
                  </a:cubicBezTo>
                  <a:cubicBezTo>
                    <a:pt x="806" y="87"/>
                    <a:pt x="803" y="88"/>
                    <a:pt x="800" y="89"/>
                  </a:cubicBezTo>
                  <a:cubicBezTo>
                    <a:pt x="724" y="101"/>
                    <a:pt x="648" y="119"/>
                    <a:pt x="574" y="140"/>
                  </a:cubicBezTo>
                  <a:lnTo>
                    <a:pt x="574" y="140"/>
                  </a:lnTo>
                  <a:cubicBezTo>
                    <a:pt x="591" y="132"/>
                    <a:pt x="610" y="123"/>
                    <a:pt x="638" y="111"/>
                  </a:cubicBezTo>
                  <a:cubicBezTo>
                    <a:pt x="659" y="100"/>
                    <a:pt x="649" y="67"/>
                    <a:pt x="627" y="67"/>
                  </a:cubicBezTo>
                  <a:lnTo>
                    <a:pt x="406" y="123"/>
                  </a:lnTo>
                  <a:lnTo>
                    <a:pt x="406" y="123"/>
                  </a:lnTo>
                  <a:cubicBezTo>
                    <a:pt x="472" y="95"/>
                    <a:pt x="539" y="66"/>
                    <a:pt x="606" y="35"/>
                  </a:cubicBezTo>
                  <a:cubicBezTo>
                    <a:pt x="624" y="26"/>
                    <a:pt x="611" y="1"/>
                    <a:pt x="59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4" name="Google Shape;912;p27">
            <a:extLst>
              <a:ext uri="{FF2B5EF4-FFF2-40B4-BE49-F238E27FC236}">
                <a16:creationId xmlns:a16="http://schemas.microsoft.com/office/drawing/2014/main" id="{5F290E76-B257-4F72-9231-E8C69BEB83F3}"/>
              </a:ext>
            </a:extLst>
          </p:cNvPr>
          <p:cNvGrpSpPr/>
          <p:nvPr/>
        </p:nvGrpSpPr>
        <p:grpSpPr>
          <a:xfrm>
            <a:off x="3543994" y="2291811"/>
            <a:ext cx="782479" cy="1122056"/>
            <a:chOff x="3720600" y="4948500"/>
            <a:chExt cx="106725" cy="153225"/>
          </a:xfrm>
        </p:grpSpPr>
        <p:sp>
          <p:nvSpPr>
            <p:cNvPr id="137" name="Google Shape;913;p27">
              <a:extLst>
                <a:ext uri="{FF2B5EF4-FFF2-40B4-BE49-F238E27FC236}">
                  <a16:creationId xmlns:a16="http://schemas.microsoft.com/office/drawing/2014/main" id="{1EE04AEB-1EA4-4EBC-A8C1-57B0AC4AEF5D}"/>
                </a:ext>
              </a:extLst>
            </p:cNvPr>
            <p:cNvSpPr/>
            <p:nvPr/>
          </p:nvSpPr>
          <p:spPr>
            <a:xfrm>
              <a:off x="3720600" y="4948500"/>
              <a:ext cx="106725" cy="153225"/>
            </a:xfrm>
            <a:custGeom>
              <a:avLst/>
              <a:gdLst/>
              <a:ahLst/>
              <a:cxnLst/>
              <a:rect l="l" t="t" r="r" b="b"/>
              <a:pathLst>
                <a:path w="4269" h="6129" extrusionOk="0">
                  <a:moveTo>
                    <a:pt x="2800" y="151"/>
                  </a:moveTo>
                  <a:cubicBezTo>
                    <a:pt x="2936" y="151"/>
                    <a:pt x="3071" y="171"/>
                    <a:pt x="3198" y="227"/>
                  </a:cubicBezTo>
                  <a:cubicBezTo>
                    <a:pt x="3846" y="508"/>
                    <a:pt x="4052" y="1394"/>
                    <a:pt x="4074" y="2020"/>
                  </a:cubicBezTo>
                  <a:cubicBezTo>
                    <a:pt x="4095" y="2798"/>
                    <a:pt x="3987" y="3555"/>
                    <a:pt x="4063" y="4343"/>
                  </a:cubicBezTo>
                  <a:cubicBezTo>
                    <a:pt x="4095" y="4732"/>
                    <a:pt x="4117" y="5132"/>
                    <a:pt x="3846" y="5445"/>
                  </a:cubicBezTo>
                  <a:cubicBezTo>
                    <a:pt x="3620" y="5726"/>
                    <a:pt x="3285" y="5812"/>
                    <a:pt x="2950" y="5834"/>
                  </a:cubicBezTo>
                  <a:cubicBezTo>
                    <a:pt x="2669" y="5855"/>
                    <a:pt x="2388" y="5845"/>
                    <a:pt x="2108" y="5888"/>
                  </a:cubicBezTo>
                  <a:cubicBezTo>
                    <a:pt x="1887" y="5915"/>
                    <a:pt x="1670" y="5954"/>
                    <a:pt x="1457" y="5954"/>
                  </a:cubicBezTo>
                  <a:cubicBezTo>
                    <a:pt x="1251" y="5954"/>
                    <a:pt x="1050" y="5918"/>
                    <a:pt x="854" y="5802"/>
                  </a:cubicBezTo>
                  <a:cubicBezTo>
                    <a:pt x="660" y="5669"/>
                    <a:pt x="563" y="5449"/>
                    <a:pt x="507" y="5225"/>
                  </a:cubicBezTo>
                  <a:lnTo>
                    <a:pt x="507" y="5225"/>
                  </a:lnTo>
                  <a:cubicBezTo>
                    <a:pt x="508" y="5219"/>
                    <a:pt x="509" y="5213"/>
                    <a:pt x="509" y="5207"/>
                  </a:cubicBezTo>
                  <a:cubicBezTo>
                    <a:pt x="487" y="4721"/>
                    <a:pt x="509" y="4235"/>
                    <a:pt x="444" y="3749"/>
                  </a:cubicBezTo>
                  <a:cubicBezTo>
                    <a:pt x="346" y="3058"/>
                    <a:pt x="163" y="2398"/>
                    <a:pt x="271" y="1685"/>
                  </a:cubicBezTo>
                  <a:cubicBezTo>
                    <a:pt x="357" y="1156"/>
                    <a:pt x="562" y="594"/>
                    <a:pt x="1102" y="378"/>
                  </a:cubicBezTo>
                  <a:cubicBezTo>
                    <a:pt x="1394" y="249"/>
                    <a:pt x="1719" y="292"/>
                    <a:pt x="2031" y="249"/>
                  </a:cubicBezTo>
                  <a:cubicBezTo>
                    <a:pt x="2278" y="220"/>
                    <a:pt x="2543" y="151"/>
                    <a:pt x="2800" y="151"/>
                  </a:cubicBezTo>
                  <a:close/>
                  <a:moveTo>
                    <a:pt x="2743" y="0"/>
                  </a:moveTo>
                  <a:cubicBezTo>
                    <a:pt x="2680" y="0"/>
                    <a:pt x="2616" y="4"/>
                    <a:pt x="2550" y="11"/>
                  </a:cubicBezTo>
                  <a:cubicBezTo>
                    <a:pt x="2216" y="54"/>
                    <a:pt x="1880" y="108"/>
                    <a:pt x="1546" y="119"/>
                  </a:cubicBezTo>
                  <a:cubicBezTo>
                    <a:pt x="1286" y="129"/>
                    <a:pt x="1049" y="205"/>
                    <a:pt x="833" y="335"/>
                  </a:cubicBezTo>
                  <a:cubicBezTo>
                    <a:pt x="433" y="573"/>
                    <a:pt x="249" y="1026"/>
                    <a:pt x="152" y="1459"/>
                  </a:cubicBezTo>
                  <a:cubicBezTo>
                    <a:pt x="0" y="2160"/>
                    <a:pt x="120" y="2830"/>
                    <a:pt x="238" y="3533"/>
                  </a:cubicBezTo>
                  <a:cubicBezTo>
                    <a:pt x="346" y="4083"/>
                    <a:pt x="324" y="4645"/>
                    <a:pt x="346" y="5207"/>
                  </a:cubicBezTo>
                  <a:cubicBezTo>
                    <a:pt x="346" y="5208"/>
                    <a:pt x="346" y="5209"/>
                    <a:pt x="346" y="5210"/>
                  </a:cubicBezTo>
                  <a:lnTo>
                    <a:pt x="346" y="5210"/>
                  </a:lnTo>
                  <a:cubicBezTo>
                    <a:pt x="345" y="5216"/>
                    <a:pt x="345" y="5222"/>
                    <a:pt x="346" y="5229"/>
                  </a:cubicBezTo>
                  <a:cubicBezTo>
                    <a:pt x="444" y="5758"/>
                    <a:pt x="833" y="6083"/>
                    <a:pt x="1362" y="6126"/>
                  </a:cubicBezTo>
                  <a:cubicBezTo>
                    <a:pt x="1391" y="6128"/>
                    <a:pt x="1421" y="6128"/>
                    <a:pt x="1450" y="6128"/>
                  </a:cubicBezTo>
                  <a:cubicBezTo>
                    <a:pt x="1779" y="6128"/>
                    <a:pt x="2116" y="6026"/>
                    <a:pt x="2453" y="6007"/>
                  </a:cubicBezTo>
                  <a:cubicBezTo>
                    <a:pt x="2734" y="5996"/>
                    <a:pt x="3015" y="6007"/>
                    <a:pt x="3296" y="5953"/>
                  </a:cubicBezTo>
                  <a:cubicBezTo>
                    <a:pt x="3846" y="5845"/>
                    <a:pt x="4192" y="5380"/>
                    <a:pt x="4235" y="4840"/>
                  </a:cubicBezTo>
                  <a:cubicBezTo>
                    <a:pt x="4268" y="4505"/>
                    <a:pt x="4192" y="4170"/>
                    <a:pt x="4182" y="3835"/>
                  </a:cubicBezTo>
                  <a:cubicBezTo>
                    <a:pt x="4160" y="3425"/>
                    <a:pt x="4192" y="3014"/>
                    <a:pt x="4214" y="2604"/>
                  </a:cubicBezTo>
                  <a:cubicBezTo>
                    <a:pt x="4257" y="1934"/>
                    <a:pt x="4225" y="1296"/>
                    <a:pt x="3879" y="691"/>
                  </a:cubicBezTo>
                  <a:cubicBezTo>
                    <a:pt x="3620" y="230"/>
                    <a:pt x="3241" y="0"/>
                    <a:pt x="274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914;p27">
              <a:extLst>
                <a:ext uri="{FF2B5EF4-FFF2-40B4-BE49-F238E27FC236}">
                  <a16:creationId xmlns:a16="http://schemas.microsoft.com/office/drawing/2014/main" id="{8D1B0C97-84DE-462B-B9EA-1B0E1471953A}"/>
                </a:ext>
              </a:extLst>
            </p:cNvPr>
            <p:cNvSpPr/>
            <p:nvPr/>
          </p:nvSpPr>
          <p:spPr>
            <a:xfrm>
              <a:off x="3735075" y="4961150"/>
              <a:ext cx="79825" cy="46550"/>
            </a:xfrm>
            <a:custGeom>
              <a:avLst/>
              <a:gdLst/>
              <a:ahLst/>
              <a:cxnLst/>
              <a:rect l="l" t="t" r="r" b="b"/>
              <a:pathLst>
                <a:path w="3193" h="1862" extrusionOk="0">
                  <a:moveTo>
                    <a:pt x="1922" y="162"/>
                  </a:moveTo>
                  <a:cubicBezTo>
                    <a:pt x="2115" y="162"/>
                    <a:pt x="2309" y="196"/>
                    <a:pt x="2490" y="283"/>
                  </a:cubicBezTo>
                  <a:cubicBezTo>
                    <a:pt x="2770" y="423"/>
                    <a:pt x="2976" y="780"/>
                    <a:pt x="2922" y="1104"/>
                  </a:cubicBezTo>
                  <a:cubicBezTo>
                    <a:pt x="2879" y="1395"/>
                    <a:pt x="2522" y="1514"/>
                    <a:pt x="2274" y="1568"/>
                  </a:cubicBezTo>
                  <a:cubicBezTo>
                    <a:pt x="1993" y="1633"/>
                    <a:pt x="1690" y="1654"/>
                    <a:pt x="1399" y="1687"/>
                  </a:cubicBezTo>
                  <a:cubicBezTo>
                    <a:pt x="1303" y="1697"/>
                    <a:pt x="1201" y="1704"/>
                    <a:pt x="1097" y="1704"/>
                  </a:cubicBezTo>
                  <a:cubicBezTo>
                    <a:pt x="847" y="1704"/>
                    <a:pt x="591" y="1661"/>
                    <a:pt x="415" y="1493"/>
                  </a:cubicBezTo>
                  <a:cubicBezTo>
                    <a:pt x="156" y="1244"/>
                    <a:pt x="156" y="520"/>
                    <a:pt x="535" y="369"/>
                  </a:cubicBezTo>
                  <a:cubicBezTo>
                    <a:pt x="902" y="304"/>
                    <a:pt x="1269" y="250"/>
                    <a:pt x="1637" y="185"/>
                  </a:cubicBezTo>
                  <a:cubicBezTo>
                    <a:pt x="1730" y="171"/>
                    <a:pt x="1825" y="162"/>
                    <a:pt x="1922" y="162"/>
                  </a:cubicBezTo>
                  <a:close/>
                  <a:moveTo>
                    <a:pt x="1928" y="0"/>
                  </a:moveTo>
                  <a:cubicBezTo>
                    <a:pt x="1753" y="0"/>
                    <a:pt x="1572" y="38"/>
                    <a:pt x="1399" y="67"/>
                  </a:cubicBezTo>
                  <a:cubicBezTo>
                    <a:pt x="1110" y="118"/>
                    <a:pt x="821" y="160"/>
                    <a:pt x="532" y="211"/>
                  </a:cubicBezTo>
                  <a:lnTo>
                    <a:pt x="532" y="211"/>
                  </a:lnTo>
                  <a:cubicBezTo>
                    <a:pt x="530" y="210"/>
                    <a:pt x="527" y="210"/>
                    <a:pt x="524" y="210"/>
                  </a:cubicBezTo>
                  <a:cubicBezTo>
                    <a:pt x="514" y="210"/>
                    <a:pt x="503" y="213"/>
                    <a:pt x="491" y="218"/>
                  </a:cubicBezTo>
                  <a:cubicBezTo>
                    <a:pt x="491" y="218"/>
                    <a:pt x="491" y="218"/>
                    <a:pt x="491" y="218"/>
                  </a:cubicBezTo>
                  <a:lnTo>
                    <a:pt x="491" y="218"/>
                  </a:lnTo>
                  <a:cubicBezTo>
                    <a:pt x="474" y="220"/>
                    <a:pt x="461" y="226"/>
                    <a:pt x="452" y="235"/>
                  </a:cubicBezTo>
                  <a:lnTo>
                    <a:pt x="452" y="235"/>
                  </a:lnTo>
                  <a:cubicBezTo>
                    <a:pt x="45" y="431"/>
                    <a:pt x="0" y="1072"/>
                    <a:pt x="189" y="1438"/>
                  </a:cubicBezTo>
                  <a:cubicBezTo>
                    <a:pt x="307" y="1709"/>
                    <a:pt x="610" y="1817"/>
                    <a:pt x="891" y="1849"/>
                  </a:cubicBezTo>
                  <a:cubicBezTo>
                    <a:pt x="980" y="1858"/>
                    <a:pt x="1070" y="1861"/>
                    <a:pt x="1162" y="1861"/>
                  </a:cubicBezTo>
                  <a:cubicBezTo>
                    <a:pt x="1527" y="1861"/>
                    <a:pt x="1909" y="1800"/>
                    <a:pt x="2263" y="1730"/>
                  </a:cubicBezTo>
                  <a:cubicBezTo>
                    <a:pt x="2554" y="1687"/>
                    <a:pt x="2857" y="1568"/>
                    <a:pt x="3019" y="1309"/>
                  </a:cubicBezTo>
                  <a:cubicBezTo>
                    <a:pt x="3192" y="1039"/>
                    <a:pt x="3051" y="617"/>
                    <a:pt x="2868" y="391"/>
                  </a:cubicBezTo>
                  <a:cubicBezTo>
                    <a:pt x="2641" y="132"/>
                    <a:pt x="2328" y="24"/>
                    <a:pt x="1993" y="2"/>
                  </a:cubicBezTo>
                  <a:cubicBezTo>
                    <a:pt x="1971" y="1"/>
                    <a:pt x="1950" y="0"/>
                    <a:pt x="192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915;p27">
              <a:extLst>
                <a:ext uri="{FF2B5EF4-FFF2-40B4-BE49-F238E27FC236}">
                  <a16:creationId xmlns:a16="http://schemas.microsoft.com/office/drawing/2014/main" id="{5D78BCF8-84F4-4F8B-8398-1014040C54ED}"/>
                </a:ext>
              </a:extLst>
            </p:cNvPr>
            <p:cNvSpPr/>
            <p:nvPr/>
          </p:nvSpPr>
          <p:spPr>
            <a:xfrm>
              <a:off x="3737975" y="5019900"/>
              <a:ext cx="22350" cy="16975"/>
            </a:xfrm>
            <a:custGeom>
              <a:avLst/>
              <a:gdLst/>
              <a:ahLst/>
              <a:cxnLst/>
              <a:rect l="l" t="t" r="r" b="b"/>
              <a:pathLst>
                <a:path w="894" h="679" extrusionOk="0">
                  <a:moveTo>
                    <a:pt x="437" y="157"/>
                  </a:moveTo>
                  <a:cubicBezTo>
                    <a:pt x="522" y="157"/>
                    <a:pt x="608" y="193"/>
                    <a:pt x="656" y="266"/>
                  </a:cubicBezTo>
                  <a:cubicBezTo>
                    <a:pt x="721" y="374"/>
                    <a:pt x="656" y="471"/>
                    <a:pt x="559" y="514"/>
                  </a:cubicBezTo>
                  <a:cubicBezTo>
                    <a:pt x="530" y="525"/>
                    <a:pt x="502" y="529"/>
                    <a:pt x="474" y="529"/>
                  </a:cubicBezTo>
                  <a:cubicBezTo>
                    <a:pt x="267" y="529"/>
                    <a:pt x="96" y="274"/>
                    <a:pt x="354" y="169"/>
                  </a:cubicBezTo>
                  <a:cubicBezTo>
                    <a:pt x="381" y="161"/>
                    <a:pt x="409" y="157"/>
                    <a:pt x="437" y="157"/>
                  </a:cubicBezTo>
                  <a:close/>
                  <a:moveTo>
                    <a:pt x="432" y="1"/>
                  </a:moveTo>
                  <a:cubicBezTo>
                    <a:pt x="401" y="1"/>
                    <a:pt x="369" y="4"/>
                    <a:pt x="339" y="10"/>
                  </a:cubicBezTo>
                  <a:lnTo>
                    <a:pt x="339" y="10"/>
                  </a:lnTo>
                  <a:cubicBezTo>
                    <a:pt x="330" y="11"/>
                    <a:pt x="321" y="13"/>
                    <a:pt x="311" y="17"/>
                  </a:cubicBezTo>
                  <a:cubicBezTo>
                    <a:pt x="311" y="17"/>
                    <a:pt x="311" y="17"/>
                    <a:pt x="311" y="17"/>
                  </a:cubicBezTo>
                  <a:lnTo>
                    <a:pt x="311" y="17"/>
                  </a:lnTo>
                  <a:cubicBezTo>
                    <a:pt x="302" y="19"/>
                    <a:pt x="294" y="22"/>
                    <a:pt x="287" y="26"/>
                  </a:cubicBezTo>
                  <a:lnTo>
                    <a:pt x="287" y="26"/>
                  </a:lnTo>
                  <a:cubicBezTo>
                    <a:pt x="116" y="97"/>
                    <a:pt x="0" y="264"/>
                    <a:pt x="83" y="461"/>
                  </a:cubicBezTo>
                  <a:cubicBezTo>
                    <a:pt x="162" y="608"/>
                    <a:pt x="323" y="679"/>
                    <a:pt x="484" y="679"/>
                  </a:cubicBezTo>
                  <a:cubicBezTo>
                    <a:pt x="524" y="679"/>
                    <a:pt x="563" y="674"/>
                    <a:pt x="602" y="666"/>
                  </a:cubicBezTo>
                  <a:cubicBezTo>
                    <a:pt x="808" y="612"/>
                    <a:pt x="894" y="406"/>
                    <a:pt x="808" y="223"/>
                  </a:cubicBezTo>
                  <a:cubicBezTo>
                    <a:pt x="748" y="78"/>
                    <a:pt x="587" y="1"/>
                    <a:pt x="43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916;p27">
              <a:extLst>
                <a:ext uri="{FF2B5EF4-FFF2-40B4-BE49-F238E27FC236}">
                  <a16:creationId xmlns:a16="http://schemas.microsoft.com/office/drawing/2014/main" id="{D475C077-C28E-4336-92E2-DCD52334D19D}"/>
                </a:ext>
              </a:extLst>
            </p:cNvPr>
            <p:cNvSpPr/>
            <p:nvPr/>
          </p:nvSpPr>
          <p:spPr>
            <a:xfrm>
              <a:off x="3763275" y="5018350"/>
              <a:ext cx="18925" cy="17025"/>
            </a:xfrm>
            <a:custGeom>
              <a:avLst/>
              <a:gdLst/>
              <a:ahLst/>
              <a:cxnLst/>
              <a:rect l="l" t="t" r="r" b="b"/>
              <a:pathLst>
                <a:path w="757" h="681" extrusionOk="0">
                  <a:moveTo>
                    <a:pt x="350" y="158"/>
                  </a:moveTo>
                  <a:cubicBezTo>
                    <a:pt x="411" y="158"/>
                    <a:pt x="468" y="184"/>
                    <a:pt x="509" y="231"/>
                  </a:cubicBezTo>
                  <a:cubicBezTo>
                    <a:pt x="573" y="307"/>
                    <a:pt x="562" y="404"/>
                    <a:pt x="497" y="458"/>
                  </a:cubicBezTo>
                  <a:cubicBezTo>
                    <a:pt x="455" y="495"/>
                    <a:pt x="398" y="521"/>
                    <a:pt x="345" y="521"/>
                  </a:cubicBezTo>
                  <a:cubicBezTo>
                    <a:pt x="304" y="521"/>
                    <a:pt x="266" y="506"/>
                    <a:pt x="238" y="468"/>
                  </a:cubicBezTo>
                  <a:cubicBezTo>
                    <a:pt x="173" y="382"/>
                    <a:pt x="195" y="252"/>
                    <a:pt x="260" y="177"/>
                  </a:cubicBezTo>
                  <a:cubicBezTo>
                    <a:pt x="260" y="177"/>
                    <a:pt x="260" y="177"/>
                    <a:pt x="260" y="177"/>
                  </a:cubicBezTo>
                  <a:lnTo>
                    <a:pt x="260" y="177"/>
                  </a:lnTo>
                  <a:cubicBezTo>
                    <a:pt x="290" y="164"/>
                    <a:pt x="320" y="158"/>
                    <a:pt x="350" y="158"/>
                  </a:cubicBezTo>
                  <a:close/>
                  <a:moveTo>
                    <a:pt x="353" y="1"/>
                  </a:moveTo>
                  <a:cubicBezTo>
                    <a:pt x="300" y="1"/>
                    <a:pt x="245" y="12"/>
                    <a:pt x="193" y="34"/>
                  </a:cubicBezTo>
                  <a:lnTo>
                    <a:pt x="193" y="34"/>
                  </a:lnTo>
                  <a:cubicBezTo>
                    <a:pt x="192" y="34"/>
                    <a:pt x="191" y="34"/>
                    <a:pt x="190" y="34"/>
                  </a:cubicBezTo>
                  <a:cubicBezTo>
                    <a:pt x="173" y="34"/>
                    <a:pt x="156" y="41"/>
                    <a:pt x="141" y="58"/>
                  </a:cubicBezTo>
                  <a:cubicBezTo>
                    <a:pt x="33" y="199"/>
                    <a:pt x="0" y="393"/>
                    <a:pt x="98" y="544"/>
                  </a:cubicBezTo>
                  <a:cubicBezTo>
                    <a:pt x="155" y="641"/>
                    <a:pt x="242" y="681"/>
                    <a:pt x="334" y="681"/>
                  </a:cubicBezTo>
                  <a:cubicBezTo>
                    <a:pt x="416" y="681"/>
                    <a:pt x="502" y="649"/>
                    <a:pt x="573" y="598"/>
                  </a:cubicBezTo>
                  <a:cubicBezTo>
                    <a:pt x="725" y="501"/>
                    <a:pt x="757" y="296"/>
                    <a:pt x="649" y="156"/>
                  </a:cubicBezTo>
                  <a:cubicBezTo>
                    <a:pt x="573" y="51"/>
                    <a:pt x="465" y="1"/>
                    <a:pt x="35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917;p27">
              <a:extLst>
                <a:ext uri="{FF2B5EF4-FFF2-40B4-BE49-F238E27FC236}">
                  <a16:creationId xmlns:a16="http://schemas.microsoft.com/office/drawing/2014/main" id="{9DE96BF7-5DB3-4884-B049-C5E6C00158EF}"/>
                </a:ext>
              </a:extLst>
            </p:cNvPr>
            <p:cNvSpPr/>
            <p:nvPr/>
          </p:nvSpPr>
          <p:spPr>
            <a:xfrm>
              <a:off x="3783800" y="5016325"/>
              <a:ext cx="19425" cy="17925"/>
            </a:xfrm>
            <a:custGeom>
              <a:avLst/>
              <a:gdLst/>
              <a:ahLst/>
              <a:cxnLst/>
              <a:rect l="l" t="t" r="r" b="b"/>
              <a:pathLst>
                <a:path w="777" h="717" extrusionOk="0">
                  <a:moveTo>
                    <a:pt x="383" y="161"/>
                  </a:moveTo>
                  <a:cubicBezTo>
                    <a:pt x="405" y="161"/>
                    <a:pt x="428" y="164"/>
                    <a:pt x="454" y="172"/>
                  </a:cubicBezTo>
                  <a:cubicBezTo>
                    <a:pt x="645" y="235"/>
                    <a:pt x="597" y="550"/>
                    <a:pt x="400" y="550"/>
                  </a:cubicBezTo>
                  <a:cubicBezTo>
                    <a:pt x="396" y="550"/>
                    <a:pt x="393" y="550"/>
                    <a:pt x="389" y="549"/>
                  </a:cubicBezTo>
                  <a:cubicBezTo>
                    <a:pt x="143" y="549"/>
                    <a:pt x="148" y="161"/>
                    <a:pt x="383" y="161"/>
                  </a:cubicBezTo>
                  <a:close/>
                  <a:moveTo>
                    <a:pt x="378" y="1"/>
                  </a:moveTo>
                  <a:cubicBezTo>
                    <a:pt x="228" y="1"/>
                    <a:pt x="97" y="95"/>
                    <a:pt x="55" y="258"/>
                  </a:cubicBezTo>
                  <a:cubicBezTo>
                    <a:pt x="0" y="463"/>
                    <a:pt x="152" y="669"/>
                    <a:pt x="357" y="712"/>
                  </a:cubicBezTo>
                  <a:cubicBezTo>
                    <a:pt x="374" y="715"/>
                    <a:pt x="391" y="716"/>
                    <a:pt x="407" y="716"/>
                  </a:cubicBezTo>
                  <a:cubicBezTo>
                    <a:pt x="559" y="716"/>
                    <a:pt x="686" y="588"/>
                    <a:pt x="725" y="441"/>
                  </a:cubicBezTo>
                  <a:cubicBezTo>
                    <a:pt x="777" y="264"/>
                    <a:pt x="677" y="86"/>
                    <a:pt x="514" y="26"/>
                  </a:cubicBezTo>
                  <a:lnTo>
                    <a:pt x="514" y="26"/>
                  </a:lnTo>
                  <a:cubicBezTo>
                    <a:pt x="509" y="24"/>
                    <a:pt x="504" y="22"/>
                    <a:pt x="497" y="20"/>
                  </a:cubicBezTo>
                  <a:lnTo>
                    <a:pt x="497" y="20"/>
                  </a:lnTo>
                  <a:cubicBezTo>
                    <a:pt x="497" y="20"/>
                    <a:pt x="497" y="20"/>
                    <a:pt x="497" y="20"/>
                  </a:cubicBezTo>
                  <a:cubicBezTo>
                    <a:pt x="497" y="20"/>
                    <a:pt x="497" y="20"/>
                    <a:pt x="496" y="20"/>
                  </a:cubicBezTo>
                  <a:lnTo>
                    <a:pt x="496" y="20"/>
                  </a:lnTo>
                  <a:cubicBezTo>
                    <a:pt x="456" y="7"/>
                    <a:pt x="416" y="1"/>
                    <a:pt x="378"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918;p27">
              <a:extLst>
                <a:ext uri="{FF2B5EF4-FFF2-40B4-BE49-F238E27FC236}">
                  <a16:creationId xmlns:a16="http://schemas.microsoft.com/office/drawing/2014/main" id="{D0A8AE29-117E-4FE9-B4EB-32B32AA3B2B2}"/>
                </a:ext>
              </a:extLst>
            </p:cNvPr>
            <p:cNvSpPr/>
            <p:nvPr/>
          </p:nvSpPr>
          <p:spPr>
            <a:xfrm>
              <a:off x="3738175" y="5042075"/>
              <a:ext cx="19925" cy="17500"/>
            </a:xfrm>
            <a:custGeom>
              <a:avLst/>
              <a:gdLst/>
              <a:ahLst/>
              <a:cxnLst/>
              <a:rect l="l" t="t" r="r" b="b"/>
              <a:pathLst>
                <a:path w="797" h="700" extrusionOk="0">
                  <a:moveTo>
                    <a:pt x="397" y="163"/>
                  </a:moveTo>
                  <a:cubicBezTo>
                    <a:pt x="411" y="163"/>
                    <a:pt x="427" y="165"/>
                    <a:pt x="443" y="168"/>
                  </a:cubicBezTo>
                  <a:cubicBezTo>
                    <a:pt x="446" y="168"/>
                    <a:pt x="449" y="168"/>
                    <a:pt x="453" y="168"/>
                  </a:cubicBezTo>
                  <a:cubicBezTo>
                    <a:pt x="456" y="168"/>
                    <a:pt x="460" y="168"/>
                    <a:pt x="463" y="168"/>
                  </a:cubicBezTo>
                  <a:lnTo>
                    <a:pt x="463" y="168"/>
                  </a:lnTo>
                  <a:cubicBezTo>
                    <a:pt x="464" y="168"/>
                    <a:pt x="464" y="168"/>
                    <a:pt x="464" y="168"/>
                  </a:cubicBezTo>
                  <a:cubicBezTo>
                    <a:pt x="713" y="200"/>
                    <a:pt x="583" y="535"/>
                    <a:pt x="389" y="546"/>
                  </a:cubicBezTo>
                  <a:cubicBezTo>
                    <a:pt x="386" y="546"/>
                    <a:pt x="383" y="546"/>
                    <a:pt x="379" y="546"/>
                  </a:cubicBezTo>
                  <a:cubicBezTo>
                    <a:pt x="125" y="546"/>
                    <a:pt x="160" y="163"/>
                    <a:pt x="397" y="163"/>
                  </a:cubicBezTo>
                  <a:close/>
                  <a:moveTo>
                    <a:pt x="414" y="0"/>
                  </a:moveTo>
                  <a:cubicBezTo>
                    <a:pt x="239" y="0"/>
                    <a:pt x="90" y="106"/>
                    <a:pt x="43" y="287"/>
                  </a:cubicBezTo>
                  <a:cubicBezTo>
                    <a:pt x="0" y="492"/>
                    <a:pt x="162" y="686"/>
                    <a:pt x="367" y="697"/>
                  </a:cubicBezTo>
                  <a:cubicBezTo>
                    <a:pt x="378" y="699"/>
                    <a:pt x="389" y="699"/>
                    <a:pt x="400" y="699"/>
                  </a:cubicBezTo>
                  <a:cubicBezTo>
                    <a:pt x="570" y="699"/>
                    <a:pt x="716" y="546"/>
                    <a:pt x="756" y="384"/>
                  </a:cubicBezTo>
                  <a:cubicBezTo>
                    <a:pt x="796" y="193"/>
                    <a:pt x="678" y="49"/>
                    <a:pt x="505" y="12"/>
                  </a:cubicBezTo>
                  <a:lnTo>
                    <a:pt x="505" y="12"/>
                  </a:lnTo>
                  <a:cubicBezTo>
                    <a:pt x="499" y="10"/>
                    <a:pt x="493" y="8"/>
                    <a:pt x="486" y="6"/>
                  </a:cubicBezTo>
                  <a:cubicBezTo>
                    <a:pt x="461" y="2"/>
                    <a:pt x="437" y="0"/>
                    <a:pt x="41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919;p27">
              <a:extLst>
                <a:ext uri="{FF2B5EF4-FFF2-40B4-BE49-F238E27FC236}">
                  <a16:creationId xmlns:a16="http://schemas.microsoft.com/office/drawing/2014/main" id="{87441FB1-3E4E-414A-9775-DA1218DA0906}"/>
                </a:ext>
              </a:extLst>
            </p:cNvPr>
            <p:cNvSpPr/>
            <p:nvPr/>
          </p:nvSpPr>
          <p:spPr>
            <a:xfrm>
              <a:off x="3763825" y="5040900"/>
              <a:ext cx="19200" cy="17825"/>
            </a:xfrm>
            <a:custGeom>
              <a:avLst/>
              <a:gdLst/>
              <a:ahLst/>
              <a:cxnLst/>
              <a:rect l="l" t="t" r="r" b="b"/>
              <a:pathLst>
                <a:path w="768" h="713" extrusionOk="0">
                  <a:moveTo>
                    <a:pt x="459" y="158"/>
                  </a:moveTo>
                  <a:cubicBezTo>
                    <a:pt x="531" y="158"/>
                    <a:pt x="586" y="197"/>
                    <a:pt x="595" y="301"/>
                  </a:cubicBezTo>
                  <a:cubicBezTo>
                    <a:pt x="605" y="399"/>
                    <a:pt x="540" y="539"/>
                    <a:pt x="422" y="550"/>
                  </a:cubicBezTo>
                  <a:cubicBezTo>
                    <a:pt x="415" y="551"/>
                    <a:pt x="408" y="551"/>
                    <a:pt x="402" y="551"/>
                  </a:cubicBezTo>
                  <a:cubicBezTo>
                    <a:pt x="167" y="551"/>
                    <a:pt x="73" y="183"/>
                    <a:pt x="357" y="183"/>
                  </a:cubicBezTo>
                  <a:cubicBezTo>
                    <a:pt x="373" y="181"/>
                    <a:pt x="387" y="175"/>
                    <a:pt x="398" y="166"/>
                  </a:cubicBezTo>
                  <a:lnTo>
                    <a:pt x="398" y="166"/>
                  </a:lnTo>
                  <a:cubicBezTo>
                    <a:pt x="419" y="161"/>
                    <a:pt x="439" y="158"/>
                    <a:pt x="459" y="158"/>
                  </a:cubicBezTo>
                  <a:close/>
                  <a:moveTo>
                    <a:pt x="458" y="0"/>
                  </a:moveTo>
                  <a:cubicBezTo>
                    <a:pt x="418" y="0"/>
                    <a:pt x="377" y="7"/>
                    <a:pt x="335" y="20"/>
                  </a:cubicBezTo>
                  <a:cubicBezTo>
                    <a:pt x="335" y="20"/>
                    <a:pt x="334" y="21"/>
                    <a:pt x="333" y="21"/>
                  </a:cubicBezTo>
                  <a:lnTo>
                    <a:pt x="333" y="21"/>
                  </a:lnTo>
                  <a:cubicBezTo>
                    <a:pt x="150" y="32"/>
                    <a:pt x="1" y="169"/>
                    <a:pt x="22" y="366"/>
                  </a:cubicBezTo>
                  <a:cubicBezTo>
                    <a:pt x="42" y="564"/>
                    <a:pt x="204" y="712"/>
                    <a:pt x="400" y="712"/>
                  </a:cubicBezTo>
                  <a:cubicBezTo>
                    <a:pt x="407" y="712"/>
                    <a:pt x="415" y="712"/>
                    <a:pt x="422" y="712"/>
                  </a:cubicBezTo>
                  <a:cubicBezTo>
                    <a:pt x="638" y="712"/>
                    <a:pt x="767" y="474"/>
                    <a:pt x="756" y="279"/>
                  </a:cubicBezTo>
                  <a:cubicBezTo>
                    <a:pt x="739" y="99"/>
                    <a:pt x="612" y="0"/>
                    <a:pt x="45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920;p27">
              <a:extLst>
                <a:ext uri="{FF2B5EF4-FFF2-40B4-BE49-F238E27FC236}">
                  <a16:creationId xmlns:a16="http://schemas.microsoft.com/office/drawing/2014/main" id="{A192D641-698A-4C95-A011-235DB0E14D23}"/>
                </a:ext>
              </a:extLst>
            </p:cNvPr>
            <p:cNvSpPr/>
            <p:nvPr/>
          </p:nvSpPr>
          <p:spPr>
            <a:xfrm>
              <a:off x="3787925" y="5039500"/>
              <a:ext cx="18050" cy="16525"/>
            </a:xfrm>
            <a:custGeom>
              <a:avLst/>
              <a:gdLst/>
              <a:ahLst/>
              <a:cxnLst/>
              <a:rect l="l" t="t" r="r" b="b"/>
              <a:pathLst>
                <a:path w="722" h="661" extrusionOk="0">
                  <a:moveTo>
                    <a:pt x="355" y="162"/>
                  </a:moveTo>
                  <a:cubicBezTo>
                    <a:pt x="442" y="168"/>
                    <a:pt x="510" y="221"/>
                    <a:pt x="538" y="314"/>
                  </a:cubicBezTo>
                  <a:cubicBezTo>
                    <a:pt x="560" y="400"/>
                    <a:pt x="495" y="487"/>
                    <a:pt x="408" y="498"/>
                  </a:cubicBezTo>
                  <a:cubicBezTo>
                    <a:pt x="397" y="499"/>
                    <a:pt x="386" y="499"/>
                    <a:pt x="375" y="499"/>
                  </a:cubicBezTo>
                  <a:cubicBezTo>
                    <a:pt x="273" y="499"/>
                    <a:pt x="200" y="454"/>
                    <a:pt x="171" y="347"/>
                  </a:cubicBezTo>
                  <a:cubicBezTo>
                    <a:pt x="149" y="239"/>
                    <a:pt x="246" y="163"/>
                    <a:pt x="344" y="163"/>
                  </a:cubicBezTo>
                  <a:cubicBezTo>
                    <a:pt x="348" y="163"/>
                    <a:pt x="351" y="162"/>
                    <a:pt x="355" y="162"/>
                  </a:cubicBezTo>
                  <a:close/>
                  <a:moveTo>
                    <a:pt x="336" y="0"/>
                  </a:moveTo>
                  <a:cubicBezTo>
                    <a:pt x="328" y="0"/>
                    <a:pt x="319" y="0"/>
                    <a:pt x="311" y="1"/>
                  </a:cubicBezTo>
                  <a:cubicBezTo>
                    <a:pt x="299" y="2"/>
                    <a:pt x="288" y="5"/>
                    <a:pt x="279" y="9"/>
                  </a:cubicBezTo>
                  <a:lnTo>
                    <a:pt x="279" y="9"/>
                  </a:lnTo>
                  <a:cubicBezTo>
                    <a:pt x="117" y="44"/>
                    <a:pt x="0" y="176"/>
                    <a:pt x="20" y="357"/>
                  </a:cubicBezTo>
                  <a:cubicBezTo>
                    <a:pt x="29" y="553"/>
                    <a:pt x="197" y="660"/>
                    <a:pt x="381" y="660"/>
                  </a:cubicBezTo>
                  <a:cubicBezTo>
                    <a:pt x="390" y="660"/>
                    <a:pt x="399" y="660"/>
                    <a:pt x="408" y="660"/>
                  </a:cubicBezTo>
                  <a:cubicBezTo>
                    <a:pt x="592" y="649"/>
                    <a:pt x="721" y="487"/>
                    <a:pt x="700" y="314"/>
                  </a:cubicBezTo>
                  <a:cubicBezTo>
                    <a:pt x="669" y="118"/>
                    <a:pt x="519" y="0"/>
                    <a:pt x="33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921;p27">
              <a:extLst>
                <a:ext uri="{FF2B5EF4-FFF2-40B4-BE49-F238E27FC236}">
                  <a16:creationId xmlns:a16="http://schemas.microsoft.com/office/drawing/2014/main" id="{5073ABAE-4753-4E90-B349-009DA5081216}"/>
                </a:ext>
              </a:extLst>
            </p:cNvPr>
            <p:cNvSpPr/>
            <p:nvPr/>
          </p:nvSpPr>
          <p:spPr>
            <a:xfrm>
              <a:off x="3740050" y="5066975"/>
              <a:ext cx="20225" cy="16575"/>
            </a:xfrm>
            <a:custGeom>
              <a:avLst/>
              <a:gdLst/>
              <a:ahLst/>
              <a:cxnLst/>
              <a:rect l="l" t="t" r="r" b="b"/>
              <a:pathLst>
                <a:path w="809" h="663" extrusionOk="0">
                  <a:moveTo>
                    <a:pt x="447" y="149"/>
                  </a:moveTo>
                  <a:cubicBezTo>
                    <a:pt x="534" y="149"/>
                    <a:pt x="627" y="171"/>
                    <a:pt x="627" y="274"/>
                  </a:cubicBezTo>
                  <a:cubicBezTo>
                    <a:pt x="627" y="393"/>
                    <a:pt x="508" y="479"/>
                    <a:pt x="400" y="501"/>
                  </a:cubicBezTo>
                  <a:cubicBezTo>
                    <a:pt x="389" y="502"/>
                    <a:pt x="378" y="502"/>
                    <a:pt x="367" y="502"/>
                  </a:cubicBezTo>
                  <a:cubicBezTo>
                    <a:pt x="264" y="502"/>
                    <a:pt x="184" y="456"/>
                    <a:pt x="184" y="338"/>
                  </a:cubicBezTo>
                  <a:cubicBezTo>
                    <a:pt x="184" y="250"/>
                    <a:pt x="239" y="169"/>
                    <a:pt x="332" y="157"/>
                  </a:cubicBezTo>
                  <a:lnTo>
                    <a:pt x="332" y="157"/>
                  </a:lnTo>
                  <a:cubicBezTo>
                    <a:pt x="334" y="157"/>
                    <a:pt x="336" y="157"/>
                    <a:pt x="338" y="157"/>
                  </a:cubicBezTo>
                  <a:cubicBezTo>
                    <a:pt x="344" y="157"/>
                    <a:pt x="350" y="157"/>
                    <a:pt x="357" y="155"/>
                  </a:cubicBezTo>
                  <a:cubicBezTo>
                    <a:pt x="360" y="156"/>
                    <a:pt x="363" y="156"/>
                    <a:pt x="366" y="156"/>
                  </a:cubicBezTo>
                  <a:cubicBezTo>
                    <a:pt x="374" y="156"/>
                    <a:pt x="381" y="154"/>
                    <a:pt x="388" y="152"/>
                  </a:cubicBezTo>
                  <a:lnTo>
                    <a:pt x="388" y="152"/>
                  </a:lnTo>
                  <a:cubicBezTo>
                    <a:pt x="407" y="150"/>
                    <a:pt x="427" y="149"/>
                    <a:pt x="447" y="149"/>
                  </a:cubicBezTo>
                  <a:close/>
                  <a:moveTo>
                    <a:pt x="425" y="0"/>
                  </a:moveTo>
                  <a:cubicBezTo>
                    <a:pt x="402" y="0"/>
                    <a:pt x="379" y="1"/>
                    <a:pt x="357" y="4"/>
                  </a:cubicBezTo>
                  <a:cubicBezTo>
                    <a:pt x="350" y="4"/>
                    <a:pt x="344" y="3"/>
                    <a:pt x="337" y="3"/>
                  </a:cubicBezTo>
                  <a:cubicBezTo>
                    <a:pt x="154" y="3"/>
                    <a:pt x="43" y="150"/>
                    <a:pt x="22" y="317"/>
                  </a:cubicBezTo>
                  <a:cubicBezTo>
                    <a:pt x="0" y="533"/>
                    <a:pt x="184" y="663"/>
                    <a:pt x="379" y="663"/>
                  </a:cubicBezTo>
                  <a:cubicBezTo>
                    <a:pt x="584" y="652"/>
                    <a:pt x="768" y="490"/>
                    <a:pt x="789" y="285"/>
                  </a:cubicBezTo>
                  <a:cubicBezTo>
                    <a:pt x="808" y="75"/>
                    <a:pt x="600" y="0"/>
                    <a:pt x="425"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922;p27">
              <a:extLst>
                <a:ext uri="{FF2B5EF4-FFF2-40B4-BE49-F238E27FC236}">
                  <a16:creationId xmlns:a16="http://schemas.microsoft.com/office/drawing/2014/main" id="{82CA0B98-3515-4500-9A4A-3D2884B189C1}"/>
                </a:ext>
              </a:extLst>
            </p:cNvPr>
            <p:cNvSpPr/>
            <p:nvPr/>
          </p:nvSpPr>
          <p:spPr>
            <a:xfrm>
              <a:off x="3765250" y="5066525"/>
              <a:ext cx="18850" cy="13650"/>
            </a:xfrm>
            <a:custGeom>
              <a:avLst/>
              <a:gdLst/>
              <a:ahLst/>
              <a:cxnLst/>
              <a:rect l="l" t="t" r="r" b="b"/>
              <a:pathLst>
                <a:path w="754" h="546" extrusionOk="0">
                  <a:moveTo>
                    <a:pt x="324" y="159"/>
                  </a:moveTo>
                  <a:cubicBezTo>
                    <a:pt x="377" y="159"/>
                    <a:pt x="428" y="169"/>
                    <a:pt x="473" y="195"/>
                  </a:cubicBezTo>
                  <a:cubicBezTo>
                    <a:pt x="559" y="238"/>
                    <a:pt x="526" y="281"/>
                    <a:pt x="473" y="346"/>
                  </a:cubicBezTo>
                  <a:cubicBezTo>
                    <a:pt x="446" y="373"/>
                    <a:pt x="411" y="384"/>
                    <a:pt x="375" y="384"/>
                  </a:cubicBezTo>
                  <a:cubicBezTo>
                    <a:pt x="256" y="384"/>
                    <a:pt x="126" y="262"/>
                    <a:pt x="225" y="170"/>
                  </a:cubicBezTo>
                  <a:lnTo>
                    <a:pt x="225" y="170"/>
                  </a:lnTo>
                  <a:cubicBezTo>
                    <a:pt x="257" y="163"/>
                    <a:pt x="291" y="159"/>
                    <a:pt x="324" y="159"/>
                  </a:cubicBezTo>
                  <a:close/>
                  <a:moveTo>
                    <a:pt x="319" y="1"/>
                  </a:moveTo>
                  <a:cubicBezTo>
                    <a:pt x="276" y="1"/>
                    <a:pt x="233" y="6"/>
                    <a:pt x="193" y="16"/>
                  </a:cubicBezTo>
                  <a:lnTo>
                    <a:pt x="193" y="16"/>
                  </a:lnTo>
                  <a:cubicBezTo>
                    <a:pt x="179" y="16"/>
                    <a:pt x="164" y="21"/>
                    <a:pt x="149" y="32"/>
                  </a:cubicBezTo>
                  <a:lnTo>
                    <a:pt x="149" y="32"/>
                  </a:lnTo>
                  <a:cubicBezTo>
                    <a:pt x="145" y="34"/>
                    <a:pt x="142" y="37"/>
                    <a:pt x="139" y="40"/>
                  </a:cubicBezTo>
                  <a:lnTo>
                    <a:pt x="139" y="40"/>
                  </a:lnTo>
                  <a:cubicBezTo>
                    <a:pt x="18" y="138"/>
                    <a:pt x="0" y="295"/>
                    <a:pt x="105" y="421"/>
                  </a:cubicBezTo>
                  <a:cubicBezTo>
                    <a:pt x="166" y="502"/>
                    <a:pt x="264" y="545"/>
                    <a:pt x="361" y="545"/>
                  </a:cubicBezTo>
                  <a:cubicBezTo>
                    <a:pt x="420" y="545"/>
                    <a:pt x="478" y="530"/>
                    <a:pt x="526" y="497"/>
                  </a:cubicBezTo>
                  <a:cubicBezTo>
                    <a:pt x="667" y="421"/>
                    <a:pt x="754" y="227"/>
                    <a:pt x="613" y="97"/>
                  </a:cubicBezTo>
                  <a:cubicBezTo>
                    <a:pt x="540" y="32"/>
                    <a:pt x="428" y="1"/>
                    <a:pt x="319"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923;p27">
              <a:extLst>
                <a:ext uri="{FF2B5EF4-FFF2-40B4-BE49-F238E27FC236}">
                  <a16:creationId xmlns:a16="http://schemas.microsoft.com/office/drawing/2014/main" id="{8599F6F3-CDEE-4B65-BC88-F828818DEB04}"/>
                </a:ext>
              </a:extLst>
            </p:cNvPr>
            <p:cNvSpPr/>
            <p:nvPr/>
          </p:nvSpPr>
          <p:spPr>
            <a:xfrm>
              <a:off x="3790025" y="5064300"/>
              <a:ext cx="16775" cy="14575"/>
            </a:xfrm>
            <a:custGeom>
              <a:avLst/>
              <a:gdLst/>
              <a:ahLst/>
              <a:cxnLst/>
              <a:rect l="l" t="t" r="r" b="b"/>
              <a:pathLst>
                <a:path w="671" h="583" extrusionOk="0">
                  <a:moveTo>
                    <a:pt x="288" y="164"/>
                  </a:moveTo>
                  <a:cubicBezTo>
                    <a:pt x="289" y="164"/>
                    <a:pt x="291" y="164"/>
                    <a:pt x="292" y="165"/>
                  </a:cubicBezTo>
                  <a:cubicBezTo>
                    <a:pt x="378" y="165"/>
                    <a:pt x="464" y="186"/>
                    <a:pt x="497" y="273"/>
                  </a:cubicBezTo>
                  <a:cubicBezTo>
                    <a:pt x="519" y="349"/>
                    <a:pt x="432" y="402"/>
                    <a:pt x="378" y="413"/>
                  </a:cubicBezTo>
                  <a:cubicBezTo>
                    <a:pt x="354" y="422"/>
                    <a:pt x="329" y="427"/>
                    <a:pt x="306" y="427"/>
                  </a:cubicBezTo>
                  <a:cubicBezTo>
                    <a:pt x="248" y="427"/>
                    <a:pt x="199" y="396"/>
                    <a:pt x="184" y="327"/>
                  </a:cubicBezTo>
                  <a:cubicBezTo>
                    <a:pt x="165" y="251"/>
                    <a:pt x="229" y="192"/>
                    <a:pt x="288" y="164"/>
                  </a:cubicBezTo>
                  <a:close/>
                  <a:moveTo>
                    <a:pt x="290" y="1"/>
                  </a:moveTo>
                  <a:cubicBezTo>
                    <a:pt x="284" y="1"/>
                    <a:pt x="277" y="1"/>
                    <a:pt x="270" y="3"/>
                  </a:cubicBezTo>
                  <a:cubicBezTo>
                    <a:pt x="119" y="46"/>
                    <a:pt x="0" y="186"/>
                    <a:pt x="22" y="359"/>
                  </a:cubicBezTo>
                  <a:cubicBezTo>
                    <a:pt x="49" y="506"/>
                    <a:pt x="170" y="583"/>
                    <a:pt x="305" y="583"/>
                  </a:cubicBezTo>
                  <a:cubicBezTo>
                    <a:pt x="329" y="583"/>
                    <a:pt x="353" y="580"/>
                    <a:pt x="378" y="575"/>
                  </a:cubicBezTo>
                  <a:cubicBezTo>
                    <a:pt x="529" y="553"/>
                    <a:pt x="670" y="445"/>
                    <a:pt x="659" y="273"/>
                  </a:cubicBezTo>
                  <a:cubicBezTo>
                    <a:pt x="638" y="96"/>
                    <a:pt x="477" y="10"/>
                    <a:pt x="311" y="3"/>
                  </a:cubicBezTo>
                  <a:lnTo>
                    <a:pt x="311" y="3"/>
                  </a:lnTo>
                  <a:cubicBezTo>
                    <a:pt x="305" y="2"/>
                    <a:pt x="298" y="1"/>
                    <a:pt x="290"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924;p27">
              <a:extLst>
                <a:ext uri="{FF2B5EF4-FFF2-40B4-BE49-F238E27FC236}">
                  <a16:creationId xmlns:a16="http://schemas.microsoft.com/office/drawing/2014/main" id="{5CD6C65A-7F1E-4636-81B7-D5B1D65DB597}"/>
                </a:ext>
              </a:extLst>
            </p:cNvPr>
            <p:cNvSpPr/>
            <p:nvPr/>
          </p:nvSpPr>
          <p:spPr>
            <a:xfrm>
              <a:off x="3740675" y="4969725"/>
              <a:ext cx="65525" cy="31525"/>
            </a:xfrm>
            <a:custGeom>
              <a:avLst/>
              <a:gdLst/>
              <a:ahLst/>
              <a:cxnLst/>
              <a:rect l="l" t="t" r="r" b="b"/>
              <a:pathLst>
                <a:path w="2621" h="1261" extrusionOk="0">
                  <a:moveTo>
                    <a:pt x="1661" y="360"/>
                  </a:moveTo>
                  <a:cubicBezTo>
                    <a:pt x="1661" y="360"/>
                    <a:pt x="1661" y="360"/>
                    <a:pt x="1661" y="361"/>
                  </a:cubicBezTo>
                  <a:cubicBezTo>
                    <a:pt x="1602" y="428"/>
                    <a:pt x="1544" y="488"/>
                    <a:pt x="1480" y="547"/>
                  </a:cubicBezTo>
                  <a:lnTo>
                    <a:pt x="1480" y="547"/>
                  </a:lnTo>
                  <a:cubicBezTo>
                    <a:pt x="1540" y="484"/>
                    <a:pt x="1600" y="421"/>
                    <a:pt x="1661" y="360"/>
                  </a:cubicBezTo>
                  <a:close/>
                  <a:moveTo>
                    <a:pt x="1293" y="102"/>
                  </a:moveTo>
                  <a:cubicBezTo>
                    <a:pt x="1120" y="394"/>
                    <a:pt x="861" y="617"/>
                    <a:pt x="661" y="888"/>
                  </a:cubicBezTo>
                  <a:lnTo>
                    <a:pt x="661" y="888"/>
                  </a:lnTo>
                  <a:cubicBezTo>
                    <a:pt x="661" y="887"/>
                    <a:pt x="662" y="886"/>
                    <a:pt x="662" y="885"/>
                  </a:cubicBezTo>
                  <a:lnTo>
                    <a:pt x="662" y="885"/>
                  </a:lnTo>
                  <a:cubicBezTo>
                    <a:pt x="729" y="779"/>
                    <a:pt x="798" y="670"/>
                    <a:pt x="872" y="566"/>
                  </a:cubicBezTo>
                  <a:cubicBezTo>
                    <a:pt x="926" y="469"/>
                    <a:pt x="1002" y="394"/>
                    <a:pt x="1067" y="307"/>
                  </a:cubicBezTo>
                  <a:cubicBezTo>
                    <a:pt x="1120" y="243"/>
                    <a:pt x="1260" y="156"/>
                    <a:pt x="1293" y="102"/>
                  </a:cubicBezTo>
                  <a:close/>
                  <a:moveTo>
                    <a:pt x="833" y="945"/>
                  </a:moveTo>
                  <a:lnTo>
                    <a:pt x="833" y="945"/>
                  </a:lnTo>
                  <a:cubicBezTo>
                    <a:pt x="811" y="967"/>
                    <a:pt x="788" y="988"/>
                    <a:pt x="764" y="1009"/>
                  </a:cubicBezTo>
                  <a:cubicBezTo>
                    <a:pt x="787" y="988"/>
                    <a:pt x="810" y="967"/>
                    <a:pt x="833" y="945"/>
                  </a:cubicBezTo>
                  <a:close/>
                  <a:moveTo>
                    <a:pt x="1602" y="479"/>
                  </a:moveTo>
                  <a:cubicBezTo>
                    <a:pt x="1478" y="623"/>
                    <a:pt x="1360" y="775"/>
                    <a:pt x="1228" y="912"/>
                  </a:cubicBezTo>
                  <a:cubicBezTo>
                    <a:pt x="1196" y="944"/>
                    <a:pt x="1121" y="1028"/>
                    <a:pt x="1113" y="1028"/>
                  </a:cubicBezTo>
                  <a:cubicBezTo>
                    <a:pt x="1108" y="1028"/>
                    <a:pt x="1132" y="991"/>
                    <a:pt x="1218" y="879"/>
                  </a:cubicBezTo>
                  <a:cubicBezTo>
                    <a:pt x="1293" y="793"/>
                    <a:pt x="1380" y="718"/>
                    <a:pt x="1456" y="631"/>
                  </a:cubicBezTo>
                  <a:cubicBezTo>
                    <a:pt x="1506" y="581"/>
                    <a:pt x="1555" y="531"/>
                    <a:pt x="1602" y="479"/>
                  </a:cubicBezTo>
                  <a:close/>
                  <a:moveTo>
                    <a:pt x="634" y="0"/>
                  </a:moveTo>
                  <a:cubicBezTo>
                    <a:pt x="630" y="0"/>
                    <a:pt x="626" y="2"/>
                    <a:pt x="623" y="5"/>
                  </a:cubicBezTo>
                  <a:cubicBezTo>
                    <a:pt x="551" y="69"/>
                    <a:pt x="487" y="137"/>
                    <a:pt x="426" y="209"/>
                  </a:cubicBezTo>
                  <a:lnTo>
                    <a:pt x="426" y="209"/>
                  </a:lnTo>
                  <a:cubicBezTo>
                    <a:pt x="450" y="166"/>
                    <a:pt x="472" y="123"/>
                    <a:pt x="494" y="80"/>
                  </a:cubicBezTo>
                  <a:cubicBezTo>
                    <a:pt x="502" y="65"/>
                    <a:pt x="488" y="49"/>
                    <a:pt x="475" y="49"/>
                  </a:cubicBezTo>
                  <a:cubicBezTo>
                    <a:pt x="470" y="49"/>
                    <a:pt x="465" y="52"/>
                    <a:pt x="462" y="58"/>
                  </a:cubicBezTo>
                  <a:cubicBezTo>
                    <a:pt x="332" y="199"/>
                    <a:pt x="213" y="339"/>
                    <a:pt x="95" y="490"/>
                  </a:cubicBezTo>
                  <a:cubicBezTo>
                    <a:pt x="159" y="404"/>
                    <a:pt x="289" y="242"/>
                    <a:pt x="354" y="113"/>
                  </a:cubicBezTo>
                  <a:cubicBezTo>
                    <a:pt x="362" y="95"/>
                    <a:pt x="349" y="77"/>
                    <a:pt x="339" y="77"/>
                  </a:cubicBezTo>
                  <a:cubicBezTo>
                    <a:pt x="336" y="77"/>
                    <a:pt x="334" y="78"/>
                    <a:pt x="332" y="80"/>
                  </a:cubicBezTo>
                  <a:cubicBezTo>
                    <a:pt x="307" y="112"/>
                    <a:pt x="282" y="144"/>
                    <a:pt x="258" y="176"/>
                  </a:cubicBezTo>
                  <a:lnTo>
                    <a:pt x="258" y="176"/>
                  </a:lnTo>
                  <a:cubicBezTo>
                    <a:pt x="256" y="165"/>
                    <a:pt x="245" y="157"/>
                    <a:pt x="233" y="157"/>
                  </a:cubicBezTo>
                  <a:cubicBezTo>
                    <a:pt x="227" y="157"/>
                    <a:pt x="219" y="160"/>
                    <a:pt x="213" y="166"/>
                  </a:cubicBezTo>
                  <a:cubicBezTo>
                    <a:pt x="138" y="274"/>
                    <a:pt x="62" y="382"/>
                    <a:pt x="8" y="512"/>
                  </a:cubicBezTo>
                  <a:cubicBezTo>
                    <a:pt x="0" y="527"/>
                    <a:pt x="9" y="543"/>
                    <a:pt x="22" y="543"/>
                  </a:cubicBezTo>
                  <a:cubicBezTo>
                    <a:pt x="27" y="543"/>
                    <a:pt x="34" y="540"/>
                    <a:pt x="40" y="534"/>
                  </a:cubicBezTo>
                  <a:cubicBezTo>
                    <a:pt x="57" y="512"/>
                    <a:pt x="73" y="491"/>
                    <a:pt x="89" y="470"/>
                  </a:cubicBezTo>
                  <a:lnTo>
                    <a:pt x="89" y="470"/>
                  </a:lnTo>
                  <a:cubicBezTo>
                    <a:pt x="70" y="501"/>
                    <a:pt x="51" y="533"/>
                    <a:pt x="30" y="566"/>
                  </a:cubicBezTo>
                  <a:cubicBezTo>
                    <a:pt x="22" y="582"/>
                    <a:pt x="36" y="597"/>
                    <a:pt x="48" y="597"/>
                  </a:cubicBezTo>
                  <a:cubicBezTo>
                    <a:pt x="54" y="597"/>
                    <a:pt x="59" y="594"/>
                    <a:pt x="62" y="588"/>
                  </a:cubicBezTo>
                  <a:cubicBezTo>
                    <a:pt x="181" y="447"/>
                    <a:pt x="343" y="296"/>
                    <a:pt x="419" y="145"/>
                  </a:cubicBezTo>
                  <a:lnTo>
                    <a:pt x="419" y="145"/>
                  </a:lnTo>
                  <a:cubicBezTo>
                    <a:pt x="342" y="306"/>
                    <a:pt x="233" y="453"/>
                    <a:pt x="122" y="598"/>
                  </a:cubicBezTo>
                  <a:lnTo>
                    <a:pt x="122" y="598"/>
                  </a:lnTo>
                  <a:cubicBezTo>
                    <a:pt x="86" y="620"/>
                    <a:pt x="73" y="639"/>
                    <a:pt x="79" y="653"/>
                  </a:cubicBezTo>
                  <a:lnTo>
                    <a:pt x="79" y="653"/>
                  </a:lnTo>
                  <a:cubicBezTo>
                    <a:pt x="62" y="675"/>
                    <a:pt x="46" y="696"/>
                    <a:pt x="30" y="718"/>
                  </a:cubicBezTo>
                  <a:cubicBezTo>
                    <a:pt x="22" y="733"/>
                    <a:pt x="36" y="748"/>
                    <a:pt x="52" y="748"/>
                  </a:cubicBezTo>
                  <a:cubicBezTo>
                    <a:pt x="59" y="748"/>
                    <a:pt x="67" y="746"/>
                    <a:pt x="73" y="739"/>
                  </a:cubicBezTo>
                  <a:cubicBezTo>
                    <a:pt x="231" y="528"/>
                    <a:pt x="389" y="297"/>
                    <a:pt x="578" y="94"/>
                  </a:cubicBezTo>
                  <a:lnTo>
                    <a:pt x="578" y="94"/>
                  </a:lnTo>
                  <a:cubicBezTo>
                    <a:pt x="499" y="183"/>
                    <a:pt x="447" y="334"/>
                    <a:pt x="386" y="426"/>
                  </a:cubicBezTo>
                  <a:cubicBezTo>
                    <a:pt x="344" y="486"/>
                    <a:pt x="298" y="547"/>
                    <a:pt x="250" y="608"/>
                  </a:cubicBezTo>
                  <a:lnTo>
                    <a:pt x="250" y="608"/>
                  </a:lnTo>
                  <a:cubicBezTo>
                    <a:pt x="218" y="627"/>
                    <a:pt x="204" y="646"/>
                    <a:pt x="203" y="668"/>
                  </a:cubicBezTo>
                  <a:lnTo>
                    <a:pt x="203" y="668"/>
                  </a:lnTo>
                  <a:cubicBezTo>
                    <a:pt x="181" y="695"/>
                    <a:pt x="160" y="722"/>
                    <a:pt x="138" y="750"/>
                  </a:cubicBezTo>
                  <a:cubicBezTo>
                    <a:pt x="130" y="765"/>
                    <a:pt x="144" y="780"/>
                    <a:pt x="156" y="780"/>
                  </a:cubicBezTo>
                  <a:cubicBezTo>
                    <a:pt x="162" y="780"/>
                    <a:pt x="167" y="778"/>
                    <a:pt x="170" y="771"/>
                  </a:cubicBezTo>
                  <a:lnTo>
                    <a:pt x="462" y="415"/>
                  </a:lnTo>
                  <a:cubicBezTo>
                    <a:pt x="494" y="372"/>
                    <a:pt x="537" y="318"/>
                    <a:pt x="570" y="274"/>
                  </a:cubicBezTo>
                  <a:cubicBezTo>
                    <a:pt x="578" y="266"/>
                    <a:pt x="667" y="127"/>
                    <a:pt x="676" y="127"/>
                  </a:cubicBezTo>
                  <a:lnTo>
                    <a:pt x="676" y="127"/>
                  </a:lnTo>
                  <a:cubicBezTo>
                    <a:pt x="679" y="127"/>
                    <a:pt x="674" y="141"/>
                    <a:pt x="656" y="177"/>
                  </a:cubicBezTo>
                  <a:cubicBezTo>
                    <a:pt x="537" y="447"/>
                    <a:pt x="311" y="674"/>
                    <a:pt x="170" y="934"/>
                  </a:cubicBezTo>
                  <a:cubicBezTo>
                    <a:pt x="162" y="949"/>
                    <a:pt x="171" y="964"/>
                    <a:pt x="180" y="964"/>
                  </a:cubicBezTo>
                  <a:cubicBezTo>
                    <a:pt x="184" y="964"/>
                    <a:pt x="188" y="962"/>
                    <a:pt x="191" y="955"/>
                  </a:cubicBezTo>
                  <a:cubicBezTo>
                    <a:pt x="407" y="706"/>
                    <a:pt x="591" y="437"/>
                    <a:pt x="796" y="178"/>
                  </a:cubicBezTo>
                  <a:lnTo>
                    <a:pt x="796" y="178"/>
                  </a:lnTo>
                  <a:cubicBezTo>
                    <a:pt x="635" y="382"/>
                    <a:pt x="407" y="696"/>
                    <a:pt x="267" y="966"/>
                  </a:cubicBezTo>
                  <a:cubicBezTo>
                    <a:pt x="258" y="975"/>
                    <a:pt x="278" y="990"/>
                    <a:pt x="291" y="990"/>
                  </a:cubicBezTo>
                  <a:cubicBezTo>
                    <a:pt x="294" y="990"/>
                    <a:pt x="297" y="990"/>
                    <a:pt x="299" y="987"/>
                  </a:cubicBezTo>
                  <a:cubicBezTo>
                    <a:pt x="527" y="771"/>
                    <a:pt x="688" y="512"/>
                    <a:pt x="894" y="286"/>
                  </a:cubicBezTo>
                  <a:cubicBezTo>
                    <a:pt x="926" y="251"/>
                    <a:pt x="942" y="236"/>
                    <a:pt x="948" y="233"/>
                  </a:cubicBezTo>
                  <a:lnTo>
                    <a:pt x="948" y="233"/>
                  </a:lnTo>
                  <a:cubicBezTo>
                    <a:pt x="878" y="324"/>
                    <a:pt x="814" y="420"/>
                    <a:pt x="749" y="515"/>
                  </a:cubicBezTo>
                  <a:lnTo>
                    <a:pt x="749" y="515"/>
                  </a:lnTo>
                  <a:cubicBezTo>
                    <a:pt x="643" y="660"/>
                    <a:pt x="530" y="793"/>
                    <a:pt x="407" y="934"/>
                  </a:cubicBezTo>
                  <a:cubicBezTo>
                    <a:pt x="392" y="949"/>
                    <a:pt x="404" y="964"/>
                    <a:pt x="420" y="964"/>
                  </a:cubicBezTo>
                  <a:cubicBezTo>
                    <a:pt x="427" y="964"/>
                    <a:pt x="434" y="962"/>
                    <a:pt x="440" y="955"/>
                  </a:cubicBezTo>
                  <a:cubicBezTo>
                    <a:pt x="661" y="762"/>
                    <a:pt x="803" y="506"/>
                    <a:pt x="974" y="268"/>
                  </a:cubicBezTo>
                  <a:lnTo>
                    <a:pt x="974" y="268"/>
                  </a:lnTo>
                  <a:cubicBezTo>
                    <a:pt x="945" y="319"/>
                    <a:pt x="916" y="369"/>
                    <a:pt x="883" y="415"/>
                  </a:cubicBezTo>
                  <a:cubicBezTo>
                    <a:pt x="764" y="610"/>
                    <a:pt x="645" y="814"/>
                    <a:pt x="537" y="1009"/>
                  </a:cubicBezTo>
                  <a:cubicBezTo>
                    <a:pt x="530" y="1030"/>
                    <a:pt x="541" y="1042"/>
                    <a:pt x="553" y="1042"/>
                  </a:cubicBezTo>
                  <a:cubicBezTo>
                    <a:pt x="555" y="1042"/>
                    <a:pt x="557" y="1041"/>
                    <a:pt x="559" y="1041"/>
                  </a:cubicBezTo>
                  <a:lnTo>
                    <a:pt x="559" y="1041"/>
                  </a:lnTo>
                  <a:cubicBezTo>
                    <a:pt x="559" y="1041"/>
                    <a:pt x="559" y="1041"/>
                    <a:pt x="559" y="1042"/>
                  </a:cubicBezTo>
                  <a:cubicBezTo>
                    <a:pt x="550" y="1050"/>
                    <a:pt x="563" y="1066"/>
                    <a:pt x="580" y="1066"/>
                  </a:cubicBezTo>
                  <a:cubicBezTo>
                    <a:pt x="583" y="1066"/>
                    <a:pt x="587" y="1065"/>
                    <a:pt x="591" y="1063"/>
                  </a:cubicBezTo>
                  <a:cubicBezTo>
                    <a:pt x="904" y="847"/>
                    <a:pt x="1077" y="512"/>
                    <a:pt x="1336" y="253"/>
                  </a:cubicBezTo>
                  <a:cubicBezTo>
                    <a:pt x="1410" y="179"/>
                    <a:pt x="1442" y="152"/>
                    <a:pt x="1449" y="152"/>
                  </a:cubicBezTo>
                  <a:cubicBezTo>
                    <a:pt x="1468" y="152"/>
                    <a:pt x="1309" y="345"/>
                    <a:pt x="1293" y="361"/>
                  </a:cubicBezTo>
                  <a:cubicBezTo>
                    <a:pt x="1218" y="447"/>
                    <a:pt x="1142" y="534"/>
                    <a:pt x="1067" y="610"/>
                  </a:cubicBezTo>
                  <a:cubicBezTo>
                    <a:pt x="926" y="761"/>
                    <a:pt x="808" y="901"/>
                    <a:pt x="700" y="1063"/>
                  </a:cubicBezTo>
                  <a:cubicBezTo>
                    <a:pt x="682" y="1081"/>
                    <a:pt x="700" y="1098"/>
                    <a:pt x="713" y="1098"/>
                  </a:cubicBezTo>
                  <a:cubicBezTo>
                    <a:pt x="716" y="1098"/>
                    <a:pt x="719" y="1097"/>
                    <a:pt x="721" y="1095"/>
                  </a:cubicBezTo>
                  <a:cubicBezTo>
                    <a:pt x="1012" y="858"/>
                    <a:pt x="1207" y="545"/>
                    <a:pt x="1456" y="274"/>
                  </a:cubicBezTo>
                  <a:cubicBezTo>
                    <a:pt x="1466" y="263"/>
                    <a:pt x="1474" y="254"/>
                    <a:pt x="1481" y="246"/>
                  </a:cubicBezTo>
                  <a:lnTo>
                    <a:pt x="1481" y="246"/>
                  </a:lnTo>
                  <a:cubicBezTo>
                    <a:pt x="1473" y="257"/>
                    <a:pt x="1464" y="270"/>
                    <a:pt x="1456" y="286"/>
                  </a:cubicBezTo>
                  <a:cubicBezTo>
                    <a:pt x="1380" y="404"/>
                    <a:pt x="1283" y="512"/>
                    <a:pt x="1196" y="620"/>
                  </a:cubicBezTo>
                  <a:cubicBezTo>
                    <a:pt x="1067" y="771"/>
                    <a:pt x="926" y="912"/>
                    <a:pt x="808" y="1063"/>
                  </a:cubicBezTo>
                  <a:cubicBezTo>
                    <a:pt x="790" y="1081"/>
                    <a:pt x="808" y="1098"/>
                    <a:pt x="821" y="1098"/>
                  </a:cubicBezTo>
                  <a:cubicBezTo>
                    <a:pt x="824" y="1098"/>
                    <a:pt x="827" y="1097"/>
                    <a:pt x="829" y="1095"/>
                  </a:cubicBezTo>
                  <a:cubicBezTo>
                    <a:pt x="1120" y="793"/>
                    <a:pt x="1380" y="458"/>
                    <a:pt x="1693" y="166"/>
                  </a:cubicBezTo>
                  <a:lnTo>
                    <a:pt x="1693" y="166"/>
                  </a:lnTo>
                  <a:cubicBezTo>
                    <a:pt x="1617" y="242"/>
                    <a:pt x="1477" y="469"/>
                    <a:pt x="1358" y="588"/>
                  </a:cubicBezTo>
                  <a:cubicBezTo>
                    <a:pt x="1218" y="739"/>
                    <a:pt x="1056" y="879"/>
                    <a:pt x="904" y="1042"/>
                  </a:cubicBezTo>
                  <a:cubicBezTo>
                    <a:pt x="896" y="1050"/>
                    <a:pt x="907" y="1071"/>
                    <a:pt x="922" y="1071"/>
                  </a:cubicBezTo>
                  <a:cubicBezTo>
                    <a:pt x="927" y="1071"/>
                    <a:pt x="932" y="1069"/>
                    <a:pt x="937" y="1063"/>
                  </a:cubicBezTo>
                  <a:cubicBezTo>
                    <a:pt x="1061" y="972"/>
                    <a:pt x="1173" y="866"/>
                    <a:pt x="1281" y="756"/>
                  </a:cubicBezTo>
                  <a:lnTo>
                    <a:pt x="1281" y="756"/>
                  </a:lnTo>
                  <a:cubicBezTo>
                    <a:pt x="1194" y="856"/>
                    <a:pt x="1112" y="957"/>
                    <a:pt x="1034" y="1063"/>
                  </a:cubicBezTo>
                  <a:cubicBezTo>
                    <a:pt x="1026" y="1081"/>
                    <a:pt x="1038" y="1098"/>
                    <a:pt x="1055" y="1098"/>
                  </a:cubicBezTo>
                  <a:cubicBezTo>
                    <a:pt x="1059" y="1098"/>
                    <a:pt x="1063" y="1097"/>
                    <a:pt x="1067" y="1095"/>
                  </a:cubicBezTo>
                  <a:cubicBezTo>
                    <a:pt x="1391" y="847"/>
                    <a:pt x="1596" y="502"/>
                    <a:pt x="1898" y="231"/>
                  </a:cubicBezTo>
                  <a:cubicBezTo>
                    <a:pt x="1926" y="205"/>
                    <a:pt x="1941" y="195"/>
                    <a:pt x="1946" y="195"/>
                  </a:cubicBezTo>
                  <a:cubicBezTo>
                    <a:pt x="1969" y="195"/>
                    <a:pt x="1840" y="367"/>
                    <a:pt x="1823" y="394"/>
                  </a:cubicBezTo>
                  <a:cubicBezTo>
                    <a:pt x="1747" y="502"/>
                    <a:pt x="1650" y="610"/>
                    <a:pt x="1564" y="706"/>
                  </a:cubicBezTo>
                  <a:cubicBezTo>
                    <a:pt x="1413" y="869"/>
                    <a:pt x="1261" y="1042"/>
                    <a:pt x="1142" y="1225"/>
                  </a:cubicBezTo>
                  <a:cubicBezTo>
                    <a:pt x="1134" y="1243"/>
                    <a:pt x="1147" y="1261"/>
                    <a:pt x="1164" y="1261"/>
                  </a:cubicBezTo>
                  <a:cubicBezTo>
                    <a:pt x="1167" y="1261"/>
                    <a:pt x="1171" y="1260"/>
                    <a:pt x="1175" y="1258"/>
                  </a:cubicBezTo>
                  <a:cubicBezTo>
                    <a:pt x="1349" y="1133"/>
                    <a:pt x="1503" y="986"/>
                    <a:pt x="1651" y="833"/>
                  </a:cubicBezTo>
                  <a:lnTo>
                    <a:pt x="1651" y="833"/>
                  </a:lnTo>
                  <a:cubicBezTo>
                    <a:pt x="1595" y="900"/>
                    <a:pt x="1541" y="970"/>
                    <a:pt x="1488" y="1042"/>
                  </a:cubicBezTo>
                  <a:cubicBezTo>
                    <a:pt x="1480" y="1058"/>
                    <a:pt x="1490" y="1067"/>
                    <a:pt x="1504" y="1067"/>
                  </a:cubicBezTo>
                  <a:cubicBezTo>
                    <a:pt x="1509" y="1067"/>
                    <a:pt x="1515" y="1066"/>
                    <a:pt x="1521" y="1063"/>
                  </a:cubicBezTo>
                  <a:cubicBezTo>
                    <a:pt x="1721" y="897"/>
                    <a:pt x="1894" y="703"/>
                    <a:pt x="2078" y="526"/>
                  </a:cubicBezTo>
                  <a:lnTo>
                    <a:pt x="2078" y="526"/>
                  </a:lnTo>
                  <a:cubicBezTo>
                    <a:pt x="1919" y="683"/>
                    <a:pt x="1764" y="873"/>
                    <a:pt x="1629" y="1042"/>
                  </a:cubicBezTo>
                  <a:cubicBezTo>
                    <a:pt x="1612" y="1050"/>
                    <a:pt x="1621" y="1071"/>
                    <a:pt x="1635" y="1071"/>
                  </a:cubicBezTo>
                  <a:cubicBezTo>
                    <a:pt x="1640" y="1071"/>
                    <a:pt x="1645" y="1069"/>
                    <a:pt x="1650" y="1063"/>
                  </a:cubicBezTo>
                  <a:cubicBezTo>
                    <a:pt x="1769" y="955"/>
                    <a:pt x="1888" y="826"/>
                    <a:pt x="1996" y="706"/>
                  </a:cubicBezTo>
                  <a:cubicBezTo>
                    <a:pt x="2044" y="659"/>
                    <a:pt x="2301" y="419"/>
                    <a:pt x="2336" y="419"/>
                  </a:cubicBezTo>
                  <a:cubicBezTo>
                    <a:pt x="2348" y="419"/>
                    <a:pt x="2332" y="450"/>
                    <a:pt x="2266" y="534"/>
                  </a:cubicBezTo>
                  <a:cubicBezTo>
                    <a:pt x="2093" y="739"/>
                    <a:pt x="1855" y="891"/>
                    <a:pt x="1747" y="1150"/>
                  </a:cubicBezTo>
                  <a:cubicBezTo>
                    <a:pt x="1747" y="1166"/>
                    <a:pt x="1759" y="1175"/>
                    <a:pt x="1769" y="1175"/>
                  </a:cubicBezTo>
                  <a:cubicBezTo>
                    <a:pt x="1773" y="1175"/>
                    <a:pt x="1777" y="1174"/>
                    <a:pt x="1780" y="1171"/>
                  </a:cubicBezTo>
                  <a:cubicBezTo>
                    <a:pt x="2018" y="987"/>
                    <a:pt x="2212" y="771"/>
                    <a:pt x="2438" y="566"/>
                  </a:cubicBezTo>
                  <a:cubicBezTo>
                    <a:pt x="2483" y="516"/>
                    <a:pt x="2508" y="492"/>
                    <a:pt x="2513" y="492"/>
                  </a:cubicBezTo>
                  <a:cubicBezTo>
                    <a:pt x="2519" y="492"/>
                    <a:pt x="2508" y="513"/>
                    <a:pt x="2482" y="555"/>
                  </a:cubicBezTo>
                  <a:cubicBezTo>
                    <a:pt x="2428" y="642"/>
                    <a:pt x="2352" y="718"/>
                    <a:pt x="2277" y="793"/>
                  </a:cubicBezTo>
                  <a:cubicBezTo>
                    <a:pt x="2169" y="901"/>
                    <a:pt x="2050" y="999"/>
                    <a:pt x="1941" y="1117"/>
                  </a:cubicBezTo>
                  <a:cubicBezTo>
                    <a:pt x="1933" y="1127"/>
                    <a:pt x="1939" y="1152"/>
                    <a:pt x="1955" y="1152"/>
                  </a:cubicBezTo>
                  <a:cubicBezTo>
                    <a:pt x="1957" y="1152"/>
                    <a:pt x="1960" y="1151"/>
                    <a:pt x="1963" y="1150"/>
                  </a:cubicBezTo>
                  <a:cubicBezTo>
                    <a:pt x="2126" y="1095"/>
                    <a:pt x="2244" y="977"/>
                    <a:pt x="2374" y="858"/>
                  </a:cubicBezTo>
                  <a:cubicBezTo>
                    <a:pt x="2428" y="814"/>
                    <a:pt x="2482" y="771"/>
                    <a:pt x="2546" y="728"/>
                  </a:cubicBezTo>
                  <a:lnTo>
                    <a:pt x="2546" y="728"/>
                  </a:lnTo>
                  <a:cubicBezTo>
                    <a:pt x="2493" y="771"/>
                    <a:pt x="2438" y="836"/>
                    <a:pt x="2385" y="879"/>
                  </a:cubicBezTo>
                  <a:cubicBezTo>
                    <a:pt x="2309" y="944"/>
                    <a:pt x="2244" y="1009"/>
                    <a:pt x="2179" y="1095"/>
                  </a:cubicBezTo>
                  <a:cubicBezTo>
                    <a:pt x="2171" y="1104"/>
                    <a:pt x="2176" y="1120"/>
                    <a:pt x="2189" y="1120"/>
                  </a:cubicBezTo>
                  <a:cubicBezTo>
                    <a:pt x="2193" y="1120"/>
                    <a:pt x="2197" y="1119"/>
                    <a:pt x="2201" y="1117"/>
                  </a:cubicBezTo>
                  <a:cubicBezTo>
                    <a:pt x="2277" y="1095"/>
                    <a:pt x="2330" y="1063"/>
                    <a:pt x="2406" y="1020"/>
                  </a:cubicBezTo>
                  <a:cubicBezTo>
                    <a:pt x="2432" y="995"/>
                    <a:pt x="2472" y="947"/>
                    <a:pt x="2473" y="947"/>
                  </a:cubicBezTo>
                  <a:lnTo>
                    <a:pt x="2473" y="947"/>
                  </a:lnTo>
                  <a:cubicBezTo>
                    <a:pt x="2473" y="947"/>
                    <a:pt x="2453" y="971"/>
                    <a:pt x="2395" y="1042"/>
                  </a:cubicBezTo>
                  <a:cubicBezTo>
                    <a:pt x="2385" y="1052"/>
                    <a:pt x="2395" y="1074"/>
                    <a:pt x="2406" y="1074"/>
                  </a:cubicBezTo>
                  <a:cubicBezTo>
                    <a:pt x="2428" y="1063"/>
                    <a:pt x="2515" y="1042"/>
                    <a:pt x="2515" y="1020"/>
                  </a:cubicBezTo>
                  <a:cubicBezTo>
                    <a:pt x="2515" y="1033"/>
                    <a:pt x="2527" y="1042"/>
                    <a:pt x="2538" y="1042"/>
                  </a:cubicBezTo>
                  <a:cubicBezTo>
                    <a:pt x="2546" y="1042"/>
                    <a:pt x="2553" y="1039"/>
                    <a:pt x="2558" y="1031"/>
                  </a:cubicBezTo>
                  <a:cubicBezTo>
                    <a:pt x="2558" y="1020"/>
                    <a:pt x="2558" y="1009"/>
                    <a:pt x="2568" y="1009"/>
                  </a:cubicBezTo>
                  <a:cubicBezTo>
                    <a:pt x="2568" y="987"/>
                    <a:pt x="2558" y="987"/>
                    <a:pt x="2546" y="977"/>
                  </a:cubicBezTo>
                  <a:cubicBezTo>
                    <a:pt x="2501" y="977"/>
                    <a:pt x="2452" y="1024"/>
                    <a:pt x="2450" y="1024"/>
                  </a:cubicBezTo>
                  <a:cubicBezTo>
                    <a:pt x="2449" y="1024"/>
                    <a:pt x="2469" y="1003"/>
                    <a:pt x="2525" y="934"/>
                  </a:cubicBezTo>
                  <a:cubicBezTo>
                    <a:pt x="2534" y="916"/>
                    <a:pt x="2528" y="898"/>
                    <a:pt x="2514" y="898"/>
                  </a:cubicBezTo>
                  <a:cubicBezTo>
                    <a:pt x="2511" y="898"/>
                    <a:pt x="2507" y="899"/>
                    <a:pt x="2503" y="901"/>
                  </a:cubicBezTo>
                  <a:cubicBezTo>
                    <a:pt x="2472" y="916"/>
                    <a:pt x="2330" y="1010"/>
                    <a:pt x="2312" y="1010"/>
                  </a:cubicBezTo>
                  <a:cubicBezTo>
                    <a:pt x="2305" y="1010"/>
                    <a:pt x="2317" y="995"/>
                    <a:pt x="2363" y="955"/>
                  </a:cubicBezTo>
                  <a:cubicBezTo>
                    <a:pt x="2450" y="869"/>
                    <a:pt x="2546" y="793"/>
                    <a:pt x="2611" y="685"/>
                  </a:cubicBezTo>
                  <a:cubicBezTo>
                    <a:pt x="2620" y="676"/>
                    <a:pt x="2608" y="660"/>
                    <a:pt x="2591" y="660"/>
                  </a:cubicBezTo>
                  <a:cubicBezTo>
                    <a:pt x="2587" y="660"/>
                    <a:pt x="2583" y="661"/>
                    <a:pt x="2579" y="663"/>
                  </a:cubicBezTo>
                  <a:cubicBezTo>
                    <a:pt x="2493" y="718"/>
                    <a:pt x="2417" y="771"/>
                    <a:pt x="2342" y="836"/>
                  </a:cubicBezTo>
                  <a:cubicBezTo>
                    <a:pt x="2266" y="901"/>
                    <a:pt x="2201" y="966"/>
                    <a:pt x="2114" y="1020"/>
                  </a:cubicBezTo>
                  <a:cubicBezTo>
                    <a:pt x="2100" y="1035"/>
                    <a:pt x="2026" y="1099"/>
                    <a:pt x="2020" y="1099"/>
                  </a:cubicBezTo>
                  <a:cubicBezTo>
                    <a:pt x="2017" y="1099"/>
                    <a:pt x="2029" y="1084"/>
                    <a:pt x="2071" y="1042"/>
                  </a:cubicBezTo>
                  <a:cubicBezTo>
                    <a:pt x="2255" y="847"/>
                    <a:pt x="2471" y="696"/>
                    <a:pt x="2579" y="447"/>
                  </a:cubicBezTo>
                  <a:cubicBezTo>
                    <a:pt x="2588" y="439"/>
                    <a:pt x="2575" y="423"/>
                    <a:pt x="2564" y="423"/>
                  </a:cubicBezTo>
                  <a:cubicBezTo>
                    <a:pt x="2562" y="423"/>
                    <a:pt x="2560" y="424"/>
                    <a:pt x="2558" y="426"/>
                  </a:cubicBezTo>
                  <a:cubicBezTo>
                    <a:pt x="2438" y="512"/>
                    <a:pt x="2320" y="620"/>
                    <a:pt x="2212" y="718"/>
                  </a:cubicBezTo>
                  <a:cubicBezTo>
                    <a:pt x="2158" y="782"/>
                    <a:pt x="2093" y="847"/>
                    <a:pt x="2028" y="912"/>
                  </a:cubicBezTo>
                  <a:cubicBezTo>
                    <a:pt x="1998" y="942"/>
                    <a:pt x="1874" y="1010"/>
                    <a:pt x="1849" y="1045"/>
                  </a:cubicBezTo>
                  <a:lnTo>
                    <a:pt x="1849" y="1045"/>
                  </a:lnTo>
                  <a:cubicBezTo>
                    <a:pt x="1990" y="790"/>
                    <a:pt x="2267" y="629"/>
                    <a:pt x="2428" y="372"/>
                  </a:cubicBezTo>
                  <a:cubicBezTo>
                    <a:pt x="2436" y="356"/>
                    <a:pt x="2426" y="346"/>
                    <a:pt x="2412" y="346"/>
                  </a:cubicBezTo>
                  <a:cubicBezTo>
                    <a:pt x="2407" y="346"/>
                    <a:pt x="2401" y="347"/>
                    <a:pt x="2395" y="350"/>
                  </a:cubicBezTo>
                  <a:cubicBezTo>
                    <a:pt x="2332" y="379"/>
                    <a:pt x="2273" y="414"/>
                    <a:pt x="2217" y="454"/>
                  </a:cubicBezTo>
                  <a:lnTo>
                    <a:pt x="2217" y="454"/>
                  </a:lnTo>
                  <a:cubicBezTo>
                    <a:pt x="2261" y="404"/>
                    <a:pt x="2303" y="352"/>
                    <a:pt x="2342" y="296"/>
                  </a:cubicBezTo>
                  <a:cubicBezTo>
                    <a:pt x="2350" y="278"/>
                    <a:pt x="2337" y="261"/>
                    <a:pt x="2327" y="261"/>
                  </a:cubicBezTo>
                  <a:cubicBezTo>
                    <a:pt x="2324" y="261"/>
                    <a:pt x="2322" y="262"/>
                    <a:pt x="2320" y="264"/>
                  </a:cubicBezTo>
                  <a:cubicBezTo>
                    <a:pt x="2061" y="458"/>
                    <a:pt x="1855" y="706"/>
                    <a:pt x="1617" y="923"/>
                  </a:cubicBezTo>
                  <a:lnTo>
                    <a:pt x="1693" y="847"/>
                  </a:lnTo>
                  <a:cubicBezTo>
                    <a:pt x="1747" y="771"/>
                    <a:pt x="1812" y="706"/>
                    <a:pt x="1877" y="631"/>
                  </a:cubicBezTo>
                  <a:cubicBezTo>
                    <a:pt x="1989" y="501"/>
                    <a:pt x="2109" y="372"/>
                    <a:pt x="2224" y="237"/>
                  </a:cubicBezTo>
                  <a:lnTo>
                    <a:pt x="2224" y="237"/>
                  </a:lnTo>
                  <a:cubicBezTo>
                    <a:pt x="2248" y="219"/>
                    <a:pt x="2259" y="206"/>
                    <a:pt x="2257" y="197"/>
                  </a:cubicBezTo>
                  <a:lnTo>
                    <a:pt x="2257" y="197"/>
                  </a:lnTo>
                  <a:cubicBezTo>
                    <a:pt x="2274" y="177"/>
                    <a:pt x="2292" y="156"/>
                    <a:pt x="2309" y="134"/>
                  </a:cubicBezTo>
                  <a:cubicBezTo>
                    <a:pt x="2325" y="126"/>
                    <a:pt x="2317" y="105"/>
                    <a:pt x="2302" y="105"/>
                  </a:cubicBezTo>
                  <a:cubicBezTo>
                    <a:pt x="2298" y="105"/>
                    <a:pt x="2292" y="107"/>
                    <a:pt x="2287" y="113"/>
                  </a:cubicBezTo>
                  <a:cubicBezTo>
                    <a:pt x="1941" y="437"/>
                    <a:pt x="1650" y="814"/>
                    <a:pt x="1283" y="1128"/>
                  </a:cubicBezTo>
                  <a:cubicBezTo>
                    <a:pt x="1249" y="1162"/>
                    <a:pt x="1230" y="1179"/>
                    <a:pt x="1225" y="1179"/>
                  </a:cubicBezTo>
                  <a:cubicBezTo>
                    <a:pt x="1220" y="1179"/>
                    <a:pt x="1236" y="1154"/>
                    <a:pt x="1272" y="1107"/>
                  </a:cubicBezTo>
                  <a:cubicBezTo>
                    <a:pt x="1315" y="1042"/>
                    <a:pt x="1369" y="977"/>
                    <a:pt x="1423" y="923"/>
                  </a:cubicBezTo>
                  <a:cubicBezTo>
                    <a:pt x="1499" y="836"/>
                    <a:pt x="1574" y="761"/>
                    <a:pt x="1650" y="674"/>
                  </a:cubicBezTo>
                  <a:cubicBezTo>
                    <a:pt x="1801" y="512"/>
                    <a:pt x="1931" y="339"/>
                    <a:pt x="2028" y="134"/>
                  </a:cubicBezTo>
                  <a:cubicBezTo>
                    <a:pt x="2037" y="117"/>
                    <a:pt x="2024" y="99"/>
                    <a:pt x="2007" y="99"/>
                  </a:cubicBezTo>
                  <a:cubicBezTo>
                    <a:pt x="2004" y="99"/>
                    <a:pt x="2000" y="100"/>
                    <a:pt x="1996" y="101"/>
                  </a:cubicBezTo>
                  <a:cubicBezTo>
                    <a:pt x="1889" y="178"/>
                    <a:pt x="1795" y="267"/>
                    <a:pt x="1705" y="363"/>
                  </a:cubicBezTo>
                  <a:lnTo>
                    <a:pt x="1705" y="363"/>
                  </a:lnTo>
                  <a:cubicBezTo>
                    <a:pt x="1753" y="307"/>
                    <a:pt x="1800" y="249"/>
                    <a:pt x="1845" y="188"/>
                  </a:cubicBezTo>
                  <a:cubicBezTo>
                    <a:pt x="1852" y="173"/>
                    <a:pt x="1838" y="157"/>
                    <a:pt x="1825" y="157"/>
                  </a:cubicBezTo>
                  <a:cubicBezTo>
                    <a:pt x="1820" y="157"/>
                    <a:pt x="1815" y="160"/>
                    <a:pt x="1812" y="166"/>
                  </a:cubicBezTo>
                  <a:cubicBezTo>
                    <a:pt x="1738" y="229"/>
                    <a:pt x="1670" y="295"/>
                    <a:pt x="1604" y="362"/>
                  </a:cubicBezTo>
                  <a:lnTo>
                    <a:pt x="1604" y="362"/>
                  </a:lnTo>
                  <a:cubicBezTo>
                    <a:pt x="1662" y="284"/>
                    <a:pt x="1715" y="202"/>
                    <a:pt x="1758" y="113"/>
                  </a:cubicBezTo>
                  <a:cubicBezTo>
                    <a:pt x="1767" y="95"/>
                    <a:pt x="1754" y="77"/>
                    <a:pt x="1737" y="77"/>
                  </a:cubicBezTo>
                  <a:cubicBezTo>
                    <a:pt x="1733" y="77"/>
                    <a:pt x="1729" y="78"/>
                    <a:pt x="1725" y="80"/>
                  </a:cubicBezTo>
                  <a:cubicBezTo>
                    <a:pt x="1636" y="160"/>
                    <a:pt x="1552" y="244"/>
                    <a:pt x="1470" y="331"/>
                  </a:cubicBezTo>
                  <a:lnTo>
                    <a:pt x="1470" y="331"/>
                  </a:lnTo>
                  <a:cubicBezTo>
                    <a:pt x="1507" y="275"/>
                    <a:pt x="1542" y="217"/>
                    <a:pt x="1574" y="156"/>
                  </a:cubicBezTo>
                  <a:cubicBezTo>
                    <a:pt x="1583" y="147"/>
                    <a:pt x="1571" y="131"/>
                    <a:pt x="1555" y="131"/>
                  </a:cubicBezTo>
                  <a:cubicBezTo>
                    <a:pt x="1551" y="131"/>
                    <a:pt x="1546" y="132"/>
                    <a:pt x="1542" y="134"/>
                  </a:cubicBezTo>
                  <a:cubicBezTo>
                    <a:pt x="1509" y="163"/>
                    <a:pt x="1478" y="194"/>
                    <a:pt x="1447" y="225"/>
                  </a:cubicBezTo>
                  <a:lnTo>
                    <a:pt x="1447" y="225"/>
                  </a:lnTo>
                  <a:cubicBezTo>
                    <a:pt x="1473" y="187"/>
                    <a:pt x="1498" y="150"/>
                    <a:pt x="1521" y="113"/>
                  </a:cubicBezTo>
                  <a:cubicBezTo>
                    <a:pt x="1529" y="95"/>
                    <a:pt x="1516" y="77"/>
                    <a:pt x="1505" y="77"/>
                  </a:cubicBezTo>
                  <a:cubicBezTo>
                    <a:pt x="1503" y="77"/>
                    <a:pt x="1501" y="78"/>
                    <a:pt x="1499" y="80"/>
                  </a:cubicBezTo>
                  <a:cubicBezTo>
                    <a:pt x="1175" y="286"/>
                    <a:pt x="1002" y="631"/>
                    <a:pt x="731" y="901"/>
                  </a:cubicBezTo>
                  <a:cubicBezTo>
                    <a:pt x="700" y="934"/>
                    <a:pt x="667" y="955"/>
                    <a:pt x="645" y="987"/>
                  </a:cubicBezTo>
                  <a:cubicBezTo>
                    <a:pt x="688" y="912"/>
                    <a:pt x="731" y="847"/>
                    <a:pt x="786" y="782"/>
                  </a:cubicBezTo>
                  <a:lnTo>
                    <a:pt x="1012" y="523"/>
                  </a:lnTo>
                  <a:cubicBezTo>
                    <a:pt x="1142" y="372"/>
                    <a:pt x="1261" y="221"/>
                    <a:pt x="1369" y="58"/>
                  </a:cubicBezTo>
                  <a:cubicBezTo>
                    <a:pt x="1369" y="41"/>
                    <a:pt x="1362" y="23"/>
                    <a:pt x="1348" y="23"/>
                  </a:cubicBezTo>
                  <a:cubicBezTo>
                    <a:pt x="1344" y="23"/>
                    <a:pt x="1341" y="24"/>
                    <a:pt x="1336" y="26"/>
                  </a:cubicBezTo>
                  <a:cubicBezTo>
                    <a:pt x="1179" y="133"/>
                    <a:pt x="1047" y="266"/>
                    <a:pt x="931" y="414"/>
                  </a:cubicBezTo>
                  <a:lnTo>
                    <a:pt x="931" y="414"/>
                  </a:lnTo>
                  <a:cubicBezTo>
                    <a:pt x="1011" y="282"/>
                    <a:pt x="1093" y="153"/>
                    <a:pt x="1175" y="26"/>
                  </a:cubicBezTo>
                  <a:cubicBezTo>
                    <a:pt x="1191" y="10"/>
                    <a:pt x="1177" y="0"/>
                    <a:pt x="1165" y="0"/>
                  </a:cubicBezTo>
                  <a:cubicBezTo>
                    <a:pt x="1160" y="0"/>
                    <a:pt x="1156" y="2"/>
                    <a:pt x="1153" y="5"/>
                  </a:cubicBezTo>
                  <a:cubicBezTo>
                    <a:pt x="1106" y="48"/>
                    <a:pt x="1063" y="94"/>
                    <a:pt x="1021" y="142"/>
                  </a:cubicBezTo>
                  <a:lnTo>
                    <a:pt x="1021" y="142"/>
                  </a:lnTo>
                  <a:cubicBezTo>
                    <a:pt x="1016" y="136"/>
                    <a:pt x="1007" y="131"/>
                    <a:pt x="999" y="131"/>
                  </a:cubicBezTo>
                  <a:cubicBezTo>
                    <a:pt x="996" y="131"/>
                    <a:pt x="993" y="132"/>
                    <a:pt x="991" y="134"/>
                  </a:cubicBezTo>
                  <a:cubicBezTo>
                    <a:pt x="731" y="361"/>
                    <a:pt x="570" y="653"/>
                    <a:pt x="332" y="901"/>
                  </a:cubicBezTo>
                  <a:cubicBezTo>
                    <a:pt x="527" y="696"/>
                    <a:pt x="743" y="382"/>
                    <a:pt x="861" y="113"/>
                  </a:cubicBezTo>
                  <a:cubicBezTo>
                    <a:pt x="870" y="95"/>
                    <a:pt x="857" y="77"/>
                    <a:pt x="841" y="77"/>
                  </a:cubicBezTo>
                  <a:cubicBezTo>
                    <a:pt x="837" y="77"/>
                    <a:pt x="833" y="78"/>
                    <a:pt x="829" y="80"/>
                  </a:cubicBezTo>
                  <a:cubicBezTo>
                    <a:pt x="726" y="205"/>
                    <a:pt x="612" y="340"/>
                    <a:pt x="507" y="477"/>
                  </a:cubicBezTo>
                  <a:lnTo>
                    <a:pt x="507" y="477"/>
                  </a:lnTo>
                  <a:cubicBezTo>
                    <a:pt x="603" y="343"/>
                    <a:pt x="693" y="206"/>
                    <a:pt x="753" y="48"/>
                  </a:cubicBezTo>
                  <a:cubicBezTo>
                    <a:pt x="761" y="32"/>
                    <a:pt x="746" y="22"/>
                    <a:pt x="733" y="22"/>
                  </a:cubicBezTo>
                  <a:cubicBezTo>
                    <a:pt x="728" y="22"/>
                    <a:pt x="724" y="23"/>
                    <a:pt x="721" y="26"/>
                  </a:cubicBezTo>
                  <a:lnTo>
                    <a:pt x="564" y="218"/>
                  </a:lnTo>
                  <a:lnTo>
                    <a:pt x="564" y="218"/>
                  </a:lnTo>
                  <a:cubicBezTo>
                    <a:pt x="599" y="156"/>
                    <a:pt x="630" y="92"/>
                    <a:pt x="656" y="26"/>
                  </a:cubicBezTo>
                  <a:cubicBezTo>
                    <a:pt x="656" y="10"/>
                    <a:pt x="645" y="0"/>
                    <a:pt x="63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925;p27">
              <a:extLst>
                <a:ext uri="{FF2B5EF4-FFF2-40B4-BE49-F238E27FC236}">
                  <a16:creationId xmlns:a16="http://schemas.microsoft.com/office/drawing/2014/main" id="{71397817-3F8A-4926-9E0A-4C3340F464F7}"/>
                </a:ext>
              </a:extLst>
            </p:cNvPr>
            <p:cNvSpPr/>
            <p:nvPr/>
          </p:nvSpPr>
          <p:spPr>
            <a:xfrm>
              <a:off x="3728750" y="4967625"/>
              <a:ext cx="27800" cy="128900"/>
            </a:xfrm>
            <a:custGeom>
              <a:avLst/>
              <a:gdLst/>
              <a:ahLst/>
              <a:cxnLst/>
              <a:rect l="l" t="t" r="r" b="b"/>
              <a:pathLst>
                <a:path w="1112" h="5156" extrusionOk="0">
                  <a:moveTo>
                    <a:pt x="258" y="348"/>
                  </a:moveTo>
                  <a:lnTo>
                    <a:pt x="258" y="348"/>
                  </a:lnTo>
                  <a:cubicBezTo>
                    <a:pt x="255" y="352"/>
                    <a:pt x="252" y="356"/>
                    <a:pt x="249" y="360"/>
                  </a:cubicBezTo>
                  <a:lnTo>
                    <a:pt x="249" y="360"/>
                  </a:lnTo>
                  <a:cubicBezTo>
                    <a:pt x="252" y="357"/>
                    <a:pt x="254" y="353"/>
                    <a:pt x="258" y="348"/>
                  </a:cubicBezTo>
                  <a:close/>
                  <a:moveTo>
                    <a:pt x="226" y="963"/>
                  </a:moveTo>
                  <a:cubicBezTo>
                    <a:pt x="225" y="964"/>
                    <a:pt x="224" y="966"/>
                    <a:pt x="224" y="967"/>
                  </a:cubicBezTo>
                  <a:lnTo>
                    <a:pt x="224" y="967"/>
                  </a:lnTo>
                  <a:cubicBezTo>
                    <a:pt x="224" y="966"/>
                    <a:pt x="225" y="964"/>
                    <a:pt x="226" y="963"/>
                  </a:cubicBezTo>
                  <a:close/>
                  <a:moveTo>
                    <a:pt x="355" y="2314"/>
                  </a:moveTo>
                  <a:cubicBezTo>
                    <a:pt x="354" y="2318"/>
                    <a:pt x="353" y="2323"/>
                    <a:pt x="352" y="2327"/>
                  </a:cubicBezTo>
                  <a:lnTo>
                    <a:pt x="352" y="2327"/>
                  </a:lnTo>
                  <a:cubicBezTo>
                    <a:pt x="353" y="2323"/>
                    <a:pt x="354" y="2319"/>
                    <a:pt x="355" y="2314"/>
                  </a:cubicBezTo>
                  <a:close/>
                  <a:moveTo>
                    <a:pt x="366" y="1"/>
                  </a:moveTo>
                  <a:cubicBezTo>
                    <a:pt x="357" y="1"/>
                    <a:pt x="348" y="4"/>
                    <a:pt x="344" y="13"/>
                  </a:cubicBezTo>
                  <a:cubicBezTo>
                    <a:pt x="301" y="197"/>
                    <a:pt x="193" y="305"/>
                    <a:pt x="118" y="466"/>
                  </a:cubicBezTo>
                  <a:cubicBezTo>
                    <a:pt x="109" y="475"/>
                    <a:pt x="114" y="491"/>
                    <a:pt x="128" y="491"/>
                  </a:cubicBezTo>
                  <a:cubicBezTo>
                    <a:pt x="131" y="491"/>
                    <a:pt x="135" y="490"/>
                    <a:pt x="139" y="488"/>
                  </a:cubicBezTo>
                  <a:cubicBezTo>
                    <a:pt x="163" y="478"/>
                    <a:pt x="176" y="472"/>
                    <a:pt x="184" y="467"/>
                  </a:cubicBezTo>
                  <a:lnTo>
                    <a:pt x="184" y="467"/>
                  </a:lnTo>
                  <a:cubicBezTo>
                    <a:pt x="127" y="574"/>
                    <a:pt x="84" y="687"/>
                    <a:pt x="53" y="812"/>
                  </a:cubicBezTo>
                  <a:cubicBezTo>
                    <a:pt x="53" y="828"/>
                    <a:pt x="64" y="838"/>
                    <a:pt x="75" y="838"/>
                  </a:cubicBezTo>
                  <a:cubicBezTo>
                    <a:pt x="79" y="838"/>
                    <a:pt x="82" y="837"/>
                    <a:pt x="85" y="834"/>
                  </a:cubicBezTo>
                  <a:cubicBezTo>
                    <a:pt x="160" y="802"/>
                    <a:pt x="129" y="812"/>
                    <a:pt x="191" y="760"/>
                  </a:cubicBezTo>
                  <a:lnTo>
                    <a:pt x="191" y="760"/>
                  </a:lnTo>
                  <a:cubicBezTo>
                    <a:pt x="188" y="766"/>
                    <a:pt x="185" y="773"/>
                    <a:pt x="183" y="780"/>
                  </a:cubicBezTo>
                  <a:cubicBezTo>
                    <a:pt x="118" y="910"/>
                    <a:pt x="53" y="1007"/>
                    <a:pt x="53" y="1158"/>
                  </a:cubicBezTo>
                  <a:cubicBezTo>
                    <a:pt x="53" y="1174"/>
                    <a:pt x="64" y="1184"/>
                    <a:pt x="75" y="1184"/>
                  </a:cubicBezTo>
                  <a:cubicBezTo>
                    <a:pt x="79" y="1184"/>
                    <a:pt x="82" y="1182"/>
                    <a:pt x="85" y="1179"/>
                  </a:cubicBezTo>
                  <a:cubicBezTo>
                    <a:pt x="115" y="1162"/>
                    <a:pt x="122" y="1157"/>
                    <a:pt x="129" y="1149"/>
                  </a:cubicBezTo>
                  <a:lnTo>
                    <a:pt x="129" y="1149"/>
                  </a:lnTo>
                  <a:cubicBezTo>
                    <a:pt x="69" y="1287"/>
                    <a:pt x="32" y="1431"/>
                    <a:pt x="10" y="1580"/>
                  </a:cubicBezTo>
                  <a:cubicBezTo>
                    <a:pt x="1" y="1588"/>
                    <a:pt x="13" y="1604"/>
                    <a:pt x="24" y="1604"/>
                  </a:cubicBezTo>
                  <a:cubicBezTo>
                    <a:pt x="27" y="1604"/>
                    <a:pt x="29" y="1603"/>
                    <a:pt x="31" y="1601"/>
                  </a:cubicBezTo>
                  <a:cubicBezTo>
                    <a:pt x="139" y="1525"/>
                    <a:pt x="183" y="1395"/>
                    <a:pt x="247" y="1277"/>
                  </a:cubicBezTo>
                  <a:lnTo>
                    <a:pt x="247" y="1277"/>
                  </a:lnTo>
                  <a:cubicBezTo>
                    <a:pt x="161" y="1439"/>
                    <a:pt x="96" y="1655"/>
                    <a:pt x="53" y="1839"/>
                  </a:cubicBezTo>
                  <a:cubicBezTo>
                    <a:pt x="53" y="1856"/>
                    <a:pt x="67" y="1874"/>
                    <a:pt x="78" y="1874"/>
                  </a:cubicBezTo>
                  <a:cubicBezTo>
                    <a:pt x="81" y="1874"/>
                    <a:pt x="83" y="1873"/>
                    <a:pt x="85" y="1871"/>
                  </a:cubicBezTo>
                  <a:cubicBezTo>
                    <a:pt x="193" y="1784"/>
                    <a:pt x="247" y="1698"/>
                    <a:pt x="312" y="1590"/>
                  </a:cubicBezTo>
                  <a:cubicBezTo>
                    <a:pt x="339" y="1544"/>
                    <a:pt x="350" y="1526"/>
                    <a:pt x="352" y="1526"/>
                  </a:cubicBezTo>
                  <a:lnTo>
                    <a:pt x="352" y="1526"/>
                  </a:lnTo>
                  <a:cubicBezTo>
                    <a:pt x="360" y="1526"/>
                    <a:pt x="244" y="1759"/>
                    <a:pt x="244" y="1759"/>
                  </a:cubicBezTo>
                  <a:cubicBezTo>
                    <a:pt x="244" y="1759"/>
                    <a:pt x="245" y="1757"/>
                    <a:pt x="247" y="1752"/>
                  </a:cubicBezTo>
                  <a:lnTo>
                    <a:pt x="247" y="1752"/>
                  </a:lnTo>
                  <a:cubicBezTo>
                    <a:pt x="193" y="1860"/>
                    <a:pt x="139" y="1947"/>
                    <a:pt x="85" y="2055"/>
                  </a:cubicBezTo>
                  <a:cubicBezTo>
                    <a:pt x="76" y="2063"/>
                    <a:pt x="89" y="2079"/>
                    <a:pt x="106" y="2079"/>
                  </a:cubicBezTo>
                  <a:cubicBezTo>
                    <a:pt x="110" y="2079"/>
                    <a:pt x="114" y="2078"/>
                    <a:pt x="118" y="2076"/>
                  </a:cubicBezTo>
                  <a:cubicBezTo>
                    <a:pt x="215" y="2022"/>
                    <a:pt x="279" y="1947"/>
                    <a:pt x="344" y="1849"/>
                  </a:cubicBezTo>
                  <a:cubicBezTo>
                    <a:pt x="390" y="1777"/>
                    <a:pt x="410" y="1751"/>
                    <a:pt x="415" y="1751"/>
                  </a:cubicBezTo>
                  <a:cubicBezTo>
                    <a:pt x="427" y="1751"/>
                    <a:pt x="359" y="1890"/>
                    <a:pt x="344" y="1936"/>
                  </a:cubicBezTo>
                  <a:cubicBezTo>
                    <a:pt x="301" y="2044"/>
                    <a:pt x="258" y="2152"/>
                    <a:pt x="215" y="2271"/>
                  </a:cubicBezTo>
                  <a:cubicBezTo>
                    <a:pt x="215" y="2278"/>
                    <a:pt x="225" y="2291"/>
                    <a:pt x="235" y="2291"/>
                  </a:cubicBezTo>
                  <a:cubicBezTo>
                    <a:pt x="239" y="2291"/>
                    <a:pt x="244" y="2288"/>
                    <a:pt x="247" y="2281"/>
                  </a:cubicBezTo>
                  <a:cubicBezTo>
                    <a:pt x="295" y="2234"/>
                    <a:pt x="330" y="2176"/>
                    <a:pt x="355" y="2118"/>
                  </a:cubicBezTo>
                  <a:lnTo>
                    <a:pt x="355" y="2118"/>
                  </a:lnTo>
                  <a:cubicBezTo>
                    <a:pt x="303" y="2256"/>
                    <a:pt x="240" y="2389"/>
                    <a:pt x="193" y="2530"/>
                  </a:cubicBezTo>
                  <a:cubicBezTo>
                    <a:pt x="185" y="2546"/>
                    <a:pt x="195" y="2556"/>
                    <a:pt x="205" y="2556"/>
                  </a:cubicBezTo>
                  <a:cubicBezTo>
                    <a:pt x="208" y="2556"/>
                    <a:pt x="212" y="2555"/>
                    <a:pt x="215" y="2552"/>
                  </a:cubicBezTo>
                  <a:cubicBezTo>
                    <a:pt x="243" y="2540"/>
                    <a:pt x="264" y="2527"/>
                    <a:pt x="281" y="2513"/>
                  </a:cubicBezTo>
                  <a:lnTo>
                    <a:pt x="281" y="2513"/>
                  </a:lnTo>
                  <a:cubicBezTo>
                    <a:pt x="229" y="2630"/>
                    <a:pt x="175" y="2747"/>
                    <a:pt x="161" y="2886"/>
                  </a:cubicBezTo>
                  <a:cubicBezTo>
                    <a:pt x="161" y="2894"/>
                    <a:pt x="172" y="2902"/>
                    <a:pt x="182" y="2902"/>
                  </a:cubicBezTo>
                  <a:cubicBezTo>
                    <a:pt x="186" y="2902"/>
                    <a:pt x="190" y="2901"/>
                    <a:pt x="193" y="2898"/>
                  </a:cubicBezTo>
                  <a:cubicBezTo>
                    <a:pt x="236" y="2865"/>
                    <a:pt x="269" y="2833"/>
                    <a:pt x="301" y="2790"/>
                  </a:cubicBezTo>
                  <a:cubicBezTo>
                    <a:pt x="330" y="2749"/>
                    <a:pt x="344" y="2717"/>
                    <a:pt x="345" y="2717"/>
                  </a:cubicBezTo>
                  <a:lnTo>
                    <a:pt x="345" y="2717"/>
                  </a:lnTo>
                  <a:cubicBezTo>
                    <a:pt x="346" y="2717"/>
                    <a:pt x="338" y="2740"/>
                    <a:pt x="323" y="2800"/>
                  </a:cubicBezTo>
                  <a:cubicBezTo>
                    <a:pt x="279" y="2962"/>
                    <a:pt x="183" y="3114"/>
                    <a:pt x="139" y="3275"/>
                  </a:cubicBezTo>
                  <a:cubicBezTo>
                    <a:pt x="131" y="3291"/>
                    <a:pt x="146" y="3301"/>
                    <a:pt x="159" y="3301"/>
                  </a:cubicBezTo>
                  <a:cubicBezTo>
                    <a:pt x="164" y="3301"/>
                    <a:pt x="169" y="3300"/>
                    <a:pt x="171" y="3297"/>
                  </a:cubicBezTo>
                  <a:cubicBezTo>
                    <a:pt x="258" y="3210"/>
                    <a:pt x="301" y="3114"/>
                    <a:pt x="344" y="3006"/>
                  </a:cubicBezTo>
                  <a:cubicBezTo>
                    <a:pt x="366" y="2958"/>
                    <a:pt x="375" y="2941"/>
                    <a:pt x="375" y="2941"/>
                  </a:cubicBezTo>
                  <a:lnTo>
                    <a:pt x="375" y="2941"/>
                  </a:lnTo>
                  <a:cubicBezTo>
                    <a:pt x="376" y="2941"/>
                    <a:pt x="331" y="3044"/>
                    <a:pt x="323" y="3059"/>
                  </a:cubicBezTo>
                  <a:cubicBezTo>
                    <a:pt x="291" y="3189"/>
                    <a:pt x="247" y="3308"/>
                    <a:pt x="215" y="3427"/>
                  </a:cubicBezTo>
                  <a:cubicBezTo>
                    <a:pt x="215" y="3442"/>
                    <a:pt x="225" y="3457"/>
                    <a:pt x="236" y="3457"/>
                  </a:cubicBezTo>
                  <a:cubicBezTo>
                    <a:pt x="240" y="3457"/>
                    <a:pt x="244" y="3454"/>
                    <a:pt x="247" y="3448"/>
                  </a:cubicBezTo>
                  <a:cubicBezTo>
                    <a:pt x="301" y="3383"/>
                    <a:pt x="291" y="3405"/>
                    <a:pt x="334" y="3330"/>
                  </a:cubicBezTo>
                  <a:lnTo>
                    <a:pt x="341" y="3315"/>
                  </a:lnTo>
                  <a:lnTo>
                    <a:pt x="341" y="3315"/>
                  </a:lnTo>
                  <a:cubicBezTo>
                    <a:pt x="302" y="3468"/>
                    <a:pt x="241" y="3616"/>
                    <a:pt x="215" y="3772"/>
                  </a:cubicBezTo>
                  <a:cubicBezTo>
                    <a:pt x="215" y="3788"/>
                    <a:pt x="225" y="3803"/>
                    <a:pt x="239" y="3803"/>
                  </a:cubicBezTo>
                  <a:cubicBezTo>
                    <a:pt x="245" y="3803"/>
                    <a:pt x="251" y="3800"/>
                    <a:pt x="258" y="3794"/>
                  </a:cubicBezTo>
                  <a:cubicBezTo>
                    <a:pt x="301" y="3729"/>
                    <a:pt x="323" y="3664"/>
                    <a:pt x="334" y="3611"/>
                  </a:cubicBezTo>
                  <a:lnTo>
                    <a:pt x="334" y="3611"/>
                  </a:lnTo>
                  <a:cubicBezTo>
                    <a:pt x="323" y="3686"/>
                    <a:pt x="291" y="3762"/>
                    <a:pt x="258" y="3827"/>
                  </a:cubicBezTo>
                  <a:cubicBezTo>
                    <a:pt x="226" y="3945"/>
                    <a:pt x="183" y="4053"/>
                    <a:pt x="193" y="4183"/>
                  </a:cubicBezTo>
                  <a:cubicBezTo>
                    <a:pt x="193" y="4191"/>
                    <a:pt x="204" y="4198"/>
                    <a:pt x="214" y="4198"/>
                  </a:cubicBezTo>
                  <a:cubicBezTo>
                    <a:pt x="218" y="4198"/>
                    <a:pt x="223" y="4197"/>
                    <a:pt x="226" y="4194"/>
                  </a:cubicBezTo>
                  <a:cubicBezTo>
                    <a:pt x="243" y="4167"/>
                    <a:pt x="258" y="4140"/>
                    <a:pt x="273" y="4114"/>
                  </a:cubicBezTo>
                  <a:lnTo>
                    <a:pt x="273" y="4114"/>
                  </a:lnTo>
                  <a:cubicBezTo>
                    <a:pt x="250" y="4194"/>
                    <a:pt x="230" y="4272"/>
                    <a:pt x="215" y="4356"/>
                  </a:cubicBezTo>
                  <a:cubicBezTo>
                    <a:pt x="215" y="4371"/>
                    <a:pt x="225" y="4386"/>
                    <a:pt x="236" y="4386"/>
                  </a:cubicBezTo>
                  <a:cubicBezTo>
                    <a:pt x="240" y="4386"/>
                    <a:pt x="244" y="4384"/>
                    <a:pt x="247" y="4377"/>
                  </a:cubicBezTo>
                  <a:cubicBezTo>
                    <a:pt x="282" y="4335"/>
                    <a:pt x="309" y="4297"/>
                    <a:pt x="331" y="4258"/>
                  </a:cubicBezTo>
                  <a:lnTo>
                    <a:pt x="331" y="4258"/>
                  </a:lnTo>
                  <a:cubicBezTo>
                    <a:pt x="299" y="4381"/>
                    <a:pt x="275" y="4505"/>
                    <a:pt x="301" y="4637"/>
                  </a:cubicBezTo>
                  <a:cubicBezTo>
                    <a:pt x="301" y="4642"/>
                    <a:pt x="306" y="4645"/>
                    <a:pt x="313" y="4645"/>
                  </a:cubicBezTo>
                  <a:cubicBezTo>
                    <a:pt x="320" y="4645"/>
                    <a:pt x="328" y="4642"/>
                    <a:pt x="334" y="4637"/>
                  </a:cubicBezTo>
                  <a:cubicBezTo>
                    <a:pt x="347" y="4620"/>
                    <a:pt x="357" y="4603"/>
                    <a:pt x="365" y="4586"/>
                  </a:cubicBezTo>
                  <a:lnTo>
                    <a:pt x="365" y="4586"/>
                  </a:lnTo>
                  <a:cubicBezTo>
                    <a:pt x="344" y="4671"/>
                    <a:pt x="356" y="4735"/>
                    <a:pt x="377" y="4821"/>
                  </a:cubicBezTo>
                  <a:cubicBezTo>
                    <a:pt x="377" y="4828"/>
                    <a:pt x="388" y="4836"/>
                    <a:pt x="398" y="4836"/>
                  </a:cubicBezTo>
                  <a:cubicBezTo>
                    <a:pt x="402" y="4836"/>
                    <a:pt x="406" y="4834"/>
                    <a:pt x="409" y="4831"/>
                  </a:cubicBezTo>
                  <a:cubicBezTo>
                    <a:pt x="423" y="4819"/>
                    <a:pt x="433" y="4814"/>
                    <a:pt x="442" y="4814"/>
                  </a:cubicBezTo>
                  <a:cubicBezTo>
                    <a:pt x="482" y="4814"/>
                    <a:pt x="480" y="4920"/>
                    <a:pt x="507" y="4982"/>
                  </a:cubicBezTo>
                  <a:cubicBezTo>
                    <a:pt x="512" y="4988"/>
                    <a:pt x="517" y="4991"/>
                    <a:pt x="523" y="4991"/>
                  </a:cubicBezTo>
                  <a:cubicBezTo>
                    <a:pt x="528" y="4991"/>
                    <a:pt x="533" y="4988"/>
                    <a:pt x="539" y="4982"/>
                  </a:cubicBezTo>
                  <a:cubicBezTo>
                    <a:pt x="566" y="4958"/>
                    <a:pt x="584" y="4948"/>
                    <a:pt x="598" y="4948"/>
                  </a:cubicBezTo>
                  <a:cubicBezTo>
                    <a:pt x="628" y="4948"/>
                    <a:pt x="642" y="4993"/>
                    <a:pt x="701" y="5037"/>
                  </a:cubicBezTo>
                  <a:cubicBezTo>
                    <a:pt x="809" y="5112"/>
                    <a:pt x="960" y="5155"/>
                    <a:pt x="1079" y="5155"/>
                  </a:cubicBezTo>
                  <a:cubicBezTo>
                    <a:pt x="1112" y="5145"/>
                    <a:pt x="1112" y="5112"/>
                    <a:pt x="1079" y="5112"/>
                  </a:cubicBezTo>
                  <a:cubicBezTo>
                    <a:pt x="1071" y="5113"/>
                    <a:pt x="1063" y="5113"/>
                    <a:pt x="1055" y="5113"/>
                  </a:cubicBezTo>
                  <a:cubicBezTo>
                    <a:pt x="917" y="5113"/>
                    <a:pt x="666" y="5028"/>
                    <a:pt x="625" y="4885"/>
                  </a:cubicBezTo>
                  <a:cubicBezTo>
                    <a:pt x="625" y="4877"/>
                    <a:pt x="614" y="4870"/>
                    <a:pt x="604" y="4870"/>
                  </a:cubicBezTo>
                  <a:cubicBezTo>
                    <a:pt x="600" y="4870"/>
                    <a:pt x="596" y="4871"/>
                    <a:pt x="593" y="4874"/>
                  </a:cubicBezTo>
                  <a:cubicBezTo>
                    <a:pt x="574" y="4894"/>
                    <a:pt x="558" y="4902"/>
                    <a:pt x="544" y="4902"/>
                  </a:cubicBezTo>
                  <a:cubicBezTo>
                    <a:pt x="497" y="4902"/>
                    <a:pt x="480" y="4806"/>
                    <a:pt x="463" y="4756"/>
                  </a:cubicBezTo>
                  <a:cubicBezTo>
                    <a:pt x="463" y="4745"/>
                    <a:pt x="458" y="4740"/>
                    <a:pt x="451" y="4740"/>
                  </a:cubicBezTo>
                  <a:cubicBezTo>
                    <a:pt x="444" y="4740"/>
                    <a:pt x="436" y="4745"/>
                    <a:pt x="431" y="4756"/>
                  </a:cubicBezTo>
                  <a:cubicBezTo>
                    <a:pt x="430" y="4756"/>
                    <a:pt x="430" y="4756"/>
                    <a:pt x="430" y="4756"/>
                  </a:cubicBezTo>
                  <a:cubicBezTo>
                    <a:pt x="421" y="4756"/>
                    <a:pt x="431" y="4463"/>
                    <a:pt x="442" y="4420"/>
                  </a:cubicBezTo>
                  <a:cubicBezTo>
                    <a:pt x="442" y="4407"/>
                    <a:pt x="430" y="4398"/>
                    <a:pt x="418" y="4398"/>
                  </a:cubicBezTo>
                  <a:cubicBezTo>
                    <a:pt x="410" y="4398"/>
                    <a:pt x="403" y="4402"/>
                    <a:pt x="399" y="4410"/>
                  </a:cubicBezTo>
                  <a:cubicBezTo>
                    <a:pt x="364" y="4515"/>
                    <a:pt x="344" y="4553"/>
                    <a:pt x="335" y="4553"/>
                  </a:cubicBezTo>
                  <a:cubicBezTo>
                    <a:pt x="316" y="4553"/>
                    <a:pt x="341" y="4389"/>
                    <a:pt x="355" y="4324"/>
                  </a:cubicBezTo>
                  <a:cubicBezTo>
                    <a:pt x="387" y="4216"/>
                    <a:pt x="420" y="4108"/>
                    <a:pt x="442" y="4000"/>
                  </a:cubicBezTo>
                  <a:cubicBezTo>
                    <a:pt x="442" y="3986"/>
                    <a:pt x="429" y="3972"/>
                    <a:pt x="419" y="3972"/>
                  </a:cubicBezTo>
                  <a:cubicBezTo>
                    <a:pt x="413" y="3972"/>
                    <a:pt x="409" y="3977"/>
                    <a:pt x="409" y="3988"/>
                  </a:cubicBezTo>
                  <a:cubicBezTo>
                    <a:pt x="370" y="4066"/>
                    <a:pt x="296" y="4171"/>
                    <a:pt x="274" y="4254"/>
                  </a:cubicBezTo>
                  <a:lnTo>
                    <a:pt x="274" y="4254"/>
                  </a:lnTo>
                  <a:cubicBezTo>
                    <a:pt x="307" y="4090"/>
                    <a:pt x="368" y="3926"/>
                    <a:pt x="409" y="3762"/>
                  </a:cubicBezTo>
                  <a:cubicBezTo>
                    <a:pt x="416" y="3748"/>
                    <a:pt x="406" y="3739"/>
                    <a:pt x="395" y="3739"/>
                  </a:cubicBezTo>
                  <a:cubicBezTo>
                    <a:pt x="388" y="3739"/>
                    <a:pt x="381" y="3742"/>
                    <a:pt x="377" y="3751"/>
                  </a:cubicBezTo>
                  <a:cubicBezTo>
                    <a:pt x="352" y="3808"/>
                    <a:pt x="248" y="4103"/>
                    <a:pt x="231" y="4103"/>
                  </a:cubicBezTo>
                  <a:cubicBezTo>
                    <a:pt x="225" y="4103"/>
                    <a:pt x="229" y="4071"/>
                    <a:pt x="247" y="3988"/>
                  </a:cubicBezTo>
                  <a:cubicBezTo>
                    <a:pt x="291" y="3837"/>
                    <a:pt x="355" y="3697"/>
                    <a:pt x="387" y="3546"/>
                  </a:cubicBezTo>
                  <a:cubicBezTo>
                    <a:pt x="387" y="3532"/>
                    <a:pt x="379" y="3523"/>
                    <a:pt x="370" y="3523"/>
                  </a:cubicBezTo>
                  <a:cubicBezTo>
                    <a:pt x="365" y="3523"/>
                    <a:pt x="359" y="3526"/>
                    <a:pt x="355" y="3535"/>
                  </a:cubicBezTo>
                  <a:cubicBezTo>
                    <a:pt x="310" y="3625"/>
                    <a:pt x="283" y="3677"/>
                    <a:pt x="276" y="3677"/>
                  </a:cubicBezTo>
                  <a:cubicBezTo>
                    <a:pt x="270" y="3677"/>
                    <a:pt x="281" y="3633"/>
                    <a:pt x="312" y="3535"/>
                  </a:cubicBezTo>
                  <a:cubicBezTo>
                    <a:pt x="336" y="3428"/>
                    <a:pt x="367" y="3328"/>
                    <a:pt x="390" y="3225"/>
                  </a:cubicBezTo>
                  <a:lnTo>
                    <a:pt x="390" y="3225"/>
                  </a:lnTo>
                  <a:cubicBezTo>
                    <a:pt x="398" y="3209"/>
                    <a:pt x="400" y="3198"/>
                    <a:pt x="396" y="3194"/>
                  </a:cubicBezTo>
                  <a:lnTo>
                    <a:pt x="396" y="3194"/>
                  </a:lnTo>
                  <a:cubicBezTo>
                    <a:pt x="401" y="3171"/>
                    <a:pt x="405" y="3148"/>
                    <a:pt x="409" y="3124"/>
                  </a:cubicBezTo>
                  <a:cubicBezTo>
                    <a:pt x="416" y="3111"/>
                    <a:pt x="406" y="3102"/>
                    <a:pt x="395" y="3102"/>
                  </a:cubicBezTo>
                  <a:cubicBezTo>
                    <a:pt x="388" y="3102"/>
                    <a:pt x="381" y="3105"/>
                    <a:pt x="377" y="3114"/>
                  </a:cubicBezTo>
                  <a:cubicBezTo>
                    <a:pt x="361" y="3161"/>
                    <a:pt x="299" y="3337"/>
                    <a:pt x="292" y="3337"/>
                  </a:cubicBezTo>
                  <a:cubicBezTo>
                    <a:pt x="290" y="3337"/>
                    <a:pt x="295" y="3314"/>
                    <a:pt x="312" y="3254"/>
                  </a:cubicBezTo>
                  <a:cubicBezTo>
                    <a:pt x="344" y="3135"/>
                    <a:pt x="377" y="3006"/>
                    <a:pt x="409" y="2886"/>
                  </a:cubicBezTo>
                  <a:cubicBezTo>
                    <a:pt x="416" y="2873"/>
                    <a:pt x="406" y="2864"/>
                    <a:pt x="395" y="2864"/>
                  </a:cubicBezTo>
                  <a:cubicBezTo>
                    <a:pt x="388" y="2864"/>
                    <a:pt x="381" y="2868"/>
                    <a:pt x="377" y="2876"/>
                  </a:cubicBezTo>
                  <a:cubicBezTo>
                    <a:pt x="338" y="2930"/>
                    <a:pt x="214" y="3188"/>
                    <a:pt x="210" y="3188"/>
                  </a:cubicBezTo>
                  <a:cubicBezTo>
                    <a:pt x="208" y="3188"/>
                    <a:pt x="224" y="3151"/>
                    <a:pt x="269" y="3049"/>
                  </a:cubicBezTo>
                  <a:cubicBezTo>
                    <a:pt x="323" y="2919"/>
                    <a:pt x="377" y="2790"/>
                    <a:pt x="387" y="2638"/>
                  </a:cubicBezTo>
                  <a:cubicBezTo>
                    <a:pt x="387" y="2632"/>
                    <a:pt x="380" y="2626"/>
                    <a:pt x="372" y="2626"/>
                  </a:cubicBezTo>
                  <a:cubicBezTo>
                    <a:pt x="366" y="2626"/>
                    <a:pt x="360" y="2629"/>
                    <a:pt x="355" y="2638"/>
                  </a:cubicBezTo>
                  <a:cubicBezTo>
                    <a:pt x="312" y="2692"/>
                    <a:pt x="269" y="2757"/>
                    <a:pt x="226" y="2822"/>
                  </a:cubicBezTo>
                  <a:cubicBezTo>
                    <a:pt x="236" y="2800"/>
                    <a:pt x="301" y="2552"/>
                    <a:pt x="301" y="2552"/>
                  </a:cubicBezTo>
                  <a:cubicBezTo>
                    <a:pt x="344" y="2454"/>
                    <a:pt x="387" y="2357"/>
                    <a:pt x="409" y="2249"/>
                  </a:cubicBezTo>
                  <a:cubicBezTo>
                    <a:pt x="416" y="2236"/>
                    <a:pt x="406" y="2226"/>
                    <a:pt x="395" y="2226"/>
                  </a:cubicBezTo>
                  <a:cubicBezTo>
                    <a:pt x="388" y="2226"/>
                    <a:pt x="381" y="2230"/>
                    <a:pt x="377" y="2238"/>
                  </a:cubicBezTo>
                  <a:cubicBezTo>
                    <a:pt x="361" y="2278"/>
                    <a:pt x="274" y="2460"/>
                    <a:pt x="260" y="2460"/>
                  </a:cubicBezTo>
                  <a:cubicBezTo>
                    <a:pt x="256" y="2460"/>
                    <a:pt x="260" y="2438"/>
                    <a:pt x="279" y="2379"/>
                  </a:cubicBezTo>
                  <a:cubicBezTo>
                    <a:pt x="334" y="2249"/>
                    <a:pt x="399" y="2120"/>
                    <a:pt x="442" y="1990"/>
                  </a:cubicBezTo>
                  <a:cubicBezTo>
                    <a:pt x="449" y="1974"/>
                    <a:pt x="434" y="1964"/>
                    <a:pt x="421" y="1964"/>
                  </a:cubicBezTo>
                  <a:cubicBezTo>
                    <a:pt x="417" y="1964"/>
                    <a:pt x="412" y="1965"/>
                    <a:pt x="409" y="1968"/>
                  </a:cubicBezTo>
                  <a:cubicBezTo>
                    <a:pt x="385" y="2001"/>
                    <a:pt x="300" y="2184"/>
                    <a:pt x="291" y="2184"/>
                  </a:cubicBezTo>
                  <a:cubicBezTo>
                    <a:pt x="288" y="2184"/>
                    <a:pt x="293" y="2163"/>
                    <a:pt x="312" y="2108"/>
                  </a:cubicBezTo>
                  <a:cubicBezTo>
                    <a:pt x="366" y="1979"/>
                    <a:pt x="420" y="1839"/>
                    <a:pt x="463" y="1698"/>
                  </a:cubicBezTo>
                  <a:cubicBezTo>
                    <a:pt x="471" y="1682"/>
                    <a:pt x="461" y="1672"/>
                    <a:pt x="447" y="1672"/>
                  </a:cubicBezTo>
                  <a:cubicBezTo>
                    <a:pt x="442" y="1672"/>
                    <a:pt x="436" y="1674"/>
                    <a:pt x="431" y="1676"/>
                  </a:cubicBezTo>
                  <a:cubicBezTo>
                    <a:pt x="387" y="1720"/>
                    <a:pt x="344" y="1774"/>
                    <a:pt x="301" y="1828"/>
                  </a:cubicBezTo>
                  <a:cubicBezTo>
                    <a:pt x="278" y="1867"/>
                    <a:pt x="182" y="1996"/>
                    <a:pt x="166" y="1996"/>
                  </a:cubicBezTo>
                  <a:cubicBezTo>
                    <a:pt x="160" y="1996"/>
                    <a:pt x="166" y="1976"/>
                    <a:pt x="193" y="1925"/>
                  </a:cubicBezTo>
                  <a:cubicBezTo>
                    <a:pt x="279" y="1774"/>
                    <a:pt x="366" y="1633"/>
                    <a:pt x="387" y="1450"/>
                  </a:cubicBezTo>
                  <a:cubicBezTo>
                    <a:pt x="387" y="1437"/>
                    <a:pt x="376" y="1432"/>
                    <a:pt x="367" y="1432"/>
                  </a:cubicBezTo>
                  <a:cubicBezTo>
                    <a:pt x="361" y="1432"/>
                    <a:pt x="355" y="1434"/>
                    <a:pt x="355" y="1439"/>
                  </a:cubicBezTo>
                  <a:cubicBezTo>
                    <a:pt x="312" y="1503"/>
                    <a:pt x="279" y="1568"/>
                    <a:pt x="247" y="1633"/>
                  </a:cubicBezTo>
                  <a:cubicBezTo>
                    <a:pt x="225" y="1671"/>
                    <a:pt x="151" y="1780"/>
                    <a:pt x="125" y="1780"/>
                  </a:cubicBezTo>
                  <a:cubicBezTo>
                    <a:pt x="114" y="1780"/>
                    <a:pt x="112" y="1758"/>
                    <a:pt x="128" y="1698"/>
                  </a:cubicBezTo>
                  <a:cubicBezTo>
                    <a:pt x="183" y="1536"/>
                    <a:pt x="247" y="1385"/>
                    <a:pt x="279" y="1223"/>
                  </a:cubicBezTo>
                  <a:cubicBezTo>
                    <a:pt x="287" y="1207"/>
                    <a:pt x="273" y="1192"/>
                    <a:pt x="261" y="1192"/>
                  </a:cubicBezTo>
                  <a:cubicBezTo>
                    <a:pt x="255" y="1192"/>
                    <a:pt x="250" y="1195"/>
                    <a:pt x="247" y="1201"/>
                  </a:cubicBezTo>
                  <a:cubicBezTo>
                    <a:pt x="226" y="1234"/>
                    <a:pt x="204" y="1277"/>
                    <a:pt x="183" y="1309"/>
                  </a:cubicBezTo>
                  <a:cubicBezTo>
                    <a:pt x="171" y="1342"/>
                    <a:pt x="63" y="1482"/>
                    <a:pt x="53" y="1503"/>
                  </a:cubicBezTo>
                  <a:cubicBezTo>
                    <a:pt x="85" y="1287"/>
                    <a:pt x="193" y="1093"/>
                    <a:pt x="301" y="910"/>
                  </a:cubicBezTo>
                  <a:cubicBezTo>
                    <a:pt x="319" y="892"/>
                    <a:pt x="300" y="874"/>
                    <a:pt x="287" y="874"/>
                  </a:cubicBezTo>
                  <a:cubicBezTo>
                    <a:pt x="284" y="874"/>
                    <a:pt x="281" y="875"/>
                    <a:pt x="279" y="877"/>
                  </a:cubicBezTo>
                  <a:cubicBezTo>
                    <a:pt x="258" y="898"/>
                    <a:pt x="247" y="910"/>
                    <a:pt x="236" y="931"/>
                  </a:cubicBezTo>
                  <a:cubicBezTo>
                    <a:pt x="236" y="931"/>
                    <a:pt x="142" y="1046"/>
                    <a:pt x="118" y="1046"/>
                  </a:cubicBezTo>
                  <a:cubicBezTo>
                    <a:pt x="112" y="1046"/>
                    <a:pt x="111" y="1038"/>
                    <a:pt x="118" y="1018"/>
                  </a:cubicBezTo>
                  <a:cubicBezTo>
                    <a:pt x="139" y="888"/>
                    <a:pt x="236" y="758"/>
                    <a:pt x="279" y="639"/>
                  </a:cubicBezTo>
                  <a:cubicBezTo>
                    <a:pt x="288" y="623"/>
                    <a:pt x="272" y="614"/>
                    <a:pt x="259" y="614"/>
                  </a:cubicBezTo>
                  <a:cubicBezTo>
                    <a:pt x="255" y="614"/>
                    <a:pt x="250" y="615"/>
                    <a:pt x="247" y="618"/>
                  </a:cubicBezTo>
                  <a:cubicBezTo>
                    <a:pt x="225" y="647"/>
                    <a:pt x="154" y="746"/>
                    <a:pt x="130" y="746"/>
                  </a:cubicBezTo>
                  <a:cubicBezTo>
                    <a:pt x="119" y="746"/>
                    <a:pt x="119" y="723"/>
                    <a:pt x="139" y="661"/>
                  </a:cubicBezTo>
                  <a:cubicBezTo>
                    <a:pt x="163" y="567"/>
                    <a:pt x="215" y="478"/>
                    <a:pt x="270" y="392"/>
                  </a:cubicBezTo>
                  <a:lnTo>
                    <a:pt x="270" y="392"/>
                  </a:lnTo>
                  <a:cubicBezTo>
                    <a:pt x="336" y="331"/>
                    <a:pt x="355" y="311"/>
                    <a:pt x="352" y="311"/>
                  </a:cubicBezTo>
                  <a:lnTo>
                    <a:pt x="352" y="311"/>
                  </a:lnTo>
                  <a:cubicBezTo>
                    <a:pt x="349" y="311"/>
                    <a:pt x="324" y="330"/>
                    <a:pt x="299" y="347"/>
                  </a:cubicBezTo>
                  <a:lnTo>
                    <a:pt x="299" y="347"/>
                  </a:lnTo>
                  <a:cubicBezTo>
                    <a:pt x="311" y="329"/>
                    <a:pt x="322" y="311"/>
                    <a:pt x="334" y="293"/>
                  </a:cubicBezTo>
                  <a:cubicBezTo>
                    <a:pt x="341" y="278"/>
                    <a:pt x="326" y="268"/>
                    <a:pt x="313" y="268"/>
                  </a:cubicBezTo>
                  <a:cubicBezTo>
                    <a:pt x="308" y="268"/>
                    <a:pt x="304" y="269"/>
                    <a:pt x="301" y="272"/>
                  </a:cubicBezTo>
                  <a:cubicBezTo>
                    <a:pt x="269" y="337"/>
                    <a:pt x="226" y="380"/>
                    <a:pt x="171" y="423"/>
                  </a:cubicBezTo>
                  <a:cubicBezTo>
                    <a:pt x="204" y="391"/>
                    <a:pt x="226" y="348"/>
                    <a:pt x="258" y="305"/>
                  </a:cubicBezTo>
                  <a:cubicBezTo>
                    <a:pt x="323" y="218"/>
                    <a:pt x="366" y="132"/>
                    <a:pt x="387" y="24"/>
                  </a:cubicBezTo>
                  <a:cubicBezTo>
                    <a:pt x="394" y="10"/>
                    <a:pt x="380" y="1"/>
                    <a:pt x="366"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 name="Google Shape;926;p27">
            <a:extLst>
              <a:ext uri="{FF2B5EF4-FFF2-40B4-BE49-F238E27FC236}">
                <a16:creationId xmlns:a16="http://schemas.microsoft.com/office/drawing/2014/main" id="{64990E9E-2462-4A80-B0EA-B65BADBFCC5E}"/>
              </a:ext>
            </a:extLst>
          </p:cNvPr>
          <p:cNvGrpSpPr/>
          <p:nvPr/>
        </p:nvGrpSpPr>
        <p:grpSpPr>
          <a:xfrm>
            <a:off x="7674959" y="4445853"/>
            <a:ext cx="1129639" cy="1098547"/>
            <a:chOff x="5308725" y="4729525"/>
            <a:chExt cx="180750" cy="175775"/>
          </a:xfrm>
        </p:grpSpPr>
        <p:sp>
          <p:nvSpPr>
            <p:cNvPr id="81" name="Google Shape;927;p27">
              <a:extLst>
                <a:ext uri="{FF2B5EF4-FFF2-40B4-BE49-F238E27FC236}">
                  <a16:creationId xmlns:a16="http://schemas.microsoft.com/office/drawing/2014/main" id="{7A702C78-B38B-406D-A0DE-A43BD3925C8A}"/>
                </a:ext>
              </a:extLst>
            </p:cNvPr>
            <p:cNvSpPr/>
            <p:nvPr/>
          </p:nvSpPr>
          <p:spPr>
            <a:xfrm>
              <a:off x="5327900" y="4749375"/>
              <a:ext cx="151700" cy="122100"/>
            </a:xfrm>
            <a:custGeom>
              <a:avLst/>
              <a:gdLst/>
              <a:ahLst/>
              <a:cxnLst/>
              <a:rect l="l" t="t" r="r" b="b"/>
              <a:pathLst>
                <a:path w="6068" h="4884" extrusionOk="0">
                  <a:moveTo>
                    <a:pt x="4079" y="1"/>
                  </a:moveTo>
                  <a:cubicBezTo>
                    <a:pt x="3272" y="1"/>
                    <a:pt x="2490" y="368"/>
                    <a:pt x="1838" y="824"/>
                  </a:cubicBezTo>
                  <a:cubicBezTo>
                    <a:pt x="1189" y="1278"/>
                    <a:pt x="616" y="1871"/>
                    <a:pt x="303" y="2606"/>
                  </a:cubicBezTo>
                  <a:cubicBezTo>
                    <a:pt x="1" y="3309"/>
                    <a:pt x="11" y="4087"/>
                    <a:pt x="131" y="4821"/>
                  </a:cubicBezTo>
                  <a:cubicBezTo>
                    <a:pt x="135" y="4865"/>
                    <a:pt x="162" y="4884"/>
                    <a:pt x="192" y="4884"/>
                  </a:cubicBezTo>
                  <a:cubicBezTo>
                    <a:pt x="237" y="4884"/>
                    <a:pt x="288" y="4843"/>
                    <a:pt x="282" y="4778"/>
                  </a:cubicBezTo>
                  <a:cubicBezTo>
                    <a:pt x="174" y="4087"/>
                    <a:pt x="174" y="3395"/>
                    <a:pt x="422" y="2736"/>
                  </a:cubicBezTo>
                  <a:cubicBezTo>
                    <a:pt x="681" y="2023"/>
                    <a:pt x="1243" y="1461"/>
                    <a:pt x="1848" y="1007"/>
                  </a:cubicBezTo>
                  <a:cubicBezTo>
                    <a:pt x="2475" y="543"/>
                    <a:pt x="3220" y="208"/>
                    <a:pt x="4009" y="165"/>
                  </a:cubicBezTo>
                  <a:cubicBezTo>
                    <a:pt x="4045" y="162"/>
                    <a:pt x="4081" y="161"/>
                    <a:pt x="4117" y="161"/>
                  </a:cubicBezTo>
                  <a:cubicBezTo>
                    <a:pt x="4854" y="161"/>
                    <a:pt x="5436" y="676"/>
                    <a:pt x="5910" y="1191"/>
                  </a:cubicBezTo>
                  <a:cubicBezTo>
                    <a:pt x="5926" y="1209"/>
                    <a:pt x="5943" y="1217"/>
                    <a:pt x="5961" y="1217"/>
                  </a:cubicBezTo>
                  <a:cubicBezTo>
                    <a:pt x="6017" y="1217"/>
                    <a:pt x="6067" y="1140"/>
                    <a:pt x="6018" y="1083"/>
                  </a:cubicBezTo>
                  <a:cubicBezTo>
                    <a:pt x="5543" y="553"/>
                    <a:pt x="4938" y="25"/>
                    <a:pt x="4181" y="3"/>
                  </a:cubicBezTo>
                  <a:cubicBezTo>
                    <a:pt x="4147" y="2"/>
                    <a:pt x="4113" y="1"/>
                    <a:pt x="4079"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928;p27">
              <a:extLst>
                <a:ext uri="{FF2B5EF4-FFF2-40B4-BE49-F238E27FC236}">
                  <a16:creationId xmlns:a16="http://schemas.microsoft.com/office/drawing/2014/main" id="{A75C7A07-EB9B-4BAA-BC3D-C0908DA6559B}"/>
                </a:ext>
              </a:extLst>
            </p:cNvPr>
            <p:cNvSpPr/>
            <p:nvPr/>
          </p:nvSpPr>
          <p:spPr>
            <a:xfrm>
              <a:off x="5383800" y="4729625"/>
              <a:ext cx="104025" cy="123025"/>
            </a:xfrm>
            <a:custGeom>
              <a:avLst/>
              <a:gdLst/>
              <a:ahLst/>
              <a:cxnLst/>
              <a:rect l="l" t="t" r="r" b="b"/>
              <a:pathLst>
                <a:path w="4161" h="4921" extrusionOk="0">
                  <a:moveTo>
                    <a:pt x="545" y="1"/>
                  </a:moveTo>
                  <a:cubicBezTo>
                    <a:pt x="520" y="1"/>
                    <a:pt x="495" y="11"/>
                    <a:pt x="476" y="37"/>
                  </a:cubicBezTo>
                  <a:cubicBezTo>
                    <a:pt x="185" y="479"/>
                    <a:pt x="34" y="1019"/>
                    <a:pt x="109" y="1538"/>
                  </a:cubicBezTo>
                  <a:cubicBezTo>
                    <a:pt x="207" y="2143"/>
                    <a:pt x="747" y="2392"/>
                    <a:pt x="1297" y="2445"/>
                  </a:cubicBezTo>
                  <a:cubicBezTo>
                    <a:pt x="1654" y="2478"/>
                    <a:pt x="2000" y="2467"/>
                    <a:pt x="2346" y="2553"/>
                  </a:cubicBezTo>
                  <a:cubicBezTo>
                    <a:pt x="2670" y="2640"/>
                    <a:pt x="2961" y="2802"/>
                    <a:pt x="3210" y="3018"/>
                  </a:cubicBezTo>
                  <a:cubicBezTo>
                    <a:pt x="3739" y="3461"/>
                    <a:pt x="3933" y="4152"/>
                    <a:pt x="3804" y="4822"/>
                  </a:cubicBezTo>
                  <a:cubicBezTo>
                    <a:pt x="3797" y="4881"/>
                    <a:pt x="3850" y="4921"/>
                    <a:pt x="3898" y="4921"/>
                  </a:cubicBezTo>
                  <a:cubicBezTo>
                    <a:pt x="3929" y="4921"/>
                    <a:pt x="3958" y="4904"/>
                    <a:pt x="3966" y="4865"/>
                  </a:cubicBezTo>
                  <a:cubicBezTo>
                    <a:pt x="4161" y="3753"/>
                    <a:pt x="3523" y="2759"/>
                    <a:pt x="2464" y="2424"/>
                  </a:cubicBezTo>
                  <a:cubicBezTo>
                    <a:pt x="1827" y="2229"/>
                    <a:pt x="1028" y="2457"/>
                    <a:pt x="498" y="1981"/>
                  </a:cubicBezTo>
                  <a:cubicBezTo>
                    <a:pt x="1" y="1516"/>
                    <a:pt x="303" y="587"/>
                    <a:pt x="617" y="112"/>
                  </a:cubicBezTo>
                  <a:cubicBezTo>
                    <a:pt x="655" y="59"/>
                    <a:pt x="602" y="1"/>
                    <a:pt x="545"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929;p27">
              <a:extLst>
                <a:ext uri="{FF2B5EF4-FFF2-40B4-BE49-F238E27FC236}">
                  <a16:creationId xmlns:a16="http://schemas.microsoft.com/office/drawing/2014/main" id="{91593085-2469-4FCF-A8E3-C0B3B5EB50F2}"/>
                </a:ext>
              </a:extLst>
            </p:cNvPr>
            <p:cNvSpPr/>
            <p:nvPr/>
          </p:nvSpPr>
          <p:spPr>
            <a:xfrm>
              <a:off x="5342225" y="4741300"/>
              <a:ext cx="117600" cy="143850"/>
            </a:xfrm>
            <a:custGeom>
              <a:avLst/>
              <a:gdLst/>
              <a:ahLst/>
              <a:cxnLst/>
              <a:rect l="l" t="t" r="r" b="b"/>
              <a:pathLst>
                <a:path w="4704" h="5754" extrusionOk="0">
                  <a:moveTo>
                    <a:pt x="629" y="1"/>
                  </a:moveTo>
                  <a:cubicBezTo>
                    <a:pt x="599" y="1"/>
                    <a:pt x="570" y="17"/>
                    <a:pt x="562" y="55"/>
                  </a:cubicBezTo>
                  <a:cubicBezTo>
                    <a:pt x="0" y="2864"/>
                    <a:pt x="2939" y="4042"/>
                    <a:pt x="4538" y="5728"/>
                  </a:cubicBezTo>
                  <a:cubicBezTo>
                    <a:pt x="4556" y="5746"/>
                    <a:pt x="4576" y="5753"/>
                    <a:pt x="4595" y="5753"/>
                  </a:cubicBezTo>
                  <a:cubicBezTo>
                    <a:pt x="4655" y="5753"/>
                    <a:pt x="4704" y="5677"/>
                    <a:pt x="4646" y="5620"/>
                  </a:cubicBezTo>
                  <a:cubicBezTo>
                    <a:pt x="3112" y="3988"/>
                    <a:pt x="173" y="2811"/>
                    <a:pt x="713" y="99"/>
                  </a:cubicBezTo>
                  <a:cubicBezTo>
                    <a:pt x="726" y="40"/>
                    <a:pt x="676" y="1"/>
                    <a:pt x="629"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930;p27">
              <a:extLst>
                <a:ext uri="{FF2B5EF4-FFF2-40B4-BE49-F238E27FC236}">
                  <a16:creationId xmlns:a16="http://schemas.microsoft.com/office/drawing/2014/main" id="{D0541532-4EC8-4EA3-8E7E-5A8A3EDDD26A}"/>
                </a:ext>
              </a:extLst>
            </p:cNvPr>
            <p:cNvSpPr/>
            <p:nvPr/>
          </p:nvSpPr>
          <p:spPr>
            <a:xfrm>
              <a:off x="5319500" y="4788350"/>
              <a:ext cx="74850" cy="116575"/>
            </a:xfrm>
            <a:custGeom>
              <a:avLst/>
              <a:gdLst/>
              <a:ahLst/>
              <a:cxnLst/>
              <a:rect l="l" t="t" r="r" b="b"/>
              <a:pathLst>
                <a:path w="2994" h="4663" extrusionOk="0">
                  <a:moveTo>
                    <a:pt x="548" y="1"/>
                  </a:moveTo>
                  <a:cubicBezTo>
                    <a:pt x="395" y="1"/>
                    <a:pt x="237" y="35"/>
                    <a:pt x="88" y="86"/>
                  </a:cubicBezTo>
                  <a:cubicBezTo>
                    <a:pt x="0" y="115"/>
                    <a:pt x="28" y="242"/>
                    <a:pt x="105" y="242"/>
                  </a:cubicBezTo>
                  <a:cubicBezTo>
                    <a:pt x="113" y="242"/>
                    <a:pt x="122" y="240"/>
                    <a:pt x="131" y="237"/>
                  </a:cubicBezTo>
                  <a:cubicBezTo>
                    <a:pt x="281" y="184"/>
                    <a:pt x="411" y="160"/>
                    <a:pt x="523" y="160"/>
                  </a:cubicBezTo>
                  <a:cubicBezTo>
                    <a:pt x="1365" y="160"/>
                    <a:pt x="1218" y="1527"/>
                    <a:pt x="1180" y="2214"/>
                  </a:cubicBezTo>
                  <a:cubicBezTo>
                    <a:pt x="1115" y="3381"/>
                    <a:pt x="1785" y="4278"/>
                    <a:pt x="2865" y="4656"/>
                  </a:cubicBezTo>
                  <a:cubicBezTo>
                    <a:pt x="2876" y="4661"/>
                    <a:pt x="2887" y="4663"/>
                    <a:pt x="2896" y="4663"/>
                  </a:cubicBezTo>
                  <a:cubicBezTo>
                    <a:pt x="2970" y="4663"/>
                    <a:pt x="2994" y="4533"/>
                    <a:pt x="2908" y="4504"/>
                  </a:cubicBezTo>
                  <a:cubicBezTo>
                    <a:pt x="2282" y="4278"/>
                    <a:pt x="1741" y="3878"/>
                    <a:pt x="1492" y="3241"/>
                  </a:cubicBezTo>
                  <a:cubicBezTo>
                    <a:pt x="1266" y="2689"/>
                    <a:pt x="1374" y="2127"/>
                    <a:pt x="1384" y="1544"/>
                  </a:cubicBezTo>
                  <a:cubicBezTo>
                    <a:pt x="1406" y="1134"/>
                    <a:pt x="1384" y="669"/>
                    <a:pt x="1158" y="312"/>
                  </a:cubicBezTo>
                  <a:cubicBezTo>
                    <a:pt x="1007" y="83"/>
                    <a:pt x="784" y="1"/>
                    <a:pt x="548"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931;p27">
              <a:extLst>
                <a:ext uri="{FF2B5EF4-FFF2-40B4-BE49-F238E27FC236}">
                  <a16:creationId xmlns:a16="http://schemas.microsoft.com/office/drawing/2014/main" id="{4674FDA3-14B4-434E-87C0-B0CF4E99EC4E}"/>
                </a:ext>
              </a:extLst>
            </p:cNvPr>
            <p:cNvSpPr/>
            <p:nvPr/>
          </p:nvSpPr>
          <p:spPr>
            <a:xfrm>
              <a:off x="5308725" y="4729525"/>
              <a:ext cx="180750" cy="175775"/>
            </a:xfrm>
            <a:custGeom>
              <a:avLst/>
              <a:gdLst/>
              <a:ahLst/>
              <a:cxnLst/>
              <a:rect l="l" t="t" r="r" b="b"/>
              <a:pathLst>
                <a:path w="7230" h="7031" extrusionOk="0">
                  <a:moveTo>
                    <a:pt x="3692" y="157"/>
                  </a:moveTo>
                  <a:cubicBezTo>
                    <a:pt x="4410" y="157"/>
                    <a:pt x="5125" y="392"/>
                    <a:pt x="5716" y="819"/>
                  </a:cubicBezTo>
                  <a:cubicBezTo>
                    <a:pt x="6580" y="1445"/>
                    <a:pt x="7066" y="2471"/>
                    <a:pt x="7077" y="3519"/>
                  </a:cubicBezTo>
                  <a:cubicBezTo>
                    <a:pt x="7066" y="4783"/>
                    <a:pt x="6364" y="5918"/>
                    <a:pt x="5251" y="6512"/>
                  </a:cubicBezTo>
                  <a:cubicBezTo>
                    <a:pt x="4777" y="6760"/>
                    <a:pt x="4260" y="6878"/>
                    <a:pt x="3744" y="6878"/>
                  </a:cubicBezTo>
                  <a:cubicBezTo>
                    <a:pt x="3024" y="6878"/>
                    <a:pt x="2305" y="6648"/>
                    <a:pt x="1707" y="6220"/>
                  </a:cubicBezTo>
                  <a:cubicBezTo>
                    <a:pt x="670" y="5464"/>
                    <a:pt x="185" y="4135"/>
                    <a:pt x="411" y="2893"/>
                  </a:cubicBezTo>
                  <a:cubicBezTo>
                    <a:pt x="627" y="1661"/>
                    <a:pt x="1567" y="667"/>
                    <a:pt x="2745" y="300"/>
                  </a:cubicBezTo>
                  <a:cubicBezTo>
                    <a:pt x="3054" y="203"/>
                    <a:pt x="3373" y="157"/>
                    <a:pt x="3692" y="157"/>
                  </a:cubicBezTo>
                  <a:close/>
                  <a:moveTo>
                    <a:pt x="3724" y="1"/>
                  </a:moveTo>
                  <a:cubicBezTo>
                    <a:pt x="3331" y="1"/>
                    <a:pt x="2936" y="64"/>
                    <a:pt x="2561" y="192"/>
                  </a:cubicBezTo>
                  <a:cubicBezTo>
                    <a:pt x="1524" y="538"/>
                    <a:pt x="713" y="1402"/>
                    <a:pt x="357" y="2439"/>
                  </a:cubicBezTo>
                  <a:cubicBezTo>
                    <a:pt x="0" y="3519"/>
                    <a:pt x="228" y="4751"/>
                    <a:pt x="919" y="5659"/>
                  </a:cubicBezTo>
                  <a:cubicBezTo>
                    <a:pt x="1591" y="6545"/>
                    <a:pt x="2652" y="7031"/>
                    <a:pt x="3732" y="7031"/>
                  </a:cubicBezTo>
                  <a:cubicBezTo>
                    <a:pt x="4112" y="7031"/>
                    <a:pt x="4494" y="6971"/>
                    <a:pt x="4862" y="6847"/>
                  </a:cubicBezTo>
                  <a:cubicBezTo>
                    <a:pt x="6272" y="6374"/>
                    <a:pt x="7209" y="5011"/>
                    <a:pt x="7228" y="3538"/>
                  </a:cubicBezTo>
                  <a:lnTo>
                    <a:pt x="7228" y="3538"/>
                  </a:lnTo>
                  <a:cubicBezTo>
                    <a:pt x="7229" y="3532"/>
                    <a:pt x="7229" y="3526"/>
                    <a:pt x="7228" y="3519"/>
                  </a:cubicBezTo>
                  <a:lnTo>
                    <a:pt x="7228" y="3519"/>
                  </a:lnTo>
                  <a:cubicBezTo>
                    <a:pt x="7228" y="3519"/>
                    <a:pt x="7228" y="3519"/>
                    <a:pt x="7228" y="3519"/>
                  </a:cubicBezTo>
                  <a:cubicBezTo>
                    <a:pt x="7229" y="3512"/>
                    <a:pt x="7229" y="3505"/>
                    <a:pt x="7228" y="3498"/>
                  </a:cubicBezTo>
                  <a:lnTo>
                    <a:pt x="7228" y="3498"/>
                  </a:lnTo>
                  <a:cubicBezTo>
                    <a:pt x="7211" y="2383"/>
                    <a:pt x="6693" y="1354"/>
                    <a:pt x="5791" y="678"/>
                  </a:cubicBezTo>
                  <a:cubicBezTo>
                    <a:pt x="5199" y="226"/>
                    <a:pt x="4464" y="1"/>
                    <a:pt x="372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932;p27">
              <a:extLst>
                <a:ext uri="{FF2B5EF4-FFF2-40B4-BE49-F238E27FC236}">
                  <a16:creationId xmlns:a16="http://schemas.microsoft.com/office/drawing/2014/main" id="{10924600-028C-4956-A0B0-DE4FCEFEA022}"/>
                </a:ext>
              </a:extLst>
            </p:cNvPr>
            <p:cNvSpPr/>
            <p:nvPr/>
          </p:nvSpPr>
          <p:spPr>
            <a:xfrm>
              <a:off x="5336275" y="4853000"/>
              <a:ext cx="17775" cy="30200"/>
            </a:xfrm>
            <a:custGeom>
              <a:avLst/>
              <a:gdLst/>
              <a:ahLst/>
              <a:cxnLst/>
              <a:rect l="l" t="t" r="r" b="b"/>
              <a:pathLst>
                <a:path w="711" h="1208" extrusionOk="0">
                  <a:moveTo>
                    <a:pt x="17" y="1"/>
                  </a:moveTo>
                  <a:cubicBezTo>
                    <a:pt x="9" y="1"/>
                    <a:pt x="0" y="6"/>
                    <a:pt x="0" y="17"/>
                  </a:cubicBezTo>
                  <a:cubicBezTo>
                    <a:pt x="12" y="525"/>
                    <a:pt x="281" y="892"/>
                    <a:pt x="660" y="1205"/>
                  </a:cubicBezTo>
                  <a:cubicBezTo>
                    <a:pt x="663" y="1207"/>
                    <a:pt x="666" y="1208"/>
                    <a:pt x="670" y="1208"/>
                  </a:cubicBezTo>
                  <a:cubicBezTo>
                    <a:pt x="690" y="1208"/>
                    <a:pt x="710" y="1182"/>
                    <a:pt x="692" y="1173"/>
                  </a:cubicBezTo>
                  <a:cubicBezTo>
                    <a:pt x="325" y="881"/>
                    <a:pt x="55" y="514"/>
                    <a:pt x="33" y="17"/>
                  </a:cubicBezTo>
                  <a:cubicBezTo>
                    <a:pt x="33" y="6"/>
                    <a:pt x="25" y="1"/>
                    <a:pt x="1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933;p27">
              <a:extLst>
                <a:ext uri="{FF2B5EF4-FFF2-40B4-BE49-F238E27FC236}">
                  <a16:creationId xmlns:a16="http://schemas.microsoft.com/office/drawing/2014/main" id="{97838D2C-27EE-4EDD-B671-C91FF33C1151}"/>
                </a:ext>
              </a:extLst>
            </p:cNvPr>
            <p:cNvSpPr/>
            <p:nvPr/>
          </p:nvSpPr>
          <p:spPr>
            <a:xfrm>
              <a:off x="5341425" y="4856975"/>
              <a:ext cx="25850" cy="35400"/>
            </a:xfrm>
            <a:custGeom>
              <a:avLst/>
              <a:gdLst/>
              <a:ahLst/>
              <a:cxnLst/>
              <a:rect l="l" t="t" r="r" b="b"/>
              <a:pathLst>
                <a:path w="1034" h="1416" extrusionOk="0">
                  <a:moveTo>
                    <a:pt x="22" y="1"/>
                  </a:moveTo>
                  <a:cubicBezTo>
                    <a:pt x="11" y="1"/>
                    <a:pt x="0" y="12"/>
                    <a:pt x="0" y="31"/>
                  </a:cubicBezTo>
                  <a:cubicBezTo>
                    <a:pt x="130" y="539"/>
                    <a:pt x="411" y="1295"/>
                    <a:pt x="994" y="1414"/>
                  </a:cubicBezTo>
                  <a:cubicBezTo>
                    <a:pt x="998" y="1415"/>
                    <a:pt x="1001" y="1415"/>
                    <a:pt x="1004" y="1415"/>
                  </a:cubicBezTo>
                  <a:cubicBezTo>
                    <a:pt x="1028" y="1415"/>
                    <a:pt x="1033" y="1382"/>
                    <a:pt x="1004" y="1382"/>
                  </a:cubicBezTo>
                  <a:cubicBezTo>
                    <a:pt x="443" y="1262"/>
                    <a:pt x="162" y="517"/>
                    <a:pt x="43" y="20"/>
                  </a:cubicBezTo>
                  <a:cubicBezTo>
                    <a:pt x="39" y="7"/>
                    <a:pt x="30" y="1"/>
                    <a:pt x="2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934;p27">
              <a:extLst>
                <a:ext uri="{FF2B5EF4-FFF2-40B4-BE49-F238E27FC236}">
                  <a16:creationId xmlns:a16="http://schemas.microsoft.com/office/drawing/2014/main" id="{C1AED790-EB7E-4797-AA95-860F4FBBCEFE}"/>
                </a:ext>
              </a:extLst>
            </p:cNvPr>
            <p:cNvSpPr/>
            <p:nvPr/>
          </p:nvSpPr>
          <p:spPr>
            <a:xfrm>
              <a:off x="5349875" y="4863125"/>
              <a:ext cx="29375" cy="36300"/>
            </a:xfrm>
            <a:custGeom>
              <a:avLst/>
              <a:gdLst/>
              <a:ahLst/>
              <a:cxnLst/>
              <a:rect l="l" t="t" r="r" b="b"/>
              <a:pathLst>
                <a:path w="1175" h="1452" extrusionOk="0">
                  <a:moveTo>
                    <a:pt x="29" y="0"/>
                  </a:moveTo>
                  <a:cubicBezTo>
                    <a:pt x="15" y="0"/>
                    <a:pt x="1" y="9"/>
                    <a:pt x="8" y="22"/>
                  </a:cubicBezTo>
                  <a:cubicBezTo>
                    <a:pt x="148" y="390"/>
                    <a:pt x="299" y="779"/>
                    <a:pt x="548" y="1092"/>
                  </a:cubicBezTo>
                  <a:cubicBezTo>
                    <a:pt x="662" y="1234"/>
                    <a:pt x="850" y="1451"/>
                    <a:pt x="1055" y="1451"/>
                  </a:cubicBezTo>
                  <a:cubicBezTo>
                    <a:pt x="1084" y="1451"/>
                    <a:pt x="1113" y="1447"/>
                    <a:pt x="1142" y="1438"/>
                  </a:cubicBezTo>
                  <a:cubicBezTo>
                    <a:pt x="1175" y="1427"/>
                    <a:pt x="1163" y="1395"/>
                    <a:pt x="1131" y="1395"/>
                  </a:cubicBezTo>
                  <a:cubicBezTo>
                    <a:pt x="1102" y="1405"/>
                    <a:pt x="1073" y="1410"/>
                    <a:pt x="1044" y="1410"/>
                  </a:cubicBezTo>
                  <a:cubicBezTo>
                    <a:pt x="806" y="1410"/>
                    <a:pt x="588" y="1082"/>
                    <a:pt x="472" y="908"/>
                  </a:cubicBezTo>
                  <a:cubicBezTo>
                    <a:pt x="277" y="639"/>
                    <a:pt x="169" y="315"/>
                    <a:pt x="51" y="12"/>
                  </a:cubicBezTo>
                  <a:cubicBezTo>
                    <a:pt x="47" y="4"/>
                    <a:pt x="38" y="0"/>
                    <a:pt x="29"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935;p27">
              <a:extLst>
                <a:ext uri="{FF2B5EF4-FFF2-40B4-BE49-F238E27FC236}">
                  <a16:creationId xmlns:a16="http://schemas.microsoft.com/office/drawing/2014/main" id="{34719060-9D64-4418-BDF9-064148EB348E}"/>
                </a:ext>
              </a:extLst>
            </p:cNvPr>
            <p:cNvSpPr/>
            <p:nvPr/>
          </p:nvSpPr>
          <p:spPr>
            <a:xfrm>
              <a:off x="5356625" y="4865025"/>
              <a:ext cx="32275" cy="33300"/>
            </a:xfrm>
            <a:custGeom>
              <a:avLst/>
              <a:gdLst/>
              <a:ahLst/>
              <a:cxnLst/>
              <a:rect l="l" t="t" r="r" b="b"/>
              <a:pathLst>
                <a:path w="1291" h="1332" extrusionOk="0">
                  <a:moveTo>
                    <a:pt x="24" y="0"/>
                  </a:moveTo>
                  <a:cubicBezTo>
                    <a:pt x="12" y="0"/>
                    <a:pt x="1" y="12"/>
                    <a:pt x="7" y="33"/>
                  </a:cubicBezTo>
                  <a:cubicBezTo>
                    <a:pt x="300" y="595"/>
                    <a:pt x="656" y="1092"/>
                    <a:pt x="1261" y="1329"/>
                  </a:cubicBezTo>
                  <a:cubicBezTo>
                    <a:pt x="1264" y="1331"/>
                    <a:pt x="1267" y="1332"/>
                    <a:pt x="1269" y="1332"/>
                  </a:cubicBezTo>
                  <a:cubicBezTo>
                    <a:pt x="1285" y="1332"/>
                    <a:pt x="1290" y="1306"/>
                    <a:pt x="1272" y="1297"/>
                  </a:cubicBezTo>
                  <a:cubicBezTo>
                    <a:pt x="677" y="1060"/>
                    <a:pt x="332" y="563"/>
                    <a:pt x="40" y="11"/>
                  </a:cubicBezTo>
                  <a:cubicBezTo>
                    <a:pt x="36" y="4"/>
                    <a:pt x="30" y="0"/>
                    <a:pt x="2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936;p27">
              <a:extLst>
                <a:ext uri="{FF2B5EF4-FFF2-40B4-BE49-F238E27FC236}">
                  <a16:creationId xmlns:a16="http://schemas.microsoft.com/office/drawing/2014/main" id="{805A2E51-8355-4E81-8A7C-EA5915432D40}"/>
                </a:ext>
              </a:extLst>
            </p:cNvPr>
            <p:cNvSpPr/>
            <p:nvPr/>
          </p:nvSpPr>
          <p:spPr>
            <a:xfrm>
              <a:off x="5364450" y="4865075"/>
              <a:ext cx="41275" cy="35700"/>
            </a:xfrm>
            <a:custGeom>
              <a:avLst/>
              <a:gdLst/>
              <a:ahLst/>
              <a:cxnLst/>
              <a:rect l="l" t="t" r="r" b="b"/>
              <a:pathLst>
                <a:path w="1651" h="1428" extrusionOk="0">
                  <a:moveTo>
                    <a:pt x="27" y="0"/>
                  </a:moveTo>
                  <a:cubicBezTo>
                    <a:pt x="14" y="0"/>
                    <a:pt x="0" y="16"/>
                    <a:pt x="8" y="31"/>
                  </a:cubicBezTo>
                  <a:cubicBezTo>
                    <a:pt x="332" y="516"/>
                    <a:pt x="787" y="1427"/>
                    <a:pt x="1473" y="1427"/>
                  </a:cubicBezTo>
                  <a:cubicBezTo>
                    <a:pt x="1520" y="1427"/>
                    <a:pt x="1568" y="1423"/>
                    <a:pt x="1618" y="1414"/>
                  </a:cubicBezTo>
                  <a:cubicBezTo>
                    <a:pt x="1650" y="1403"/>
                    <a:pt x="1639" y="1370"/>
                    <a:pt x="1607" y="1370"/>
                  </a:cubicBezTo>
                  <a:cubicBezTo>
                    <a:pt x="1560" y="1380"/>
                    <a:pt x="1513" y="1384"/>
                    <a:pt x="1468" y="1384"/>
                  </a:cubicBezTo>
                  <a:cubicBezTo>
                    <a:pt x="809" y="1384"/>
                    <a:pt x="354" y="474"/>
                    <a:pt x="40" y="9"/>
                  </a:cubicBezTo>
                  <a:cubicBezTo>
                    <a:pt x="37" y="3"/>
                    <a:pt x="32" y="0"/>
                    <a:pt x="2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937;p27">
              <a:extLst>
                <a:ext uri="{FF2B5EF4-FFF2-40B4-BE49-F238E27FC236}">
                  <a16:creationId xmlns:a16="http://schemas.microsoft.com/office/drawing/2014/main" id="{2B43564A-285D-4527-9D6C-83DCB3EFF07D}"/>
                </a:ext>
              </a:extLst>
            </p:cNvPr>
            <p:cNvSpPr/>
            <p:nvPr/>
          </p:nvSpPr>
          <p:spPr>
            <a:xfrm>
              <a:off x="5376350" y="4870900"/>
              <a:ext cx="43675" cy="22875"/>
            </a:xfrm>
            <a:custGeom>
              <a:avLst/>
              <a:gdLst/>
              <a:ahLst/>
              <a:cxnLst/>
              <a:rect l="l" t="t" r="r" b="b"/>
              <a:pathLst>
                <a:path w="1747" h="915" extrusionOk="0">
                  <a:moveTo>
                    <a:pt x="32" y="0"/>
                  </a:moveTo>
                  <a:cubicBezTo>
                    <a:pt x="19" y="0"/>
                    <a:pt x="0" y="18"/>
                    <a:pt x="18" y="35"/>
                  </a:cubicBezTo>
                  <a:cubicBezTo>
                    <a:pt x="469" y="548"/>
                    <a:pt x="919" y="914"/>
                    <a:pt x="1609" y="914"/>
                  </a:cubicBezTo>
                  <a:cubicBezTo>
                    <a:pt x="1647" y="914"/>
                    <a:pt x="1686" y="913"/>
                    <a:pt x="1725" y="911"/>
                  </a:cubicBezTo>
                  <a:cubicBezTo>
                    <a:pt x="1747" y="911"/>
                    <a:pt x="1747" y="878"/>
                    <a:pt x="1725" y="878"/>
                  </a:cubicBezTo>
                  <a:cubicBezTo>
                    <a:pt x="1694" y="880"/>
                    <a:pt x="1664" y="880"/>
                    <a:pt x="1633" y="880"/>
                  </a:cubicBezTo>
                  <a:cubicBezTo>
                    <a:pt x="940" y="880"/>
                    <a:pt x="485" y="521"/>
                    <a:pt x="40" y="4"/>
                  </a:cubicBezTo>
                  <a:cubicBezTo>
                    <a:pt x="38" y="1"/>
                    <a:pt x="35" y="0"/>
                    <a:pt x="32"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38;p27">
              <a:extLst>
                <a:ext uri="{FF2B5EF4-FFF2-40B4-BE49-F238E27FC236}">
                  <a16:creationId xmlns:a16="http://schemas.microsoft.com/office/drawing/2014/main" id="{3C0479A8-E31A-4D93-A4A7-AF4752F7E5F3}"/>
                </a:ext>
              </a:extLst>
            </p:cNvPr>
            <p:cNvSpPr/>
            <p:nvPr/>
          </p:nvSpPr>
          <p:spPr>
            <a:xfrm>
              <a:off x="5378500" y="4873525"/>
              <a:ext cx="40450" cy="27925"/>
            </a:xfrm>
            <a:custGeom>
              <a:avLst/>
              <a:gdLst/>
              <a:ahLst/>
              <a:cxnLst/>
              <a:rect l="l" t="t" r="r" b="b"/>
              <a:pathLst>
                <a:path w="1618" h="1117" extrusionOk="0">
                  <a:moveTo>
                    <a:pt x="23" y="1"/>
                  </a:moveTo>
                  <a:cubicBezTo>
                    <a:pt x="12" y="1"/>
                    <a:pt x="1" y="14"/>
                    <a:pt x="8" y="28"/>
                  </a:cubicBezTo>
                  <a:cubicBezTo>
                    <a:pt x="271" y="536"/>
                    <a:pt x="714" y="1117"/>
                    <a:pt x="1309" y="1117"/>
                  </a:cubicBezTo>
                  <a:cubicBezTo>
                    <a:pt x="1398" y="1117"/>
                    <a:pt x="1490" y="1104"/>
                    <a:pt x="1585" y="1076"/>
                  </a:cubicBezTo>
                  <a:cubicBezTo>
                    <a:pt x="1617" y="1065"/>
                    <a:pt x="1607" y="1032"/>
                    <a:pt x="1574" y="1032"/>
                  </a:cubicBezTo>
                  <a:cubicBezTo>
                    <a:pt x="1479" y="1061"/>
                    <a:pt x="1387" y="1074"/>
                    <a:pt x="1299" y="1074"/>
                  </a:cubicBezTo>
                  <a:cubicBezTo>
                    <a:pt x="720" y="1074"/>
                    <a:pt x="303" y="505"/>
                    <a:pt x="40" y="17"/>
                  </a:cubicBezTo>
                  <a:cubicBezTo>
                    <a:pt x="36" y="5"/>
                    <a:pt x="29" y="1"/>
                    <a:pt x="2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39;p27">
              <a:extLst>
                <a:ext uri="{FF2B5EF4-FFF2-40B4-BE49-F238E27FC236}">
                  <a16:creationId xmlns:a16="http://schemas.microsoft.com/office/drawing/2014/main" id="{83DF7A8A-A0FC-414E-A9E2-19C6579B7F93}"/>
                </a:ext>
              </a:extLst>
            </p:cNvPr>
            <p:cNvSpPr/>
            <p:nvPr/>
          </p:nvSpPr>
          <p:spPr>
            <a:xfrm>
              <a:off x="5389025" y="4874250"/>
              <a:ext cx="41800" cy="21025"/>
            </a:xfrm>
            <a:custGeom>
              <a:avLst/>
              <a:gdLst/>
              <a:ahLst/>
              <a:cxnLst/>
              <a:rect l="l" t="t" r="r" b="b"/>
              <a:pathLst>
                <a:path w="1672" h="841" extrusionOk="0">
                  <a:moveTo>
                    <a:pt x="23" y="1"/>
                  </a:moveTo>
                  <a:cubicBezTo>
                    <a:pt x="9" y="1"/>
                    <a:pt x="1" y="16"/>
                    <a:pt x="8" y="31"/>
                  </a:cubicBezTo>
                  <a:cubicBezTo>
                    <a:pt x="382" y="424"/>
                    <a:pt x="829" y="841"/>
                    <a:pt x="1377" y="841"/>
                  </a:cubicBezTo>
                  <a:cubicBezTo>
                    <a:pt x="1462" y="841"/>
                    <a:pt x="1549" y="831"/>
                    <a:pt x="1640" y="809"/>
                  </a:cubicBezTo>
                  <a:cubicBezTo>
                    <a:pt x="1672" y="799"/>
                    <a:pt x="1661" y="766"/>
                    <a:pt x="1628" y="766"/>
                  </a:cubicBezTo>
                  <a:cubicBezTo>
                    <a:pt x="1538" y="788"/>
                    <a:pt x="1450" y="798"/>
                    <a:pt x="1366" y="798"/>
                  </a:cubicBezTo>
                  <a:cubicBezTo>
                    <a:pt x="832" y="798"/>
                    <a:pt x="404" y="392"/>
                    <a:pt x="41" y="10"/>
                  </a:cubicBezTo>
                  <a:cubicBezTo>
                    <a:pt x="34" y="3"/>
                    <a:pt x="28" y="1"/>
                    <a:pt x="2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0;p27">
              <a:extLst>
                <a:ext uri="{FF2B5EF4-FFF2-40B4-BE49-F238E27FC236}">
                  <a16:creationId xmlns:a16="http://schemas.microsoft.com/office/drawing/2014/main" id="{626B218C-3EF7-4D54-AEB5-0797FFAE421C}"/>
                </a:ext>
              </a:extLst>
            </p:cNvPr>
            <p:cNvSpPr/>
            <p:nvPr/>
          </p:nvSpPr>
          <p:spPr>
            <a:xfrm>
              <a:off x="5402025" y="4876850"/>
              <a:ext cx="38475" cy="16350"/>
            </a:xfrm>
            <a:custGeom>
              <a:avLst/>
              <a:gdLst/>
              <a:ahLst/>
              <a:cxnLst/>
              <a:rect l="l" t="t" r="r" b="b"/>
              <a:pathLst>
                <a:path w="1539" h="654" extrusionOk="0">
                  <a:moveTo>
                    <a:pt x="37" y="0"/>
                  </a:moveTo>
                  <a:cubicBezTo>
                    <a:pt x="18" y="0"/>
                    <a:pt x="0" y="18"/>
                    <a:pt x="18" y="35"/>
                  </a:cubicBezTo>
                  <a:cubicBezTo>
                    <a:pt x="377" y="386"/>
                    <a:pt x="751" y="654"/>
                    <a:pt x="1220" y="654"/>
                  </a:cubicBezTo>
                  <a:cubicBezTo>
                    <a:pt x="1315" y="654"/>
                    <a:pt x="1415" y="642"/>
                    <a:pt x="1519" y="619"/>
                  </a:cubicBezTo>
                  <a:cubicBezTo>
                    <a:pt x="1538" y="619"/>
                    <a:pt x="1532" y="585"/>
                    <a:pt x="1516" y="585"/>
                  </a:cubicBezTo>
                  <a:cubicBezTo>
                    <a:pt x="1513" y="585"/>
                    <a:pt x="1511" y="585"/>
                    <a:pt x="1509" y="587"/>
                  </a:cubicBezTo>
                  <a:cubicBezTo>
                    <a:pt x="1412" y="607"/>
                    <a:pt x="1320" y="617"/>
                    <a:pt x="1231" y="617"/>
                  </a:cubicBezTo>
                  <a:cubicBezTo>
                    <a:pt x="763" y="617"/>
                    <a:pt x="395" y="348"/>
                    <a:pt x="50" y="3"/>
                  </a:cubicBezTo>
                  <a:cubicBezTo>
                    <a:pt x="46" y="1"/>
                    <a:pt x="41" y="0"/>
                    <a:pt x="3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41;p27">
              <a:extLst>
                <a:ext uri="{FF2B5EF4-FFF2-40B4-BE49-F238E27FC236}">
                  <a16:creationId xmlns:a16="http://schemas.microsoft.com/office/drawing/2014/main" id="{672D73A8-BA84-4E70-BD30-F7320CDDF532}"/>
                </a:ext>
              </a:extLst>
            </p:cNvPr>
            <p:cNvSpPr/>
            <p:nvPr/>
          </p:nvSpPr>
          <p:spPr>
            <a:xfrm>
              <a:off x="5416075" y="4874875"/>
              <a:ext cx="29875" cy="13675"/>
            </a:xfrm>
            <a:custGeom>
              <a:avLst/>
              <a:gdLst/>
              <a:ahLst/>
              <a:cxnLst/>
              <a:rect l="l" t="t" r="r" b="b"/>
              <a:pathLst>
                <a:path w="1195" h="547" extrusionOk="0">
                  <a:moveTo>
                    <a:pt x="27" y="0"/>
                  </a:moveTo>
                  <a:cubicBezTo>
                    <a:pt x="11" y="0"/>
                    <a:pt x="0" y="30"/>
                    <a:pt x="18" y="39"/>
                  </a:cubicBezTo>
                  <a:cubicBezTo>
                    <a:pt x="385" y="309"/>
                    <a:pt x="698" y="514"/>
                    <a:pt x="1163" y="546"/>
                  </a:cubicBezTo>
                  <a:cubicBezTo>
                    <a:pt x="1195" y="546"/>
                    <a:pt x="1195" y="503"/>
                    <a:pt x="1163" y="503"/>
                  </a:cubicBezTo>
                  <a:cubicBezTo>
                    <a:pt x="709" y="471"/>
                    <a:pt x="395" y="265"/>
                    <a:pt x="39" y="6"/>
                  </a:cubicBezTo>
                  <a:cubicBezTo>
                    <a:pt x="35" y="2"/>
                    <a:pt x="31" y="0"/>
                    <a:pt x="2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42;p27">
              <a:extLst>
                <a:ext uri="{FF2B5EF4-FFF2-40B4-BE49-F238E27FC236}">
                  <a16:creationId xmlns:a16="http://schemas.microsoft.com/office/drawing/2014/main" id="{EB78C17A-021D-4068-8E5E-5DD498503189}"/>
                </a:ext>
              </a:extLst>
            </p:cNvPr>
            <p:cNvSpPr/>
            <p:nvPr/>
          </p:nvSpPr>
          <p:spPr>
            <a:xfrm>
              <a:off x="5427925" y="4872800"/>
              <a:ext cx="27200" cy="10250"/>
            </a:xfrm>
            <a:custGeom>
              <a:avLst/>
              <a:gdLst/>
              <a:ahLst/>
              <a:cxnLst/>
              <a:rect l="l" t="t" r="r" b="b"/>
              <a:pathLst>
                <a:path w="1088" h="410" extrusionOk="0">
                  <a:moveTo>
                    <a:pt x="32" y="1"/>
                  </a:moveTo>
                  <a:cubicBezTo>
                    <a:pt x="14" y="1"/>
                    <a:pt x="0" y="27"/>
                    <a:pt x="19" y="46"/>
                  </a:cubicBezTo>
                  <a:cubicBezTo>
                    <a:pt x="305" y="212"/>
                    <a:pt x="575" y="410"/>
                    <a:pt x="897" y="410"/>
                  </a:cubicBezTo>
                  <a:cubicBezTo>
                    <a:pt x="952" y="410"/>
                    <a:pt x="1008" y="404"/>
                    <a:pt x="1066" y="392"/>
                  </a:cubicBezTo>
                  <a:cubicBezTo>
                    <a:pt x="1088" y="381"/>
                    <a:pt x="1078" y="348"/>
                    <a:pt x="1056" y="348"/>
                  </a:cubicBezTo>
                  <a:cubicBezTo>
                    <a:pt x="999" y="361"/>
                    <a:pt x="945" y="367"/>
                    <a:pt x="891" y="367"/>
                  </a:cubicBezTo>
                  <a:cubicBezTo>
                    <a:pt x="576" y="367"/>
                    <a:pt x="308" y="169"/>
                    <a:pt x="40" y="3"/>
                  </a:cubicBezTo>
                  <a:cubicBezTo>
                    <a:pt x="38" y="1"/>
                    <a:pt x="35" y="1"/>
                    <a:pt x="3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43;p27">
              <a:extLst>
                <a:ext uri="{FF2B5EF4-FFF2-40B4-BE49-F238E27FC236}">
                  <a16:creationId xmlns:a16="http://schemas.microsoft.com/office/drawing/2014/main" id="{1D48AE39-39A2-4191-A636-CFE15F33B618}"/>
                </a:ext>
              </a:extLst>
            </p:cNvPr>
            <p:cNvSpPr/>
            <p:nvPr/>
          </p:nvSpPr>
          <p:spPr>
            <a:xfrm>
              <a:off x="5433850" y="4866875"/>
              <a:ext cx="22100" cy="10575"/>
            </a:xfrm>
            <a:custGeom>
              <a:avLst/>
              <a:gdLst/>
              <a:ahLst/>
              <a:cxnLst/>
              <a:rect l="l" t="t" r="r" b="b"/>
              <a:pathLst>
                <a:path w="884" h="423" extrusionOk="0">
                  <a:moveTo>
                    <a:pt x="33" y="0"/>
                  </a:moveTo>
                  <a:cubicBezTo>
                    <a:pt x="15" y="0"/>
                    <a:pt x="1" y="27"/>
                    <a:pt x="20" y="45"/>
                  </a:cubicBezTo>
                  <a:cubicBezTo>
                    <a:pt x="232" y="200"/>
                    <a:pt x="469" y="423"/>
                    <a:pt x="757" y="423"/>
                  </a:cubicBezTo>
                  <a:cubicBezTo>
                    <a:pt x="791" y="423"/>
                    <a:pt x="826" y="420"/>
                    <a:pt x="862" y="413"/>
                  </a:cubicBezTo>
                  <a:cubicBezTo>
                    <a:pt x="884" y="413"/>
                    <a:pt x="873" y="369"/>
                    <a:pt x="851" y="369"/>
                  </a:cubicBezTo>
                  <a:cubicBezTo>
                    <a:pt x="817" y="376"/>
                    <a:pt x="784" y="380"/>
                    <a:pt x="752" y="380"/>
                  </a:cubicBezTo>
                  <a:cubicBezTo>
                    <a:pt x="481" y="380"/>
                    <a:pt x="243" y="156"/>
                    <a:pt x="41" y="2"/>
                  </a:cubicBezTo>
                  <a:cubicBezTo>
                    <a:pt x="38" y="1"/>
                    <a:pt x="35" y="0"/>
                    <a:pt x="3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44;p27">
              <a:extLst>
                <a:ext uri="{FF2B5EF4-FFF2-40B4-BE49-F238E27FC236}">
                  <a16:creationId xmlns:a16="http://schemas.microsoft.com/office/drawing/2014/main" id="{7191CF8C-D1D5-480B-8039-D6D1201C7C6D}"/>
                </a:ext>
              </a:extLst>
            </p:cNvPr>
            <p:cNvSpPr/>
            <p:nvPr/>
          </p:nvSpPr>
          <p:spPr>
            <a:xfrm>
              <a:off x="5440600" y="4859025"/>
              <a:ext cx="21725" cy="14150"/>
            </a:xfrm>
            <a:custGeom>
              <a:avLst/>
              <a:gdLst/>
              <a:ahLst/>
              <a:cxnLst/>
              <a:rect l="l" t="t" r="r" b="b"/>
              <a:pathLst>
                <a:path w="869" h="566" extrusionOk="0">
                  <a:moveTo>
                    <a:pt x="22" y="1"/>
                  </a:moveTo>
                  <a:cubicBezTo>
                    <a:pt x="6" y="1"/>
                    <a:pt x="1" y="26"/>
                    <a:pt x="19" y="35"/>
                  </a:cubicBezTo>
                  <a:cubicBezTo>
                    <a:pt x="311" y="154"/>
                    <a:pt x="646" y="284"/>
                    <a:pt x="830" y="554"/>
                  </a:cubicBezTo>
                  <a:cubicBezTo>
                    <a:pt x="834" y="562"/>
                    <a:pt x="841" y="566"/>
                    <a:pt x="848" y="566"/>
                  </a:cubicBezTo>
                  <a:cubicBezTo>
                    <a:pt x="859" y="566"/>
                    <a:pt x="869" y="557"/>
                    <a:pt x="862" y="543"/>
                  </a:cubicBezTo>
                  <a:cubicBezTo>
                    <a:pt x="679" y="251"/>
                    <a:pt x="333" y="122"/>
                    <a:pt x="30" y="3"/>
                  </a:cubicBezTo>
                  <a:cubicBezTo>
                    <a:pt x="27" y="2"/>
                    <a:pt x="24" y="1"/>
                    <a:pt x="2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45;p27">
              <a:extLst>
                <a:ext uri="{FF2B5EF4-FFF2-40B4-BE49-F238E27FC236}">
                  <a16:creationId xmlns:a16="http://schemas.microsoft.com/office/drawing/2014/main" id="{FFC5364B-C57B-4FF9-B751-97951C4CB145}"/>
                </a:ext>
              </a:extLst>
            </p:cNvPr>
            <p:cNvSpPr/>
            <p:nvPr/>
          </p:nvSpPr>
          <p:spPr>
            <a:xfrm>
              <a:off x="5443850" y="4864975"/>
              <a:ext cx="14650" cy="10825"/>
            </a:xfrm>
            <a:custGeom>
              <a:avLst/>
              <a:gdLst/>
              <a:ahLst/>
              <a:cxnLst/>
              <a:rect l="l" t="t" r="r" b="b"/>
              <a:pathLst>
                <a:path w="586" h="433" extrusionOk="0">
                  <a:moveTo>
                    <a:pt x="31" y="1"/>
                  </a:moveTo>
                  <a:cubicBezTo>
                    <a:pt x="14" y="1"/>
                    <a:pt x="0" y="26"/>
                    <a:pt x="19" y="35"/>
                  </a:cubicBezTo>
                  <a:cubicBezTo>
                    <a:pt x="192" y="164"/>
                    <a:pt x="408" y="251"/>
                    <a:pt x="537" y="424"/>
                  </a:cubicBezTo>
                  <a:cubicBezTo>
                    <a:pt x="544" y="430"/>
                    <a:pt x="551" y="433"/>
                    <a:pt x="558" y="433"/>
                  </a:cubicBezTo>
                  <a:cubicBezTo>
                    <a:pt x="574" y="433"/>
                    <a:pt x="586" y="417"/>
                    <a:pt x="570" y="402"/>
                  </a:cubicBezTo>
                  <a:cubicBezTo>
                    <a:pt x="429" y="219"/>
                    <a:pt x="225" y="132"/>
                    <a:pt x="40" y="3"/>
                  </a:cubicBezTo>
                  <a:cubicBezTo>
                    <a:pt x="37" y="1"/>
                    <a:pt x="34" y="1"/>
                    <a:pt x="31"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946;p27">
              <a:extLst>
                <a:ext uri="{FF2B5EF4-FFF2-40B4-BE49-F238E27FC236}">
                  <a16:creationId xmlns:a16="http://schemas.microsoft.com/office/drawing/2014/main" id="{93306A9C-E8D9-40E1-9034-624FBCAD013D}"/>
                </a:ext>
              </a:extLst>
            </p:cNvPr>
            <p:cNvSpPr/>
            <p:nvPr/>
          </p:nvSpPr>
          <p:spPr>
            <a:xfrm>
              <a:off x="5451750" y="4858375"/>
              <a:ext cx="11975" cy="11600"/>
            </a:xfrm>
            <a:custGeom>
              <a:avLst/>
              <a:gdLst/>
              <a:ahLst/>
              <a:cxnLst/>
              <a:rect l="l" t="t" r="r" b="b"/>
              <a:pathLst>
                <a:path w="479" h="464" extrusionOk="0">
                  <a:moveTo>
                    <a:pt x="32" y="0"/>
                  </a:moveTo>
                  <a:cubicBezTo>
                    <a:pt x="15" y="0"/>
                    <a:pt x="0" y="21"/>
                    <a:pt x="17" y="29"/>
                  </a:cubicBezTo>
                  <a:cubicBezTo>
                    <a:pt x="157" y="169"/>
                    <a:pt x="308" y="299"/>
                    <a:pt x="437" y="461"/>
                  </a:cubicBezTo>
                  <a:cubicBezTo>
                    <a:pt x="441" y="463"/>
                    <a:pt x="445" y="464"/>
                    <a:pt x="449" y="464"/>
                  </a:cubicBezTo>
                  <a:cubicBezTo>
                    <a:pt x="466" y="464"/>
                    <a:pt x="479" y="446"/>
                    <a:pt x="470" y="428"/>
                  </a:cubicBezTo>
                  <a:cubicBezTo>
                    <a:pt x="341" y="277"/>
                    <a:pt x="189" y="148"/>
                    <a:pt x="49" y="8"/>
                  </a:cubicBezTo>
                  <a:cubicBezTo>
                    <a:pt x="43" y="2"/>
                    <a:pt x="37" y="0"/>
                    <a:pt x="32"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947;p27">
              <a:extLst>
                <a:ext uri="{FF2B5EF4-FFF2-40B4-BE49-F238E27FC236}">
                  <a16:creationId xmlns:a16="http://schemas.microsoft.com/office/drawing/2014/main" id="{88687E07-9B0F-41B5-BBE1-5AB272023FCD}"/>
                </a:ext>
              </a:extLst>
            </p:cNvPr>
            <p:cNvSpPr/>
            <p:nvPr/>
          </p:nvSpPr>
          <p:spPr>
            <a:xfrm>
              <a:off x="5451125" y="4849025"/>
              <a:ext cx="12525" cy="19600"/>
            </a:xfrm>
            <a:custGeom>
              <a:avLst/>
              <a:gdLst/>
              <a:ahLst/>
              <a:cxnLst/>
              <a:rect l="l" t="t" r="r" b="b"/>
              <a:pathLst>
                <a:path w="501" h="784" extrusionOk="0">
                  <a:moveTo>
                    <a:pt x="34" y="0"/>
                  </a:moveTo>
                  <a:cubicBezTo>
                    <a:pt x="20" y="0"/>
                    <a:pt x="0" y="18"/>
                    <a:pt x="9" y="36"/>
                  </a:cubicBezTo>
                  <a:cubicBezTo>
                    <a:pt x="203" y="252"/>
                    <a:pt x="419" y="468"/>
                    <a:pt x="462" y="759"/>
                  </a:cubicBezTo>
                  <a:cubicBezTo>
                    <a:pt x="462" y="776"/>
                    <a:pt x="473" y="784"/>
                    <a:pt x="483" y="784"/>
                  </a:cubicBezTo>
                  <a:cubicBezTo>
                    <a:pt x="492" y="784"/>
                    <a:pt x="501" y="776"/>
                    <a:pt x="495" y="759"/>
                  </a:cubicBezTo>
                  <a:cubicBezTo>
                    <a:pt x="462" y="457"/>
                    <a:pt x="236" y="230"/>
                    <a:pt x="42" y="3"/>
                  </a:cubicBezTo>
                  <a:cubicBezTo>
                    <a:pt x="40" y="1"/>
                    <a:pt x="37" y="0"/>
                    <a:pt x="3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948;p27">
              <a:extLst>
                <a:ext uri="{FF2B5EF4-FFF2-40B4-BE49-F238E27FC236}">
                  <a16:creationId xmlns:a16="http://schemas.microsoft.com/office/drawing/2014/main" id="{A68D8618-47E9-43A3-971E-2A909DAEDE8B}"/>
                </a:ext>
              </a:extLst>
            </p:cNvPr>
            <p:cNvSpPr/>
            <p:nvPr/>
          </p:nvSpPr>
          <p:spPr>
            <a:xfrm>
              <a:off x="5459025" y="4845125"/>
              <a:ext cx="10425" cy="22750"/>
            </a:xfrm>
            <a:custGeom>
              <a:avLst/>
              <a:gdLst/>
              <a:ahLst/>
              <a:cxnLst/>
              <a:rect l="l" t="t" r="r" b="b"/>
              <a:pathLst>
                <a:path w="417" h="910" extrusionOk="0">
                  <a:moveTo>
                    <a:pt x="28" y="1"/>
                  </a:moveTo>
                  <a:cubicBezTo>
                    <a:pt x="16" y="1"/>
                    <a:pt x="0" y="21"/>
                    <a:pt x="17" y="29"/>
                  </a:cubicBezTo>
                  <a:cubicBezTo>
                    <a:pt x="211" y="289"/>
                    <a:pt x="374" y="570"/>
                    <a:pt x="384" y="894"/>
                  </a:cubicBezTo>
                  <a:cubicBezTo>
                    <a:pt x="384" y="904"/>
                    <a:pt x="392" y="910"/>
                    <a:pt x="401" y="910"/>
                  </a:cubicBezTo>
                  <a:cubicBezTo>
                    <a:pt x="409" y="910"/>
                    <a:pt x="417" y="904"/>
                    <a:pt x="417" y="894"/>
                  </a:cubicBezTo>
                  <a:cubicBezTo>
                    <a:pt x="406" y="559"/>
                    <a:pt x="244" y="267"/>
                    <a:pt x="38" y="8"/>
                  </a:cubicBezTo>
                  <a:cubicBezTo>
                    <a:pt x="36" y="3"/>
                    <a:pt x="32" y="1"/>
                    <a:pt x="28"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949;p27">
              <a:extLst>
                <a:ext uri="{FF2B5EF4-FFF2-40B4-BE49-F238E27FC236}">
                  <a16:creationId xmlns:a16="http://schemas.microsoft.com/office/drawing/2014/main" id="{B5943D3E-0B62-401A-8D42-D4FDB0EC0822}"/>
                </a:ext>
              </a:extLst>
            </p:cNvPr>
            <p:cNvSpPr/>
            <p:nvPr/>
          </p:nvSpPr>
          <p:spPr>
            <a:xfrm>
              <a:off x="5465000" y="4842375"/>
              <a:ext cx="10125" cy="21650"/>
            </a:xfrm>
            <a:custGeom>
              <a:avLst/>
              <a:gdLst/>
              <a:ahLst/>
              <a:cxnLst/>
              <a:rect l="l" t="t" r="r" b="b"/>
              <a:pathLst>
                <a:path w="405" h="866" extrusionOk="0">
                  <a:moveTo>
                    <a:pt x="33" y="1"/>
                  </a:moveTo>
                  <a:cubicBezTo>
                    <a:pt x="17" y="1"/>
                    <a:pt x="0" y="16"/>
                    <a:pt x="16" y="31"/>
                  </a:cubicBezTo>
                  <a:cubicBezTo>
                    <a:pt x="178" y="280"/>
                    <a:pt x="361" y="540"/>
                    <a:pt x="329" y="842"/>
                  </a:cubicBezTo>
                  <a:cubicBezTo>
                    <a:pt x="324" y="858"/>
                    <a:pt x="332" y="866"/>
                    <a:pt x="341" y="866"/>
                  </a:cubicBezTo>
                  <a:cubicBezTo>
                    <a:pt x="350" y="866"/>
                    <a:pt x="361" y="858"/>
                    <a:pt x="361" y="842"/>
                  </a:cubicBezTo>
                  <a:cubicBezTo>
                    <a:pt x="404" y="528"/>
                    <a:pt x="210" y="259"/>
                    <a:pt x="48" y="10"/>
                  </a:cubicBezTo>
                  <a:cubicBezTo>
                    <a:pt x="45" y="3"/>
                    <a:pt x="39" y="1"/>
                    <a:pt x="3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950;p27">
              <a:extLst>
                <a:ext uri="{FF2B5EF4-FFF2-40B4-BE49-F238E27FC236}">
                  <a16:creationId xmlns:a16="http://schemas.microsoft.com/office/drawing/2014/main" id="{92F00870-4A1C-43B5-81E4-704AFB8971ED}"/>
                </a:ext>
              </a:extLst>
            </p:cNvPr>
            <p:cNvSpPr/>
            <p:nvPr/>
          </p:nvSpPr>
          <p:spPr>
            <a:xfrm>
              <a:off x="5468450" y="4829900"/>
              <a:ext cx="10725" cy="29500"/>
            </a:xfrm>
            <a:custGeom>
              <a:avLst/>
              <a:gdLst/>
              <a:ahLst/>
              <a:cxnLst/>
              <a:rect l="l" t="t" r="r" b="b"/>
              <a:pathLst>
                <a:path w="429" h="1180" extrusionOk="0">
                  <a:moveTo>
                    <a:pt x="22" y="0"/>
                  </a:moveTo>
                  <a:cubicBezTo>
                    <a:pt x="11" y="0"/>
                    <a:pt x="1" y="10"/>
                    <a:pt x="7" y="23"/>
                  </a:cubicBezTo>
                  <a:cubicBezTo>
                    <a:pt x="126" y="379"/>
                    <a:pt x="386" y="768"/>
                    <a:pt x="245" y="1157"/>
                  </a:cubicBezTo>
                  <a:cubicBezTo>
                    <a:pt x="238" y="1170"/>
                    <a:pt x="248" y="1180"/>
                    <a:pt x="259" y="1180"/>
                  </a:cubicBezTo>
                  <a:cubicBezTo>
                    <a:pt x="266" y="1180"/>
                    <a:pt x="273" y="1176"/>
                    <a:pt x="278" y="1168"/>
                  </a:cubicBezTo>
                  <a:cubicBezTo>
                    <a:pt x="429" y="768"/>
                    <a:pt x="170" y="369"/>
                    <a:pt x="40" y="12"/>
                  </a:cubicBezTo>
                  <a:cubicBezTo>
                    <a:pt x="36" y="4"/>
                    <a:pt x="29" y="0"/>
                    <a:pt x="22"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951;p27">
              <a:extLst>
                <a:ext uri="{FF2B5EF4-FFF2-40B4-BE49-F238E27FC236}">
                  <a16:creationId xmlns:a16="http://schemas.microsoft.com/office/drawing/2014/main" id="{5BD56ABB-001D-4AB5-9BE7-2E5830AEE7CA}"/>
                </a:ext>
              </a:extLst>
            </p:cNvPr>
            <p:cNvSpPr/>
            <p:nvPr/>
          </p:nvSpPr>
          <p:spPr>
            <a:xfrm>
              <a:off x="5472300" y="4821850"/>
              <a:ext cx="7975" cy="25500"/>
            </a:xfrm>
            <a:custGeom>
              <a:avLst/>
              <a:gdLst/>
              <a:ahLst/>
              <a:cxnLst/>
              <a:rect l="l" t="t" r="r" b="b"/>
              <a:pathLst>
                <a:path w="319" h="1020" extrusionOk="0">
                  <a:moveTo>
                    <a:pt x="33" y="1"/>
                  </a:moveTo>
                  <a:cubicBezTo>
                    <a:pt x="18" y="1"/>
                    <a:pt x="0" y="16"/>
                    <a:pt x="16" y="31"/>
                  </a:cubicBezTo>
                  <a:cubicBezTo>
                    <a:pt x="199" y="345"/>
                    <a:pt x="275" y="647"/>
                    <a:pt x="275" y="1004"/>
                  </a:cubicBezTo>
                  <a:cubicBezTo>
                    <a:pt x="275" y="1014"/>
                    <a:pt x="286" y="1020"/>
                    <a:pt x="297" y="1020"/>
                  </a:cubicBezTo>
                  <a:cubicBezTo>
                    <a:pt x="307" y="1020"/>
                    <a:pt x="318" y="1014"/>
                    <a:pt x="318" y="1004"/>
                  </a:cubicBezTo>
                  <a:cubicBezTo>
                    <a:pt x="307" y="636"/>
                    <a:pt x="232" y="334"/>
                    <a:pt x="48" y="10"/>
                  </a:cubicBezTo>
                  <a:cubicBezTo>
                    <a:pt x="45" y="3"/>
                    <a:pt x="39" y="1"/>
                    <a:pt x="3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952;p27">
              <a:extLst>
                <a:ext uri="{FF2B5EF4-FFF2-40B4-BE49-F238E27FC236}">
                  <a16:creationId xmlns:a16="http://schemas.microsoft.com/office/drawing/2014/main" id="{165E9F55-FFC1-49A5-9840-B1335E15B59F}"/>
                </a:ext>
              </a:extLst>
            </p:cNvPr>
            <p:cNvSpPr/>
            <p:nvPr/>
          </p:nvSpPr>
          <p:spPr>
            <a:xfrm>
              <a:off x="5480350" y="4809975"/>
              <a:ext cx="6125" cy="33500"/>
            </a:xfrm>
            <a:custGeom>
              <a:avLst/>
              <a:gdLst/>
              <a:ahLst/>
              <a:cxnLst/>
              <a:rect l="l" t="t" r="r" b="b"/>
              <a:pathLst>
                <a:path w="245" h="1340" extrusionOk="0">
                  <a:moveTo>
                    <a:pt x="24" y="1"/>
                  </a:moveTo>
                  <a:cubicBezTo>
                    <a:pt x="13" y="1"/>
                    <a:pt x="0" y="12"/>
                    <a:pt x="7" y="31"/>
                  </a:cubicBezTo>
                  <a:cubicBezTo>
                    <a:pt x="147" y="463"/>
                    <a:pt x="201" y="874"/>
                    <a:pt x="28" y="1317"/>
                  </a:cubicBezTo>
                  <a:cubicBezTo>
                    <a:pt x="22" y="1330"/>
                    <a:pt x="36" y="1339"/>
                    <a:pt x="50" y="1339"/>
                  </a:cubicBezTo>
                  <a:cubicBezTo>
                    <a:pt x="58" y="1339"/>
                    <a:pt x="67" y="1336"/>
                    <a:pt x="71" y="1327"/>
                  </a:cubicBezTo>
                  <a:cubicBezTo>
                    <a:pt x="244" y="874"/>
                    <a:pt x="191" y="463"/>
                    <a:pt x="39" y="21"/>
                  </a:cubicBezTo>
                  <a:cubicBezTo>
                    <a:pt x="39" y="7"/>
                    <a:pt x="32" y="1"/>
                    <a:pt x="2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953;p27">
              <a:extLst>
                <a:ext uri="{FF2B5EF4-FFF2-40B4-BE49-F238E27FC236}">
                  <a16:creationId xmlns:a16="http://schemas.microsoft.com/office/drawing/2014/main" id="{2F6DBB87-653F-402F-A411-2A48E331B9D5}"/>
                </a:ext>
              </a:extLst>
            </p:cNvPr>
            <p:cNvSpPr/>
            <p:nvPr/>
          </p:nvSpPr>
          <p:spPr>
            <a:xfrm>
              <a:off x="5478350" y="4812675"/>
              <a:ext cx="4875" cy="29500"/>
            </a:xfrm>
            <a:custGeom>
              <a:avLst/>
              <a:gdLst/>
              <a:ahLst/>
              <a:cxnLst/>
              <a:rect l="l" t="t" r="r" b="b"/>
              <a:pathLst>
                <a:path w="195" h="1180" extrusionOk="0">
                  <a:moveTo>
                    <a:pt x="23" y="1"/>
                  </a:moveTo>
                  <a:cubicBezTo>
                    <a:pt x="11" y="1"/>
                    <a:pt x="0" y="12"/>
                    <a:pt x="0" y="31"/>
                  </a:cubicBezTo>
                  <a:cubicBezTo>
                    <a:pt x="98" y="409"/>
                    <a:pt x="151" y="766"/>
                    <a:pt x="108" y="1154"/>
                  </a:cubicBezTo>
                  <a:cubicBezTo>
                    <a:pt x="108" y="1171"/>
                    <a:pt x="119" y="1179"/>
                    <a:pt x="130" y="1179"/>
                  </a:cubicBezTo>
                  <a:cubicBezTo>
                    <a:pt x="141" y="1179"/>
                    <a:pt x="151" y="1171"/>
                    <a:pt x="151" y="1154"/>
                  </a:cubicBezTo>
                  <a:cubicBezTo>
                    <a:pt x="195" y="766"/>
                    <a:pt x="141" y="398"/>
                    <a:pt x="43" y="21"/>
                  </a:cubicBezTo>
                  <a:cubicBezTo>
                    <a:pt x="39" y="7"/>
                    <a:pt x="31" y="1"/>
                    <a:pt x="2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954;p27">
              <a:extLst>
                <a:ext uri="{FF2B5EF4-FFF2-40B4-BE49-F238E27FC236}">
                  <a16:creationId xmlns:a16="http://schemas.microsoft.com/office/drawing/2014/main" id="{A72AFF90-F9F4-4CC3-8D97-577B13C86511}"/>
                </a:ext>
              </a:extLst>
            </p:cNvPr>
            <p:cNvSpPr/>
            <p:nvPr/>
          </p:nvSpPr>
          <p:spPr>
            <a:xfrm>
              <a:off x="5470350" y="4825925"/>
              <a:ext cx="4525" cy="30075"/>
            </a:xfrm>
            <a:custGeom>
              <a:avLst/>
              <a:gdLst/>
              <a:ahLst/>
              <a:cxnLst/>
              <a:rect l="l" t="t" r="r" b="b"/>
              <a:pathLst>
                <a:path w="181" h="1203" extrusionOk="0">
                  <a:moveTo>
                    <a:pt x="26" y="0"/>
                  </a:moveTo>
                  <a:cubicBezTo>
                    <a:pt x="13" y="0"/>
                    <a:pt x="1" y="12"/>
                    <a:pt x="7" y="31"/>
                  </a:cubicBezTo>
                  <a:cubicBezTo>
                    <a:pt x="137" y="408"/>
                    <a:pt x="137" y="787"/>
                    <a:pt x="137" y="1186"/>
                  </a:cubicBezTo>
                  <a:cubicBezTo>
                    <a:pt x="137" y="1197"/>
                    <a:pt x="148" y="1202"/>
                    <a:pt x="158" y="1202"/>
                  </a:cubicBezTo>
                  <a:cubicBezTo>
                    <a:pt x="169" y="1202"/>
                    <a:pt x="180" y="1197"/>
                    <a:pt x="180" y="1186"/>
                  </a:cubicBezTo>
                  <a:cubicBezTo>
                    <a:pt x="180" y="776"/>
                    <a:pt x="180" y="398"/>
                    <a:pt x="50" y="19"/>
                  </a:cubicBezTo>
                  <a:cubicBezTo>
                    <a:pt x="46" y="6"/>
                    <a:pt x="35" y="0"/>
                    <a:pt x="2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955;p27">
              <a:extLst>
                <a:ext uri="{FF2B5EF4-FFF2-40B4-BE49-F238E27FC236}">
                  <a16:creationId xmlns:a16="http://schemas.microsoft.com/office/drawing/2014/main" id="{2CC83790-C8A1-4FD0-9DF9-6D9001D638AB}"/>
                </a:ext>
              </a:extLst>
            </p:cNvPr>
            <p:cNvSpPr/>
            <p:nvPr/>
          </p:nvSpPr>
          <p:spPr>
            <a:xfrm>
              <a:off x="5465725" y="4834550"/>
              <a:ext cx="8850" cy="26150"/>
            </a:xfrm>
            <a:custGeom>
              <a:avLst/>
              <a:gdLst/>
              <a:ahLst/>
              <a:cxnLst/>
              <a:rect l="l" t="t" r="r" b="b"/>
              <a:pathLst>
                <a:path w="354" h="1046" extrusionOk="0">
                  <a:moveTo>
                    <a:pt x="27" y="1"/>
                  </a:moveTo>
                  <a:cubicBezTo>
                    <a:pt x="15" y="1"/>
                    <a:pt x="1" y="16"/>
                    <a:pt x="8" y="31"/>
                  </a:cubicBezTo>
                  <a:cubicBezTo>
                    <a:pt x="149" y="344"/>
                    <a:pt x="311" y="668"/>
                    <a:pt x="224" y="1025"/>
                  </a:cubicBezTo>
                  <a:cubicBezTo>
                    <a:pt x="219" y="1037"/>
                    <a:pt x="226" y="1046"/>
                    <a:pt x="235" y="1046"/>
                  </a:cubicBezTo>
                  <a:cubicBezTo>
                    <a:pt x="243" y="1046"/>
                    <a:pt x="252" y="1040"/>
                    <a:pt x="257" y="1025"/>
                  </a:cubicBezTo>
                  <a:cubicBezTo>
                    <a:pt x="354" y="668"/>
                    <a:pt x="181" y="334"/>
                    <a:pt x="41" y="10"/>
                  </a:cubicBezTo>
                  <a:cubicBezTo>
                    <a:pt x="38" y="4"/>
                    <a:pt x="33"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956;p27">
              <a:extLst>
                <a:ext uri="{FF2B5EF4-FFF2-40B4-BE49-F238E27FC236}">
                  <a16:creationId xmlns:a16="http://schemas.microsoft.com/office/drawing/2014/main" id="{C80E5A96-5EBE-4A06-927A-0D21862769EC}"/>
                </a:ext>
              </a:extLst>
            </p:cNvPr>
            <p:cNvSpPr/>
            <p:nvPr/>
          </p:nvSpPr>
          <p:spPr>
            <a:xfrm>
              <a:off x="5462525" y="4842600"/>
              <a:ext cx="7475" cy="28700"/>
            </a:xfrm>
            <a:custGeom>
              <a:avLst/>
              <a:gdLst/>
              <a:ahLst/>
              <a:cxnLst/>
              <a:rect l="l" t="t" r="r" b="b"/>
              <a:pathLst>
                <a:path w="299" h="1148" extrusionOk="0">
                  <a:moveTo>
                    <a:pt x="21" y="0"/>
                  </a:moveTo>
                  <a:cubicBezTo>
                    <a:pt x="10" y="0"/>
                    <a:pt x="0" y="9"/>
                    <a:pt x="6" y="22"/>
                  </a:cubicBezTo>
                  <a:cubicBezTo>
                    <a:pt x="126" y="379"/>
                    <a:pt x="255" y="735"/>
                    <a:pt x="136" y="1124"/>
                  </a:cubicBezTo>
                  <a:cubicBezTo>
                    <a:pt x="130" y="1138"/>
                    <a:pt x="144" y="1147"/>
                    <a:pt x="156" y="1147"/>
                  </a:cubicBezTo>
                  <a:cubicBezTo>
                    <a:pt x="163" y="1147"/>
                    <a:pt x="169" y="1144"/>
                    <a:pt x="169" y="1136"/>
                  </a:cubicBezTo>
                  <a:cubicBezTo>
                    <a:pt x="299" y="747"/>
                    <a:pt x="169" y="379"/>
                    <a:pt x="39" y="12"/>
                  </a:cubicBezTo>
                  <a:cubicBezTo>
                    <a:pt x="35" y="4"/>
                    <a:pt x="28" y="0"/>
                    <a:pt x="2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957;p27">
              <a:extLst>
                <a:ext uri="{FF2B5EF4-FFF2-40B4-BE49-F238E27FC236}">
                  <a16:creationId xmlns:a16="http://schemas.microsoft.com/office/drawing/2014/main" id="{4984024E-172C-4410-896B-A10A99BB8BF7}"/>
                </a:ext>
              </a:extLst>
            </p:cNvPr>
            <p:cNvSpPr/>
            <p:nvPr/>
          </p:nvSpPr>
          <p:spPr>
            <a:xfrm>
              <a:off x="5459825" y="4843750"/>
              <a:ext cx="4775" cy="30775"/>
            </a:xfrm>
            <a:custGeom>
              <a:avLst/>
              <a:gdLst/>
              <a:ahLst/>
              <a:cxnLst/>
              <a:rect l="l" t="t" r="r" b="b"/>
              <a:pathLst>
                <a:path w="191" h="1231" extrusionOk="0">
                  <a:moveTo>
                    <a:pt x="24" y="0"/>
                  </a:moveTo>
                  <a:cubicBezTo>
                    <a:pt x="12" y="0"/>
                    <a:pt x="0" y="12"/>
                    <a:pt x="6" y="31"/>
                  </a:cubicBezTo>
                  <a:cubicBezTo>
                    <a:pt x="83" y="420"/>
                    <a:pt x="147" y="809"/>
                    <a:pt x="83" y="1208"/>
                  </a:cubicBezTo>
                  <a:cubicBezTo>
                    <a:pt x="83" y="1221"/>
                    <a:pt x="95" y="1231"/>
                    <a:pt x="107" y="1231"/>
                  </a:cubicBezTo>
                  <a:cubicBezTo>
                    <a:pt x="114" y="1231"/>
                    <a:pt x="121" y="1227"/>
                    <a:pt x="126" y="1219"/>
                  </a:cubicBezTo>
                  <a:cubicBezTo>
                    <a:pt x="191" y="809"/>
                    <a:pt x="114" y="420"/>
                    <a:pt x="39" y="20"/>
                  </a:cubicBezTo>
                  <a:cubicBezTo>
                    <a:pt x="39" y="6"/>
                    <a:pt x="32" y="0"/>
                    <a:pt x="2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958;p27">
              <a:extLst>
                <a:ext uri="{FF2B5EF4-FFF2-40B4-BE49-F238E27FC236}">
                  <a16:creationId xmlns:a16="http://schemas.microsoft.com/office/drawing/2014/main" id="{4CBF0CC4-4D4F-4CA2-BB47-DBED737EBD62}"/>
                </a:ext>
              </a:extLst>
            </p:cNvPr>
            <p:cNvSpPr/>
            <p:nvPr/>
          </p:nvSpPr>
          <p:spPr>
            <a:xfrm>
              <a:off x="5455925" y="4849675"/>
              <a:ext cx="5425" cy="28175"/>
            </a:xfrm>
            <a:custGeom>
              <a:avLst/>
              <a:gdLst/>
              <a:ahLst/>
              <a:cxnLst/>
              <a:rect l="l" t="t" r="r" b="b"/>
              <a:pathLst>
                <a:path w="217" h="1127" extrusionOk="0">
                  <a:moveTo>
                    <a:pt x="23" y="1"/>
                  </a:moveTo>
                  <a:cubicBezTo>
                    <a:pt x="12" y="1"/>
                    <a:pt x="1" y="12"/>
                    <a:pt x="1" y="31"/>
                  </a:cubicBezTo>
                  <a:cubicBezTo>
                    <a:pt x="98" y="388"/>
                    <a:pt x="174" y="733"/>
                    <a:pt x="87" y="1101"/>
                  </a:cubicBezTo>
                  <a:cubicBezTo>
                    <a:pt x="81" y="1119"/>
                    <a:pt x="88" y="1127"/>
                    <a:pt x="98" y="1127"/>
                  </a:cubicBezTo>
                  <a:cubicBezTo>
                    <a:pt x="105" y="1127"/>
                    <a:pt x="115" y="1121"/>
                    <a:pt x="119" y="1112"/>
                  </a:cubicBezTo>
                  <a:cubicBezTo>
                    <a:pt x="217" y="733"/>
                    <a:pt x="141" y="388"/>
                    <a:pt x="44" y="20"/>
                  </a:cubicBezTo>
                  <a:cubicBezTo>
                    <a:pt x="39" y="7"/>
                    <a:pt x="31" y="1"/>
                    <a:pt x="2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959;p27">
              <a:extLst>
                <a:ext uri="{FF2B5EF4-FFF2-40B4-BE49-F238E27FC236}">
                  <a16:creationId xmlns:a16="http://schemas.microsoft.com/office/drawing/2014/main" id="{464ECD27-DA69-4528-AE22-EE6B3DF3531D}"/>
                </a:ext>
              </a:extLst>
            </p:cNvPr>
            <p:cNvSpPr/>
            <p:nvPr/>
          </p:nvSpPr>
          <p:spPr>
            <a:xfrm>
              <a:off x="5451875" y="4856975"/>
              <a:ext cx="8400" cy="26925"/>
            </a:xfrm>
            <a:custGeom>
              <a:avLst/>
              <a:gdLst/>
              <a:ahLst/>
              <a:cxnLst/>
              <a:rect l="l" t="t" r="r" b="b"/>
              <a:pathLst>
                <a:path w="336" h="1077" extrusionOk="0">
                  <a:moveTo>
                    <a:pt x="23" y="1"/>
                  </a:moveTo>
                  <a:cubicBezTo>
                    <a:pt x="11" y="1"/>
                    <a:pt x="0" y="12"/>
                    <a:pt x="0" y="31"/>
                  </a:cubicBezTo>
                  <a:cubicBezTo>
                    <a:pt x="120" y="344"/>
                    <a:pt x="292" y="722"/>
                    <a:pt x="108" y="1046"/>
                  </a:cubicBezTo>
                  <a:cubicBezTo>
                    <a:pt x="101" y="1062"/>
                    <a:pt x="115" y="1077"/>
                    <a:pt x="131" y="1077"/>
                  </a:cubicBezTo>
                  <a:cubicBezTo>
                    <a:pt x="138" y="1077"/>
                    <a:pt x="145" y="1074"/>
                    <a:pt x="152" y="1068"/>
                  </a:cubicBezTo>
                  <a:cubicBezTo>
                    <a:pt x="336" y="733"/>
                    <a:pt x="163" y="344"/>
                    <a:pt x="44" y="20"/>
                  </a:cubicBezTo>
                  <a:cubicBezTo>
                    <a:pt x="39" y="7"/>
                    <a:pt x="31" y="1"/>
                    <a:pt x="2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960;p27">
              <a:extLst>
                <a:ext uri="{FF2B5EF4-FFF2-40B4-BE49-F238E27FC236}">
                  <a16:creationId xmlns:a16="http://schemas.microsoft.com/office/drawing/2014/main" id="{0ED6600F-E05E-405D-812D-4E1BD99EF8A6}"/>
                </a:ext>
              </a:extLst>
            </p:cNvPr>
            <p:cNvSpPr/>
            <p:nvPr/>
          </p:nvSpPr>
          <p:spPr>
            <a:xfrm>
              <a:off x="5446550" y="4858325"/>
              <a:ext cx="8325" cy="24900"/>
            </a:xfrm>
            <a:custGeom>
              <a:avLst/>
              <a:gdLst/>
              <a:ahLst/>
              <a:cxnLst/>
              <a:rect l="l" t="t" r="r" b="b"/>
              <a:pathLst>
                <a:path w="333" h="996" extrusionOk="0">
                  <a:moveTo>
                    <a:pt x="27" y="1"/>
                  </a:moveTo>
                  <a:cubicBezTo>
                    <a:pt x="15" y="1"/>
                    <a:pt x="1" y="16"/>
                    <a:pt x="9" y="31"/>
                  </a:cubicBezTo>
                  <a:cubicBezTo>
                    <a:pt x="138" y="334"/>
                    <a:pt x="289" y="636"/>
                    <a:pt x="300" y="971"/>
                  </a:cubicBezTo>
                  <a:cubicBezTo>
                    <a:pt x="300" y="987"/>
                    <a:pt x="308" y="995"/>
                    <a:pt x="316" y="995"/>
                  </a:cubicBezTo>
                  <a:cubicBezTo>
                    <a:pt x="324" y="995"/>
                    <a:pt x="333" y="987"/>
                    <a:pt x="333" y="971"/>
                  </a:cubicBezTo>
                  <a:cubicBezTo>
                    <a:pt x="321" y="625"/>
                    <a:pt x="170" y="322"/>
                    <a:pt x="40" y="10"/>
                  </a:cubicBezTo>
                  <a:cubicBezTo>
                    <a:pt x="37" y="3"/>
                    <a:pt x="32"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961;p27">
              <a:extLst>
                <a:ext uri="{FF2B5EF4-FFF2-40B4-BE49-F238E27FC236}">
                  <a16:creationId xmlns:a16="http://schemas.microsoft.com/office/drawing/2014/main" id="{A80F56D4-9895-4CBB-A48E-EEF3314417E6}"/>
                </a:ext>
              </a:extLst>
            </p:cNvPr>
            <p:cNvSpPr/>
            <p:nvPr/>
          </p:nvSpPr>
          <p:spPr>
            <a:xfrm>
              <a:off x="5440600" y="4859675"/>
              <a:ext cx="9675" cy="27400"/>
            </a:xfrm>
            <a:custGeom>
              <a:avLst/>
              <a:gdLst/>
              <a:ahLst/>
              <a:cxnLst/>
              <a:rect l="l" t="t" r="r" b="b"/>
              <a:pathLst>
                <a:path w="387" h="1096" extrusionOk="0">
                  <a:moveTo>
                    <a:pt x="28" y="0"/>
                  </a:moveTo>
                  <a:cubicBezTo>
                    <a:pt x="15" y="0"/>
                    <a:pt x="1" y="15"/>
                    <a:pt x="9" y="31"/>
                  </a:cubicBezTo>
                  <a:cubicBezTo>
                    <a:pt x="214" y="355"/>
                    <a:pt x="343" y="690"/>
                    <a:pt x="355" y="1079"/>
                  </a:cubicBezTo>
                  <a:cubicBezTo>
                    <a:pt x="355" y="1090"/>
                    <a:pt x="363" y="1095"/>
                    <a:pt x="371" y="1095"/>
                  </a:cubicBezTo>
                  <a:cubicBezTo>
                    <a:pt x="379" y="1095"/>
                    <a:pt x="387" y="1090"/>
                    <a:pt x="387" y="1079"/>
                  </a:cubicBezTo>
                  <a:cubicBezTo>
                    <a:pt x="387" y="690"/>
                    <a:pt x="257" y="333"/>
                    <a:pt x="41" y="9"/>
                  </a:cubicBezTo>
                  <a:cubicBezTo>
                    <a:pt x="38" y="3"/>
                    <a:pt x="33" y="0"/>
                    <a:pt x="2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962;p27">
              <a:extLst>
                <a:ext uri="{FF2B5EF4-FFF2-40B4-BE49-F238E27FC236}">
                  <a16:creationId xmlns:a16="http://schemas.microsoft.com/office/drawing/2014/main" id="{58040589-C742-4854-AA24-AEF6AD344D53}"/>
                </a:ext>
              </a:extLst>
            </p:cNvPr>
            <p:cNvSpPr/>
            <p:nvPr/>
          </p:nvSpPr>
          <p:spPr>
            <a:xfrm>
              <a:off x="5433325" y="4868225"/>
              <a:ext cx="22575" cy="11725"/>
            </a:xfrm>
            <a:custGeom>
              <a:avLst/>
              <a:gdLst/>
              <a:ahLst/>
              <a:cxnLst/>
              <a:rect l="l" t="t" r="r" b="b"/>
              <a:pathLst>
                <a:path w="903" h="469" extrusionOk="0">
                  <a:moveTo>
                    <a:pt x="31" y="0"/>
                  </a:moveTo>
                  <a:cubicBezTo>
                    <a:pt x="14" y="0"/>
                    <a:pt x="0" y="26"/>
                    <a:pt x="19" y="34"/>
                  </a:cubicBezTo>
                  <a:cubicBezTo>
                    <a:pt x="278" y="229"/>
                    <a:pt x="569" y="337"/>
                    <a:pt x="872" y="467"/>
                  </a:cubicBezTo>
                  <a:cubicBezTo>
                    <a:pt x="874" y="468"/>
                    <a:pt x="877" y="468"/>
                    <a:pt x="879" y="468"/>
                  </a:cubicBezTo>
                  <a:cubicBezTo>
                    <a:pt x="896" y="468"/>
                    <a:pt x="902" y="433"/>
                    <a:pt x="883" y="423"/>
                  </a:cubicBezTo>
                  <a:cubicBezTo>
                    <a:pt x="581" y="305"/>
                    <a:pt x="300" y="186"/>
                    <a:pt x="41" y="2"/>
                  </a:cubicBezTo>
                  <a:cubicBezTo>
                    <a:pt x="37" y="1"/>
                    <a:pt x="34" y="0"/>
                    <a:pt x="3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963;p27">
              <a:extLst>
                <a:ext uri="{FF2B5EF4-FFF2-40B4-BE49-F238E27FC236}">
                  <a16:creationId xmlns:a16="http://schemas.microsoft.com/office/drawing/2014/main" id="{4C7B15AF-31C4-4BE6-8790-0594D1807920}"/>
                </a:ext>
              </a:extLst>
            </p:cNvPr>
            <p:cNvSpPr/>
            <p:nvPr/>
          </p:nvSpPr>
          <p:spPr>
            <a:xfrm>
              <a:off x="5431950" y="4868900"/>
              <a:ext cx="22575" cy="17525"/>
            </a:xfrm>
            <a:custGeom>
              <a:avLst/>
              <a:gdLst/>
              <a:ahLst/>
              <a:cxnLst/>
              <a:rect l="l" t="t" r="r" b="b"/>
              <a:pathLst>
                <a:path w="903" h="701" extrusionOk="0">
                  <a:moveTo>
                    <a:pt x="27" y="0"/>
                  </a:moveTo>
                  <a:cubicBezTo>
                    <a:pt x="11" y="0"/>
                    <a:pt x="0" y="24"/>
                    <a:pt x="9" y="40"/>
                  </a:cubicBezTo>
                  <a:cubicBezTo>
                    <a:pt x="290" y="310"/>
                    <a:pt x="473" y="602"/>
                    <a:pt x="873" y="699"/>
                  </a:cubicBezTo>
                  <a:cubicBezTo>
                    <a:pt x="876" y="700"/>
                    <a:pt x="878" y="701"/>
                    <a:pt x="880" y="701"/>
                  </a:cubicBezTo>
                  <a:cubicBezTo>
                    <a:pt x="897" y="701"/>
                    <a:pt x="903" y="667"/>
                    <a:pt x="884" y="667"/>
                  </a:cubicBezTo>
                  <a:cubicBezTo>
                    <a:pt x="495" y="559"/>
                    <a:pt x="312" y="278"/>
                    <a:pt x="41" y="7"/>
                  </a:cubicBezTo>
                  <a:cubicBezTo>
                    <a:pt x="36" y="2"/>
                    <a:pt x="31" y="0"/>
                    <a:pt x="2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964;p27">
              <a:extLst>
                <a:ext uri="{FF2B5EF4-FFF2-40B4-BE49-F238E27FC236}">
                  <a16:creationId xmlns:a16="http://schemas.microsoft.com/office/drawing/2014/main" id="{87A5A388-AD66-4F18-A2F0-8847F9DFA3B1}"/>
                </a:ext>
              </a:extLst>
            </p:cNvPr>
            <p:cNvSpPr/>
            <p:nvPr/>
          </p:nvSpPr>
          <p:spPr>
            <a:xfrm>
              <a:off x="5436575" y="4865025"/>
              <a:ext cx="19100" cy="18950"/>
            </a:xfrm>
            <a:custGeom>
              <a:avLst/>
              <a:gdLst/>
              <a:ahLst/>
              <a:cxnLst/>
              <a:rect l="l" t="t" r="r" b="b"/>
              <a:pathLst>
                <a:path w="764" h="758" extrusionOk="0">
                  <a:moveTo>
                    <a:pt x="23" y="0"/>
                  </a:moveTo>
                  <a:cubicBezTo>
                    <a:pt x="12" y="0"/>
                    <a:pt x="1" y="12"/>
                    <a:pt x="7" y="33"/>
                  </a:cubicBezTo>
                  <a:cubicBezTo>
                    <a:pt x="180" y="314"/>
                    <a:pt x="353" y="735"/>
                    <a:pt x="742" y="757"/>
                  </a:cubicBezTo>
                  <a:cubicBezTo>
                    <a:pt x="764" y="757"/>
                    <a:pt x="764" y="714"/>
                    <a:pt x="742" y="714"/>
                  </a:cubicBezTo>
                  <a:cubicBezTo>
                    <a:pt x="364" y="703"/>
                    <a:pt x="213" y="282"/>
                    <a:pt x="40" y="11"/>
                  </a:cubicBezTo>
                  <a:cubicBezTo>
                    <a:pt x="36" y="4"/>
                    <a:pt x="30" y="0"/>
                    <a:pt x="2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965;p27">
              <a:extLst>
                <a:ext uri="{FF2B5EF4-FFF2-40B4-BE49-F238E27FC236}">
                  <a16:creationId xmlns:a16="http://schemas.microsoft.com/office/drawing/2014/main" id="{4983044D-02EE-4FD7-AA90-F3E72B5302B1}"/>
                </a:ext>
              </a:extLst>
            </p:cNvPr>
            <p:cNvSpPr/>
            <p:nvPr/>
          </p:nvSpPr>
          <p:spPr>
            <a:xfrm>
              <a:off x="5429275" y="4872900"/>
              <a:ext cx="19375" cy="15650"/>
            </a:xfrm>
            <a:custGeom>
              <a:avLst/>
              <a:gdLst/>
              <a:ahLst/>
              <a:cxnLst/>
              <a:rect l="l" t="t" r="r" b="b"/>
              <a:pathLst>
                <a:path w="775" h="626" extrusionOk="0">
                  <a:moveTo>
                    <a:pt x="31" y="1"/>
                  </a:moveTo>
                  <a:cubicBezTo>
                    <a:pt x="14" y="1"/>
                    <a:pt x="0" y="16"/>
                    <a:pt x="8" y="32"/>
                  </a:cubicBezTo>
                  <a:cubicBezTo>
                    <a:pt x="191" y="291"/>
                    <a:pt x="429" y="529"/>
                    <a:pt x="743" y="625"/>
                  </a:cubicBezTo>
                  <a:cubicBezTo>
                    <a:pt x="764" y="625"/>
                    <a:pt x="775" y="593"/>
                    <a:pt x="753" y="582"/>
                  </a:cubicBezTo>
                  <a:cubicBezTo>
                    <a:pt x="440" y="496"/>
                    <a:pt x="224" y="258"/>
                    <a:pt x="51" y="10"/>
                  </a:cubicBezTo>
                  <a:cubicBezTo>
                    <a:pt x="45" y="4"/>
                    <a:pt x="38" y="1"/>
                    <a:pt x="31"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966;p27">
              <a:extLst>
                <a:ext uri="{FF2B5EF4-FFF2-40B4-BE49-F238E27FC236}">
                  <a16:creationId xmlns:a16="http://schemas.microsoft.com/office/drawing/2014/main" id="{E6A1C086-B859-42AA-B126-88AA38F72A47}"/>
                </a:ext>
              </a:extLst>
            </p:cNvPr>
            <p:cNvSpPr/>
            <p:nvPr/>
          </p:nvSpPr>
          <p:spPr>
            <a:xfrm>
              <a:off x="5421425" y="4873500"/>
              <a:ext cx="23200" cy="13700"/>
            </a:xfrm>
            <a:custGeom>
              <a:avLst/>
              <a:gdLst/>
              <a:ahLst/>
              <a:cxnLst/>
              <a:rect l="l" t="t" r="r" b="b"/>
              <a:pathLst>
                <a:path w="928" h="548" extrusionOk="0">
                  <a:moveTo>
                    <a:pt x="26" y="0"/>
                  </a:moveTo>
                  <a:cubicBezTo>
                    <a:pt x="11" y="0"/>
                    <a:pt x="0" y="23"/>
                    <a:pt x="8" y="40"/>
                  </a:cubicBezTo>
                  <a:cubicBezTo>
                    <a:pt x="268" y="310"/>
                    <a:pt x="517" y="515"/>
                    <a:pt x="894" y="548"/>
                  </a:cubicBezTo>
                  <a:cubicBezTo>
                    <a:pt x="927" y="548"/>
                    <a:pt x="927" y="505"/>
                    <a:pt x="894" y="505"/>
                  </a:cubicBezTo>
                  <a:cubicBezTo>
                    <a:pt x="527" y="472"/>
                    <a:pt x="279" y="277"/>
                    <a:pt x="41" y="8"/>
                  </a:cubicBezTo>
                  <a:cubicBezTo>
                    <a:pt x="36" y="2"/>
                    <a:pt x="31" y="0"/>
                    <a:pt x="2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967;p27">
              <a:extLst>
                <a:ext uri="{FF2B5EF4-FFF2-40B4-BE49-F238E27FC236}">
                  <a16:creationId xmlns:a16="http://schemas.microsoft.com/office/drawing/2014/main" id="{52DF222D-8DBB-44BA-8A34-BB2C5F98F69D}"/>
                </a:ext>
              </a:extLst>
            </p:cNvPr>
            <p:cNvSpPr/>
            <p:nvPr/>
          </p:nvSpPr>
          <p:spPr>
            <a:xfrm>
              <a:off x="5414675" y="4876150"/>
              <a:ext cx="23175" cy="15100"/>
            </a:xfrm>
            <a:custGeom>
              <a:avLst/>
              <a:gdLst/>
              <a:ahLst/>
              <a:cxnLst/>
              <a:rect l="l" t="t" r="r" b="b"/>
              <a:pathLst>
                <a:path w="927" h="604" extrusionOk="0">
                  <a:moveTo>
                    <a:pt x="31" y="1"/>
                  </a:moveTo>
                  <a:cubicBezTo>
                    <a:pt x="15" y="1"/>
                    <a:pt x="1" y="16"/>
                    <a:pt x="9" y="31"/>
                  </a:cubicBezTo>
                  <a:cubicBezTo>
                    <a:pt x="214" y="377"/>
                    <a:pt x="494" y="593"/>
                    <a:pt x="905" y="603"/>
                  </a:cubicBezTo>
                  <a:cubicBezTo>
                    <a:pt x="927" y="603"/>
                    <a:pt x="927" y="560"/>
                    <a:pt x="905" y="560"/>
                  </a:cubicBezTo>
                  <a:cubicBezTo>
                    <a:pt x="506" y="550"/>
                    <a:pt x="246" y="344"/>
                    <a:pt x="52" y="10"/>
                  </a:cubicBezTo>
                  <a:cubicBezTo>
                    <a:pt x="46" y="3"/>
                    <a:pt x="38" y="1"/>
                    <a:pt x="31"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968;p27">
              <a:extLst>
                <a:ext uri="{FF2B5EF4-FFF2-40B4-BE49-F238E27FC236}">
                  <a16:creationId xmlns:a16="http://schemas.microsoft.com/office/drawing/2014/main" id="{77B8D62F-2AB0-4EFF-886E-74C3C8E6FBA5}"/>
                </a:ext>
              </a:extLst>
            </p:cNvPr>
            <p:cNvSpPr/>
            <p:nvPr/>
          </p:nvSpPr>
          <p:spPr>
            <a:xfrm>
              <a:off x="5408775" y="4877525"/>
              <a:ext cx="31225" cy="14650"/>
            </a:xfrm>
            <a:custGeom>
              <a:avLst/>
              <a:gdLst/>
              <a:ahLst/>
              <a:cxnLst/>
              <a:rect l="l" t="t" r="r" b="b"/>
              <a:pathLst>
                <a:path w="1249" h="586" extrusionOk="0">
                  <a:moveTo>
                    <a:pt x="29" y="1"/>
                  </a:moveTo>
                  <a:cubicBezTo>
                    <a:pt x="16" y="1"/>
                    <a:pt x="1" y="22"/>
                    <a:pt x="17" y="30"/>
                  </a:cubicBezTo>
                  <a:cubicBezTo>
                    <a:pt x="301" y="333"/>
                    <a:pt x="635" y="586"/>
                    <a:pt x="1047" y="586"/>
                  </a:cubicBezTo>
                  <a:cubicBezTo>
                    <a:pt x="1106" y="586"/>
                    <a:pt x="1166" y="581"/>
                    <a:pt x="1227" y="570"/>
                  </a:cubicBezTo>
                  <a:cubicBezTo>
                    <a:pt x="1249" y="560"/>
                    <a:pt x="1239" y="527"/>
                    <a:pt x="1217" y="527"/>
                  </a:cubicBezTo>
                  <a:cubicBezTo>
                    <a:pt x="1155" y="538"/>
                    <a:pt x="1094" y="543"/>
                    <a:pt x="1035" y="543"/>
                  </a:cubicBezTo>
                  <a:cubicBezTo>
                    <a:pt x="635" y="543"/>
                    <a:pt x="313" y="301"/>
                    <a:pt x="39" y="8"/>
                  </a:cubicBezTo>
                  <a:cubicBezTo>
                    <a:pt x="37" y="3"/>
                    <a:pt x="33" y="1"/>
                    <a:pt x="29"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969;p27">
              <a:extLst>
                <a:ext uri="{FF2B5EF4-FFF2-40B4-BE49-F238E27FC236}">
                  <a16:creationId xmlns:a16="http://schemas.microsoft.com/office/drawing/2014/main" id="{0743C03A-80CD-4098-A926-923983B2DD67}"/>
                </a:ext>
              </a:extLst>
            </p:cNvPr>
            <p:cNvSpPr/>
            <p:nvPr/>
          </p:nvSpPr>
          <p:spPr>
            <a:xfrm>
              <a:off x="5402250" y="4878850"/>
              <a:ext cx="31750" cy="16550"/>
            </a:xfrm>
            <a:custGeom>
              <a:avLst/>
              <a:gdLst/>
              <a:ahLst/>
              <a:cxnLst/>
              <a:rect l="l" t="t" r="r" b="b"/>
              <a:pathLst>
                <a:path w="1270" h="662" extrusionOk="0">
                  <a:moveTo>
                    <a:pt x="27" y="1"/>
                  </a:moveTo>
                  <a:cubicBezTo>
                    <a:pt x="15" y="1"/>
                    <a:pt x="1" y="16"/>
                    <a:pt x="9" y="31"/>
                  </a:cubicBezTo>
                  <a:cubicBezTo>
                    <a:pt x="247" y="384"/>
                    <a:pt x="638" y="661"/>
                    <a:pt x="1076" y="661"/>
                  </a:cubicBezTo>
                  <a:cubicBezTo>
                    <a:pt x="1133" y="661"/>
                    <a:pt x="1192" y="657"/>
                    <a:pt x="1251" y="647"/>
                  </a:cubicBezTo>
                  <a:cubicBezTo>
                    <a:pt x="1270" y="647"/>
                    <a:pt x="1264" y="613"/>
                    <a:pt x="1247" y="613"/>
                  </a:cubicBezTo>
                  <a:cubicBezTo>
                    <a:pt x="1245" y="613"/>
                    <a:pt x="1243" y="613"/>
                    <a:pt x="1240" y="615"/>
                  </a:cubicBezTo>
                  <a:cubicBezTo>
                    <a:pt x="1188" y="623"/>
                    <a:pt x="1137" y="627"/>
                    <a:pt x="1086" y="627"/>
                  </a:cubicBezTo>
                  <a:cubicBezTo>
                    <a:pt x="659" y="627"/>
                    <a:pt x="272" y="357"/>
                    <a:pt x="41" y="10"/>
                  </a:cubicBezTo>
                  <a:cubicBezTo>
                    <a:pt x="38" y="3"/>
                    <a:pt x="33"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970;p27">
              <a:extLst>
                <a:ext uri="{FF2B5EF4-FFF2-40B4-BE49-F238E27FC236}">
                  <a16:creationId xmlns:a16="http://schemas.microsoft.com/office/drawing/2014/main" id="{E4C33FFE-469A-4F7F-86A5-CACEB8965EFF}"/>
                </a:ext>
              </a:extLst>
            </p:cNvPr>
            <p:cNvSpPr/>
            <p:nvPr/>
          </p:nvSpPr>
          <p:spPr>
            <a:xfrm>
              <a:off x="5399550" y="4878850"/>
              <a:ext cx="29875" cy="16675"/>
            </a:xfrm>
            <a:custGeom>
              <a:avLst/>
              <a:gdLst/>
              <a:ahLst/>
              <a:cxnLst/>
              <a:rect l="l" t="t" r="r" b="b"/>
              <a:pathLst>
                <a:path w="1195" h="667" extrusionOk="0">
                  <a:moveTo>
                    <a:pt x="27" y="1"/>
                  </a:moveTo>
                  <a:cubicBezTo>
                    <a:pt x="15" y="1"/>
                    <a:pt x="1" y="16"/>
                    <a:pt x="9" y="31"/>
                  </a:cubicBezTo>
                  <a:cubicBezTo>
                    <a:pt x="205" y="378"/>
                    <a:pt x="532" y="667"/>
                    <a:pt x="920" y="667"/>
                  </a:cubicBezTo>
                  <a:cubicBezTo>
                    <a:pt x="1003" y="667"/>
                    <a:pt x="1088" y="654"/>
                    <a:pt x="1175" y="625"/>
                  </a:cubicBezTo>
                  <a:cubicBezTo>
                    <a:pt x="1195" y="616"/>
                    <a:pt x="1188" y="580"/>
                    <a:pt x="1171" y="580"/>
                  </a:cubicBezTo>
                  <a:cubicBezTo>
                    <a:pt x="1169" y="580"/>
                    <a:pt x="1167" y="581"/>
                    <a:pt x="1164" y="582"/>
                  </a:cubicBezTo>
                  <a:cubicBezTo>
                    <a:pt x="1078" y="611"/>
                    <a:pt x="995" y="624"/>
                    <a:pt x="914" y="624"/>
                  </a:cubicBezTo>
                  <a:cubicBezTo>
                    <a:pt x="539" y="624"/>
                    <a:pt x="228" y="338"/>
                    <a:pt x="41" y="10"/>
                  </a:cubicBezTo>
                  <a:cubicBezTo>
                    <a:pt x="38" y="3"/>
                    <a:pt x="33"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971;p27">
              <a:extLst>
                <a:ext uri="{FF2B5EF4-FFF2-40B4-BE49-F238E27FC236}">
                  <a16:creationId xmlns:a16="http://schemas.microsoft.com/office/drawing/2014/main" id="{1282D1B7-6D31-4788-93FC-97D06B057436}"/>
                </a:ext>
              </a:extLst>
            </p:cNvPr>
            <p:cNvSpPr/>
            <p:nvPr/>
          </p:nvSpPr>
          <p:spPr>
            <a:xfrm>
              <a:off x="5392250" y="4878075"/>
              <a:ext cx="34550" cy="19425"/>
            </a:xfrm>
            <a:custGeom>
              <a:avLst/>
              <a:gdLst/>
              <a:ahLst/>
              <a:cxnLst/>
              <a:rect l="l" t="t" r="r" b="b"/>
              <a:pathLst>
                <a:path w="1382" h="777" extrusionOk="0">
                  <a:moveTo>
                    <a:pt x="31" y="1"/>
                  </a:moveTo>
                  <a:cubicBezTo>
                    <a:pt x="18" y="1"/>
                    <a:pt x="1" y="24"/>
                    <a:pt x="9" y="41"/>
                  </a:cubicBezTo>
                  <a:cubicBezTo>
                    <a:pt x="320" y="439"/>
                    <a:pt x="684" y="777"/>
                    <a:pt x="1188" y="777"/>
                  </a:cubicBezTo>
                  <a:cubicBezTo>
                    <a:pt x="1243" y="777"/>
                    <a:pt x="1300" y="773"/>
                    <a:pt x="1359" y="764"/>
                  </a:cubicBezTo>
                  <a:cubicBezTo>
                    <a:pt x="1381" y="754"/>
                    <a:pt x="1370" y="721"/>
                    <a:pt x="1348" y="721"/>
                  </a:cubicBezTo>
                  <a:cubicBezTo>
                    <a:pt x="1290" y="729"/>
                    <a:pt x="1234" y="734"/>
                    <a:pt x="1180" y="734"/>
                  </a:cubicBezTo>
                  <a:cubicBezTo>
                    <a:pt x="688" y="734"/>
                    <a:pt x="343" y="397"/>
                    <a:pt x="41" y="8"/>
                  </a:cubicBezTo>
                  <a:cubicBezTo>
                    <a:pt x="39" y="3"/>
                    <a:pt x="35" y="1"/>
                    <a:pt x="31"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972;p27">
              <a:extLst>
                <a:ext uri="{FF2B5EF4-FFF2-40B4-BE49-F238E27FC236}">
                  <a16:creationId xmlns:a16="http://schemas.microsoft.com/office/drawing/2014/main" id="{EA1F3A29-664D-4C5A-B311-220D7375B660}"/>
                </a:ext>
              </a:extLst>
            </p:cNvPr>
            <p:cNvSpPr/>
            <p:nvPr/>
          </p:nvSpPr>
          <p:spPr>
            <a:xfrm>
              <a:off x="5387675" y="4880725"/>
              <a:ext cx="33100" cy="20575"/>
            </a:xfrm>
            <a:custGeom>
              <a:avLst/>
              <a:gdLst/>
              <a:ahLst/>
              <a:cxnLst/>
              <a:rect l="l" t="t" r="r" b="b"/>
              <a:pathLst>
                <a:path w="1324" h="823" extrusionOk="0">
                  <a:moveTo>
                    <a:pt x="27" y="1"/>
                  </a:moveTo>
                  <a:cubicBezTo>
                    <a:pt x="14" y="1"/>
                    <a:pt x="0" y="16"/>
                    <a:pt x="8" y="31"/>
                  </a:cubicBezTo>
                  <a:cubicBezTo>
                    <a:pt x="280" y="488"/>
                    <a:pt x="596" y="822"/>
                    <a:pt x="1112" y="822"/>
                  </a:cubicBezTo>
                  <a:cubicBezTo>
                    <a:pt x="1170" y="822"/>
                    <a:pt x="1230" y="818"/>
                    <a:pt x="1294" y="809"/>
                  </a:cubicBezTo>
                  <a:cubicBezTo>
                    <a:pt x="1313" y="809"/>
                    <a:pt x="1324" y="775"/>
                    <a:pt x="1303" y="775"/>
                  </a:cubicBezTo>
                  <a:cubicBezTo>
                    <a:pt x="1300" y="775"/>
                    <a:pt x="1297" y="776"/>
                    <a:pt x="1294" y="777"/>
                  </a:cubicBezTo>
                  <a:cubicBezTo>
                    <a:pt x="1238" y="784"/>
                    <a:pt x="1184" y="788"/>
                    <a:pt x="1133" y="788"/>
                  </a:cubicBezTo>
                  <a:cubicBezTo>
                    <a:pt x="624" y="788"/>
                    <a:pt x="306" y="461"/>
                    <a:pt x="40" y="10"/>
                  </a:cubicBezTo>
                  <a:cubicBezTo>
                    <a:pt x="37" y="3"/>
                    <a:pt x="32"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973;p27">
              <a:extLst>
                <a:ext uri="{FF2B5EF4-FFF2-40B4-BE49-F238E27FC236}">
                  <a16:creationId xmlns:a16="http://schemas.microsoft.com/office/drawing/2014/main" id="{A8CB0570-83E7-4141-B6D4-55452BB76D67}"/>
                </a:ext>
              </a:extLst>
            </p:cNvPr>
            <p:cNvSpPr/>
            <p:nvPr/>
          </p:nvSpPr>
          <p:spPr>
            <a:xfrm>
              <a:off x="5376325" y="4876150"/>
              <a:ext cx="32350" cy="23050"/>
            </a:xfrm>
            <a:custGeom>
              <a:avLst/>
              <a:gdLst/>
              <a:ahLst/>
              <a:cxnLst/>
              <a:rect l="l" t="t" r="r" b="b"/>
              <a:pathLst>
                <a:path w="1294" h="922" extrusionOk="0">
                  <a:moveTo>
                    <a:pt x="27" y="1"/>
                  </a:moveTo>
                  <a:cubicBezTo>
                    <a:pt x="15" y="1"/>
                    <a:pt x="1" y="16"/>
                    <a:pt x="9" y="31"/>
                  </a:cubicBezTo>
                  <a:cubicBezTo>
                    <a:pt x="263" y="510"/>
                    <a:pt x="604" y="922"/>
                    <a:pt x="1168" y="922"/>
                  </a:cubicBezTo>
                  <a:cubicBezTo>
                    <a:pt x="1202" y="922"/>
                    <a:pt x="1237" y="920"/>
                    <a:pt x="1272" y="917"/>
                  </a:cubicBezTo>
                  <a:cubicBezTo>
                    <a:pt x="1294" y="917"/>
                    <a:pt x="1294" y="874"/>
                    <a:pt x="1272" y="874"/>
                  </a:cubicBezTo>
                  <a:cubicBezTo>
                    <a:pt x="1231" y="878"/>
                    <a:pt x="1191" y="880"/>
                    <a:pt x="1152" y="880"/>
                  </a:cubicBezTo>
                  <a:cubicBezTo>
                    <a:pt x="611" y="880"/>
                    <a:pt x="293" y="473"/>
                    <a:pt x="41" y="10"/>
                  </a:cubicBezTo>
                  <a:cubicBezTo>
                    <a:pt x="38" y="3"/>
                    <a:pt x="33"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974;p27">
              <a:extLst>
                <a:ext uri="{FF2B5EF4-FFF2-40B4-BE49-F238E27FC236}">
                  <a16:creationId xmlns:a16="http://schemas.microsoft.com/office/drawing/2014/main" id="{13E718AF-5F1F-43D5-9A46-7BFB050507B3}"/>
                </a:ext>
              </a:extLst>
            </p:cNvPr>
            <p:cNvSpPr/>
            <p:nvPr/>
          </p:nvSpPr>
          <p:spPr>
            <a:xfrm>
              <a:off x="5366600" y="4872900"/>
              <a:ext cx="29050" cy="26775"/>
            </a:xfrm>
            <a:custGeom>
              <a:avLst/>
              <a:gdLst/>
              <a:ahLst/>
              <a:cxnLst/>
              <a:rect l="l" t="t" r="r" b="b"/>
              <a:pathLst>
                <a:path w="1162" h="1071" extrusionOk="0">
                  <a:moveTo>
                    <a:pt x="27" y="1"/>
                  </a:moveTo>
                  <a:cubicBezTo>
                    <a:pt x="15" y="1"/>
                    <a:pt x="1" y="16"/>
                    <a:pt x="9" y="32"/>
                  </a:cubicBezTo>
                  <a:cubicBezTo>
                    <a:pt x="246" y="550"/>
                    <a:pt x="559" y="917"/>
                    <a:pt x="1132" y="1069"/>
                  </a:cubicBezTo>
                  <a:cubicBezTo>
                    <a:pt x="1135" y="1070"/>
                    <a:pt x="1137" y="1070"/>
                    <a:pt x="1139" y="1070"/>
                  </a:cubicBezTo>
                  <a:cubicBezTo>
                    <a:pt x="1156" y="1070"/>
                    <a:pt x="1162" y="1036"/>
                    <a:pt x="1143" y="1036"/>
                  </a:cubicBezTo>
                  <a:cubicBezTo>
                    <a:pt x="581" y="885"/>
                    <a:pt x="268" y="517"/>
                    <a:pt x="41" y="10"/>
                  </a:cubicBezTo>
                  <a:cubicBezTo>
                    <a:pt x="38" y="4"/>
                    <a:pt x="33"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975;p27">
              <a:extLst>
                <a:ext uri="{FF2B5EF4-FFF2-40B4-BE49-F238E27FC236}">
                  <a16:creationId xmlns:a16="http://schemas.microsoft.com/office/drawing/2014/main" id="{BEFBF339-5E50-4384-B835-1C19E27C8FD1}"/>
                </a:ext>
              </a:extLst>
            </p:cNvPr>
            <p:cNvSpPr/>
            <p:nvPr/>
          </p:nvSpPr>
          <p:spPr>
            <a:xfrm>
              <a:off x="5347350" y="4862300"/>
              <a:ext cx="21825" cy="30900"/>
            </a:xfrm>
            <a:custGeom>
              <a:avLst/>
              <a:gdLst/>
              <a:ahLst/>
              <a:cxnLst/>
              <a:rect l="l" t="t" r="r" b="b"/>
              <a:pathLst>
                <a:path w="873" h="1236" extrusionOk="0">
                  <a:moveTo>
                    <a:pt x="25" y="1"/>
                  </a:moveTo>
                  <a:cubicBezTo>
                    <a:pt x="13" y="1"/>
                    <a:pt x="1" y="10"/>
                    <a:pt x="1" y="23"/>
                  </a:cubicBezTo>
                  <a:cubicBezTo>
                    <a:pt x="184" y="509"/>
                    <a:pt x="357" y="963"/>
                    <a:pt x="832" y="1233"/>
                  </a:cubicBezTo>
                  <a:cubicBezTo>
                    <a:pt x="835" y="1235"/>
                    <a:pt x="838" y="1235"/>
                    <a:pt x="841" y="1235"/>
                  </a:cubicBezTo>
                  <a:cubicBezTo>
                    <a:pt x="859" y="1235"/>
                    <a:pt x="873" y="1209"/>
                    <a:pt x="854" y="1190"/>
                  </a:cubicBezTo>
                  <a:cubicBezTo>
                    <a:pt x="390" y="931"/>
                    <a:pt x="217" y="488"/>
                    <a:pt x="44" y="12"/>
                  </a:cubicBezTo>
                  <a:cubicBezTo>
                    <a:pt x="40" y="4"/>
                    <a:pt x="33" y="1"/>
                    <a:pt x="25"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976;p27">
              <a:extLst>
                <a:ext uri="{FF2B5EF4-FFF2-40B4-BE49-F238E27FC236}">
                  <a16:creationId xmlns:a16="http://schemas.microsoft.com/office/drawing/2014/main" id="{CF67520B-B840-430A-BB55-2A5BD32D8D33}"/>
                </a:ext>
              </a:extLst>
            </p:cNvPr>
            <p:cNvSpPr/>
            <p:nvPr/>
          </p:nvSpPr>
          <p:spPr>
            <a:xfrm>
              <a:off x="5339350" y="4859050"/>
              <a:ext cx="17950" cy="26050"/>
            </a:xfrm>
            <a:custGeom>
              <a:avLst/>
              <a:gdLst/>
              <a:ahLst/>
              <a:cxnLst/>
              <a:rect l="l" t="t" r="r" b="b"/>
              <a:pathLst>
                <a:path w="718" h="1042" extrusionOk="0">
                  <a:moveTo>
                    <a:pt x="27" y="1"/>
                  </a:moveTo>
                  <a:cubicBezTo>
                    <a:pt x="15" y="1"/>
                    <a:pt x="1" y="10"/>
                    <a:pt x="7" y="24"/>
                  </a:cubicBezTo>
                  <a:cubicBezTo>
                    <a:pt x="137" y="434"/>
                    <a:pt x="299" y="802"/>
                    <a:pt x="677" y="1039"/>
                  </a:cubicBezTo>
                  <a:cubicBezTo>
                    <a:pt x="680" y="1041"/>
                    <a:pt x="683" y="1041"/>
                    <a:pt x="686" y="1041"/>
                  </a:cubicBezTo>
                  <a:cubicBezTo>
                    <a:pt x="704" y="1041"/>
                    <a:pt x="717" y="1016"/>
                    <a:pt x="698" y="1006"/>
                  </a:cubicBezTo>
                  <a:cubicBezTo>
                    <a:pt x="331" y="769"/>
                    <a:pt x="170" y="413"/>
                    <a:pt x="40" y="13"/>
                  </a:cubicBezTo>
                  <a:cubicBezTo>
                    <a:pt x="40" y="4"/>
                    <a:pt x="34" y="1"/>
                    <a:pt x="2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977;p27">
              <a:extLst>
                <a:ext uri="{FF2B5EF4-FFF2-40B4-BE49-F238E27FC236}">
                  <a16:creationId xmlns:a16="http://schemas.microsoft.com/office/drawing/2014/main" id="{1DFCCCBC-386B-4A60-AD7D-3FD5AF6B5039}"/>
                </a:ext>
              </a:extLst>
            </p:cNvPr>
            <p:cNvSpPr/>
            <p:nvPr/>
          </p:nvSpPr>
          <p:spPr>
            <a:xfrm>
              <a:off x="5333575" y="4847050"/>
              <a:ext cx="16425" cy="33450"/>
            </a:xfrm>
            <a:custGeom>
              <a:avLst/>
              <a:gdLst/>
              <a:ahLst/>
              <a:cxnLst/>
              <a:rect l="l" t="t" r="r" b="b"/>
              <a:pathLst>
                <a:path w="657" h="1338" extrusionOk="0">
                  <a:moveTo>
                    <a:pt x="17" y="1"/>
                  </a:moveTo>
                  <a:cubicBezTo>
                    <a:pt x="9" y="1"/>
                    <a:pt x="0" y="6"/>
                    <a:pt x="0" y="17"/>
                  </a:cubicBezTo>
                  <a:cubicBezTo>
                    <a:pt x="12" y="547"/>
                    <a:pt x="173" y="1033"/>
                    <a:pt x="617" y="1335"/>
                  </a:cubicBezTo>
                  <a:cubicBezTo>
                    <a:pt x="620" y="1337"/>
                    <a:pt x="623" y="1338"/>
                    <a:pt x="626" y="1338"/>
                  </a:cubicBezTo>
                  <a:cubicBezTo>
                    <a:pt x="644" y="1338"/>
                    <a:pt x="657" y="1312"/>
                    <a:pt x="638" y="1303"/>
                  </a:cubicBezTo>
                  <a:cubicBezTo>
                    <a:pt x="206" y="1001"/>
                    <a:pt x="44" y="525"/>
                    <a:pt x="33" y="17"/>
                  </a:cubicBezTo>
                  <a:cubicBezTo>
                    <a:pt x="33" y="6"/>
                    <a:pt x="25" y="1"/>
                    <a:pt x="1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978;p27">
              <a:extLst>
                <a:ext uri="{FF2B5EF4-FFF2-40B4-BE49-F238E27FC236}">
                  <a16:creationId xmlns:a16="http://schemas.microsoft.com/office/drawing/2014/main" id="{C6CF0BCA-97CC-49F9-A202-7F5F4E132EDD}"/>
                </a:ext>
              </a:extLst>
            </p:cNvPr>
            <p:cNvSpPr/>
            <p:nvPr/>
          </p:nvSpPr>
          <p:spPr>
            <a:xfrm>
              <a:off x="5327625" y="4841725"/>
              <a:ext cx="21575" cy="39600"/>
            </a:xfrm>
            <a:custGeom>
              <a:avLst/>
              <a:gdLst/>
              <a:ahLst/>
              <a:cxnLst/>
              <a:rect l="l" t="t" r="r" b="b"/>
              <a:pathLst>
                <a:path w="863" h="1584" extrusionOk="0">
                  <a:moveTo>
                    <a:pt x="17" y="1"/>
                  </a:moveTo>
                  <a:cubicBezTo>
                    <a:pt x="9" y="1"/>
                    <a:pt x="1" y="9"/>
                    <a:pt x="1" y="25"/>
                  </a:cubicBezTo>
                  <a:cubicBezTo>
                    <a:pt x="66" y="652"/>
                    <a:pt x="293" y="1202"/>
                    <a:pt x="833" y="1581"/>
                  </a:cubicBezTo>
                  <a:cubicBezTo>
                    <a:pt x="836" y="1582"/>
                    <a:pt x="839" y="1583"/>
                    <a:pt x="841" y="1583"/>
                  </a:cubicBezTo>
                  <a:cubicBezTo>
                    <a:pt x="857" y="1583"/>
                    <a:pt x="862" y="1557"/>
                    <a:pt x="843" y="1538"/>
                  </a:cubicBezTo>
                  <a:cubicBezTo>
                    <a:pt x="325" y="1181"/>
                    <a:pt x="98" y="641"/>
                    <a:pt x="34" y="25"/>
                  </a:cubicBezTo>
                  <a:cubicBezTo>
                    <a:pt x="34" y="9"/>
                    <a:pt x="25" y="1"/>
                    <a:pt x="1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979;p27">
              <a:extLst>
                <a:ext uri="{FF2B5EF4-FFF2-40B4-BE49-F238E27FC236}">
                  <a16:creationId xmlns:a16="http://schemas.microsoft.com/office/drawing/2014/main" id="{B01F4E99-CFB4-49D2-91A6-922B201B8E7A}"/>
                </a:ext>
              </a:extLst>
            </p:cNvPr>
            <p:cNvSpPr/>
            <p:nvPr/>
          </p:nvSpPr>
          <p:spPr>
            <a:xfrm>
              <a:off x="5323050" y="4833850"/>
              <a:ext cx="24250" cy="38825"/>
            </a:xfrm>
            <a:custGeom>
              <a:avLst/>
              <a:gdLst/>
              <a:ahLst/>
              <a:cxnLst/>
              <a:rect l="l" t="t" r="r" b="b"/>
              <a:pathLst>
                <a:path w="970" h="1553" extrusionOk="0">
                  <a:moveTo>
                    <a:pt x="16" y="0"/>
                  </a:moveTo>
                  <a:cubicBezTo>
                    <a:pt x="8" y="0"/>
                    <a:pt x="0" y="5"/>
                    <a:pt x="0" y="16"/>
                  </a:cubicBezTo>
                  <a:cubicBezTo>
                    <a:pt x="0" y="351"/>
                    <a:pt x="54" y="643"/>
                    <a:pt x="227" y="924"/>
                  </a:cubicBezTo>
                  <a:cubicBezTo>
                    <a:pt x="378" y="1193"/>
                    <a:pt x="692" y="1366"/>
                    <a:pt x="930" y="1550"/>
                  </a:cubicBezTo>
                  <a:cubicBezTo>
                    <a:pt x="933" y="1552"/>
                    <a:pt x="935" y="1552"/>
                    <a:pt x="938" y="1552"/>
                  </a:cubicBezTo>
                  <a:cubicBezTo>
                    <a:pt x="956" y="1552"/>
                    <a:pt x="970" y="1527"/>
                    <a:pt x="951" y="1517"/>
                  </a:cubicBezTo>
                  <a:cubicBezTo>
                    <a:pt x="702" y="1334"/>
                    <a:pt x="443" y="1161"/>
                    <a:pt x="260" y="912"/>
                  </a:cubicBezTo>
                  <a:cubicBezTo>
                    <a:pt x="76" y="653"/>
                    <a:pt x="44" y="329"/>
                    <a:pt x="32" y="16"/>
                  </a:cubicBezTo>
                  <a:cubicBezTo>
                    <a:pt x="32" y="5"/>
                    <a:pt x="24" y="0"/>
                    <a:pt x="1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980;p27">
              <a:extLst>
                <a:ext uri="{FF2B5EF4-FFF2-40B4-BE49-F238E27FC236}">
                  <a16:creationId xmlns:a16="http://schemas.microsoft.com/office/drawing/2014/main" id="{551C0F6F-6207-4AF4-91EF-5046BF3E3677}"/>
                </a:ext>
              </a:extLst>
            </p:cNvPr>
            <p:cNvSpPr/>
            <p:nvPr/>
          </p:nvSpPr>
          <p:spPr>
            <a:xfrm>
              <a:off x="5396050" y="4890100"/>
              <a:ext cx="29375" cy="9000"/>
            </a:xfrm>
            <a:custGeom>
              <a:avLst/>
              <a:gdLst/>
              <a:ahLst/>
              <a:cxnLst/>
              <a:rect l="l" t="t" r="r" b="b"/>
              <a:pathLst>
                <a:path w="1175" h="360" extrusionOk="0">
                  <a:moveTo>
                    <a:pt x="42" y="0"/>
                  </a:moveTo>
                  <a:cubicBezTo>
                    <a:pt x="22" y="0"/>
                    <a:pt x="0" y="25"/>
                    <a:pt x="19" y="35"/>
                  </a:cubicBezTo>
                  <a:cubicBezTo>
                    <a:pt x="365" y="316"/>
                    <a:pt x="721" y="359"/>
                    <a:pt x="1143" y="359"/>
                  </a:cubicBezTo>
                  <a:cubicBezTo>
                    <a:pt x="1175" y="359"/>
                    <a:pt x="1175" y="316"/>
                    <a:pt x="1143" y="316"/>
                  </a:cubicBezTo>
                  <a:cubicBezTo>
                    <a:pt x="732" y="316"/>
                    <a:pt x="375" y="273"/>
                    <a:pt x="51" y="2"/>
                  </a:cubicBezTo>
                  <a:cubicBezTo>
                    <a:pt x="48" y="1"/>
                    <a:pt x="45" y="0"/>
                    <a:pt x="42"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981;p27">
              <a:extLst>
                <a:ext uri="{FF2B5EF4-FFF2-40B4-BE49-F238E27FC236}">
                  <a16:creationId xmlns:a16="http://schemas.microsoft.com/office/drawing/2014/main" id="{2A9B9F04-71C2-419B-AA8E-13146C419D33}"/>
                </a:ext>
              </a:extLst>
            </p:cNvPr>
            <p:cNvSpPr/>
            <p:nvPr/>
          </p:nvSpPr>
          <p:spPr>
            <a:xfrm>
              <a:off x="5421200" y="4880225"/>
              <a:ext cx="30700" cy="8550"/>
            </a:xfrm>
            <a:custGeom>
              <a:avLst/>
              <a:gdLst/>
              <a:ahLst/>
              <a:cxnLst/>
              <a:rect l="l" t="t" r="r" b="b"/>
              <a:pathLst>
                <a:path w="1228" h="342" extrusionOk="0">
                  <a:moveTo>
                    <a:pt x="34" y="1"/>
                  </a:moveTo>
                  <a:cubicBezTo>
                    <a:pt x="16" y="1"/>
                    <a:pt x="1" y="22"/>
                    <a:pt x="17" y="30"/>
                  </a:cubicBezTo>
                  <a:cubicBezTo>
                    <a:pt x="247" y="252"/>
                    <a:pt x="500" y="341"/>
                    <a:pt x="774" y="341"/>
                  </a:cubicBezTo>
                  <a:cubicBezTo>
                    <a:pt x="913" y="341"/>
                    <a:pt x="1057" y="319"/>
                    <a:pt x="1206" y="279"/>
                  </a:cubicBezTo>
                  <a:cubicBezTo>
                    <a:pt x="1227" y="267"/>
                    <a:pt x="1217" y="236"/>
                    <a:pt x="1195" y="236"/>
                  </a:cubicBezTo>
                  <a:cubicBezTo>
                    <a:pt x="1047" y="276"/>
                    <a:pt x="906" y="299"/>
                    <a:pt x="770" y="299"/>
                  </a:cubicBezTo>
                  <a:cubicBezTo>
                    <a:pt x="509" y="299"/>
                    <a:pt x="270" y="215"/>
                    <a:pt x="50" y="8"/>
                  </a:cubicBezTo>
                  <a:cubicBezTo>
                    <a:pt x="45" y="3"/>
                    <a:pt x="39" y="1"/>
                    <a:pt x="3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982;p27">
              <a:extLst>
                <a:ext uri="{FF2B5EF4-FFF2-40B4-BE49-F238E27FC236}">
                  <a16:creationId xmlns:a16="http://schemas.microsoft.com/office/drawing/2014/main" id="{9A37D534-C5D5-4F60-8AB2-5206B0BB7A48}"/>
                </a:ext>
              </a:extLst>
            </p:cNvPr>
            <p:cNvSpPr/>
            <p:nvPr/>
          </p:nvSpPr>
          <p:spPr>
            <a:xfrm>
              <a:off x="5480350" y="4802700"/>
              <a:ext cx="6650" cy="42125"/>
            </a:xfrm>
            <a:custGeom>
              <a:avLst/>
              <a:gdLst/>
              <a:ahLst/>
              <a:cxnLst/>
              <a:rect l="l" t="t" r="r" b="b"/>
              <a:pathLst>
                <a:path w="266" h="1685" extrusionOk="0">
                  <a:moveTo>
                    <a:pt x="51" y="0"/>
                  </a:moveTo>
                  <a:cubicBezTo>
                    <a:pt x="39" y="0"/>
                    <a:pt x="28" y="12"/>
                    <a:pt x="28" y="31"/>
                  </a:cubicBezTo>
                  <a:cubicBezTo>
                    <a:pt x="179" y="581"/>
                    <a:pt x="223" y="1111"/>
                    <a:pt x="7" y="1662"/>
                  </a:cubicBezTo>
                  <a:cubicBezTo>
                    <a:pt x="0" y="1675"/>
                    <a:pt x="10" y="1684"/>
                    <a:pt x="21" y="1684"/>
                  </a:cubicBezTo>
                  <a:cubicBezTo>
                    <a:pt x="28" y="1684"/>
                    <a:pt x="35" y="1681"/>
                    <a:pt x="39" y="1673"/>
                  </a:cubicBezTo>
                  <a:cubicBezTo>
                    <a:pt x="266" y="1121"/>
                    <a:pt x="223" y="581"/>
                    <a:pt x="71" y="19"/>
                  </a:cubicBezTo>
                  <a:cubicBezTo>
                    <a:pt x="67" y="6"/>
                    <a:pt x="59" y="0"/>
                    <a:pt x="5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6" name="Google Shape;983;p27">
            <a:extLst>
              <a:ext uri="{FF2B5EF4-FFF2-40B4-BE49-F238E27FC236}">
                <a16:creationId xmlns:a16="http://schemas.microsoft.com/office/drawing/2014/main" id="{070A1356-025E-429B-B3C2-4C9CB9AACBA7}"/>
              </a:ext>
            </a:extLst>
          </p:cNvPr>
          <p:cNvGrpSpPr/>
          <p:nvPr/>
        </p:nvGrpSpPr>
        <p:grpSpPr>
          <a:xfrm>
            <a:off x="3490786" y="4535691"/>
            <a:ext cx="740864" cy="1381807"/>
            <a:chOff x="4768000" y="4671525"/>
            <a:chExt cx="149400" cy="278650"/>
          </a:xfrm>
        </p:grpSpPr>
        <p:sp>
          <p:nvSpPr>
            <p:cNvPr id="52" name="Google Shape;984;p27">
              <a:extLst>
                <a:ext uri="{FF2B5EF4-FFF2-40B4-BE49-F238E27FC236}">
                  <a16:creationId xmlns:a16="http://schemas.microsoft.com/office/drawing/2014/main" id="{4CB4CC5B-9B2E-47D2-8001-5DF2DA1B3572}"/>
                </a:ext>
              </a:extLst>
            </p:cNvPr>
            <p:cNvSpPr/>
            <p:nvPr/>
          </p:nvSpPr>
          <p:spPr>
            <a:xfrm>
              <a:off x="4787950" y="4834225"/>
              <a:ext cx="103750" cy="17650"/>
            </a:xfrm>
            <a:custGeom>
              <a:avLst/>
              <a:gdLst/>
              <a:ahLst/>
              <a:cxnLst/>
              <a:rect l="l" t="t" r="r" b="b"/>
              <a:pathLst>
                <a:path w="4150" h="706" extrusionOk="0">
                  <a:moveTo>
                    <a:pt x="138" y="0"/>
                  </a:moveTo>
                  <a:cubicBezTo>
                    <a:pt x="56" y="0"/>
                    <a:pt x="0" y="134"/>
                    <a:pt x="89" y="196"/>
                  </a:cubicBezTo>
                  <a:cubicBezTo>
                    <a:pt x="629" y="595"/>
                    <a:pt x="1342" y="693"/>
                    <a:pt x="2001" y="703"/>
                  </a:cubicBezTo>
                  <a:cubicBezTo>
                    <a:pt x="2062" y="705"/>
                    <a:pt x="2124" y="706"/>
                    <a:pt x="2185" y="706"/>
                  </a:cubicBezTo>
                  <a:cubicBezTo>
                    <a:pt x="2811" y="706"/>
                    <a:pt x="3462" y="605"/>
                    <a:pt x="4032" y="369"/>
                  </a:cubicBezTo>
                  <a:cubicBezTo>
                    <a:pt x="4149" y="319"/>
                    <a:pt x="4116" y="157"/>
                    <a:pt x="4014" y="157"/>
                  </a:cubicBezTo>
                  <a:cubicBezTo>
                    <a:pt x="4003" y="157"/>
                    <a:pt x="3991" y="159"/>
                    <a:pt x="3978" y="163"/>
                  </a:cubicBezTo>
                  <a:cubicBezTo>
                    <a:pt x="3384" y="412"/>
                    <a:pt x="2725" y="498"/>
                    <a:pt x="2076" y="498"/>
                  </a:cubicBezTo>
                  <a:cubicBezTo>
                    <a:pt x="1428" y="498"/>
                    <a:pt x="726" y="412"/>
                    <a:pt x="197" y="23"/>
                  </a:cubicBezTo>
                  <a:cubicBezTo>
                    <a:pt x="177" y="7"/>
                    <a:pt x="157" y="0"/>
                    <a:pt x="13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985;p27">
              <a:extLst>
                <a:ext uri="{FF2B5EF4-FFF2-40B4-BE49-F238E27FC236}">
                  <a16:creationId xmlns:a16="http://schemas.microsoft.com/office/drawing/2014/main" id="{AE6D38D1-91E3-4A68-BDA2-EF9681659E9E}"/>
                </a:ext>
              </a:extLst>
            </p:cNvPr>
            <p:cNvSpPr/>
            <p:nvPr/>
          </p:nvSpPr>
          <p:spPr>
            <a:xfrm>
              <a:off x="4787075" y="4835825"/>
              <a:ext cx="107625" cy="114350"/>
            </a:xfrm>
            <a:custGeom>
              <a:avLst/>
              <a:gdLst/>
              <a:ahLst/>
              <a:cxnLst/>
              <a:rect l="l" t="t" r="r" b="b"/>
              <a:pathLst>
                <a:path w="4305" h="4574" extrusionOk="0">
                  <a:moveTo>
                    <a:pt x="129" y="0"/>
                  </a:moveTo>
                  <a:cubicBezTo>
                    <a:pt x="66" y="0"/>
                    <a:pt x="0" y="48"/>
                    <a:pt x="27" y="120"/>
                  </a:cubicBezTo>
                  <a:cubicBezTo>
                    <a:pt x="221" y="737"/>
                    <a:pt x="308" y="1374"/>
                    <a:pt x="404" y="2000"/>
                  </a:cubicBezTo>
                  <a:cubicBezTo>
                    <a:pt x="481" y="2497"/>
                    <a:pt x="556" y="2973"/>
                    <a:pt x="599" y="3470"/>
                  </a:cubicBezTo>
                  <a:cubicBezTo>
                    <a:pt x="642" y="3827"/>
                    <a:pt x="729" y="4161"/>
                    <a:pt x="1021" y="4388"/>
                  </a:cubicBezTo>
                  <a:cubicBezTo>
                    <a:pt x="1223" y="4538"/>
                    <a:pt x="1508" y="4574"/>
                    <a:pt x="1785" y="4574"/>
                  </a:cubicBezTo>
                  <a:cubicBezTo>
                    <a:pt x="1967" y="4574"/>
                    <a:pt x="2146" y="4558"/>
                    <a:pt x="2296" y="4550"/>
                  </a:cubicBezTo>
                  <a:cubicBezTo>
                    <a:pt x="2652" y="4528"/>
                    <a:pt x="3127" y="4561"/>
                    <a:pt x="3441" y="4377"/>
                  </a:cubicBezTo>
                  <a:cubicBezTo>
                    <a:pt x="3754" y="4204"/>
                    <a:pt x="3851" y="3805"/>
                    <a:pt x="3905" y="3481"/>
                  </a:cubicBezTo>
                  <a:cubicBezTo>
                    <a:pt x="3981" y="3037"/>
                    <a:pt x="4002" y="2605"/>
                    <a:pt x="4078" y="2163"/>
                  </a:cubicBezTo>
                  <a:cubicBezTo>
                    <a:pt x="4197" y="1493"/>
                    <a:pt x="4305" y="823"/>
                    <a:pt x="4305" y="153"/>
                  </a:cubicBezTo>
                  <a:cubicBezTo>
                    <a:pt x="4305" y="83"/>
                    <a:pt x="4254" y="48"/>
                    <a:pt x="4202" y="48"/>
                  </a:cubicBezTo>
                  <a:cubicBezTo>
                    <a:pt x="4151" y="48"/>
                    <a:pt x="4099" y="83"/>
                    <a:pt x="4099" y="153"/>
                  </a:cubicBezTo>
                  <a:cubicBezTo>
                    <a:pt x="4089" y="1169"/>
                    <a:pt x="3830" y="2152"/>
                    <a:pt x="3743" y="3167"/>
                  </a:cubicBezTo>
                  <a:cubicBezTo>
                    <a:pt x="3710" y="3491"/>
                    <a:pt x="3667" y="3870"/>
                    <a:pt x="3429" y="4129"/>
                  </a:cubicBezTo>
                  <a:cubicBezTo>
                    <a:pt x="3300" y="4269"/>
                    <a:pt x="3105" y="4280"/>
                    <a:pt x="2922" y="4291"/>
                  </a:cubicBezTo>
                  <a:cubicBezTo>
                    <a:pt x="2716" y="4312"/>
                    <a:pt x="2500" y="4334"/>
                    <a:pt x="2296" y="4345"/>
                  </a:cubicBezTo>
                  <a:cubicBezTo>
                    <a:pt x="2147" y="4354"/>
                    <a:pt x="1981" y="4368"/>
                    <a:pt x="1814" y="4368"/>
                  </a:cubicBezTo>
                  <a:cubicBezTo>
                    <a:pt x="1569" y="4368"/>
                    <a:pt x="1322" y="4337"/>
                    <a:pt x="1129" y="4215"/>
                  </a:cubicBezTo>
                  <a:cubicBezTo>
                    <a:pt x="793" y="3988"/>
                    <a:pt x="805" y="3438"/>
                    <a:pt x="783" y="3081"/>
                  </a:cubicBezTo>
                  <a:cubicBezTo>
                    <a:pt x="750" y="2638"/>
                    <a:pt x="642" y="2206"/>
                    <a:pt x="577" y="1763"/>
                  </a:cubicBezTo>
                  <a:cubicBezTo>
                    <a:pt x="491" y="1190"/>
                    <a:pt x="404" y="617"/>
                    <a:pt x="221" y="67"/>
                  </a:cubicBezTo>
                  <a:cubicBezTo>
                    <a:pt x="208" y="20"/>
                    <a:pt x="169" y="0"/>
                    <a:pt x="129"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986;p27">
              <a:extLst>
                <a:ext uri="{FF2B5EF4-FFF2-40B4-BE49-F238E27FC236}">
                  <a16:creationId xmlns:a16="http://schemas.microsoft.com/office/drawing/2014/main" id="{7CE19C6C-C5D6-4684-B886-AB8D187ADD49}"/>
                </a:ext>
              </a:extLst>
            </p:cNvPr>
            <p:cNvSpPr/>
            <p:nvPr/>
          </p:nvSpPr>
          <p:spPr>
            <a:xfrm>
              <a:off x="4768000" y="4744275"/>
              <a:ext cx="43900" cy="103225"/>
            </a:xfrm>
            <a:custGeom>
              <a:avLst/>
              <a:gdLst/>
              <a:ahLst/>
              <a:cxnLst/>
              <a:rect l="l" t="t" r="r" b="b"/>
              <a:pathLst>
                <a:path w="1756" h="4129" extrusionOk="0">
                  <a:moveTo>
                    <a:pt x="151" y="0"/>
                  </a:moveTo>
                  <a:cubicBezTo>
                    <a:pt x="100" y="0"/>
                    <a:pt x="52" y="50"/>
                    <a:pt x="44" y="109"/>
                  </a:cubicBezTo>
                  <a:cubicBezTo>
                    <a:pt x="1" y="757"/>
                    <a:pt x="185" y="1384"/>
                    <a:pt x="346" y="2000"/>
                  </a:cubicBezTo>
                  <a:cubicBezTo>
                    <a:pt x="487" y="2584"/>
                    <a:pt x="617" y="3177"/>
                    <a:pt x="843" y="3729"/>
                  </a:cubicBezTo>
                  <a:cubicBezTo>
                    <a:pt x="861" y="3781"/>
                    <a:pt x="904" y="3803"/>
                    <a:pt x="946" y="3803"/>
                  </a:cubicBezTo>
                  <a:cubicBezTo>
                    <a:pt x="1009" y="3803"/>
                    <a:pt x="1071" y="3752"/>
                    <a:pt x="1038" y="3674"/>
                  </a:cubicBezTo>
                  <a:cubicBezTo>
                    <a:pt x="833" y="3177"/>
                    <a:pt x="747" y="2649"/>
                    <a:pt x="595" y="2130"/>
                  </a:cubicBezTo>
                  <a:cubicBezTo>
                    <a:pt x="436" y="1569"/>
                    <a:pt x="261" y="975"/>
                    <a:pt x="245" y="383"/>
                  </a:cubicBezTo>
                  <a:lnTo>
                    <a:pt x="245" y="383"/>
                  </a:lnTo>
                  <a:cubicBezTo>
                    <a:pt x="1032" y="1456"/>
                    <a:pt x="1009" y="2879"/>
                    <a:pt x="1546" y="4075"/>
                  </a:cubicBezTo>
                  <a:cubicBezTo>
                    <a:pt x="1563" y="4112"/>
                    <a:pt x="1592" y="4128"/>
                    <a:pt x="1622" y="4128"/>
                  </a:cubicBezTo>
                  <a:cubicBezTo>
                    <a:pt x="1687" y="4128"/>
                    <a:pt x="1755" y="4055"/>
                    <a:pt x="1719" y="3967"/>
                  </a:cubicBezTo>
                  <a:cubicBezTo>
                    <a:pt x="1135" y="2670"/>
                    <a:pt x="1200" y="1146"/>
                    <a:pt x="217" y="34"/>
                  </a:cubicBezTo>
                  <a:cubicBezTo>
                    <a:pt x="197" y="10"/>
                    <a:pt x="173" y="0"/>
                    <a:pt x="15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987;p27">
              <a:extLst>
                <a:ext uri="{FF2B5EF4-FFF2-40B4-BE49-F238E27FC236}">
                  <a16:creationId xmlns:a16="http://schemas.microsoft.com/office/drawing/2014/main" id="{E9890379-5E6B-47D1-AB97-B3955DF059C2}"/>
                </a:ext>
              </a:extLst>
            </p:cNvPr>
            <p:cNvSpPr/>
            <p:nvPr/>
          </p:nvSpPr>
          <p:spPr>
            <a:xfrm>
              <a:off x="4797175" y="4732475"/>
              <a:ext cx="18450" cy="115000"/>
            </a:xfrm>
            <a:custGeom>
              <a:avLst/>
              <a:gdLst/>
              <a:ahLst/>
              <a:cxnLst/>
              <a:rect l="l" t="t" r="r" b="b"/>
              <a:pathLst>
                <a:path w="738" h="4600" extrusionOk="0">
                  <a:moveTo>
                    <a:pt x="147" y="1"/>
                  </a:moveTo>
                  <a:cubicBezTo>
                    <a:pt x="95" y="1"/>
                    <a:pt x="44" y="36"/>
                    <a:pt x="44" y="106"/>
                  </a:cubicBezTo>
                  <a:cubicBezTo>
                    <a:pt x="44" y="852"/>
                    <a:pt x="0" y="1597"/>
                    <a:pt x="87" y="2343"/>
                  </a:cubicBezTo>
                  <a:cubicBezTo>
                    <a:pt x="185" y="3077"/>
                    <a:pt x="379" y="3801"/>
                    <a:pt x="519" y="4525"/>
                  </a:cubicBezTo>
                  <a:cubicBezTo>
                    <a:pt x="532" y="4577"/>
                    <a:pt x="571" y="4599"/>
                    <a:pt x="612" y="4599"/>
                  </a:cubicBezTo>
                  <a:cubicBezTo>
                    <a:pt x="673" y="4599"/>
                    <a:pt x="738" y="4548"/>
                    <a:pt x="725" y="4471"/>
                  </a:cubicBezTo>
                  <a:cubicBezTo>
                    <a:pt x="595" y="3779"/>
                    <a:pt x="411" y="3109"/>
                    <a:pt x="303" y="2418"/>
                  </a:cubicBezTo>
                  <a:cubicBezTo>
                    <a:pt x="195" y="1651"/>
                    <a:pt x="249" y="873"/>
                    <a:pt x="249" y="106"/>
                  </a:cubicBezTo>
                  <a:cubicBezTo>
                    <a:pt x="249" y="36"/>
                    <a:pt x="198" y="1"/>
                    <a:pt x="14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988;p27">
              <a:extLst>
                <a:ext uri="{FF2B5EF4-FFF2-40B4-BE49-F238E27FC236}">
                  <a16:creationId xmlns:a16="http://schemas.microsoft.com/office/drawing/2014/main" id="{53A7EBEA-6CD7-4CD1-AC5A-395A03E1D4CC}"/>
                </a:ext>
              </a:extLst>
            </p:cNvPr>
            <p:cNvSpPr/>
            <p:nvPr/>
          </p:nvSpPr>
          <p:spPr>
            <a:xfrm>
              <a:off x="4798775" y="4730925"/>
              <a:ext cx="31650" cy="117650"/>
            </a:xfrm>
            <a:custGeom>
              <a:avLst/>
              <a:gdLst/>
              <a:ahLst/>
              <a:cxnLst/>
              <a:rect l="l" t="t" r="r" b="b"/>
              <a:pathLst>
                <a:path w="1266" h="4706" extrusionOk="0">
                  <a:moveTo>
                    <a:pt x="138" y="1"/>
                  </a:moveTo>
                  <a:cubicBezTo>
                    <a:pt x="65" y="1"/>
                    <a:pt x="1" y="105"/>
                    <a:pt x="66" y="179"/>
                  </a:cubicBezTo>
                  <a:cubicBezTo>
                    <a:pt x="1071" y="1432"/>
                    <a:pt x="736" y="3128"/>
                    <a:pt x="822" y="4609"/>
                  </a:cubicBezTo>
                  <a:cubicBezTo>
                    <a:pt x="828" y="4673"/>
                    <a:pt x="882" y="4706"/>
                    <a:pt x="933" y="4706"/>
                  </a:cubicBezTo>
                  <a:cubicBezTo>
                    <a:pt x="985" y="4706"/>
                    <a:pt x="1033" y="4673"/>
                    <a:pt x="1028" y="4609"/>
                  </a:cubicBezTo>
                  <a:cubicBezTo>
                    <a:pt x="930" y="3053"/>
                    <a:pt x="1266" y="1346"/>
                    <a:pt x="207" y="38"/>
                  </a:cubicBezTo>
                  <a:cubicBezTo>
                    <a:pt x="186" y="12"/>
                    <a:pt x="161" y="1"/>
                    <a:pt x="138"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989;p27">
              <a:extLst>
                <a:ext uri="{FF2B5EF4-FFF2-40B4-BE49-F238E27FC236}">
                  <a16:creationId xmlns:a16="http://schemas.microsoft.com/office/drawing/2014/main" id="{1B678157-16FB-4C98-A38A-C3EB91645485}"/>
                </a:ext>
              </a:extLst>
            </p:cNvPr>
            <p:cNvSpPr/>
            <p:nvPr/>
          </p:nvSpPr>
          <p:spPr>
            <a:xfrm>
              <a:off x="4773950" y="4671675"/>
              <a:ext cx="30700" cy="65875"/>
            </a:xfrm>
            <a:custGeom>
              <a:avLst/>
              <a:gdLst/>
              <a:ahLst/>
              <a:cxnLst/>
              <a:rect l="l" t="t" r="r" b="b"/>
              <a:pathLst>
                <a:path w="1228" h="2635" extrusionOk="0">
                  <a:moveTo>
                    <a:pt x="433" y="0"/>
                  </a:moveTo>
                  <a:cubicBezTo>
                    <a:pt x="370" y="0"/>
                    <a:pt x="310" y="51"/>
                    <a:pt x="336" y="129"/>
                  </a:cubicBezTo>
                  <a:cubicBezTo>
                    <a:pt x="454" y="410"/>
                    <a:pt x="281" y="680"/>
                    <a:pt x="163" y="929"/>
                  </a:cubicBezTo>
                  <a:cubicBezTo>
                    <a:pt x="55" y="1145"/>
                    <a:pt x="0" y="1349"/>
                    <a:pt x="33" y="1587"/>
                  </a:cubicBezTo>
                  <a:cubicBezTo>
                    <a:pt x="98" y="2084"/>
                    <a:pt x="627" y="2419"/>
                    <a:pt x="1027" y="2624"/>
                  </a:cubicBezTo>
                  <a:cubicBezTo>
                    <a:pt x="1043" y="2632"/>
                    <a:pt x="1058" y="2635"/>
                    <a:pt x="1073" y="2635"/>
                  </a:cubicBezTo>
                  <a:cubicBezTo>
                    <a:pt x="1168" y="2635"/>
                    <a:pt x="1227" y="2497"/>
                    <a:pt x="1124" y="2441"/>
                  </a:cubicBezTo>
                  <a:cubicBezTo>
                    <a:pt x="692" y="2225"/>
                    <a:pt x="108" y="1836"/>
                    <a:pt x="249" y="1263"/>
                  </a:cubicBezTo>
                  <a:cubicBezTo>
                    <a:pt x="346" y="864"/>
                    <a:pt x="725" y="507"/>
                    <a:pt x="541" y="75"/>
                  </a:cubicBezTo>
                  <a:cubicBezTo>
                    <a:pt x="519" y="23"/>
                    <a:pt x="475" y="0"/>
                    <a:pt x="43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990;p27">
              <a:extLst>
                <a:ext uri="{FF2B5EF4-FFF2-40B4-BE49-F238E27FC236}">
                  <a16:creationId xmlns:a16="http://schemas.microsoft.com/office/drawing/2014/main" id="{97F04C87-72F7-4503-AB45-39CA8141AAD8}"/>
                </a:ext>
              </a:extLst>
            </p:cNvPr>
            <p:cNvSpPr/>
            <p:nvPr/>
          </p:nvSpPr>
          <p:spPr>
            <a:xfrm>
              <a:off x="4781250" y="4671525"/>
              <a:ext cx="35675" cy="66000"/>
            </a:xfrm>
            <a:custGeom>
              <a:avLst/>
              <a:gdLst/>
              <a:ahLst/>
              <a:cxnLst/>
              <a:rect l="l" t="t" r="r" b="b"/>
              <a:pathLst>
                <a:path w="1427" h="2640" extrusionOk="0">
                  <a:moveTo>
                    <a:pt x="149" y="0"/>
                  </a:moveTo>
                  <a:cubicBezTo>
                    <a:pt x="69" y="0"/>
                    <a:pt x="0" y="102"/>
                    <a:pt x="76" y="178"/>
                  </a:cubicBezTo>
                  <a:cubicBezTo>
                    <a:pt x="368" y="448"/>
                    <a:pt x="778" y="589"/>
                    <a:pt x="983" y="956"/>
                  </a:cubicBezTo>
                  <a:cubicBezTo>
                    <a:pt x="1264" y="1442"/>
                    <a:pt x="854" y="2037"/>
                    <a:pt x="735" y="2512"/>
                  </a:cubicBezTo>
                  <a:cubicBezTo>
                    <a:pt x="715" y="2590"/>
                    <a:pt x="781" y="2640"/>
                    <a:pt x="844" y="2640"/>
                  </a:cubicBezTo>
                  <a:cubicBezTo>
                    <a:pt x="886" y="2640"/>
                    <a:pt x="927" y="2617"/>
                    <a:pt x="940" y="2565"/>
                  </a:cubicBezTo>
                  <a:cubicBezTo>
                    <a:pt x="1070" y="2025"/>
                    <a:pt x="1427" y="1507"/>
                    <a:pt x="1199" y="935"/>
                  </a:cubicBezTo>
                  <a:cubicBezTo>
                    <a:pt x="1026" y="491"/>
                    <a:pt x="541" y="340"/>
                    <a:pt x="217" y="27"/>
                  </a:cubicBezTo>
                  <a:cubicBezTo>
                    <a:pt x="195" y="8"/>
                    <a:pt x="172" y="0"/>
                    <a:pt x="149"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991;p27">
              <a:extLst>
                <a:ext uri="{FF2B5EF4-FFF2-40B4-BE49-F238E27FC236}">
                  <a16:creationId xmlns:a16="http://schemas.microsoft.com/office/drawing/2014/main" id="{F09F3521-6A59-4B7C-A4AF-43A84F1204D9}"/>
                </a:ext>
              </a:extLst>
            </p:cNvPr>
            <p:cNvSpPr/>
            <p:nvPr/>
          </p:nvSpPr>
          <p:spPr>
            <a:xfrm>
              <a:off x="4818950" y="4728400"/>
              <a:ext cx="27075" cy="120325"/>
            </a:xfrm>
            <a:custGeom>
              <a:avLst/>
              <a:gdLst/>
              <a:ahLst/>
              <a:cxnLst/>
              <a:rect l="l" t="t" r="r" b="b"/>
              <a:pathLst>
                <a:path w="1083" h="4813" extrusionOk="0">
                  <a:moveTo>
                    <a:pt x="961" y="0"/>
                  </a:moveTo>
                  <a:cubicBezTo>
                    <a:pt x="921" y="0"/>
                    <a:pt x="882" y="23"/>
                    <a:pt x="869" y="74"/>
                  </a:cubicBezTo>
                  <a:cubicBezTo>
                    <a:pt x="534" y="1609"/>
                    <a:pt x="459" y="3175"/>
                    <a:pt x="27" y="4688"/>
                  </a:cubicBezTo>
                  <a:cubicBezTo>
                    <a:pt x="0" y="4760"/>
                    <a:pt x="67" y="4813"/>
                    <a:pt x="130" y="4813"/>
                  </a:cubicBezTo>
                  <a:cubicBezTo>
                    <a:pt x="170" y="4813"/>
                    <a:pt x="208" y="4792"/>
                    <a:pt x="221" y="4742"/>
                  </a:cubicBezTo>
                  <a:cubicBezTo>
                    <a:pt x="664" y="3229"/>
                    <a:pt x="740" y="1663"/>
                    <a:pt x="1064" y="129"/>
                  </a:cubicBezTo>
                  <a:cubicBezTo>
                    <a:pt x="1083" y="51"/>
                    <a:pt x="1020" y="0"/>
                    <a:pt x="96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992;p27">
              <a:extLst>
                <a:ext uri="{FF2B5EF4-FFF2-40B4-BE49-F238E27FC236}">
                  <a16:creationId xmlns:a16="http://schemas.microsoft.com/office/drawing/2014/main" id="{8010D29D-5180-42E1-976F-D2CC0800FABB}"/>
                </a:ext>
              </a:extLst>
            </p:cNvPr>
            <p:cNvSpPr/>
            <p:nvPr/>
          </p:nvSpPr>
          <p:spPr>
            <a:xfrm>
              <a:off x="4837975" y="4727050"/>
              <a:ext cx="22500" cy="122875"/>
            </a:xfrm>
            <a:custGeom>
              <a:avLst/>
              <a:gdLst/>
              <a:ahLst/>
              <a:cxnLst/>
              <a:rect l="l" t="t" r="r" b="b"/>
              <a:pathLst>
                <a:path w="900" h="4915" extrusionOk="0">
                  <a:moveTo>
                    <a:pt x="776" y="0"/>
                  </a:moveTo>
                  <a:cubicBezTo>
                    <a:pt x="737" y="0"/>
                    <a:pt x="700" y="23"/>
                    <a:pt x="692" y="75"/>
                  </a:cubicBezTo>
                  <a:cubicBezTo>
                    <a:pt x="572" y="885"/>
                    <a:pt x="454" y="1695"/>
                    <a:pt x="324" y="2495"/>
                  </a:cubicBezTo>
                  <a:cubicBezTo>
                    <a:pt x="195" y="3273"/>
                    <a:pt x="11" y="4029"/>
                    <a:pt x="0" y="4817"/>
                  </a:cubicBezTo>
                  <a:cubicBezTo>
                    <a:pt x="0" y="4882"/>
                    <a:pt x="51" y="4914"/>
                    <a:pt x="103" y="4914"/>
                  </a:cubicBezTo>
                  <a:cubicBezTo>
                    <a:pt x="154" y="4914"/>
                    <a:pt x="205" y="4882"/>
                    <a:pt x="205" y="4817"/>
                  </a:cubicBezTo>
                  <a:cubicBezTo>
                    <a:pt x="216" y="4051"/>
                    <a:pt x="400" y="3305"/>
                    <a:pt x="519" y="2560"/>
                  </a:cubicBezTo>
                  <a:cubicBezTo>
                    <a:pt x="659" y="1749"/>
                    <a:pt x="767" y="939"/>
                    <a:pt x="886" y="128"/>
                  </a:cubicBezTo>
                  <a:cubicBezTo>
                    <a:pt x="899" y="51"/>
                    <a:pt x="834" y="0"/>
                    <a:pt x="77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993;p27">
              <a:extLst>
                <a:ext uri="{FF2B5EF4-FFF2-40B4-BE49-F238E27FC236}">
                  <a16:creationId xmlns:a16="http://schemas.microsoft.com/office/drawing/2014/main" id="{19F964DE-7D5C-4D6C-8523-24F033FA9D11}"/>
                </a:ext>
              </a:extLst>
            </p:cNvPr>
            <p:cNvSpPr/>
            <p:nvPr/>
          </p:nvSpPr>
          <p:spPr>
            <a:xfrm>
              <a:off x="4840025" y="4702050"/>
              <a:ext cx="20375" cy="31450"/>
            </a:xfrm>
            <a:custGeom>
              <a:avLst/>
              <a:gdLst/>
              <a:ahLst/>
              <a:cxnLst/>
              <a:rect l="l" t="t" r="r" b="b"/>
              <a:pathLst>
                <a:path w="815" h="1258" extrusionOk="0">
                  <a:moveTo>
                    <a:pt x="556" y="1"/>
                  </a:moveTo>
                  <a:cubicBezTo>
                    <a:pt x="513" y="1"/>
                    <a:pt x="467" y="25"/>
                    <a:pt x="447" y="70"/>
                  </a:cubicBezTo>
                  <a:cubicBezTo>
                    <a:pt x="307" y="427"/>
                    <a:pt x="145" y="772"/>
                    <a:pt x="26" y="1128"/>
                  </a:cubicBezTo>
                  <a:cubicBezTo>
                    <a:pt x="0" y="1206"/>
                    <a:pt x="60" y="1257"/>
                    <a:pt x="121" y="1257"/>
                  </a:cubicBezTo>
                  <a:cubicBezTo>
                    <a:pt x="162" y="1257"/>
                    <a:pt x="203" y="1235"/>
                    <a:pt x="221" y="1183"/>
                  </a:cubicBezTo>
                  <a:cubicBezTo>
                    <a:pt x="307" y="946"/>
                    <a:pt x="403" y="714"/>
                    <a:pt x="501" y="480"/>
                  </a:cubicBezTo>
                  <a:lnTo>
                    <a:pt x="501" y="480"/>
                  </a:lnTo>
                  <a:cubicBezTo>
                    <a:pt x="546" y="686"/>
                    <a:pt x="603" y="892"/>
                    <a:pt x="610" y="1107"/>
                  </a:cubicBezTo>
                  <a:cubicBezTo>
                    <a:pt x="610" y="1172"/>
                    <a:pt x="661" y="1204"/>
                    <a:pt x="712" y="1204"/>
                  </a:cubicBezTo>
                  <a:cubicBezTo>
                    <a:pt x="763" y="1204"/>
                    <a:pt x="814" y="1172"/>
                    <a:pt x="814" y="1107"/>
                  </a:cubicBezTo>
                  <a:cubicBezTo>
                    <a:pt x="804" y="761"/>
                    <a:pt x="663" y="437"/>
                    <a:pt x="653" y="103"/>
                  </a:cubicBezTo>
                  <a:cubicBezTo>
                    <a:pt x="653" y="33"/>
                    <a:pt x="606" y="1"/>
                    <a:pt x="556"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994;p27">
              <a:extLst>
                <a:ext uri="{FF2B5EF4-FFF2-40B4-BE49-F238E27FC236}">
                  <a16:creationId xmlns:a16="http://schemas.microsoft.com/office/drawing/2014/main" id="{8BA4290C-2F09-48DB-8AFB-3AD27FDBE372}"/>
                </a:ext>
              </a:extLst>
            </p:cNvPr>
            <p:cNvSpPr/>
            <p:nvPr/>
          </p:nvSpPr>
          <p:spPr>
            <a:xfrm>
              <a:off x="4837475" y="4717875"/>
              <a:ext cx="33950" cy="132300"/>
            </a:xfrm>
            <a:custGeom>
              <a:avLst/>
              <a:gdLst/>
              <a:ahLst/>
              <a:cxnLst/>
              <a:rect l="l" t="t" r="r" b="b"/>
              <a:pathLst>
                <a:path w="1358" h="5292" extrusionOk="0">
                  <a:moveTo>
                    <a:pt x="1233" y="0"/>
                  </a:moveTo>
                  <a:cubicBezTo>
                    <a:pt x="1191" y="0"/>
                    <a:pt x="1150" y="23"/>
                    <a:pt x="1133" y="75"/>
                  </a:cubicBezTo>
                  <a:cubicBezTo>
                    <a:pt x="592" y="1727"/>
                    <a:pt x="409" y="3467"/>
                    <a:pt x="20" y="5163"/>
                  </a:cubicBezTo>
                  <a:cubicBezTo>
                    <a:pt x="1" y="5240"/>
                    <a:pt x="67" y="5291"/>
                    <a:pt x="130" y="5291"/>
                  </a:cubicBezTo>
                  <a:cubicBezTo>
                    <a:pt x="172" y="5291"/>
                    <a:pt x="212" y="5269"/>
                    <a:pt x="225" y="5217"/>
                  </a:cubicBezTo>
                  <a:cubicBezTo>
                    <a:pt x="614" y="3520"/>
                    <a:pt x="787" y="1781"/>
                    <a:pt x="1338" y="128"/>
                  </a:cubicBezTo>
                  <a:cubicBezTo>
                    <a:pt x="1357" y="50"/>
                    <a:pt x="1295" y="0"/>
                    <a:pt x="123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995;p27">
              <a:extLst>
                <a:ext uri="{FF2B5EF4-FFF2-40B4-BE49-F238E27FC236}">
                  <a16:creationId xmlns:a16="http://schemas.microsoft.com/office/drawing/2014/main" id="{8A419823-88B7-432E-B2B7-47C081FFE5F1}"/>
                </a:ext>
              </a:extLst>
            </p:cNvPr>
            <p:cNvSpPr/>
            <p:nvPr/>
          </p:nvSpPr>
          <p:spPr>
            <a:xfrm>
              <a:off x="4857175" y="4680225"/>
              <a:ext cx="46425" cy="46450"/>
            </a:xfrm>
            <a:custGeom>
              <a:avLst/>
              <a:gdLst/>
              <a:ahLst/>
              <a:cxnLst/>
              <a:rect l="l" t="t" r="r" b="b"/>
              <a:pathLst>
                <a:path w="1857" h="1858" extrusionOk="0">
                  <a:moveTo>
                    <a:pt x="797" y="230"/>
                  </a:moveTo>
                  <a:cubicBezTo>
                    <a:pt x="864" y="230"/>
                    <a:pt x="903" y="392"/>
                    <a:pt x="928" y="467"/>
                  </a:cubicBezTo>
                  <a:cubicBezTo>
                    <a:pt x="947" y="518"/>
                    <a:pt x="992" y="546"/>
                    <a:pt x="1034" y="546"/>
                  </a:cubicBezTo>
                  <a:cubicBezTo>
                    <a:pt x="1065" y="546"/>
                    <a:pt x="1094" y="532"/>
                    <a:pt x="1112" y="500"/>
                  </a:cubicBezTo>
                  <a:cubicBezTo>
                    <a:pt x="1138" y="466"/>
                    <a:pt x="1170" y="439"/>
                    <a:pt x="1204" y="414"/>
                  </a:cubicBezTo>
                  <a:lnTo>
                    <a:pt x="1204" y="414"/>
                  </a:lnTo>
                  <a:cubicBezTo>
                    <a:pt x="1209" y="484"/>
                    <a:pt x="1210" y="554"/>
                    <a:pt x="1198" y="630"/>
                  </a:cubicBezTo>
                  <a:cubicBezTo>
                    <a:pt x="1179" y="696"/>
                    <a:pt x="1228" y="763"/>
                    <a:pt x="1291" y="763"/>
                  </a:cubicBezTo>
                  <a:cubicBezTo>
                    <a:pt x="1299" y="763"/>
                    <a:pt x="1308" y="762"/>
                    <a:pt x="1317" y="759"/>
                  </a:cubicBezTo>
                  <a:cubicBezTo>
                    <a:pt x="1387" y="734"/>
                    <a:pt x="1457" y="735"/>
                    <a:pt x="1525" y="728"/>
                  </a:cubicBezTo>
                  <a:lnTo>
                    <a:pt x="1525" y="728"/>
                  </a:lnTo>
                  <a:cubicBezTo>
                    <a:pt x="1538" y="1126"/>
                    <a:pt x="1079" y="1659"/>
                    <a:pt x="668" y="1659"/>
                  </a:cubicBezTo>
                  <a:cubicBezTo>
                    <a:pt x="624" y="1659"/>
                    <a:pt x="580" y="1652"/>
                    <a:pt x="538" y="1639"/>
                  </a:cubicBezTo>
                  <a:lnTo>
                    <a:pt x="538" y="1639"/>
                  </a:lnTo>
                  <a:cubicBezTo>
                    <a:pt x="449" y="1270"/>
                    <a:pt x="412" y="890"/>
                    <a:pt x="329" y="520"/>
                  </a:cubicBezTo>
                  <a:lnTo>
                    <a:pt x="329" y="520"/>
                  </a:lnTo>
                  <a:cubicBezTo>
                    <a:pt x="345" y="535"/>
                    <a:pt x="361" y="550"/>
                    <a:pt x="377" y="565"/>
                  </a:cubicBezTo>
                  <a:cubicBezTo>
                    <a:pt x="397" y="589"/>
                    <a:pt x="423" y="600"/>
                    <a:pt x="449" y="600"/>
                  </a:cubicBezTo>
                  <a:cubicBezTo>
                    <a:pt x="482" y="600"/>
                    <a:pt x="515" y="584"/>
                    <a:pt x="539" y="554"/>
                  </a:cubicBezTo>
                  <a:cubicBezTo>
                    <a:pt x="604" y="457"/>
                    <a:pt x="658" y="359"/>
                    <a:pt x="733" y="273"/>
                  </a:cubicBezTo>
                  <a:cubicBezTo>
                    <a:pt x="757" y="242"/>
                    <a:pt x="778" y="230"/>
                    <a:pt x="797" y="230"/>
                  </a:cubicBezTo>
                  <a:close/>
                  <a:moveTo>
                    <a:pt x="798" y="1"/>
                  </a:moveTo>
                  <a:cubicBezTo>
                    <a:pt x="788" y="1"/>
                    <a:pt x="777" y="2"/>
                    <a:pt x="766" y="3"/>
                  </a:cubicBezTo>
                  <a:cubicBezTo>
                    <a:pt x="624" y="28"/>
                    <a:pt x="515" y="195"/>
                    <a:pt x="427" y="334"/>
                  </a:cubicBezTo>
                  <a:lnTo>
                    <a:pt x="427" y="334"/>
                  </a:lnTo>
                  <a:lnTo>
                    <a:pt x="205" y="111"/>
                  </a:lnTo>
                  <a:cubicBezTo>
                    <a:pt x="183" y="90"/>
                    <a:pt x="156" y="80"/>
                    <a:pt x="130" y="80"/>
                  </a:cubicBezTo>
                  <a:cubicBezTo>
                    <a:pt x="64" y="80"/>
                    <a:pt x="1" y="139"/>
                    <a:pt x="32" y="208"/>
                  </a:cubicBezTo>
                  <a:cubicBezTo>
                    <a:pt x="202" y="699"/>
                    <a:pt x="226" y="1222"/>
                    <a:pt x="340" y="1723"/>
                  </a:cubicBezTo>
                  <a:lnTo>
                    <a:pt x="340" y="1723"/>
                  </a:lnTo>
                  <a:cubicBezTo>
                    <a:pt x="339" y="1748"/>
                    <a:pt x="349" y="1773"/>
                    <a:pt x="372" y="1791"/>
                  </a:cubicBezTo>
                  <a:lnTo>
                    <a:pt x="372" y="1791"/>
                  </a:lnTo>
                  <a:cubicBezTo>
                    <a:pt x="385" y="1804"/>
                    <a:pt x="401" y="1812"/>
                    <a:pt x="418" y="1815"/>
                  </a:cubicBezTo>
                  <a:lnTo>
                    <a:pt x="418" y="1815"/>
                  </a:lnTo>
                  <a:cubicBezTo>
                    <a:pt x="493" y="1844"/>
                    <a:pt x="571" y="1858"/>
                    <a:pt x="651" y="1858"/>
                  </a:cubicBezTo>
                  <a:cubicBezTo>
                    <a:pt x="1229" y="1858"/>
                    <a:pt x="1856" y="1131"/>
                    <a:pt x="1706" y="575"/>
                  </a:cubicBezTo>
                  <a:cubicBezTo>
                    <a:pt x="1698" y="527"/>
                    <a:pt x="1653" y="502"/>
                    <a:pt x="1604" y="502"/>
                  </a:cubicBezTo>
                  <a:cubicBezTo>
                    <a:pt x="1588" y="502"/>
                    <a:pt x="1571" y="505"/>
                    <a:pt x="1555" y="511"/>
                  </a:cubicBezTo>
                  <a:cubicBezTo>
                    <a:pt x="1515" y="533"/>
                    <a:pt x="1463" y="538"/>
                    <a:pt x="1409" y="541"/>
                  </a:cubicBezTo>
                  <a:lnTo>
                    <a:pt x="1409" y="541"/>
                  </a:lnTo>
                  <a:cubicBezTo>
                    <a:pt x="1412" y="440"/>
                    <a:pt x="1400" y="340"/>
                    <a:pt x="1393" y="230"/>
                  </a:cubicBezTo>
                  <a:cubicBezTo>
                    <a:pt x="1393" y="164"/>
                    <a:pt x="1349" y="128"/>
                    <a:pt x="1297" y="128"/>
                  </a:cubicBezTo>
                  <a:cubicBezTo>
                    <a:pt x="1272" y="128"/>
                    <a:pt x="1245" y="137"/>
                    <a:pt x="1220" y="154"/>
                  </a:cubicBezTo>
                  <a:cubicBezTo>
                    <a:pt x="1166" y="198"/>
                    <a:pt x="1114" y="230"/>
                    <a:pt x="1067" y="266"/>
                  </a:cubicBezTo>
                  <a:lnTo>
                    <a:pt x="1067" y="266"/>
                  </a:lnTo>
                  <a:cubicBezTo>
                    <a:pt x="1013" y="138"/>
                    <a:pt x="933" y="1"/>
                    <a:pt x="798"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996;p27">
              <a:extLst>
                <a:ext uri="{FF2B5EF4-FFF2-40B4-BE49-F238E27FC236}">
                  <a16:creationId xmlns:a16="http://schemas.microsoft.com/office/drawing/2014/main" id="{E7B742C8-64FE-4C6A-8455-22E66DFD93EE}"/>
                </a:ext>
              </a:extLst>
            </p:cNvPr>
            <p:cNvSpPr/>
            <p:nvPr/>
          </p:nvSpPr>
          <p:spPr>
            <a:xfrm>
              <a:off x="4852225" y="4720325"/>
              <a:ext cx="30900" cy="127150"/>
            </a:xfrm>
            <a:custGeom>
              <a:avLst/>
              <a:gdLst/>
              <a:ahLst/>
              <a:cxnLst/>
              <a:rect l="l" t="t" r="r" b="b"/>
              <a:pathLst>
                <a:path w="1236" h="5086" extrusionOk="0">
                  <a:moveTo>
                    <a:pt x="1094" y="0"/>
                  </a:moveTo>
                  <a:cubicBezTo>
                    <a:pt x="1063" y="0"/>
                    <a:pt x="1031" y="15"/>
                    <a:pt x="1008" y="52"/>
                  </a:cubicBezTo>
                  <a:cubicBezTo>
                    <a:pt x="651" y="635"/>
                    <a:pt x="662" y="1456"/>
                    <a:pt x="554" y="2116"/>
                  </a:cubicBezTo>
                  <a:cubicBezTo>
                    <a:pt x="478" y="2548"/>
                    <a:pt x="359" y="2980"/>
                    <a:pt x="273" y="3412"/>
                  </a:cubicBezTo>
                  <a:cubicBezTo>
                    <a:pt x="175" y="3919"/>
                    <a:pt x="100" y="4438"/>
                    <a:pt x="14" y="4957"/>
                  </a:cubicBezTo>
                  <a:cubicBezTo>
                    <a:pt x="1" y="5034"/>
                    <a:pt x="66" y="5085"/>
                    <a:pt x="127" y="5085"/>
                  </a:cubicBezTo>
                  <a:cubicBezTo>
                    <a:pt x="167" y="5085"/>
                    <a:pt x="206" y="5063"/>
                    <a:pt x="218" y="5011"/>
                  </a:cubicBezTo>
                  <a:cubicBezTo>
                    <a:pt x="295" y="4524"/>
                    <a:pt x="370" y="4039"/>
                    <a:pt x="456" y="3552"/>
                  </a:cubicBezTo>
                  <a:cubicBezTo>
                    <a:pt x="532" y="3110"/>
                    <a:pt x="651" y="2677"/>
                    <a:pt x="737" y="2234"/>
                  </a:cubicBezTo>
                  <a:cubicBezTo>
                    <a:pt x="867" y="1575"/>
                    <a:pt x="823" y="743"/>
                    <a:pt x="1191" y="160"/>
                  </a:cubicBezTo>
                  <a:cubicBezTo>
                    <a:pt x="1236" y="78"/>
                    <a:pt x="1166" y="0"/>
                    <a:pt x="109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997;p27">
              <a:extLst>
                <a:ext uri="{FF2B5EF4-FFF2-40B4-BE49-F238E27FC236}">
                  <a16:creationId xmlns:a16="http://schemas.microsoft.com/office/drawing/2014/main" id="{A4E2C496-249B-4A15-A617-18AF17996E43}"/>
                </a:ext>
              </a:extLst>
            </p:cNvPr>
            <p:cNvSpPr/>
            <p:nvPr/>
          </p:nvSpPr>
          <p:spPr>
            <a:xfrm>
              <a:off x="4857475" y="4734800"/>
              <a:ext cx="44250" cy="114025"/>
            </a:xfrm>
            <a:custGeom>
              <a:avLst/>
              <a:gdLst/>
              <a:ahLst/>
              <a:cxnLst/>
              <a:rect l="l" t="t" r="r" b="b"/>
              <a:pathLst>
                <a:path w="1770" h="4561" extrusionOk="0">
                  <a:moveTo>
                    <a:pt x="1387" y="1"/>
                  </a:moveTo>
                  <a:cubicBezTo>
                    <a:pt x="1240" y="1"/>
                    <a:pt x="1135" y="171"/>
                    <a:pt x="1078" y="283"/>
                  </a:cubicBezTo>
                  <a:cubicBezTo>
                    <a:pt x="721" y="953"/>
                    <a:pt x="581" y="1774"/>
                    <a:pt x="409" y="2498"/>
                  </a:cubicBezTo>
                  <a:cubicBezTo>
                    <a:pt x="268" y="3136"/>
                    <a:pt x="149" y="3784"/>
                    <a:pt x="20" y="4432"/>
                  </a:cubicBezTo>
                  <a:cubicBezTo>
                    <a:pt x="0" y="4510"/>
                    <a:pt x="66" y="4560"/>
                    <a:pt x="127" y="4560"/>
                  </a:cubicBezTo>
                  <a:cubicBezTo>
                    <a:pt x="167" y="4560"/>
                    <a:pt x="206" y="4538"/>
                    <a:pt x="214" y="4486"/>
                  </a:cubicBezTo>
                  <a:cubicBezTo>
                    <a:pt x="462" y="3222"/>
                    <a:pt x="668" y="1936"/>
                    <a:pt x="1110" y="726"/>
                  </a:cubicBezTo>
                  <a:cubicBezTo>
                    <a:pt x="1165" y="575"/>
                    <a:pt x="1240" y="305"/>
                    <a:pt x="1391" y="207"/>
                  </a:cubicBezTo>
                  <a:cubicBezTo>
                    <a:pt x="1394" y="205"/>
                    <a:pt x="1398" y="205"/>
                    <a:pt x="1401" y="205"/>
                  </a:cubicBezTo>
                  <a:cubicBezTo>
                    <a:pt x="1452" y="205"/>
                    <a:pt x="1500" y="437"/>
                    <a:pt x="1511" y="478"/>
                  </a:cubicBezTo>
                  <a:cubicBezTo>
                    <a:pt x="1532" y="694"/>
                    <a:pt x="1489" y="910"/>
                    <a:pt x="1446" y="1126"/>
                  </a:cubicBezTo>
                  <a:cubicBezTo>
                    <a:pt x="1251" y="2206"/>
                    <a:pt x="906" y="3265"/>
                    <a:pt x="603" y="4324"/>
                  </a:cubicBezTo>
                  <a:cubicBezTo>
                    <a:pt x="577" y="4402"/>
                    <a:pt x="640" y="4452"/>
                    <a:pt x="702" y="4452"/>
                  </a:cubicBezTo>
                  <a:cubicBezTo>
                    <a:pt x="744" y="4452"/>
                    <a:pt x="784" y="4429"/>
                    <a:pt x="798" y="4378"/>
                  </a:cubicBezTo>
                  <a:cubicBezTo>
                    <a:pt x="1132" y="3222"/>
                    <a:pt x="1543" y="2055"/>
                    <a:pt x="1694" y="856"/>
                  </a:cubicBezTo>
                  <a:cubicBezTo>
                    <a:pt x="1727" y="608"/>
                    <a:pt x="1770" y="111"/>
                    <a:pt x="1456" y="13"/>
                  </a:cubicBezTo>
                  <a:cubicBezTo>
                    <a:pt x="1432" y="4"/>
                    <a:pt x="1409" y="1"/>
                    <a:pt x="138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998;p27">
              <a:extLst>
                <a:ext uri="{FF2B5EF4-FFF2-40B4-BE49-F238E27FC236}">
                  <a16:creationId xmlns:a16="http://schemas.microsoft.com/office/drawing/2014/main" id="{D3024AAD-4DB4-465B-94FB-53F495DFBE1E}"/>
                </a:ext>
              </a:extLst>
            </p:cNvPr>
            <p:cNvSpPr/>
            <p:nvPr/>
          </p:nvSpPr>
          <p:spPr>
            <a:xfrm>
              <a:off x="4889550" y="4717875"/>
              <a:ext cx="10275" cy="19700"/>
            </a:xfrm>
            <a:custGeom>
              <a:avLst/>
              <a:gdLst/>
              <a:ahLst/>
              <a:cxnLst/>
              <a:rect l="l" t="t" r="r" b="b"/>
              <a:pathLst>
                <a:path w="411" h="788" extrusionOk="0">
                  <a:moveTo>
                    <a:pt x="260" y="1"/>
                  </a:moveTo>
                  <a:cubicBezTo>
                    <a:pt x="233" y="1"/>
                    <a:pt x="205" y="11"/>
                    <a:pt x="184" y="31"/>
                  </a:cubicBezTo>
                  <a:cubicBezTo>
                    <a:pt x="22" y="215"/>
                    <a:pt x="0" y="442"/>
                    <a:pt x="0" y="690"/>
                  </a:cubicBezTo>
                  <a:cubicBezTo>
                    <a:pt x="0" y="755"/>
                    <a:pt x="52" y="787"/>
                    <a:pt x="103" y="787"/>
                  </a:cubicBezTo>
                  <a:cubicBezTo>
                    <a:pt x="155" y="787"/>
                    <a:pt x="206" y="755"/>
                    <a:pt x="206" y="690"/>
                  </a:cubicBezTo>
                  <a:cubicBezTo>
                    <a:pt x="206" y="686"/>
                    <a:pt x="206" y="682"/>
                    <a:pt x="206" y="678"/>
                  </a:cubicBezTo>
                  <a:lnTo>
                    <a:pt x="206" y="678"/>
                  </a:lnTo>
                  <a:cubicBezTo>
                    <a:pt x="207" y="678"/>
                    <a:pt x="209" y="678"/>
                    <a:pt x="210" y="678"/>
                  </a:cubicBezTo>
                  <a:cubicBezTo>
                    <a:pt x="253" y="678"/>
                    <a:pt x="297" y="655"/>
                    <a:pt x="314" y="603"/>
                  </a:cubicBezTo>
                  <a:cubicBezTo>
                    <a:pt x="368" y="431"/>
                    <a:pt x="411" y="258"/>
                    <a:pt x="357" y="75"/>
                  </a:cubicBezTo>
                  <a:cubicBezTo>
                    <a:pt x="350" y="27"/>
                    <a:pt x="306" y="1"/>
                    <a:pt x="260"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999;p27">
              <a:extLst>
                <a:ext uri="{FF2B5EF4-FFF2-40B4-BE49-F238E27FC236}">
                  <a16:creationId xmlns:a16="http://schemas.microsoft.com/office/drawing/2014/main" id="{1FFE4DF2-AC5C-4D4D-A7AB-A698F2B8C964}"/>
                </a:ext>
              </a:extLst>
            </p:cNvPr>
            <p:cNvSpPr/>
            <p:nvPr/>
          </p:nvSpPr>
          <p:spPr>
            <a:xfrm>
              <a:off x="4876475" y="4772850"/>
              <a:ext cx="40925" cy="72725"/>
            </a:xfrm>
            <a:custGeom>
              <a:avLst/>
              <a:gdLst/>
              <a:ahLst/>
              <a:cxnLst/>
              <a:rect l="l" t="t" r="r" b="b"/>
              <a:pathLst>
                <a:path w="1637" h="2909" extrusionOk="0">
                  <a:moveTo>
                    <a:pt x="1217" y="1"/>
                  </a:moveTo>
                  <a:cubicBezTo>
                    <a:pt x="837" y="1"/>
                    <a:pt x="683" y="725"/>
                    <a:pt x="599" y="987"/>
                  </a:cubicBezTo>
                  <a:cubicBezTo>
                    <a:pt x="415" y="1581"/>
                    <a:pt x="242" y="2197"/>
                    <a:pt x="26" y="2780"/>
                  </a:cubicBezTo>
                  <a:cubicBezTo>
                    <a:pt x="0" y="2858"/>
                    <a:pt x="64" y="2908"/>
                    <a:pt x="128" y="2908"/>
                  </a:cubicBezTo>
                  <a:cubicBezTo>
                    <a:pt x="171" y="2908"/>
                    <a:pt x="215" y="2886"/>
                    <a:pt x="232" y="2834"/>
                  </a:cubicBezTo>
                  <a:cubicBezTo>
                    <a:pt x="405" y="2359"/>
                    <a:pt x="523" y="1873"/>
                    <a:pt x="686" y="1386"/>
                  </a:cubicBezTo>
                  <a:cubicBezTo>
                    <a:pt x="739" y="1213"/>
                    <a:pt x="804" y="1041"/>
                    <a:pt x="859" y="868"/>
                  </a:cubicBezTo>
                  <a:cubicBezTo>
                    <a:pt x="923" y="663"/>
                    <a:pt x="988" y="371"/>
                    <a:pt x="1172" y="231"/>
                  </a:cubicBezTo>
                  <a:cubicBezTo>
                    <a:pt x="1194" y="214"/>
                    <a:pt x="1213" y="206"/>
                    <a:pt x="1227" y="206"/>
                  </a:cubicBezTo>
                  <a:cubicBezTo>
                    <a:pt x="1314" y="206"/>
                    <a:pt x="1256" y="478"/>
                    <a:pt x="1248" y="533"/>
                  </a:cubicBezTo>
                  <a:cubicBezTo>
                    <a:pt x="1215" y="706"/>
                    <a:pt x="1161" y="868"/>
                    <a:pt x="1107" y="1030"/>
                  </a:cubicBezTo>
                  <a:cubicBezTo>
                    <a:pt x="934" y="1559"/>
                    <a:pt x="718" y="2067"/>
                    <a:pt x="523" y="2586"/>
                  </a:cubicBezTo>
                  <a:cubicBezTo>
                    <a:pt x="497" y="2664"/>
                    <a:pt x="557" y="2714"/>
                    <a:pt x="620" y="2714"/>
                  </a:cubicBezTo>
                  <a:cubicBezTo>
                    <a:pt x="663" y="2714"/>
                    <a:pt x="707" y="2691"/>
                    <a:pt x="729" y="2639"/>
                  </a:cubicBezTo>
                  <a:cubicBezTo>
                    <a:pt x="945" y="2046"/>
                    <a:pt x="1204" y="1451"/>
                    <a:pt x="1388" y="836"/>
                  </a:cubicBezTo>
                  <a:cubicBezTo>
                    <a:pt x="1452" y="620"/>
                    <a:pt x="1636" y="36"/>
                    <a:pt x="1258" y="3"/>
                  </a:cubicBezTo>
                  <a:cubicBezTo>
                    <a:pt x="1244" y="2"/>
                    <a:pt x="1231" y="1"/>
                    <a:pt x="1217"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1000;p27">
              <a:extLst>
                <a:ext uri="{FF2B5EF4-FFF2-40B4-BE49-F238E27FC236}">
                  <a16:creationId xmlns:a16="http://schemas.microsoft.com/office/drawing/2014/main" id="{064777AD-6CE7-46FA-81F3-37D5D2D73936}"/>
                </a:ext>
              </a:extLst>
            </p:cNvPr>
            <p:cNvSpPr/>
            <p:nvPr/>
          </p:nvSpPr>
          <p:spPr>
            <a:xfrm>
              <a:off x="4782625" y="4674950"/>
              <a:ext cx="19225" cy="60100"/>
            </a:xfrm>
            <a:custGeom>
              <a:avLst/>
              <a:gdLst/>
              <a:ahLst/>
              <a:cxnLst/>
              <a:rect l="l" t="t" r="r" b="b"/>
              <a:pathLst>
                <a:path w="769" h="2404" extrusionOk="0">
                  <a:moveTo>
                    <a:pt x="147" y="0"/>
                  </a:moveTo>
                  <a:cubicBezTo>
                    <a:pt x="73" y="0"/>
                    <a:pt x="1" y="75"/>
                    <a:pt x="54" y="149"/>
                  </a:cubicBezTo>
                  <a:cubicBezTo>
                    <a:pt x="226" y="397"/>
                    <a:pt x="140" y="635"/>
                    <a:pt x="75" y="906"/>
                  </a:cubicBezTo>
                  <a:cubicBezTo>
                    <a:pt x="32" y="1100"/>
                    <a:pt x="32" y="1295"/>
                    <a:pt x="64" y="1489"/>
                  </a:cubicBezTo>
                  <a:cubicBezTo>
                    <a:pt x="118" y="1835"/>
                    <a:pt x="258" y="2180"/>
                    <a:pt x="572" y="2385"/>
                  </a:cubicBezTo>
                  <a:cubicBezTo>
                    <a:pt x="590" y="2398"/>
                    <a:pt x="608" y="2403"/>
                    <a:pt x="625" y="2403"/>
                  </a:cubicBezTo>
                  <a:cubicBezTo>
                    <a:pt x="710" y="2403"/>
                    <a:pt x="768" y="2265"/>
                    <a:pt x="669" y="2202"/>
                  </a:cubicBezTo>
                  <a:cubicBezTo>
                    <a:pt x="313" y="1975"/>
                    <a:pt x="205" y="1446"/>
                    <a:pt x="258" y="1046"/>
                  </a:cubicBezTo>
                  <a:cubicBezTo>
                    <a:pt x="313" y="678"/>
                    <a:pt x="464" y="387"/>
                    <a:pt x="237" y="52"/>
                  </a:cubicBezTo>
                  <a:cubicBezTo>
                    <a:pt x="213" y="15"/>
                    <a:pt x="180" y="0"/>
                    <a:pt x="14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1001;p27">
              <a:extLst>
                <a:ext uri="{FF2B5EF4-FFF2-40B4-BE49-F238E27FC236}">
                  <a16:creationId xmlns:a16="http://schemas.microsoft.com/office/drawing/2014/main" id="{709D4D49-F9D4-4075-930A-FE74698D86BF}"/>
                </a:ext>
              </a:extLst>
            </p:cNvPr>
            <p:cNvSpPr/>
            <p:nvPr/>
          </p:nvSpPr>
          <p:spPr>
            <a:xfrm>
              <a:off x="4786650" y="4678900"/>
              <a:ext cx="16275" cy="57275"/>
            </a:xfrm>
            <a:custGeom>
              <a:avLst/>
              <a:gdLst/>
              <a:ahLst/>
              <a:cxnLst/>
              <a:rect l="l" t="t" r="r" b="b"/>
              <a:pathLst>
                <a:path w="651" h="2291" extrusionOk="0">
                  <a:moveTo>
                    <a:pt x="144" y="0"/>
                  </a:moveTo>
                  <a:cubicBezTo>
                    <a:pt x="72" y="0"/>
                    <a:pt x="1" y="77"/>
                    <a:pt x="54" y="153"/>
                  </a:cubicBezTo>
                  <a:cubicBezTo>
                    <a:pt x="335" y="542"/>
                    <a:pt x="400" y="931"/>
                    <a:pt x="389" y="1396"/>
                  </a:cubicBezTo>
                  <a:cubicBezTo>
                    <a:pt x="368" y="1665"/>
                    <a:pt x="270" y="2001"/>
                    <a:pt x="421" y="2239"/>
                  </a:cubicBezTo>
                  <a:cubicBezTo>
                    <a:pt x="445" y="2275"/>
                    <a:pt x="478" y="2290"/>
                    <a:pt x="510" y="2290"/>
                  </a:cubicBezTo>
                  <a:cubicBezTo>
                    <a:pt x="582" y="2290"/>
                    <a:pt x="650" y="2215"/>
                    <a:pt x="606" y="2141"/>
                  </a:cubicBezTo>
                  <a:cubicBezTo>
                    <a:pt x="508" y="1990"/>
                    <a:pt x="551" y="1774"/>
                    <a:pt x="573" y="1612"/>
                  </a:cubicBezTo>
                  <a:cubicBezTo>
                    <a:pt x="594" y="1428"/>
                    <a:pt x="594" y="1245"/>
                    <a:pt x="594" y="1072"/>
                  </a:cubicBezTo>
                  <a:cubicBezTo>
                    <a:pt x="584" y="693"/>
                    <a:pt x="454" y="359"/>
                    <a:pt x="227" y="45"/>
                  </a:cubicBezTo>
                  <a:cubicBezTo>
                    <a:pt x="205" y="13"/>
                    <a:pt x="175" y="0"/>
                    <a:pt x="14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1002;p27">
              <a:extLst>
                <a:ext uri="{FF2B5EF4-FFF2-40B4-BE49-F238E27FC236}">
                  <a16:creationId xmlns:a16="http://schemas.microsoft.com/office/drawing/2014/main" id="{AD8F00E0-0689-4BAA-A7CE-FC7D58D325E2}"/>
                </a:ext>
              </a:extLst>
            </p:cNvPr>
            <p:cNvSpPr/>
            <p:nvPr/>
          </p:nvSpPr>
          <p:spPr>
            <a:xfrm>
              <a:off x="4865775" y="4689475"/>
              <a:ext cx="7900" cy="37575"/>
            </a:xfrm>
            <a:custGeom>
              <a:avLst/>
              <a:gdLst/>
              <a:ahLst/>
              <a:cxnLst/>
              <a:rect l="l" t="t" r="r" b="b"/>
              <a:pathLst>
                <a:path w="316" h="1503" extrusionOk="0">
                  <a:moveTo>
                    <a:pt x="141" y="0"/>
                  </a:moveTo>
                  <a:cubicBezTo>
                    <a:pt x="90" y="0"/>
                    <a:pt x="44" y="32"/>
                    <a:pt x="55" y="97"/>
                  </a:cubicBezTo>
                  <a:cubicBezTo>
                    <a:pt x="87" y="357"/>
                    <a:pt x="55" y="627"/>
                    <a:pt x="55" y="875"/>
                  </a:cubicBezTo>
                  <a:cubicBezTo>
                    <a:pt x="55" y="1038"/>
                    <a:pt x="1" y="1340"/>
                    <a:pt x="109" y="1470"/>
                  </a:cubicBezTo>
                  <a:cubicBezTo>
                    <a:pt x="129" y="1493"/>
                    <a:pt x="153" y="1502"/>
                    <a:pt x="176" y="1502"/>
                  </a:cubicBezTo>
                  <a:cubicBezTo>
                    <a:pt x="249" y="1502"/>
                    <a:pt x="315" y="1403"/>
                    <a:pt x="249" y="1329"/>
                  </a:cubicBezTo>
                  <a:lnTo>
                    <a:pt x="249" y="1329"/>
                  </a:lnTo>
                  <a:cubicBezTo>
                    <a:pt x="255" y="1335"/>
                    <a:pt x="259" y="1337"/>
                    <a:pt x="263" y="1337"/>
                  </a:cubicBezTo>
                  <a:cubicBezTo>
                    <a:pt x="285" y="1337"/>
                    <a:pt x="260" y="1225"/>
                    <a:pt x="260" y="1178"/>
                  </a:cubicBezTo>
                  <a:lnTo>
                    <a:pt x="260" y="767"/>
                  </a:lnTo>
                  <a:cubicBezTo>
                    <a:pt x="260" y="551"/>
                    <a:pt x="281" y="325"/>
                    <a:pt x="260" y="97"/>
                  </a:cubicBezTo>
                  <a:cubicBezTo>
                    <a:pt x="249" y="32"/>
                    <a:pt x="192" y="0"/>
                    <a:pt x="14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1003;p27">
              <a:extLst>
                <a:ext uri="{FF2B5EF4-FFF2-40B4-BE49-F238E27FC236}">
                  <a16:creationId xmlns:a16="http://schemas.microsoft.com/office/drawing/2014/main" id="{C8ED580E-2695-4FB5-9843-DEC35B49B90B}"/>
                </a:ext>
              </a:extLst>
            </p:cNvPr>
            <p:cNvSpPr/>
            <p:nvPr/>
          </p:nvSpPr>
          <p:spPr>
            <a:xfrm>
              <a:off x="4867025" y="4693500"/>
              <a:ext cx="15825" cy="32700"/>
            </a:xfrm>
            <a:custGeom>
              <a:avLst/>
              <a:gdLst/>
              <a:ahLst/>
              <a:cxnLst/>
              <a:rect l="l" t="t" r="r" b="b"/>
              <a:pathLst>
                <a:path w="633" h="1308" extrusionOk="0">
                  <a:moveTo>
                    <a:pt x="503" y="0"/>
                  </a:moveTo>
                  <a:cubicBezTo>
                    <a:pt x="462" y="0"/>
                    <a:pt x="421" y="20"/>
                    <a:pt x="404" y="66"/>
                  </a:cubicBezTo>
                  <a:cubicBezTo>
                    <a:pt x="264" y="433"/>
                    <a:pt x="178" y="822"/>
                    <a:pt x="27" y="1179"/>
                  </a:cubicBezTo>
                  <a:cubicBezTo>
                    <a:pt x="1" y="1257"/>
                    <a:pt x="60" y="1307"/>
                    <a:pt x="124" y="1307"/>
                  </a:cubicBezTo>
                  <a:cubicBezTo>
                    <a:pt x="166" y="1307"/>
                    <a:pt x="210" y="1285"/>
                    <a:pt x="231" y="1233"/>
                  </a:cubicBezTo>
                  <a:cubicBezTo>
                    <a:pt x="383" y="877"/>
                    <a:pt x="469" y="488"/>
                    <a:pt x="599" y="131"/>
                  </a:cubicBezTo>
                  <a:cubicBezTo>
                    <a:pt x="632" y="51"/>
                    <a:pt x="568" y="0"/>
                    <a:pt x="50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1004;p27">
              <a:extLst>
                <a:ext uri="{FF2B5EF4-FFF2-40B4-BE49-F238E27FC236}">
                  <a16:creationId xmlns:a16="http://schemas.microsoft.com/office/drawing/2014/main" id="{A470466C-0BD2-497B-92A2-5A833165C219}"/>
                </a:ext>
              </a:extLst>
            </p:cNvPr>
            <p:cNvSpPr/>
            <p:nvPr/>
          </p:nvSpPr>
          <p:spPr>
            <a:xfrm>
              <a:off x="4869000" y="4694500"/>
              <a:ext cx="22550" cy="29600"/>
            </a:xfrm>
            <a:custGeom>
              <a:avLst/>
              <a:gdLst/>
              <a:ahLst/>
              <a:cxnLst/>
              <a:rect l="l" t="t" r="r" b="b"/>
              <a:pathLst>
                <a:path w="902" h="1184" extrusionOk="0">
                  <a:moveTo>
                    <a:pt x="761" y="0"/>
                  </a:moveTo>
                  <a:cubicBezTo>
                    <a:pt x="738" y="0"/>
                    <a:pt x="714" y="11"/>
                    <a:pt x="693" y="37"/>
                  </a:cubicBezTo>
                  <a:cubicBezTo>
                    <a:pt x="445" y="361"/>
                    <a:pt x="185" y="685"/>
                    <a:pt x="34" y="1063"/>
                  </a:cubicBezTo>
                  <a:cubicBezTo>
                    <a:pt x="1" y="1136"/>
                    <a:pt x="64" y="1184"/>
                    <a:pt x="128" y="1184"/>
                  </a:cubicBezTo>
                  <a:cubicBezTo>
                    <a:pt x="170" y="1184"/>
                    <a:pt x="212" y="1164"/>
                    <a:pt x="229" y="1118"/>
                  </a:cubicBezTo>
                  <a:cubicBezTo>
                    <a:pt x="369" y="772"/>
                    <a:pt x="606" y="469"/>
                    <a:pt x="844" y="188"/>
                  </a:cubicBezTo>
                  <a:cubicBezTo>
                    <a:pt x="901" y="107"/>
                    <a:pt x="835" y="0"/>
                    <a:pt x="761"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1005;p27">
              <a:extLst>
                <a:ext uri="{FF2B5EF4-FFF2-40B4-BE49-F238E27FC236}">
                  <a16:creationId xmlns:a16="http://schemas.microsoft.com/office/drawing/2014/main" id="{91D9D7E4-8A48-43DF-A13C-D5371FE8F84D}"/>
                </a:ext>
              </a:extLst>
            </p:cNvPr>
            <p:cNvSpPr/>
            <p:nvPr/>
          </p:nvSpPr>
          <p:spPr>
            <a:xfrm>
              <a:off x="4845525" y="4717300"/>
              <a:ext cx="10300" cy="5700"/>
            </a:xfrm>
            <a:custGeom>
              <a:avLst/>
              <a:gdLst/>
              <a:ahLst/>
              <a:cxnLst/>
              <a:rect l="l" t="t" r="r" b="b"/>
              <a:pathLst>
                <a:path w="412" h="228" extrusionOk="0">
                  <a:moveTo>
                    <a:pt x="117" y="0"/>
                  </a:moveTo>
                  <a:cubicBezTo>
                    <a:pt x="80" y="0"/>
                    <a:pt x="47" y="14"/>
                    <a:pt x="33" y="43"/>
                  </a:cubicBezTo>
                  <a:cubicBezTo>
                    <a:pt x="1" y="98"/>
                    <a:pt x="11" y="162"/>
                    <a:pt x="66" y="184"/>
                  </a:cubicBezTo>
                  <a:cubicBezTo>
                    <a:pt x="141" y="227"/>
                    <a:pt x="217" y="227"/>
                    <a:pt x="303" y="227"/>
                  </a:cubicBezTo>
                  <a:cubicBezTo>
                    <a:pt x="357" y="227"/>
                    <a:pt x="411" y="184"/>
                    <a:pt x="411" y="129"/>
                  </a:cubicBezTo>
                  <a:cubicBezTo>
                    <a:pt x="411" y="65"/>
                    <a:pt x="357" y="21"/>
                    <a:pt x="303" y="21"/>
                  </a:cubicBezTo>
                  <a:lnTo>
                    <a:pt x="195" y="21"/>
                  </a:lnTo>
                  <a:cubicBezTo>
                    <a:pt x="187" y="14"/>
                    <a:pt x="169" y="6"/>
                    <a:pt x="167" y="6"/>
                  </a:cubicBezTo>
                  <a:lnTo>
                    <a:pt x="167" y="6"/>
                  </a:lnTo>
                  <a:cubicBezTo>
                    <a:pt x="166" y="6"/>
                    <a:pt x="167" y="8"/>
                    <a:pt x="174" y="11"/>
                  </a:cubicBezTo>
                  <a:cubicBezTo>
                    <a:pt x="155" y="4"/>
                    <a:pt x="136" y="0"/>
                    <a:pt x="11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1006;p27">
              <a:extLst>
                <a:ext uri="{FF2B5EF4-FFF2-40B4-BE49-F238E27FC236}">
                  <a16:creationId xmlns:a16="http://schemas.microsoft.com/office/drawing/2014/main" id="{4CC985D3-9198-4A0C-9488-DC5FFF6C8B5B}"/>
                </a:ext>
              </a:extLst>
            </p:cNvPr>
            <p:cNvSpPr/>
            <p:nvPr/>
          </p:nvSpPr>
          <p:spPr>
            <a:xfrm>
              <a:off x="4839750" y="4726600"/>
              <a:ext cx="19025" cy="10075"/>
            </a:xfrm>
            <a:custGeom>
              <a:avLst/>
              <a:gdLst/>
              <a:ahLst/>
              <a:cxnLst/>
              <a:rect l="l" t="t" r="r" b="b"/>
              <a:pathLst>
                <a:path w="761" h="403" extrusionOk="0">
                  <a:moveTo>
                    <a:pt x="613" y="1"/>
                  </a:moveTo>
                  <a:cubicBezTo>
                    <a:pt x="590" y="1"/>
                    <a:pt x="566" y="9"/>
                    <a:pt x="545" y="28"/>
                  </a:cubicBezTo>
                  <a:cubicBezTo>
                    <a:pt x="480" y="82"/>
                    <a:pt x="426" y="136"/>
                    <a:pt x="361" y="179"/>
                  </a:cubicBezTo>
                  <a:cubicBezTo>
                    <a:pt x="348" y="188"/>
                    <a:pt x="335" y="192"/>
                    <a:pt x="323" y="192"/>
                  </a:cubicBezTo>
                  <a:cubicBezTo>
                    <a:pt x="278" y="192"/>
                    <a:pt x="244" y="137"/>
                    <a:pt x="210" y="103"/>
                  </a:cubicBezTo>
                  <a:cubicBezTo>
                    <a:pt x="190" y="80"/>
                    <a:pt x="166" y="71"/>
                    <a:pt x="143" y="71"/>
                  </a:cubicBezTo>
                  <a:cubicBezTo>
                    <a:pt x="69" y="71"/>
                    <a:pt x="1" y="172"/>
                    <a:pt x="59" y="254"/>
                  </a:cubicBezTo>
                  <a:cubicBezTo>
                    <a:pt x="132" y="337"/>
                    <a:pt x="219" y="403"/>
                    <a:pt x="323" y="403"/>
                  </a:cubicBezTo>
                  <a:cubicBezTo>
                    <a:pt x="342" y="403"/>
                    <a:pt x="362" y="400"/>
                    <a:pt x="383" y="395"/>
                  </a:cubicBezTo>
                  <a:cubicBezTo>
                    <a:pt x="501" y="362"/>
                    <a:pt x="599" y="244"/>
                    <a:pt x="685" y="168"/>
                  </a:cubicBezTo>
                  <a:cubicBezTo>
                    <a:pt x="761" y="101"/>
                    <a:pt x="693" y="1"/>
                    <a:pt x="61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1007;p27">
              <a:extLst>
                <a:ext uri="{FF2B5EF4-FFF2-40B4-BE49-F238E27FC236}">
                  <a16:creationId xmlns:a16="http://schemas.microsoft.com/office/drawing/2014/main" id="{7F871E6B-A77E-4CF2-B44C-438C4387F8EE}"/>
                </a:ext>
              </a:extLst>
            </p:cNvPr>
            <p:cNvSpPr/>
            <p:nvPr/>
          </p:nvSpPr>
          <p:spPr>
            <a:xfrm>
              <a:off x="4794250" y="4845000"/>
              <a:ext cx="35100" cy="37525"/>
            </a:xfrm>
            <a:custGeom>
              <a:avLst/>
              <a:gdLst/>
              <a:ahLst/>
              <a:cxnLst/>
              <a:rect l="l" t="t" r="r" b="b"/>
              <a:pathLst>
                <a:path w="1404" h="1501" extrusionOk="0">
                  <a:moveTo>
                    <a:pt x="22" y="0"/>
                  </a:moveTo>
                  <a:cubicBezTo>
                    <a:pt x="7" y="0"/>
                    <a:pt x="1" y="25"/>
                    <a:pt x="9" y="34"/>
                  </a:cubicBezTo>
                  <a:cubicBezTo>
                    <a:pt x="184" y="174"/>
                    <a:pt x="372" y="278"/>
                    <a:pt x="574" y="359"/>
                  </a:cubicBezTo>
                  <a:lnTo>
                    <a:pt x="574" y="359"/>
                  </a:lnTo>
                  <a:cubicBezTo>
                    <a:pt x="429" y="321"/>
                    <a:pt x="284" y="278"/>
                    <a:pt x="139" y="240"/>
                  </a:cubicBezTo>
                  <a:cubicBezTo>
                    <a:pt x="136" y="238"/>
                    <a:pt x="133" y="238"/>
                    <a:pt x="131" y="238"/>
                  </a:cubicBezTo>
                  <a:cubicBezTo>
                    <a:pt x="115" y="238"/>
                    <a:pt x="109" y="263"/>
                    <a:pt x="117" y="272"/>
                  </a:cubicBezTo>
                  <a:cubicBezTo>
                    <a:pt x="203" y="335"/>
                    <a:pt x="294" y="391"/>
                    <a:pt x="389" y="439"/>
                  </a:cubicBezTo>
                  <a:lnTo>
                    <a:pt x="389" y="439"/>
                  </a:lnTo>
                  <a:cubicBezTo>
                    <a:pt x="346" y="433"/>
                    <a:pt x="302" y="428"/>
                    <a:pt x="258" y="423"/>
                  </a:cubicBezTo>
                  <a:cubicBezTo>
                    <a:pt x="247" y="423"/>
                    <a:pt x="237" y="445"/>
                    <a:pt x="247" y="456"/>
                  </a:cubicBezTo>
                  <a:cubicBezTo>
                    <a:pt x="442" y="629"/>
                    <a:pt x="690" y="683"/>
                    <a:pt x="939" y="759"/>
                  </a:cubicBezTo>
                  <a:cubicBezTo>
                    <a:pt x="982" y="769"/>
                    <a:pt x="1079" y="823"/>
                    <a:pt x="1123" y="823"/>
                  </a:cubicBezTo>
                  <a:cubicBezTo>
                    <a:pt x="1101" y="825"/>
                    <a:pt x="1080" y="826"/>
                    <a:pt x="1058" y="826"/>
                  </a:cubicBezTo>
                  <a:cubicBezTo>
                    <a:pt x="958" y="826"/>
                    <a:pt x="853" y="808"/>
                    <a:pt x="755" y="791"/>
                  </a:cubicBezTo>
                  <a:cubicBezTo>
                    <a:pt x="561" y="769"/>
                    <a:pt x="377" y="726"/>
                    <a:pt x="194" y="694"/>
                  </a:cubicBezTo>
                  <a:cubicBezTo>
                    <a:pt x="190" y="692"/>
                    <a:pt x="187" y="691"/>
                    <a:pt x="184" y="691"/>
                  </a:cubicBezTo>
                  <a:cubicBezTo>
                    <a:pt x="167" y="691"/>
                    <a:pt x="153" y="717"/>
                    <a:pt x="172" y="726"/>
                  </a:cubicBezTo>
                  <a:cubicBezTo>
                    <a:pt x="431" y="856"/>
                    <a:pt x="700" y="921"/>
                    <a:pt x="978" y="998"/>
                  </a:cubicBezTo>
                  <a:lnTo>
                    <a:pt x="978" y="998"/>
                  </a:lnTo>
                  <a:cubicBezTo>
                    <a:pt x="728" y="931"/>
                    <a:pt x="417" y="874"/>
                    <a:pt x="161" y="845"/>
                  </a:cubicBezTo>
                  <a:cubicBezTo>
                    <a:pt x="139" y="845"/>
                    <a:pt x="129" y="867"/>
                    <a:pt x="139" y="877"/>
                  </a:cubicBezTo>
                  <a:cubicBezTo>
                    <a:pt x="400" y="1078"/>
                    <a:pt x="690" y="1176"/>
                    <a:pt x="1007" y="1224"/>
                  </a:cubicBezTo>
                  <a:lnTo>
                    <a:pt x="1007" y="1224"/>
                  </a:lnTo>
                  <a:cubicBezTo>
                    <a:pt x="940" y="1227"/>
                    <a:pt x="874" y="1228"/>
                    <a:pt x="808" y="1228"/>
                  </a:cubicBezTo>
                  <a:cubicBezTo>
                    <a:pt x="625" y="1228"/>
                    <a:pt x="444" y="1215"/>
                    <a:pt x="269" y="1169"/>
                  </a:cubicBezTo>
                  <a:cubicBezTo>
                    <a:pt x="266" y="1168"/>
                    <a:pt x="263" y="1167"/>
                    <a:pt x="260" y="1167"/>
                  </a:cubicBezTo>
                  <a:cubicBezTo>
                    <a:pt x="245" y="1167"/>
                    <a:pt x="238" y="1192"/>
                    <a:pt x="247" y="1201"/>
                  </a:cubicBezTo>
                  <a:cubicBezTo>
                    <a:pt x="554" y="1355"/>
                    <a:pt x="871" y="1500"/>
                    <a:pt x="1218" y="1500"/>
                  </a:cubicBezTo>
                  <a:cubicBezTo>
                    <a:pt x="1261" y="1500"/>
                    <a:pt x="1305" y="1498"/>
                    <a:pt x="1349" y="1493"/>
                  </a:cubicBezTo>
                  <a:cubicBezTo>
                    <a:pt x="1368" y="1493"/>
                    <a:pt x="1370" y="1459"/>
                    <a:pt x="1355" y="1459"/>
                  </a:cubicBezTo>
                  <a:cubicBezTo>
                    <a:pt x="1353" y="1459"/>
                    <a:pt x="1351" y="1459"/>
                    <a:pt x="1349" y="1460"/>
                  </a:cubicBezTo>
                  <a:cubicBezTo>
                    <a:pt x="1322" y="1462"/>
                    <a:pt x="1296" y="1463"/>
                    <a:pt x="1270" y="1463"/>
                  </a:cubicBezTo>
                  <a:cubicBezTo>
                    <a:pt x="1094" y="1463"/>
                    <a:pt x="923" y="1430"/>
                    <a:pt x="744" y="1374"/>
                  </a:cubicBezTo>
                  <a:cubicBezTo>
                    <a:pt x="636" y="1342"/>
                    <a:pt x="528" y="1288"/>
                    <a:pt x="420" y="1244"/>
                  </a:cubicBezTo>
                  <a:lnTo>
                    <a:pt x="420" y="1244"/>
                  </a:lnTo>
                  <a:cubicBezTo>
                    <a:pt x="548" y="1271"/>
                    <a:pt x="678" y="1279"/>
                    <a:pt x="809" y="1279"/>
                  </a:cubicBezTo>
                  <a:cubicBezTo>
                    <a:pt x="997" y="1279"/>
                    <a:pt x="1186" y="1262"/>
                    <a:pt x="1371" y="1256"/>
                  </a:cubicBezTo>
                  <a:cubicBezTo>
                    <a:pt x="1404" y="1256"/>
                    <a:pt x="1404" y="1223"/>
                    <a:pt x="1371" y="1223"/>
                  </a:cubicBezTo>
                  <a:cubicBezTo>
                    <a:pt x="1346" y="1222"/>
                    <a:pt x="1322" y="1221"/>
                    <a:pt x="1298" y="1220"/>
                  </a:cubicBezTo>
                  <a:lnTo>
                    <a:pt x="1298" y="1220"/>
                  </a:lnTo>
                  <a:cubicBezTo>
                    <a:pt x="1292" y="1210"/>
                    <a:pt x="1282" y="1205"/>
                    <a:pt x="1268" y="1205"/>
                  </a:cubicBezTo>
                  <a:cubicBezTo>
                    <a:pt x="1257" y="1205"/>
                    <a:pt x="1242" y="1208"/>
                    <a:pt x="1225" y="1215"/>
                  </a:cubicBezTo>
                  <a:lnTo>
                    <a:pt x="1225" y="1215"/>
                  </a:lnTo>
                  <a:cubicBezTo>
                    <a:pt x="921" y="1193"/>
                    <a:pt x="626" y="1124"/>
                    <a:pt x="355" y="975"/>
                  </a:cubicBezTo>
                  <a:cubicBezTo>
                    <a:pt x="291" y="943"/>
                    <a:pt x="297" y="932"/>
                    <a:pt x="336" y="932"/>
                  </a:cubicBezTo>
                  <a:cubicBezTo>
                    <a:pt x="416" y="932"/>
                    <a:pt x="636" y="978"/>
                    <a:pt x="679" y="985"/>
                  </a:cubicBezTo>
                  <a:cubicBezTo>
                    <a:pt x="830" y="1018"/>
                    <a:pt x="982" y="1040"/>
                    <a:pt x="1133" y="1050"/>
                  </a:cubicBezTo>
                  <a:cubicBezTo>
                    <a:pt x="1155" y="1050"/>
                    <a:pt x="1166" y="1018"/>
                    <a:pt x="1144" y="1007"/>
                  </a:cubicBezTo>
                  <a:cubicBezTo>
                    <a:pt x="863" y="920"/>
                    <a:pt x="528" y="791"/>
                    <a:pt x="269" y="747"/>
                  </a:cubicBezTo>
                  <a:lnTo>
                    <a:pt x="269" y="747"/>
                  </a:lnTo>
                  <a:cubicBezTo>
                    <a:pt x="558" y="786"/>
                    <a:pt x="830" y="859"/>
                    <a:pt x="1115" y="859"/>
                  </a:cubicBezTo>
                  <a:cubicBezTo>
                    <a:pt x="1150" y="859"/>
                    <a:pt x="1184" y="858"/>
                    <a:pt x="1219" y="855"/>
                  </a:cubicBezTo>
                  <a:cubicBezTo>
                    <a:pt x="1231" y="855"/>
                    <a:pt x="1241" y="834"/>
                    <a:pt x="1231" y="823"/>
                  </a:cubicBezTo>
                  <a:cubicBezTo>
                    <a:pt x="1025" y="726"/>
                    <a:pt x="799" y="683"/>
                    <a:pt x="582" y="607"/>
                  </a:cubicBezTo>
                  <a:cubicBezTo>
                    <a:pt x="506" y="586"/>
                    <a:pt x="442" y="553"/>
                    <a:pt x="388" y="521"/>
                  </a:cubicBezTo>
                  <a:cubicBezTo>
                    <a:pt x="326" y="484"/>
                    <a:pt x="335" y="472"/>
                    <a:pt x="372" y="472"/>
                  </a:cubicBezTo>
                  <a:cubicBezTo>
                    <a:pt x="401" y="472"/>
                    <a:pt x="448" y="479"/>
                    <a:pt x="491" y="488"/>
                  </a:cubicBezTo>
                  <a:lnTo>
                    <a:pt x="491" y="488"/>
                  </a:lnTo>
                  <a:cubicBezTo>
                    <a:pt x="678" y="570"/>
                    <a:pt x="877" y="625"/>
                    <a:pt x="1079" y="651"/>
                  </a:cubicBezTo>
                  <a:cubicBezTo>
                    <a:pt x="1111" y="651"/>
                    <a:pt x="1111" y="618"/>
                    <a:pt x="1090" y="607"/>
                  </a:cubicBezTo>
                  <a:cubicBezTo>
                    <a:pt x="917" y="538"/>
                    <a:pt x="744" y="496"/>
                    <a:pt x="566" y="465"/>
                  </a:cubicBezTo>
                  <a:lnTo>
                    <a:pt x="566" y="465"/>
                  </a:lnTo>
                  <a:cubicBezTo>
                    <a:pt x="448" y="419"/>
                    <a:pt x="332" y="367"/>
                    <a:pt x="218" y="298"/>
                  </a:cubicBezTo>
                  <a:lnTo>
                    <a:pt x="218" y="298"/>
                  </a:lnTo>
                  <a:cubicBezTo>
                    <a:pt x="437" y="425"/>
                    <a:pt x="786" y="447"/>
                    <a:pt x="1025" y="488"/>
                  </a:cubicBezTo>
                  <a:cubicBezTo>
                    <a:pt x="1027" y="489"/>
                    <a:pt x="1030" y="490"/>
                    <a:pt x="1032" y="490"/>
                  </a:cubicBezTo>
                  <a:cubicBezTo>
                    <a:pt x="1049" y="490"/>
                    <a:pt x="1055" y="456"/>
                    <a:pt x="1036" y="456"/>
                  </a:cubicBezTo>
                  <a:cubicBezTo>
                    <a:pt x="885" y="413"/>
                    <a:pt x="734" y="370"/>
                    <a:pt x="582" y="315"/>
                  </a:cubicBezTo>
                  <a:cubicBezTo>
                    <a:pt x="474" y="283"/>
                    <a:pt x="388" y="229"/>
                    <a:pt x="290" y="186"/>
                  </a:cubicBezTo>
                  <a:cubicBezTo>
                    <a:pt x="275" y="174"/>
                    <a:pt x="229" y="150"/>
                    <a:pt x="189" y="127"/>
                  </a:cubicBezTo>
                  <a:lnTo>
                    <a:pt x="189" y="127"/>
                  </a:lnTo>
                  <a:cubicBezTo>
                    <a:pt x="409" y="215"/>
                    <a:pt x="637" y="276"/>
                    <a:pt x="874" y="305"/>
                  </a:cubicBezTo>
                  <a:cubicBezTo>
                    <a:pt x="895" y="305"/>
                    <a:pt x="895" y="272"/>
                    <a:pt x="874" y="262"/>
                  </a:cubicBezTo>
                  <a:cubicBezTo>
                    <a:pt x="593" y="186"/>
                    <a:pt x="302" y="110"/>
                    <a:pt x="31" y="2"/>
                  </a:cubicBezTo>
                  <a:cubicBezTo>
                    <a:pt x="28" y="1"/>
                    <a:pt x="25" y="0"/>
                    <a:pt x="22"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1008;p27">
              <a:extLst>
                <a:ext uri="{FF2B5EF4-FFF2-40B4-BE49-F238E27FC236}">
                  <a16:creationId xmlns:a16="http://schemas.microsoft.com/office/drawing/2014/main" id="{5713ECA2-49D4-434F-83AE-83CE766F8708}"/>
                </a:ext>
              </a:extLst>
            </p:cNvPr>
            <p:cNvSpPr/>
            <p:nvPr/>
          </p:nvSpPr>
          <p:spPr>
            <a:xfrm>
              <a:off x="4802575" y="4884700"/>
              <a:ext cx="45875" cy="60025"/>
            </a:xfrm>
            <a:custGeom>
              <a:avLst/>
              <a:gdLst/>
              <a:ahLst/>
              <a:cxnLst/>
              <a:rect l="l" t="t" r="r" b="b"/>
              <a:pathLst>
                <a:path w="1835" h="2401" extrusionOk="0">
                  <a:moveTo>
                    <a:pt x="593" y="250"/>
                  </a:moveTo>
                  <a:cubicBezTo>
                    <a:pt x="676" y="258"/>
                    <a:pt x="757" y="268"/>
                    <a:pt x="833" y="283"/>
                  </a:cubicBezTo>
                  <a:cubicBezTo>
                    <a:pt x="886" y="283"/>
                    <a:pt x="1135" y="294"/>
                    <a:pt x="930" y="294"/>
                  </a:cubicBezTo>
                  <a:cubicBezTo>
                    <a:pt x="817" y="294"/>
                    <a:pt x="704" y="276"/>
                    <a:pt x="593" y="250"/>
                  </a:cubicBezTo>
                  <a:close/>
                  <a:moveTo>
                    <a:pt x="1448" y="1893"/>
                  </a:moveTo>
                  <a:lnTo>
                    <a:pt x="1448" y="1893"/>
                  </a:lnTo>
                  <a:cubicBezTo>
                    <a:pt x="1443" y="1894"/>
                    <a:pt x="1437" y="1894"/>
                    <a:pt x="1432" y="1895"/>
                  </a:cubicBezTo>
                  <a:lnTo>
                    <a:pt x="1432" y="1895"/>
                  </a:lnTo>
                  <a:cubicBezTo>
                    <a:pt x="1437" y="1894"/>
                    <a:pt x="1443" y="1894"/>
                    <a:pt x="1448" y="1893"/>
                  </a:cubicBezTo>
                  <a:close/>
                  <a:moveTo>
                    <a:pt x="1546" y="2076"/>
                  </a:moveTo>
                  <a:cubicBezTo>
                    <a:pt x="1470" y="2098"/>
                    <a:pt x="1405" y="2109"/>
                    <a:pt x="1330" y="2109"/>
                  </a:cubicBezTo>
                  <a:cubicBezTo>
                    <a:pt x="1298" y="2112"/>
                    <a:pt x="1266" y="2113"/>
                    <a:pt x="1233" y="2113"/>
                  </a:cubicBezTo>
                  <a:cubicBezTo>
                    <a:pt x="1153" y="2113"/>
                    <a:pt x="1071" y="2106"/>
                    <a:pt x="994" y="2098"/>
                  </a:cubicBezTo>
                  <a:cubicBezTo>
                    <a:pt x="953" y="2094"/>
                    <a:pt x="913" y="2089"/>
                    <a:pt x="872" y="2084"/>
                  </a:cubicBezTo>
                  <a:lnTo>
                    <a:pt x="872" y="2084"/>
                  </a:lnTo>
                  <a:cubicBezTo>
                    <a:pt x="919" y="2086"/>
                    <a:pt x="966" y="2087"/>
                    <a:pt x="1013" y="2087"/>
                  </a:cubicBezTo>
                  <a:cubicBezTo>
                    <a:pt x="1140" y="2087"/>
                    <a:pt x="1268" y="2080"/>
                    <a:pt x="1395" y="2076"/>
                  </a:cubicBezTo>
                  <a:close/>
                  <a:moveTo>
                    <a:pt x="699" y="0"/>
                  </a:moveTo>
                  <a:cubicBezTo>
                    <a:pt x="696" y="0"/>
                    <a:pt x="694" y="1"/>
                    <a:pt x="692" y="2"/>
                  </a:cubicBezTo>
                  <a:cubicBezTo>
                    <a:pt x="606" y="24"/>
                    <a:pt x="519" y="35"/>
                    <a:pt x="444" y="78"/>
                  </a:cubicBezTo>
                  <a:cubicBezTo>
                    <a:pt x="437" y="85"/>
                    <a:pt x="434" y="95"/>
                    <a:pt x="439" y="105"/>
                  </a:cubicBezTo>
                  <a:lnTo>
                    <a:pt x="439" y="105"/>
                  </a:lnTo>
                  <a:cubicBezTo>
                    <a:pt x="307" y="95"/>
                    <a:pt x="175" y="78"/>
                    <a:pt x="44" y="57"/>
                  </a:cubicBezTo>
                  <a:cubicBezTo>
                    <a:pt x="22" y="57"/>
                    <a:pt x="1" y="78"/>
                    <a:pt x="22" y="88"/>
                  </a:cubicBezTo>
                  <a:cubicBezTo>
                    <a:pt x="110" y="131"/>
                    <a:pt x="200" y="169"/>
                    <a:pt x="291" y="202"/>
                  </a:cubicBezTo>
                  <a:lnTo>
                    <a:pt x="291" y="202"/>
                  </a:lnTo>
                  <a:cubicBezTo>
                    <a:pt x="241" y="202"/>
                    <a:pt x="191" y="204"/>
                    <a:pt x="141" y="208"/>
                  </a:cubicBezTo>
                  <a:cubicBezTo>
                    <a:pt x="120" y="218"/>
                    <a:pt x="120" y="240"/>
                    <a:pt x="130" y="251"/>
                  </a:cubicBezTo>
                  <a:cubicBezTo>
                    <a:pt x="363" y="400"/>
                    <a:pt x="635" y="428"/>
                    <a:pt x="905" y="433"/>
                  </a:cubicBezTo>
                  <a:lnTo>
                    <a:pt x="905" y="433"/>
                  </a:lnTo>
                  <a:cubicBezTo>
                    <a:pt x="881" y="434"/>
                    <a:pt x="857" y="434"/>
                    <a:pt x="833" y="434"/>
                  </a:cubicBezTo>
                  <a:cubicBezTo>
                    <a:pt x="784" y="436"/>
                    <a:pt x="735" y="437"/>
                    <a:pt x="686" y="437"/>
                  </a:cubicBezTo>
                  <a:cubicBezTo>
                    <a:pt x="476" y="437"/>
                    <a:pt x="267" y="420"/>
                    <a:pt x="65" y="402"/>
                  </a:cubicBezTo>
                  <a:cubicBezTo>
                    <a:pt x="62" y="401"/>
                    <a:pt x="59" y="400"/>
                    <a:pt x="57" y="400"/>
                  </a:cubicBezTo>
                  <a:cubicBezTo>
                    <a:pt x="41" y="400"/>
                    <a:pt x="36" y="425"/>
                    <a:pt x="55" y="434"/>
                  </a:cubicBezTo>
                  <a:cubicBezTo>
                    <a:pt x="153" y="499"/>
                    <a:pt x="257" y="545"/>
                    <a:pt x="366" y="577"/>
                  </a:cubicBezTo>
                  <a:lnTo>
                    <a:pt x="366" y="577"/>
                  </a:lnTo>
                  <a:cubicBezTo>
                    <a:pt x="284" y="578"/>
                    <a:pt x="202" y="580"/>
                    <a:pt x="120" y="585"/>
                  </a:cubicBezTo>
                  <a:cubicBezTo>
                    <a:pt x="98" y="585"/>
                    <a:pt x="87" y="607"/>
                    <a:pt x="109" y="618"/>
                  </a:cubicBezTo>
                  <a:cubicBezTo>
                    <a:pt x="262" y="709"/>
                    <a:pt x="440" y="764"/>
                    <a:pt x="624" y="789"/>
                  </a:cubicBezTo>
                  <a:lnTo>
                    <a:pt x="624" y="789"/>
                  </a:lnTo>
                  <a:cubicBezTo>
                    <a:pt x="570" y="793"/>
                    <a:pt x="517" y="795"/>
                    <a:pt x="463" y="795"/>
                  </a:cubicBezTo>
                  <a:cubicBezTo>
                    <a:pt x="332" y="795"/>
                    <a:pt x="200" y="782"/>
                    <a:pt x="65" y="748"/>
                  </a:cubicBezTo>
                  <a:cubicBezTo>
                    <a:pt x="62" y="746"/>
                    <a:pt x="59" y="746"/>
                    <a:pt x="57" y="746"/>
                  </a:cubicBezTo>
                  <a:cubicBezTo>
                    <a:pt x="41" y="746"/>
                    <a:pt x="36" y="771"/>
                    <a:pt x="55" y="780"/>
                  </a:cubicBezTo>
                  <a:cubicBezTo>
                    <a:pt x="411" y="931"/>
                    <a:pt x="778" y="964"/>
                    <a:pt x="1167" y="986"/>
                  </a:cubicBezTo>
                  <a:cubicBezTo>
                    <a:pt x="1208" y="986"/>
                    <a:pt x="1305" y="986"/>
                    <a:pt x="1344" y="976"/>
                  </a:cubicBezTo>
                  <a:lnTo>
                    <a:pt x="1344" y="976"/>
                  </a:lnTo>
                  <a:cubicBezTo>
                    <a:pt x="1196" y="1018"/>
                    <a:pt x="1047" y="1029"/>
                    <a:pt x="898" y="1050"/>
                  </a:cubicBezTo>
                  <a:cubicBezTo>
                    <a:pt x="810" y="1058"/>
                    <a:pt x="724" y="1062"/>
                    <a:pt x="638" y="1062"/>
                  </a:cubicBezTo>
                  <a:cubicBezTo>
                    <a:pt x="480" y="1062"/>
                    <a:pt x="324" y="1050"/>
                    <a:pt x="163" y="1029"/>
                  </a:cubicBezTo>
                  <a:cubicBezTo>
                    <a:pt x="152" y="1029"/>
                    <a:pt x="141" y="1061"/>
                    <a:pt x="163" y="1072"/>
                  </a:cubicBezTo>
                  <a:cubicBezTo>
                    <a:pt x="335" y="1161"/>
                    <a:pt x="529" y="1190"/>
                    <a:pt x="726" y="1195"/>
                  </a:cubicBezTo>
                  <a:lnTo>
                    <a:pt x="726" y="1195"/>
                  </a:lnTo>
                  <a:cubicBezTo>
                    <a:pt x="538" y="1214"/>
                    <a:pt x="353" y="1230"/>
                    <a:pt x="163" y="1245"/>
                  </a:cubicBezTo>
                  <a:cubicBezTo>
                    <a:pt x="152" y="1245"/>
                    <a:pt x="141" y="1267"/>
                    <a:pt x="152" y="1277"/>
                  </a:cubicBezTo>
                  <a:cubicBezTo>
                    <a:pt x="326" y="1424"/>
                    <a:pt x="549" y="1455"/>
                    <a:pt x="774" y="1455"/>
                  </a:cubicBezTo>
                  <a:cubicBezTo>
                    <a:pt x="912" y="1455"/>
                    <a:pt x="1051" y="1443"/>
                    <a:pt x="1179" y="1439"/>
                  </a:cubicBezTo>
                  <a:cubicBezTo>
                    <a:pt x="1340" y="1439"/>
                    <a:pt x="1330" y="1450"/>
                    <a:pt x="1167" y="1504"/>
                  </a:cubicBezTo>
                  <a:cubicBezTo>
                    <a:pt x="1049" y="1536"/>
                    <a:pt x="908" y="1547"/>
                    <a:pt x="778" y="1547"/>
                  </a:cubicBezTo>
                  <a:cubicBezTo>
                    <a:pt x="574" y="1547"/>
                    <a:pt x="368" y="1526"/>
                    <a:pt x="163" y="1515"/>
                  </a:cubicBezTo>
                  <a:cubicBezTo>
                    <a:pt x="161" y="1513"/>
                    <a:pt x="160" y="1513"/>
                    <a:pt x="159" y="1513"/>
                  </a:cubicBezTo>
                  <a:cubicBezTo>
                    <a:pt x="150" y="1513"/>
                    <a:pt x="144" y="1538"/>
                    <a:pt x="163" y="1547"/>
                  </a:cubicBezTo>
                  <a:cubicBezTo>
                    <a:pt x="365" y="1670"/>
                    <a:pt x="598" y="1705"/>
                    <a:pt x="835" y="1705"/>
                  </a:cubicBezTo>
                  <a:cubicBezTo>
                    <a:pt x="1014" y="1705"/>
                    <a:pt x="1196" y="1685"/>
                    <a:pt x="1368" y="1666"/>
                  </a:cubicBezTo>
                  <a:lnTo>
                    <a:pt x="1368" y="1666"/>
                  </a:lnTo>
                  <a:cubicBezTo>
                    <a:pt x="1338" y="1672"/>
                    <a:pt x="1251" y="1711"/>
                    <a:pt x="1211" y="1731"/>
                  </a:cubicBezTo>
                  <a:cubicBezTo>
                    <a:pt x="1140" y="1750"/>
                    <a:pt x="1062" y="1754"/>
                    <a:pt x="985" y="1754"/>
                  </a:cubicBezTo>
                  <a:cubicBezTo>
                    <a:pt x="933" y="1754"/>
                    <a:pt x="881" y="1752"/>
                    <a:pt x="833" y="1752"/>
                  </a:cubicBezTo>
                  <a:cubicBezTo>
                    <a:pt x="617" y="1742"/>
                    <a:pt x="389" y="1709"/>
                    <a:pt x="173" y="1666"/>
                  </a:cubicBezTo>
                  <a:cubicBezTo>
                    <a:pt x="152" y="1666"/>
                    <a:pt x="141" y="1699"/>
                    <a:pt x="163" y="1709"/>
                  </a:cubicBezTo>
                  <a:cubicBezTo>
                    <a:pt x="337" y="1813"/>
                    <a:pt x="531" y="1866"/>
                    <a:pt x="733" y="1892"/>
                  </a:cubicBezTo>
                  <a:lnTo>
                    <a:pt x="733" y="1892"/>
                  </a:lnTo>
                  <a:cubicBezTo>
                    <a:pt x="624" y="1886"/>
                    <a:pt x="516" y="1880"/>
                    <a:pt x="407" y="1880"/>
                  </a:cubicBezTo>
                  <a:cubicBezTo>
                    <a:pt x="372" y="1880"/>
                    <a:pt x="338" y="1880"/>
                    <a:pt x="303" y="1882"/>
                  </a:cubicBezTo>
                  <a:cubicBezTo>
                    <a:pt x="281" y="1882"/>
                    <a:pt x="271" y="1904"/>
                    <a:pt x="293" y="1915"/>
                  </a:cubicBezTo>
                  <a:cubicBezTo>
                    <a:pt x="404" y="1987"/>
                    <a:pt x="522" y="2030"/>
                    <a:pt x="643" y="2055"/>
                  </a:cubicBezTo>
                  <a:lnTo>
                    <a:pt x="643" y="2055"/>
                  </a:lnTo>
                  <a:cubicBezTo>
                    <a:pt x="572" y="2048"/>
                    <a:pt x="502" y="2043"/>
                    <a:pt x="430" y="2043"/>
                  </a:cubicBezTo>
                  <a:cubicBezTo>
                    <a:pt x="406" y="2043"/>
                    <a:pt x="382" y="2043"/>
                    <a:pt x="357" y="2044"/>
                  </a:cubicBezTo>
                  <a:cubicBezTo>
                    <a:pt x="336" y="2044"/>
                    <a:pt x="325" y="2066"/>
                    <a:pt x="346" y="2076"/>
                  </a:cubicBezTo>
                  <a:cubicBezTo>
                    <a:pt x="429" y="2134"/>
                    <a:pt x="519" y="2173"/>
                    <a:pt x="614" y="2199"/>
                  </a:cubicBezTo>
                  <a:lnTo>
                    <a:pt x="614" y="2199"/>
                  </a:lnTo>
                  <a:cubicBezTo>
                    <a:pt x="550" y="2205"/>
                    <a:pt x="486" y="2214"/>
                    <a:pt x="422" y="2228"/>
                  </a:cubicBezTo>
                  <a:cubicBezTo>
                    <a:pt x="411" y="2228"/>
                    <a:pt x="411" y="2249"/>
                    <a:pt x="422" y="2260"/>
                  </a:cubicBezTo>
                  <a:cubicBezTo>
                    <a:pt x="625" y="2365"/>
                    <a:pt x="851" y="2401"/>
                    <a:pt x="1080" y="2401"/>
                  </a:cubicBezTo>
                  <a:cubicBezTo>
                    <a:pt x="1328" y="2401"/>
                    <a:pt x="1580" y="2359"/>
                    <a:pt x="1816" y="2314"/>
                  </a:cubicBezTo>
                  <a:cubicBezTo>
                    <a:pt x="1835" y="2314"/>
                    <a:pt x="1829" y="2280"/>
                    <a:pt x="1812" y="2280"/>
                  </a:cubicBezTo>
                  <a:cubicBezTo>
                    <a:pt x="1810" y="2280"/>
                    <a:pt x="1808" y="2281"/>
                    <a:pt x="1805" y="2282"/>
                  </a:cubicBezTo>
                  <a:cubicBezTo>
                    <a:pt x="1576" y="2326"/>
                    <a:pt x="1343" y="2360"/>
                    <a:pt x="1111" y="2360"/>
                  </a:cubicBezTo>
                  <a:cubicBezTo>
                    <a:pt x="949" y="2360"/>
                    <a:pt x="787" y="2343"/>
                    <a:pt x="627" y="2304"/>
                  </a:cubicBezTo>
                  <a:cubicBezTo>
                    <a:pt x="466" y="2260"/>
                    <a:pt x="552" y="2239"/>
                    <a:pt x="725" y="2228"/>
                  </a:cubicBezTo>
                  <a:cubicBezTo>
                    <a:pt x="731" y="2227"/>
                    <a:pt x="737" y="2227"/>
                    <a:pt x="744" y="2226"/>
                  </a:cubicBezTo>
                  <a:lnTo>
                    <a:pt x="744" y="2226"/>
                  </a:lnTo>
                  <a:cubicBezTo>
                    <a:pt x="827" y="2239"/>
                    <a:pt x="913" y="2244"/>
                    <a:pt x="999" y="2244"/>
                  </a:cubicBezTo>
                  <a:cubicBezTo>
                    <a:pt x="1113" y="2244"/>
                    <a:pt x="1229" y="2235"/>
                    <a:pt x="1341" y="2226"/>
                  </a:cubicBezTo>
                  <a:lnTo>
                    <a:pt x="1341" y="2226"/>
                  </a:lnTo>
                  <a:cubicBezTo>
                    <a:pt x="1483" y="2222"/>
                    <a:pt x="1623" y="2212"/>
                    <a:pt x="1762" y="2184"/>
                  </a:cubicBezTo>
                  <a:cubicBezTo>
                    <a:pt x="1784" y="2184"/>
                    <a:pt x="1784" y="2141"/>
                    <a:pt x="1751" y="2141"/>
                  </a:cubicBezTo>
                  <a:cubicBezTo>
                    <a:pt x="1707" y="2144"/>
                    <a:pt x="1663" y="2149"/>
                    <a:pt x="1618" y="2153"/>
                  </a:cubicBezTo>
                  <a:lnTo>
                    <a:pt x="1618" y="2153"/>
                  </a:lnTo>
                  <a:cubicBezTo>
                    <a:pt x="1611" y="2152"/>
                    <a:pt x="1604" y="2152"/>
                    <a:pt x="1597" y="2152"/>
                  </a:cubicBezTo>
                  <a:cubicBezTo>
                    <a:pt x="1577" y="2152"/>
                    <a:pt x="1557" y="2155"/>
                    <a:pt x="1535" y="2162"/>
                  </a:cubicBezTo>
                  <a:lnTo>
                    <a:pt x="1535" y="2162"/>
                  </a:lnTo>
                  <a:cubicBezTo>
                    <a:pt x="1458" y="2171"/>
                    <a:pt x="1379" y="2180"/>
                    <a:pt x="1301" y="2187"/>
                  </a:cubicBezTo>
                  <a:lnTo>
                    <a:pt x="1301" y="2187"/>
                  </a:lnTo>
                  <a:cubicBezTo>
                    <a:pt x="1268" y="2186"/>
                    <a:pt x="1235" y="2184"/>
                    <a:pt x="1200" y="2184"/>
                  </a:cubicBezTo>
                  <a:cubicBezTo>
                    <a:pt x="1128" y="2184"/>
                    <a:pt x="1055" y="2184"/>
                    <a:pt x="983" y="2184"/>
                  </a:cubicBezTo>
                  <a:cubicBezTo>
                    <a:pt x="911" y="2184"/>
                    <a:pt x="839" y="2184"/>
                    <a:pt x="767" y="2188"/>
                  </a:cubicBezTo>
                  <a:lnTo>
                    <a:pt x="767" y="2188"/>
                  </a:lnTo>
                  <a:cubicBezTo>
                    <a:pt x="644" y="2170"/>
                    <a:pt x="524" y="2136"/>
                    <a:pt x="411" y="2076"/>
                  </a:cubicBezTo>
                  <a:lnTo>
                    <a:pt x="411" y="2076"/>
                  </a:lnTo>
                  <a:cubicBezTo>
                    <a:pt x="466" y="2098"/>
                    <a:pt x="606" y="2088"/>
                    <a:pt x="670" y="2098"/>
                  </a:cubicBezTo>
                  <a:cubicBezTo>
                    <a:pt x="800" y="2109"/>
                    <a:pt x="941" y="2131"/>
                    <a:pt x="1081" y="2152"/>
                  </a:cubicBezTo>
                  <a:cubicBezTo>
                    <a:pt x="1121" y="2155"/>
                    <a:pt x="1160" y="2156"/>
                    <a:pt x="1199" y="2156"/>
                  </a:cubicBezTo>
                  <a:cubicBezTo>
                    <a:pt x="1350" y="2156"/>
                    <a:pt x="1495" y="2137"/>
                    <a:pt x="1632" y="2076"/>
                  </a:cubicBezTo>
                  <a:cubicBezTo>
                    <a:pt x="1654" y="2066"/>
                    <a:pt x="1643" y="2044"/>
                    <a:pt x="1621" y="2044"/>
                  </a:cubicBezTo>
                  <a:cubicBezTo>
                    <a:pt x="1574" y="2042"/>
                    <a:pt x="1527" y="2041"/>
                    <a:pt x="1480" y="2041"/>
                  </a:cubicBezTo>
                  <a:cubicBezTo>
                    <a:pt x="1334" y="2041"/>
                    <a:pt x="1185" y="2050"/>
                    <a:pt x="1037" y="2050"/>
                  </a:cubicBezTo>
                  <a:cubicBezTo>
                    <a:pt x="811" y="2050"/>
                    <a:pt x="587" y="2029"/>
                    <a:pt x="379" y="1925"/>
                  </a:cubicBezTo>
                  <a:cubicBezTo>
                    <a:pt x="379" y="1925"/>
                    <a:pt x="562" y="1915"/>
                    <a:pt x="574" y="1915"/>
                  </a:cubicBezTo>
                  <a:cubicBezTo>
                    <a:pt x="703" y="1925"/>
                    <a:pt x="833" y="1936"/>
                    <a:pt x="951" y="1936"/>
                  </a:cubicBezTo>
                  <a:cubicBezTo>
                    <a:pt x="997" y="1939"/>
                    <a:pt x="1042" y="1940"/>
                    <a:pt x="1088" y="1940"/>
                  </a:cubicBezTo>
                  <a:cubicBezTo>
                    <a:pt x="1236" y="1940"/>
                    <a:pt x="1383" y="1926"/>
                    <a:pt x="1524" y="1893"/>
                  </a:cubicBezTo>
                  <a:cubicBezTo>
                    <a:pt x="1546" y="1893"/>
                    <a:pt x="1546" y="1850"/>
                    <a:pt x="1513" y="1850"/>
                  </a:cubicBezTo>
                  <a:cubicBezTo>
                    <a:pt x="1374" y="1861"/>
                    <a:pt x="1234" y="1869"/>
                    <a:pt x="1095" y="1869"/>
                  </a:cubicBezTo>
                  <a:cubicBezTo>
                    <a:pt x="953" y="1869"/>
                    <a:pt x="812" y="1860"/>
                    <a:pt x="670" y="1839"/>
                  </a:cubicBezTo>
                  <a:cubicBezTo>
                    <a:pt x="529" y="1818"/>
                    <a:pt x="397" y="1779"/>
                    <a:pt x="266" y="1721"/>
                  </a:cubicBezTo>
                  <a:lnTo>
                    <a:pt x="266" y="1721"/>
                  </a:lnTo>
                  <a:cubicBezTo>
                    <a:pt x="318" y="1731"/>
                    <a:pt x="370" y="1742"/>
                    <a:pt x="433" y="1752"/>
                  </a:cubicBezTo>
                  <a:cubicBezTo>
                    <a:pt x="580" y="1773"/>
                    <a:pt x="755" y="1800"/>
                    <a:pt x="927" y="1800"/>
                  </a:cubicBezTo>
                  <a:cubicBezTo>
                    <a:pt x="1121" y="1800"/>
                    <a:pt x="1311" y="1765"/>
                    <a:pt x="1448" y="1644"/>
                  </a:cubicBezTo>
                  <a:cubicBezTo>
                    <a:pt x="1470" y="1634"/>
                    <a:pt x="1448" y="1612"/>
                    <a:pt x="1438" y="1612"/>
                  </a:cubicBezTo>
                  <a:cubicBezTo>
                    <a:pt x="1232" y="1639"/>
                    <a:pt x="1033" y="1658"/>
                    <a:pt x="831" y="1658"/>
                  </a:cubicBezTo>
                  <a:cubicBezTo>
                    <a:pt x="788" y="1658"/>
                    <a:pt x="746" y="1657"/>
                    <a:pt x="703" y="1655"/>
                  </a:cubicBezTo>
                  <a:cubicBezTo>
                    <a:pt x="584" y="1655"/>
                    <a:pt x="466" y="1634"/>
                    <a:pt x="346" y="1591"/>
                  </a:cubicBezTo>
                  <a:cubicBezTo>
                    <a:pt x="231" y="1557"/>
                    <a:pt x="205" y="1547"/>
                    <a:pt x="221" y="1547"/>
                  </a:cubicBezTo>
                  <a:cubicBezTo>
                    <a:pt x="240" y="1547"/>
                    <a:pt x="325" y="1563"/>
                    <a:pt x="379" y="1569"/>
                  </a:cubicBezTo>
                  <a:cubicBezTo>
                    <a:pt x="506" y="1578"/>
                    <a:pt x="648" y="1592"/>
                    <a:pt x="791" y="1592"/>
                  </a:cubicBezTo>
                  <a:cubicBezTo>
                    <a:pt x="1001" y="1592"/>
                    <a:pt x="1212" y="1561"/>
                    <a:pt x="1373" y="1439"/>
                  </a:cubicBezTo>
                  <a:cubicBezTo>
                    <a:pt x="1383" y="1428"/>
                    <a:pt x="1383" y="1407"/>
                    <a:pt x="1362" y="1407"/>
                  </a:cubicBezTo>
                  <a:cubicBezTo>
                    <a:pt x="1305" y="1403"/>
                    <a:pt x="1248" y="1401"/>
                    <a:pt x="1191" y="1401"/>
                  </a:cubicBezTo>
                  <a:cubicBezTo>
                    <a:pt x="1050" y="1401"/>
                    <a:pt x="909" y="1410"/>
                    <a:pt x="768" y="1410"/>
                  </a:cubicBezTo>
                  <a:cubicBezTo>
                    <a:pt x="657" y="1410"/>
                    <a:pt x="546" y="1405"/>
                    <a:pt x="433" y="1385"/>
                  </a:cubicBezTo>
                  <a:cubicBezTo>
                    <a:pt x="401" y="1375"/>
                    <a:pt x="238" y="1277"/>
                    <a:pt x="271" y="1277"/>
                  </a:cubicBezTo>
                  <a:lnTo>
                    <a:pt x="660" y="1245"/>
                  </a:lnTo>
                  <a:cubicBezTo>
                    <a:pt x="898" y="1223"/>
                    <a:pt x="1124" y="1190"/>
                    <a:pt x="1362" y="1180"/>
                  </a:cubicBezTo>
                  <a:cubicBezTo>
                    <a:pt x="1383" y="1180"/>
                    <a:pt x="1383" y="1137"/>
                    <a:pt x="1362" y="1137"/>
                  </a:cubicBezTo>
                  <a:cubicBezTo>
                    <a:pt x="1323" y="1137"/>
                    <a:pt x="1284" y="1137"/>
                    <a:pt x="1246" y="1138"/>
                  </a:cubicBezTo>
                  <a:lnTo>
                    <a:pt x="1246" y="1138"/>
                  </a:lnTo>
                  <a:cubicBezTo>
                    <a:pt x="1241" y="1137"/>
                    <a:pt x="1235" y="1136"/>
                    <a:pt x="1230" y="1136"/>
                  </a:cubicBezTo>
                  <a:cubicBezTo>
                    <a:pt x="1222" y="1136"/>
                    <a:pt x="1214" y="1137"/>
                    <a:pt x="1206" y="1139"/>
                  </a:cubicBezTo>
                  <a:lnTo>
                    <a:pt x="1206" y="1139"/>
                  </a:lnTo>
                  <a:cubicBezTo>
                    <a:pt x="1078" y="1143"/>
                    <a:pt x="953" y="1150"/>
                    <a:pt x="822" y="1158"/>
                  </a:cubicBezTo>
                  <a:cubicBezTo>
                    <a:pt x="627" y="1158"/>
                    <a:pt x="444" y="1104"/>
                    <a:pt x="249" y="1082"/>
                  </a:cubicBezTo>
                  <a:lnTo>
                    <a:pt x="249" y="1082"/>
                  </a:lnTo>
                  <a:cubicBezTo>
                    <a:pt x="366" y="1095"/>
                    <a:pt x="484" y="1101"/>
                    <a:pt x="602" y="1101"/>
                  </a:cubicBezTo>
                  <a:cubicBezTo>
                    <a:pt x="887" y="1101"/>
                    <a:pt x="1173" y="1065"/>
                    <a:pt x="1448" y="996"/>
                  </a:cubicBezTo>
                  <a:cubicBezTo>
                    <a:pt x="1470" y="986"/>
                    <a:pt x="1459" y="953"/>
                    <a:pt x="1438" y="953"/>
                  </a:cubicBezTo>
                  <a:cubicBezTo>
                    <a:pt x="1146" y="942"/>
                    <a:pt x="854" y="942"/>
                    <a:pt x="562" y="899"/>
                  </a:cubicBezTo>
                  <a:cubicBezTo>
                    <a:pt x="433" y="878"/>
                    <a:pt x="281" y="845"/>
                    <a:pt x="152" y="802"/>
                  </a:cubicBezTo>
                  <a:lnTo>
                    <a:pt x="152" y="802"/>
                  </a:lnTo>
                  <a:cubicBezTo>
                    <a:pt x="271" y="834"/>
                    <a:pt x="389" y="834"/>
                    <a:pt x="509" y="834"/>
                  </a:cubicBezTo>
                  <a:cubicBezTo>
                    <a:pt x="627" y="834"/>
                    <a:pt x="746" y="823"/>
                    <a:pt x="854" y="813"/>
                  </a:cubicBezTo>
                  <a:cubicBezTo>
                    <a:pt x="862" y="810"/>
                    <a:pt x="870" y="808"/>
                    <a:pt x="878" y="806"/>
                  </a:cubicBezTo>
                  <a:lnTo>
                    <a:pt x="878" y="806"/>
                  </a:lnTo>
                  <a:cubicBezTo>
                    <a:pt x="1027" y="806"/>
                    <a:pt x="1174" y="789"/>
                    <a:pt x="1308" y="758"/>
                  </a:cubicBezTo>
                  <a:cubicBezTo>
                    <a:pt x="1330" y="748"/>
                    <a:pt x="1330" y="715"/>
                    <a:pt x="1308" y="715"/>
                  </a:cubicBezTo>
                  <a:cubicBezTo>
                    <a:pt x="1168" y="726"/>
                    <a:pt x="1031" y="745"/>
                    <a:pt x="895" y="762"/>
                  </a:cubicBezTo>
                  <a:lnTo>
                    <a:pt x="895" y="762"/>
                  </a:lnTo>
                  <a:cubicBezTo>
                    <a:pt x="734" y="759"/>
                    <a:pt x="571" y="735"/>
                    <a:pt x="422" y="705"/>
                  </a:cubicBezTo>
                  <a:cubicBezTo>
                    <a:pt x="379" y="693"/>
                    <a:pt x="141" y="618"/>
                    <a:pt x="195" y="618"/>
                  </a:cubicBezTo>
                  <a:cubicBezTo>
                    <a:pt x="242" y="615"/>
                    <a:pt x="290" y="613"/>
                    <a:pt x="339" y="613"/>
                  </a:cubicBezTo>
                  <a:cubicBezTo>
                    <a:pt x="403" y="613"/>
                    <a:pt x="468" y="616"/>
                    <a:pt x="532" y="617"/>
                  </a:cubicBezTo>
                  <a:lnTo>
                    <a:pt x="532" y="617"/>
                  </a:lnTo>
                  <a:cubicBezTo>
                    <a:pt x="662" y="641"/>
                    <a:pt x="795" y="652"/>
                    <a:pt x="927" y="660"/>
                  </a:cubicBezTo>
                  <a:lnTo>
                    <a:pt x="927" y="660"/>
                  </a:lnTo>
                  <a:cubicBezTo>
                    <a:pt x="956" y="678"/>
                    <a:pt x="983" y="687"/>
                    <a:pt x="1006" y="687"/>
                  </a:cubicBezTo>
                  <a:cubicBezTo>
                    <a:pt x="1025" y="687"/>
                    <a:pt x="1042" y="681"/>
                    <a:pt x="1056" y="667"/>
                  </a:cubicBezTo>
                  <a:lnTo>
                    <a:pt x="1056" y="667"/>
                  </a:lnTo>
                  <a:cubicBezTo>
                    <a:pt x="1086" y="669"/>
                    <a:pt x="1116" y="670"/>
                    <a:pt x="1146" y="672"/>
                  </a:cubicBezTo>
                  <a:cubicBezTo>
                    <a:pt x="1148" y="673"/>
                    <a:pt x="1151" y="674"/>
                    <a:pt x="1153" y="674"/>
                  </a:cubicBezTo>
                  <a:cubicBezTo>
                    <a:pt x="1169" y="674"/>
                    <a:pt x="1176" y="640"/>
                    <a:pt x="1157" y="640"/>
                  </a:cubicBezTo>
                  <a:cubicBezTo>
                    <a:pt x="958" y="609"/>
                    <a:pt x="758" y="588"/>
                    <a:pt x="559" y="580"/>
                  </a:cubicBezTo>
                  <a:lnTo>
                    <a:pt x="559" y="580"/>
                  </a:lnTo>
                  <a:cubicBezTo>
                    <a:pt x="482" y="567"/>
                    <a:pt x="407" y="551"/>
                    <a:pt x="336" y="532"/>
                  </a:cubicBezTo>
                  <a:cubicBezTo>
                    <a:pt x="260" y="510"/>
                    <a:pt x="195" y="477"/>
                    <a:pt x="130" y="445"/>
                  </a:cubicBezTo>
                  <a:lnTo>
                    <a:pt x="130" y="445"/>
                  </a:lnTo>
                  <a:cubicBezTo>
                    <a:pt x="185" y="467"/>
                    <a:pt x="281" y="456"/>
                    <a:pt x="346" y="467"/>
                  </a:cubicBezTo>
                  <a:cubicBezTo>
                    <a:pt x="450" y="474"/>
                    <a:pt x="555" y="478"/>
                    <a:pt x="660" y="478"/>
                  </a:cubicBezTo>
                  <a:cubicBezTo>
                    <a:pt x="846" y="478"/>
                    <a:pt x="1035" y="467"/>
                    <a:pt x="1224" y="445"/>
                  </a:cubicBezTo>
                  <a:lnTo>
                    <a:pt x="1224" y="445"/>
                  </a:lnTo>
                  <a:cubicBezTo>
                    <a:pt x="1228" y="445"/>
                    <a:pt x="1232" y="446"/>
                    <a:pt x="1235" y="446"/>
                  </a:cubicBezTo>
                  <a:cubicBezTo>
                    <a:pt x="1240" y="446"/>
                    <a:pt x="1244" y="444"/>
                    <a:pt x="1244" y="442"/>
                  </a:cubicBezTo>
                  <a:lnTo>
                    <a:pt x="1244" y="442"/>
                  </a:lnTo>
                  <a:cubicBezTo>
                    <a:pt x="1266" y="440"/>
                    <a:pt x="1287" y="437"/>
                    <a:pt x="1308" y="434"/>
                  </a:cubicBezTo>
                  <a:cubicBezTo>
                    <a:pt x="1330" y="434"/>
                    <a:pt x="1330" y="402"/>
                    <a:pt x="1308" y="402"/>
                  </a:cubicBezTo>
                  <a:cubicBezTo>
                    <a:pt x="1247" y="402"/>
                    <a:pt x="1187" y="403"/>
                    <a:pt x="1127" y="403"/>
                  </a:cubicBezTo>
                  <a:cubicBezTo>
                    <a:pt x="877" y="403"/>
                    <a:pt x="633" y="396"/>
                    <a:pt x="389" y="326"/>
                  </a:cubicBezTo>
                  <a:cubicBezTo>
                    <a:pt x="113" y="252"/>
                    <a:pt x="254" y="242"/>
                    <a:pt x="409" y="240"/>
                  </a:cubicBezTo>
                  <a:lnTo>
                    <a:pt x="409" y="240"/>
                  </a:lnTo>
                  <a:cubicBezTo>
                    <a:pt x="598" y="297"/>
                    <a:pt x="793" y="329"/>
                    <a:pt x="989" y="329"/>
                  </a:cubicBezTo>
                  <a:cubicBezTo>
                    <a:pt x="1024" y="329"/>
                    <a:pt x="1058" y="328"/>
                    <a:pt x="1092" y="326"/>
                  </a:cubicBezTo>
                  <a:cubicBezTo>
                    <a:pt x="1114" y="326"/>
                    <a:pt x="1124" y="294"/>
                    <a:pt x="1102" y="294"/>
                  </a:cubicBezTo>
                  <a:cubicBezTo>
                    <a:pt x="877" y="239"/>
                    <a:pt x="645" y="207"/>
                    <a:pt x="412" y="202"/>
                  </a:cubicBezTo>
                  <a:lnTo>
                    <a:pt x="412" y="202"/>
                  </a:lnTo>
                  <a:cubicBezTo>
                    <a:pt x="394" y="197"/>
                    <a:pt x="376" y="191"/>
                    <a:pt x="357" y="186"/>
                  </a:cubicBezTo>
                  <a:cubicBezTo>
                    <a:pt x="296" y="163"/>
                    <a:pt x="224" y="134"/>
                    <a:pt x="164" y="116"/>
                  </a:cubicBezTo>
                  <a:lnTo>
                    <a:pt x="164" y="116"/>
                  </a:lnTo>
                  <a:cubicBezTo>
                    <a:pt x="218" y="127"/>
                    <a:pt x="271" y="135"/>
                    <a:pt x="325" y="143"/>
                  </a:cubicBezTo>
                  <a:cubicBezTo>
                    <a:pt x="424" y="154"/>
                    <a:pt x="521" y="162"/>
                    <a:pt x="618" y="162"/>
                  </a:cubicBezTo>
                  <a:cubicBezTo>
                    <a:pt x="795" y="162"/>
                    <a:pt x="967" y="137"/>
                    <a:pt x="1135" y="67"/>
                  </a:cubicBezTo>
                  <a:cubicBezTo>
                    <a:pt x="1157" y="57"/>
                    <a:pt x="1135" y="24"/>
                    <a:pt x="1114" y="24"/>
                  </a:cubicBezTo>
                  <a:cubicBezTo>
                    <a:pt x="1016" y="45"/>
                    <a:pt x="919" y="67"/>
                    <a:pt x="811" y="88"/>
                  </a:cubicBezTo>
                  <a:cubicBezTo>
                    <a:pt x="767" y="99"/>
                    <a:pt x="715" y="104"/>
                    <a:pt x="672" y="104"/>
                  </a:cubicBezTo>
                  <a:cubicBezTo>
                    <a:pt x="576" y="104"/>
                    <a:pt x="525" y="80"/>
                    <a:pt x="703" y="35"/>
                  </a:cubicBezTo>
                  <a:cubicBezTo>
                    <a:pt x="722" y="35"/>
                    <a:pt x="716" y="0"/>
                    <a:pt x="699"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1009;p27">
              <a:extLst>
                <a:ext uri="{FF2B5EF4-FFF2-40B4-BE49-F238E27FC236}">
                  <a16:creationId xmlns:a16="http://schemas.microsoft.com/office/drawing/2014/main" id="{28DDFDA8-D9D0-4480-9F4B-CD96DF7ADDC3}"/>
                </a:ext>
              </a:extLst>
            </p:cNvPr>
            <p:cNvSpPr/>
            <p:nvPr/>
          </p:nvSpPr>
          <p:spPr>
            <a:xfrm>
              <a:off x="4792850" y="4845050"/>
              <a:ext cx="37300" cy="44000"/>
            </a:xfrm>
            <a:custGeom>
              <a:avLst/>
              <a:gdLst/>
              <a:ahLst/>
              <a:cxnLst/>
              <a:rect l="l" t="t" r="r" b="b"/>
              <a:pathLst>
                <a:path w="1492" h="1760" extrusionOk="0">
                  <a:moveTo>
                    <a:pt x="506" y="1453"/>
                  </a:moveTo>
                  <a:lnTo>
                    <a:pt x="506" y="1453"/>
                  </a:lnTo>
                  <a:cubicBezTo>
                    <a:pt x="548" y="1466"/>
                    <a:pt x="590" y="1478"/>
                    <a:pt x="632" y="1488"/>
                  </a:cubicBezTo>
                  <a:lnTo>
                    <a:pt x="632" y="1488"/>
                  </a:lnTo>
                  <a:cubicBezTo>
                    <a:pt x="687" y="1511"/>
                    <a:pt x="743" y="1530"/>
                    <a:pt x="800" y="1547"/>
                  </a:cubicBezTo>
                  <a:lnTo>
                    <a:pt x="800" y="1547"/>
                  </a:lnTo>
                  <a:cubicBezTo>
                    <a:pt x="794" y="1547"/>
                    <a:pt x="787" y="1547"/>
                    <a:pt x="780" y="1547"/>
                  </a:cubicBezTo>
                  <a:cubicBezTo>
                    <a:pt x="745" y="1547"/>
                    <a:pt x="710" y="1546"/>
                    <a:pt x="674" y="1545"/>
                  </a:cubicBezTo>
                  <a:lnTo>
                    <a:pt x="674" y="1545"/>
                  </a:lnTo>
                  <a:cubicBezTo>
                    <a:pt x="614" y="1520"/>
                    <a:pt x="560" y="1487"/>
                    <a:pt x="506" y="1453"/>
                  </a:cubicBezTo>
                  <a:close/>
                  <a:moveTo>
                    <a:pt x="460" y="1557"/>
                  </a:moveTo>
                  <a:lnTo>
                    <a:pt x="460" y="1557"/>
                  </a:lnTo>
                  <a:cubicBezTo>
                    <a:pt x="514" y="1578"/>
                    <a:pt x="564" y="1579"/>
                    <a:pt x="638" y="1588"/>
                  </a:cubicBezTo>
                  <a:cubicBezTo>
                    <a:pt x="658" y="1588"/>
                    <a:pt x="677" y="1588"/>
                    <a:pt x="696" y="1587"/>
                  </a:cubicBezTo>
                  <a:lnTo>
                    <a:pt x="696" y="1587"/>
                  </a:lnTo>
                  <a:cubicBezTo>
                    <a:pt x="846" y="1642"/>
                    <a:pt x="1004" y="1665"/>
                    <a:pt x="1173" y="1665"/>
                  </a:cubicBezTo>
                  <a:cubicBezTo>
                    <a:pt x="1193" y="1665"/>
                    <a:pt x="1212" y="1665"/>
                    <a:pt x="1232" y="1664"/>
                  </a:cubicBezTo>
                  <a:cubicBezTo>
                    <a:pt x="1491" y="1664"/>
                    <a:pt x="1157" y="1707"/>
                    <a:pt x="1103" y="1718"/>
                  </a:cubicBezTo>
                  <a:cubicBezTo>
                    <a:pt x="1086" y="1719"/>
                    <a:pt x="1070" y="1720"/>
                    <a:pt x="1054" y="1720"/>
                  </a:cubicBezTo>
                  <a:cubicBezTo>
                    <a:pt x="951" y="1720"/>
                    <a:pt x="849" y="1692"/>
                    <a:pt x="746" y="1664"/>
                  </a:cubicBezTo>
                  <a:cubicBezTo>
                    <a:pt x="648" y="1644"/>
                    <a:pt x="550" y="1598"/>
                    <a:pt x="460" y="1557"/>
                  </a:cubicBezTo>
                  <a:close/>
                  <a:moveTo>
                    <a:pt x="33" y="0"/>
                  </a:moveTo>
                  <a:cubicBezTo>
                    <a:pt x="22" y="0"/>
                    <a:pt x="1" y="11"/>
                    <a:pt x="12" y="22"/>
                  </a:cubicBezTo>
                  <a:cubicBezTo>
                    <a:pt x="109" y="346"/>
                    <a:pt x="454" y="433"/>
                    <a:pt x="735" y="551"/>
                  </a:cubicBezTo>
                  <a:cubicBezTo>
                    <a:pt x="833" y="594"/>
                    <a:pt x="919" y="649"/>
                    <a:pt x="1006" y="713"/>
                  </a:cubicBezTo>
                  <a:cubicBezTo>
                    <a:pt x="1042" y="743"/>
                    <a:pt x="1034" y="754"/>
                    <a:pt x="1005" y="754"/>
                  </a:cubicBezTo>
                  <a:cubicBezTo>
                    <a:pt x="928" y="754"/>
                    <a:pt x="700" y="681"/>
                    <a:pt x="692" y="681"/>
                  </a:cubicBezTo>
                  <a:cubicBezTo>
                    <a:pt x="487" y="584"/>
                    <a:pt x="303" y="454"/>
                    <a:pt x="87" y="378"/>
                  </a:cubicBezTo>
                  <a:cubicBezTo>
                    <a:pt x="84" y="377"/>
                    <a:pt x="81" y="376"/>
                    <a:pt x="79" y="376"/>
                  </a:cubicBezTo>
                  <a:cubicBezTo>
                    <a:pt x="63" y="376"/>
                    <a:pt x="56" y="401"/>
                    <a:pt x="65" y="411"/>
                  </a:cubicBezTo>
                  <a:cubicBezTo>
                    <a:pt x="228" y="599"/>
                    <a:pt x="397" y="759"/>
                    <a:pt x="604" y="888"/>
                  </a:cubicBezTo>
                  <a:lnTo>
                    <a:pt x="604" y="888"/>
                  </a:lnTo>
                  <a:cubicBezTo>
                    <a:pt x="585" y="880"/>
                    <a:pt x="566" y="871"/>
                    <a:pt x="549" y="862"/>
                  </a:cubicBezTo>
                  <a:lnTo>
                    <a:pt x="549" y="862"/>
                  </a:lnTo>
                  <a:cubicBezTo>
                    <a:pt x="424" y="786"/>
                    <a:pt x="304" y="703"/>
                    <a:pt x="187" y="609"/>
                  </a:cubicBezTo>
                  <a:lnTo>
                    <a:pt x="187" y="609"/>
                  </a:lnTo>
                  <a:cubicBezTo>
                    <a:pt x="171" y="577"/>
                    <a:pt x="155" y="561"/>
                    <a:pt x="141" y="561"/>
                  </a:cubicBezTo>
                  <a:cubicBezTo>
                    <a:pt x="137" y="561"/>
                    <a:pt x="134" y="561"/>
                    <a:pt x="131" y="563"/>
                  </a:cubicBezTo>
                  <a:lnTo>
                    <a:pt x="131" y="563"/>
                  </a:lnTo>
                  <a:cubicBezTo>
                    <a:pt x="109" y="545"/>
                    <a:pt x="87" y="527"/>
                    <a:pt x="65" y="508"/>
                  </a:cubicBezTo>
                  <a:cubicBezTo>
                    <a:pt x="60" y="503"/>
                    <a:pt x="55" y="501"/>
                    <a:pt x="51" y="501"/>
                  </a:cubicBezTo>
                  <a:cubicBezTo>
                    <a:pt x="36" y="501"/>
                    <a:pt x="27" y="524"/>
                    <a:pt x="44" y="541"/>
                  </a:cubicBezTo>
                  <a:cubicBezTo>
                    <a:pt x="115" y="609"/>
                    <a:pt x="190" y="671"/>
                    <a:pt x="269" y="728"/>
                  </a:cubicBezTo>
                  <a:lnTo>
                    <a:pt x="269" y="728"/>
                  </a:lnTo>
                  <a:cubicBezTo>
                    <a:pt x="479" y="888"/>
                    <a:pt x="712" y="1010"/>
                    <a:pt x="958" y="1118"/>
                  </a:cubicBezTo>
                  <a:lnTo>
                    <a:pt x="958" y="1118"/>
                  </a:lnTo>
                  <a:cubicBezTo>
                    <a:pt x="884" y="1099"/>
                    <a:pt x="812" y="1076"/>
                    <a:pt x="735" y="1048"/>
                  </a:cubicBezTo>
                  <a:cubicBezTo>
                    <a:pt x="541" y="983"/>
                    <a:pt x="358" y="897"/>
                    <a:pt x="163" y="821"/>
                  </a:cubicBezTo>
                  <a:cubicBezTo>
                    <a:pt x="160" y="820"/>
                    <a:pt x="157" y="819"/>
                    <a:pt x="155" y="819"/>
                  </a:cubicBezTo>
                  <a:cubicBezTo>
                    <a:pt x="139" y="819"/>
                    <a:pt x="133" y="845"/>
                    <a:pt x="152" y="853"/>
                  </a:cubicBezTo>
                  <a:cubicBezTo>
                    <a:pt x="181" y="868"/>
                    <a:pt x="209" y="882"/>
                    <a:pt x="238" y="896"/>
                  </a:cubicBezTo>
                  <a:lnTo>
                    <a:pt x="238" y="896"/>
                  </a:lnTo>
                  <a:lnTo>
                    <a:pt x="238" y="897"/>
                  </a:lnTo>
                  <a:lnTo>
                    <a:pt x="246" y="900"/>
                  </a:lnTo>
                  <a:lnTo>
                    <a:pt x="246" y="900"/>
                  </a:lnTo>
                  <a:cubicBezTo>
                    <a:pt x="452" y="999"/>
                    <a:pt x="657" y="1090"/>
                    <a:pt x="855" y="1221"/>
                  </a:cubicBezTo>
                  <a:cubicBezTo>
                    <a:pt x="895" y="1244"/>
                    <a:pt x="907" y="1255"/>
                    <a:pt x="895" y="1255"/>
                  </a:cubicBezTo>
                  <a:cubicBezTo>
                    <a:pt x="885" y="1255"/>
                    <a:pt x="856" y="1247"/>
                    <a:pt x="811" y="1232"/>
                  </a:cubicBezTo>
                  <a:cubicBezTo>
                    <a:pt x="725" y="1210"/>
                    <a:pt x="638" y="1178"/>
                    <a:pt x="552" y="1156"/>
                  </a:cubicBezTo>
                  <a:cubicBezTo>
                    <a:pt x="401" y="1113"/>
                    <a:pt x="260" y="1081"/>
                    <a:pt x="109" y="1059"/>
                  </a:cubicBezTo>
                  <a:cubicBezTo>
                    <a:pt x="87" y="1059"/>
                    <a:pt x="87" y="1081"/>
                    <a:pt x="98" y="1091"/>
                  </a:cubicBezTo>
                  <a:cubicBezTo>
                    <a:pt x="271" y="1221"/>
                    <a:pt x="466" y="1286"/>
                    <a:pt x="660" y="1362"/>
                  </a:cubicBezTo>
                  <a:cubicBezTo>
                    <a:pt x="735" y="1383"/>
                    <a:pt x="811" y="1415"/>
                    <a:pt x="876" y="1458"/>
                  </a:cubicBezTo>
                  <a:cubicBezTo>
                    <a:pt x="822" y="1426"/>
                    <a:pt x="692" y="1415"/>
                    <a:pt x="627" y="1405"/>
                  </a:cubicBezTo>
                  <a:cubicBezTo>
                    <a:pt x="466" y="1350"/>
                    <a:pt x="314" y="1275"/>
                    <a:pt x="173" y="1189"/>
                  </a:cubicBezTo>
                  <a:cubicBezTo>
                    <a:pt x="170" y="1187"/>
                    <a:pt x="167" y="1186"/>
                    <a:pt x="165" y="1186"/>
                  </a:cubicBezTo>
                  <a:cubicBezTo>
                    <a:pt x="147" y="1186"/>
                    <a:pt x="133" y="1213"/>
                    <a:pt x="152" y="1232"/>
                  </a:cubicBezTo>
                  <a:cubicBezTo>
                    <a:pt x="213" y="1273"/>
                    <a:pt x="278" y="1313"/>
                    <a:pt x="345" y="1351"/>
                  </a:cubicBezTo>
                  <a:lnTo>
                    <a:pt x="345" y="1351"/>
                  </a:lnTo>
                  <a:cubicBezTo>
                    <a:pt x="334" y="1352"/>
                    <a:pt x="315" y="1372"/>
                    <a:pt x="336" y="1383"/>
                  </a:cubicBezTo>
                  <a:cubicBezTo>
                    <a:pt x="417" y="1448"/>
                    <a:pt x="499" y="1500"/>
                    <a:pt x="585" y="1541"/>
                  </a:cubicBezTo>
                  <a:lnTo>
                    <a:pt x="585" y="1541"/>
                  </a:lnTo>
                  <a:cubicBezTo>
                    <a:pt x="516" y="1536"/>
                    <a:pt x="447" y="1527"/>
                    <a:pt x="379" y="1513"/>
                  </a:cubicBezTo>
                  <a:cubicBezTo>
                    <a:pt x="376" y="1511"/>
                    <a:pt x="373" y="1511"/>
                    <a:pt x="371" y="1511"/>
                  </a:cubicBezTo>
                  <a:cubicBezTo>
                    <a:pt x="355" y="1511"/>
                    <a:pt x="348" y="1536"/>
                    <a:pt x="358" y="1545"/>
                  </a:cubicBezTo>
                  <a:cubicBezTo>
                    <a:pt x="553" y="1657"/>
                    <a:pt x="804" y="1760"/>
                    <a:pt x="1044" y="1760"/>
                  </a:cubicBezTo>
                  <a:cubicBezTo>
                    <a:pt x="1174" y="1760"/>
                    <a:pt x="1302" y="1729"/>
                    <a:pt x="1416" y="1653"/>
                  </a:cubicBezTo>
                  <a:cubicBezTo>
                    <a:pt x="1427" y="1643"/>
                    <a:pt x="1427" y="1610"/>
                    <a:pt x="1405" y="1610"/>
                  </a:cubicBezTo>
                  <a:cubicBezTo>
                    <a:pt x="1324" y="1622"/>
                    <a:pt x="1244" y="1628"/>
                    <a:pt x="1166" y="1628"/>
                  </a:cubicBezTo>
                  <a:cubicBezTo>
                    <a:pt x="1043" y="1628"/>
                    <a:pt x="923" y="1613"/>
                    <a:pt x="803" y="1584"/>
                  </a:cubicBezTo>
                  <a:lnTo>
                    <a:pt x="803" y="1584"/>
                  </a:lnTo>
                  <a:cubicBezTo>
                    <a:pt x="845" y="1582"/>
                    <a:pt x="888" y="1580"/>
                    <a:pt x="931" y="1579"/>
                  </a:cubicBezTo>
                  <a:lnTo>
                    <a:pt x="931" y="1579"/>
                  </a:lnTo>
                  <a:cubicBezTo>
                    <a:pt x="1014" y="1596"/>
                    <a:pt x="1099" y="1605"/>
                    <a:pt x="1183" y="1605"/>
                  </a:cubicBezTo>
                  <a:cubicBezTo>
                    <a:pt x="1221" y="1605"/>
                    <a:pt x="1259" y="1603"/>
                    <a:pt x="1297" y="1599"/>
                  </a:cubicBezTo>
                  <a:cubicBezTo>
                    <a:pt x="1319" y="1599"/>
                    <a:pt x="1319" y="1566"/>
                    <a:pt x="1297" y="1556"/>
                  </a:cubicBezTo>
                  <a:cubicBezTo>
                    <a:pt x="1287" y="1555"/>
                    <a:pt x="1277" y="1554"/>
                    <a:pt x="1267" y="1553"/>
                  </a:cubicBezTo>
                  <a:lnTo>
                    <a:pt x="1267" y="1553"/>
                  </a:lnTo>
                  <a:cubicBezTo>
                    <a:pt x="1266" y="1543"/>
                    <a:pt x="1258" y="1534"/>
                    <a:pt x="1243" y="1534"/>
                  </a:cubicBezTo>
                  <a:cubicBezTo>
                    <a:pt x="1134" y="1530"/>
                    <a:pt x="1025" y="1514"/>
                    <a:pt x="917" y="1491"/>
                  </a:cubicBezTo>
                  <a:lnTo>
                    <a:pt x="917" y="1491"/>
                  </a:lnTo>
                  <a:cubicBezTo>
                    <a:pt x="929" y="1491"/>
                    <a:pt x="940" y="1491"/>
                    <a:pt x="951" y="1491"/>
                  </a:cubicBezTo>
                  <a:cubicBezTo>
                    <a:pt x="973" y="1491"/>
                    <a:pt x="984" y="1470"/>
                    <a:pt x="963" y="1458"/>
                  </a:cubicBezTo>
                  <a:cubicBezTo>
                    <a:pt x="735" y="1329"/>
                    <a:pt x="476" y="1264"/>
                    <a:pt x="250" y="1146"/>
                  </a:cubicBezTo>
                  <a:cubicBezTo>
                    <a:pt x="195" y="1115"/>
                    <a:pt x="174" y="1102"/>
                    <a:pt x="186" y="1102"/>
                  </a:cubicBezTo>
                  <a:cubicBezTo>
                    <a:pt x="195" y="1102"/>
                    <a:pt x="224" y="1110"/>
                    <a:pt x="271" y="1124"/>
                  </a:cubicBezTo>
                  <a:cubicBezTo>
                    <a:pt x="368" y="1146"/>
                    <a:pt x="454" y="1167"/>
                    <a:pt x="541" y="1189"/>
                  </a:cubicBezTo>
                  <a:cubicBezTo>
                    <a:pt x="682" y="1232"/>
                    <a:pt x="822" y="1275"/>
                    <a:pt x="973" y="1307"/>
                  </a:cubicBezTo>
                  <a:cubicBezTo>
                    <a:pt x="995" y="1307"/>
                    <a:pt x="1016" y="1286"/>
                    <a:pt x="995" y="1275"/>
                  </a:cubicBezTo>
                  <a:cubicBezTo>
                    <a:pt x="897" y="1196"/>
                    <a:pt x="792" y="1131"/>
                    <a:pt x="683" y="1073"/>
                  </a:cubicBezTo>
                  <a:lnTo>
                    <a:pt x="683" y="1073"/>
                  </a:lnTo>
                  <a:cubicBezTo>
                    <a:pt x="836" y="1131"/>
                    <a:pt x="996" y="1179"/>
                    <a:pt x="1157" y="1199"/>
                  </a:cubicBezTo>
                  <a:cubicBezTo>
                    <a:pt x="1162" y="1201"/>
                    <a:pt x="1166" y="1201"/>
                    <a:pt x="1169" y="1201"/>
                  </a:cubicBezTo>
                  <a:cubicBezTo>
                    <a:pt x="1191" y="1201"/>
                    <a:pt x="1196" y="1176"/>
                    <a:pt x="1167" y="1167"/>
                  </a:cubicBezTo>
                  <a:cubicBezTo>
                    <a:pt x="1048" y="1120"/>
                    <a:pt x="933" y="1069"/>
                    <a:pt x="822" y="1013"/>
                  </a:cubicBezTo>
                  <a:lnTo>
                    <a:pt x="822" y="1013"/>
                  </a:lnTo>
                  <a:cubicBezTo>
                    <a:pt x="882" y="1034"/>
                    <a:pt x="943" y="1053"/>
                    <a:pt x="1006" y="1069"/>
                  </a:cubicBezTo>
                  <a:cubicBezTo>
                    <a:pt x="1008" y="1071"/>
                    <a:pt x="1011" y="1071"/>
                    <a:pt x="1013" y="1071"/>
                  </a:cubicBezTo>
                  <a:cubicBezTo>
                    <a:pt x="1029" y="1071"/>
                    <a:pt x="1035" y="1036"/>
                    <a:pt x="1016" y="1026"/>
                  </a:cubicBezTo>
                  <a:cubicBezTo>
                    <a:pt x="983" y="1015"/>
                    <a:pt x="950" y="1004"/>
                    <a:pt x="919" y="992"/>
                  </a:cubicBezTo>
                  <a:lnTo>
                    <a:pt x="919" y="992"/>
                  </a:lnTo>
                  <a:cubicBezTo>
                    <a:pt x="917" y="991"/>
                    <a:pt x="914" y="990"/>
                    <a:pt x="912" y="989"/>
                  </a:cubicBezTo>
                  <a:lnTo>
                    <a:pt x="912" y="989"/>
                  </a:lnTo>
                  <a:cubicBezTo>
                    <a:pt x="731" y="919"/>
                    <a:pt x="577" y="831"/>
                    <a:pt x="422" y="713"/>
                  </a:cubicBezTo>
                  <a:cubicBezTo>
                    <a:pt x="362" y="662"/>
                    <a:pt x="105" y="461"/>
                    <a:pt x="169" y="461"/>
                  </a:cubicBezTo>
                  <a:cubicBezTo>
                    <a:pt x="185" y="461"/>
                    <a:pt x="224" y="474"/>
                    <a:pt x="293" y="508"/>
                  </a:cubicBezTo>
                  <a:cubicBezTo>
                    <a:pt x="574" y="637"/>
                    <a:pt x="800" y="800"/>
                    <a:pt x="1114" y="832"/>
                  </a:cubicBezTo>
                  <a:cubicBezTo>
                    <a:pt x="1124" y="832"/>
                    <a:pt x="1135" y="810"/>
                    <a:pt x="1135" y="800"/>
                  </a:cubicBezTo>
                  <a:cubicBezTo>
                    <a:pt x="963" y="551"/>
                    <a:pt x="638" y="476"/>
                    <a:pt x="379" y="356"/>
                  </a:cubicBezTo>
                  <a:cubicBezTo>
                    <a:pt x="303" y="324"/>
                    <a:pt x="238" y="270"/>
                    <a:pt x="163" y="216"/>
                  </a:cubicBezTo>
                  <a:cubicBezTo>
                    <a:pt x="130" y="184"/>
                    <a:pt x="98" y="152"/>
                    <a:pt x="77" y="108"/>
                  </a:cubicBezTo>
                  <a:cubicBezTo>
                    <a:pt x="57" y="75"/>
                    <a:pt x="67" y="63"/>
                    <a:pt x="92" y="63"/>
                  </a:cubicBezTo>
                  <a:cubicBezTo>
                    <a:pt x="157" y="63"/>
                    <a:pt x="322" y="144"/>
                    <a:pt x="322" y="144"/>
                  </a:cubicBezTo>
                  <a:cubicBezTo>
                    <a:pt x="322" y="144"/>
                    <a:pt x="320" y="143"/>
                    <a:pt x="314" y="140"/>
                  </a:cubicBezTo>
                  <a:lnTo>
                    <a:pt x="314" y="140"/>
                  </a:lnTo>
                  <a:cubicBezTo>
                    <a:pt x="541" y="248"/>
                    <a:pt x="735" y="400"/>
                    <a:pt x="973" y="486"/>
                  </a:cubicBezTo>
                  <a:cubicBezTo>
                    <a:pt x="976" y="488"/>
                    <a:pt x="979" y="488"/>
                    <a:pt x="982" y="488"/>
                  </a:cubicBezTo>
                  <a:cubicBezTo>
                    <a:pt x="997" y="488"/>
                    <a:pt x="1004" y="463"/>
                    <a:pt x="995" y="454"/>
                  </a:cubicBezTo>
                  <a:cubicBezTo>
                    <a:pt x="811" y="368"/>
                    <a:pt x="660" y="248"/>
                    <a:pt x="487" y="162"/>
                  </a:cubicBezTo>
                  <a:cubicBezTo>
                    <a:pt x="484" y="161"/>
                    <a:pt x="481" y="160"/>
                    <a:pt x="478" y="160"/>
                  </a:cubicBezTo>
                  <a:cubicBezTo>
                    <a:pt x="468" y="160"/>
                    <a:pt x="459" y="169"/>
                    <a:pt x="457" y="178"/>
                  </a:cubicBezTo>
                  <a:lnTo>
                    <a:pt x="457" y="178"/>
                  </a:lnTo>
                  <a:cubicBezTo>
                    <a:pt x="325" y="102"/>
                    <a:pt x="190" y="34"/>
                    <a:pt x="33"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1010;p27">
              <a:extLst>
                <a:ext uri="{FF2B5EF4-FFF2-40B4-BE49-F238E27FC236}">
                  <a16:creationId xmlns:a16="http://schemas.microsoft.com/office/drawing/2014/main" id="{7E28FDC8-0E62-42A2-86B3-08F955B365CF}"/>
                </a:ext>
              </a:extLst>
            </p:cNvPr>
            <p:cNvSpPr/>
            <p:nvPr/>
          </p:nvSpPr>
          <p:spPr>
            <a:xfrm>
              <a:off x="4800700" y="4741025"/>
              <a:ext cx="17850" cy="98450"/>
            </a:xfrm>
            <a:custGeom>
              <a:avLst/>
              <a:gdLst/>
              <a:ahLst/>
              <a:cxnLst/>
              <a:rect l="l" t="t" r="r" b="b"/>
              <a:pathLst>
                <a:path w="714" h="3938" extrusionOk="0">
                  <a:moveTo>
                    <a:pt x="119" y="88"/>
                  </a:moveTo>
                  <a:cubicBezTo>
                    <a:pt x="126" y="106"/>
                    <a:pt x="131" y="124"/>
                    <a:pt x="135" y="143"/>
                  </a:cubicBezTo>
                  <a:lnTo>
                    <a:pt x="135" y="143"/>
                  </a:lnTo>
                  <a:cubicBezTo>
                    <a:pt x="117" y="223"/>
                    <a:pt x="105" y="302"/>
                    <a:pt x="98" y="382"/>
                  </a:cubicBezTo>
                  <a:lnTo>
                    <a:pt x="98" y="382"/>
                  </a:lnTo>
                  <a:cubicBezTo>
                    <a:pt x="98" y="378"/>
                    <a:pt x="97" y="373"/>
                    <a:pt x="97" y="369"/>
                  </a:cubicBezTo>
                  <a:cubicBezTo>
                    <a:pt x="87" y="326"/>
                    <a:pt x="119" y="99"/>
                    <a:pt x="119" y="88"/>
                  </a:cubicBezTo>
                  <a:close/>
                  <a:moveTo>
                    <a:pt x="151" y="302"/>
                  </a:moveTo>
                  <a:cubicBezTo>
                    <a:pt x="152" y="324"/>
                    <a:pt x="152" y="347"/>
                    <a:pt x="152" y="369"/>
                  </a:cubicBezTo>
                  <a:cubicBezTo>
                    <a:pt x="152" y="466"/>
                    <a:pt x="140" y="563"/>
                    <a:pt x="129" y="661"/>
                  </a:cubicBezTo>
                  <a:lnTo>
                    <a:pt x="129" y="661"/>
                  </a:lnTo>
                  <a:cubicBezTo>
                    <a:pt x="128" y="542"/>
                    <a:pt x="134" y="422"/>
                    <a:pt x="151" y="302"/>
                  </a:cubicBezTo>
                  <a:close/>
                  <a:moveTo>
                    <a:pt x="303" y="1288"/>
                  </a:moveTo>
                  <a:cubicBezTo>
                    <a:pt x="298" y="1321"/>
                    <a:pt x="291" y="1359"/>
                    <a:pt x="284" y="1400"/>
                  </a:cubicBezTo>
                  <a:lnTo>
                    <a:pt x="284" y="1400"/>
                  </a:lnTo>
                  <a:cubicBezTo>
                    <a:pt x="287" y="1365"/>
                    <a:pt x="295" y="1326"/>
                    <a:pt x="303" y="1288"/>
                  </a:cubicBezTo>
                  <a:close/>
                  <a:moveTo>
                    <a:pt x="258" y="1574"/>
                  </a:moveTo>
                  <a:cubicBezTo>
                    <a:pt x="254" y="1627"/>
                    <a:pt x="248" y="1680"/>
                    <a:pt x="240" y="1734"/>
                  </a:cubicBezTo>
                  <a:lnTo>
                    <a:pt x="240" y="1734"/>
                  </a:lnTo>
                  <a:cubicBezTo>
                    <a:pt x="244" y="1680"/>
                    <a:pt x="250" y="1627"/>
                    <a:pt x="258" y="1574"/>
                  </a:cubicBezTo>
                  <a:close/>
                  <a:moveTo>
                    <a:pt x="432" y="1461"/>
                  </a:moveTo>
                  <a:cubicBezTo>
                    <a:pt x="432" y="1569"/>
                    <a:pt x="421" y="1677"/>
                    <a:pt x="411" y="1785"/>
                  </a:cubicBezTo>
                  <a:cubicBezTo>
                    <a:pt x="404" y="1832"/>
                    <a:pt x="384" y="1906"/>
                    <a:pt x="361" y="1970"/>
                  </a:cubicBezTo>
                  <a:lnTo>
                    <a:pt x="361" y="1970"/>
                  </a:lnTo>
                  <a:cubicBezTo>
                    <a:pt x="369" y="1864"/>
                    <a:pt x="383" y="1758"/>
                    <a:pt x="400" y="1655"/>
                  </a:cubicBezTo>
                  <a:cubicBezTo>
                    <a:pt x="411" y="1590"/>
                    <a:pt x="432" y="1493"/>
                    <a:pt x="432" y="1461"/>
                  </a:cubicBezTo>
                  <a:close/>
                  <a:moveTo>
                    <a:pt x="541" y="2357"/>
                  </a:moveTo>
                  <a:cubicBezTo>
                    <a:pt x="541" y="2530"/>
                    <a:pt x="551" y="2692"/>
                    <a:pt x="508" y="2865"/>
                  </a:cubicBezTo>
                  <a:cubicBezTo>
                    <a:pt x="502" y="2884"/>
                    <a:pt x="498" y="2892"/>
                    <a:pt x="494" y="2892"/>
                  </a:cubicBezTo>
                  <a:cubicBezTo>
                    <a:pt x="491" y="2892"/>
                    <a:pt x="488" y="2889"/>
                    <a:pt x="486" y="2882"/>
                  </a:cubicBezTo>
                  <a:lnTo>
                    <a:pt x="486" y="2882"/>
                  </a:lnTo>
                  <a:cubicBezTo>
                    <a:pt x="486" y="2873"/>
                    <a:pt x="486" y="2863"/>
                    <a:pt x="486" y="2854"/>
                  </a:cubicBezTo>
                  <a:cubicBezTo>
                    <a:pt x="497" y="2692"/>
                    <a:pt x="540" y="2508"/>
                    <a:pt x="541" y="2357"/>
                  </a:cubicBezTo>
                  <a:close/>
                  <a:moveTo>
                    <a:pt x="670" y="3502"/>
                  </a:moveTo>
                  <a:lnTo>
                    <a:pt x="670" y="3502"/>
                  </a:lnTo>
                  <a:cubicBezTo>
                    <a:pt x="670" y="3546"/>
                    <a:pt x="677" y="3634"/>
                    <a:pt x="675" y="3634"/>
                  </a:cubicBezTo>
                  <a:cubicBezTo>
                    <a:pt x="675" y="3634"/>
                    <a:pt x="674" y="3632"/>
                    <a:pt x="674" y="3628"/>
                  </a:cubicBezTo>
                  <a:lnTo>
                    <a:pt x="674" y="3628"/>
                  </a:lnTo>
                  <a:cubicBezTo>
                    <a:pt x="671" y="3580"/>
                    <a:pt x="670" y="3536"/>
                    <a:pt x="670" y="3502"/>
                  </a:cubicBezTo>
                  <a:close/>
                  <a:moveTo>
                    <a:pt x="105" y="1"/>
                  </a:moveTo>
                  <a:cubicBezTo>
                    <a:pt x="100" y="1"/>
                    <a:pt x="97" y="4"/>
                    <a:pt x="97" y="13"/>
                  </a:cubicBezTo>
                  <a:cubicBezTo>
                    <a:pt x="0" y="218"/>
                    <a:pt x="65" y="467"/>
                    <a:pt x="65" y="683"/>
                  </a:cubicBezTo>
                  <a:cubicBezTo>
                    <a:pt x="75" y="978"/>
                    <a:pt x="95" y="1273"/>
                    <a:pt x="133" y="1569"/>
                  </a:cubicBezTo>
                  <a:lnTo>
                    <a:pt x="133" y="1569"/>
                  </a:lnTo>
                  <a:cubicBezTo>
                    <a:pt x="133" y="1575"/>
                    <a:pt x="134" y="1580"/>
                    <a:pt x="135" y="1585"/>
                  </a:cubicBezTo>
                  <a:lnTo>
                    <a:pt x="135" y="1585"/>
                  </a:lnTo>
                  <a:cubicBezTo>
                    <a:pt x="137" y="1597"/>
                    <a:pt x="139" y="1610"/>
                    <a:pt x="140" y="1622"/>
                  </a:cubicBezTo>
                  <a:cubicBezTo>
                    <a:pt x="140" y="1622"/>
                    <a:pt x="140" y="1622"/>
                    <a:pt x="141" y="1622"/>
                  </a:cubicBezTo>
                  <a:lnTo>
                    <a:pt x="141" y="1622"/>
                  </a:lnTo>
                  <a:cubicBezTo>
                    <a:pt x="140" y="1644"/>
                    <a:pt x="140" y="1665"/>
                    <a:pt x="140" y="1687"/>
                  </a:cubicBezTo>
                  <a:cubicBezTo>
                    <a:pt x="140" y="1703"/>
                    <a:pt x="151" y="1712"/>
                    <a:pt x="162" y="1712"/>
                  </a:cubicBezTo>
                  <a:cubicBezTo>
                    <a:pt x="163" y="1712"/>
                    <a:pt x="163" y="1712"/>
                    <a:pt x="164" y="1711"/>
                  </a:cubicBezTo>
                  <a:lnTo>
                    <a:pt x="164" y="1711"/>
                  </a:lnTo>
                  <a:cubicBezTo>
                    <a:pt x="164" y="1829"/>
                    <a:pt x="168" y="1947"/>
                    <a:pt x="173" y="2065"/>
                  </a:cubicBezTo>
                  <a:cubicBezTo>
                    <a:pt x="173" y="2076"/>
                    <a:pt x="181" y="2082"/>
                    <a:pt x="189" y="2082"/>
                  </a:cubicBezTo>
                  <a:cubicBezTo>
                    <a:pt x="195" y="2082"/>
                    <a:pt x="201" y="2079"/>
                    <a:pt x="204" y="2072"/>
                  </a:cubicBezTo>
                  <a:lnTo>
                    <a:pt x="204" y="2072"/>
                  </a:lnTo>
                  <a:cubicBezTo>
                    <a:pt x="214" y="2119"/>
                    <a:pt x="229" y="2163"/>
                    <a:pt x="248" y="2205"/>
                  </a:cubicBezTo>
                  <a:cubicBezTo>
                    <a:pt x="254" y="2211"/>
                    <a:pt x="259" y="2214"/>
                    <a:pt x="265" y="2214"/>
                  </a:cubicBezTo>
                  <a:cubicBezTo>
                    <a:pt x="270" y="2214"/>
                    <a:pt x="276" y="2211"/>
                    <a:pt x="281" y="2205"/>
                  </a:cubicBezTo>
                  <a:cubicBezTo>
                    <a:pt x="290" y="2196"/>
                    <a:pt x="298" y="2185"/>
                    <a:pt x="305" y="2175"/>
                  </a:cubicBezTo>
                  <a:lnTo>
                    <a:pt x="305" y="2175"/>
                  </a:lnTo>
                  <a:cubicBezTo>
                    <a:pt x="307" y="2357"/>
                    <a:pt x="330" y="2537"/>
                    <a:pt x="378" y="2702"/>
                  </a:cubicBezTo>
                  <a:cubicBezTo>
                    <a:pt x="384" y="2713"/>
                    <a:pt x="394" y="2719"/>
                    <a:pt x="404" y="2719"/>
                  </a:cubicBezTo>
                  <a:cubicBezTo>
                    <a:pt x="413" y="2719"/>
                    <a:pt x="421" y="2713"/>
                    <a:pt x="421" y="2702"/>
                  </a:cubicBezTo>
                  <a:cubicBezTo>
                    <a:pt x="424" y="2689"/>
                    <a:pt x="426" y="2675"/>
                    <a:pt x="428" y="2661"/>
                  </a:cubicBezTo>
                  <a:lnTo>
                    <a:pt x="428" y="2661"/>
                  </a:lnTo>
                  <a:cubicBezTo>
                    <a:pt x="431" y="2735"/>
                    <a:pt x="437" y="2808"/>
                    <a:pt x="449" y="2881"/>
                  </a:cubicBezTo>
                  <a:lnTo>
                    <a:pt x="449" y="2881"/>
                  </a:lnTo>
                  <a:cubicBezTo>
                    <a:pt x="443" y="3035"/>
                    <a:pt x="453" y="3190"/>
                    <a:pt x="486" y="3340"/>
                  </a:cubicBezTo>
                  <a:cubicBezTo>
                    <a:pt x="486" y="3348"/>
                    <a:pt x="497" y="3355"/>
                    <a:pt x="507" y="3355"/>
                  </a:cubicBezTo>
                  <a:cubicBezTo>
                    <a:pt x="511" y="3355"/>
                    <a:pt x="516" y="3354"/>
                    <a:pt x="519" y="3351"/>
                  </a:cubicBezTo>
                  <a:cubicBezTo>
                    <a:pt x="551" y="3311"/>
                    <a:pt x="576" y="3266"/>
                    <a:pt x="595" y="3218"/>
                  </a:cubicBezTo>
                  <a:lnTo>
                    <a:pt x="595" y="3218"/>
                  </a:lnTo>
                  <a:cubicBezTo>
                    <a:pt x="601" y="3372"/>
                    <a:pt x="618" y="3525"/>
                    <a:pt x="643" y="3676"/>
                  </a:cubicBezTo>
                  <a:lnTo>
                    <a:pt x="643" y="3676"/>
                  </a:lnTo>
                  <a:cubicBezTo>
                    <a:pt x="643" y="3754"/>
                    <a:pt x="649" y="3833"/>
                    <a:pt x="649" y="3912"/>
                  </a:cubicBezTo>
                  <a:cubicBezTo>
                    <a:pt x="649" y="3929"/>
                    <a:pt x="659" y="3937"/>
                    <a:pt x="670" y="3937"/>
                  </a:cubicBezTo>
                  <a:cubicBezTo>
                    <a:pt x="681" y="3937"/>
                    <a:pt x="692" y="3929"/>
                    <a:pt x="692" y="3912"/>
                  </a:cubicBezTo>
                  <a:cubicBezTo>
                    <a:pt x="687" y="3854"/>
                    <a:pt x="682" y="3785"/>
                    <a:pt x="678" y="3717"/>
                  </a:cubicBezTo>
                  <a:lnTo>
                    <a:pt x="678" y="3717"/>
                  </a:lnTo>
                  <a:cubicBezTo>
                    <a:pt x="680" y="3714"/>
                    <a:pt x="681" y="3711"/>
                    <a:pt x="681" y="3708"/>
                  </a:cubicBezTo>
                  <a:cubicBezTo>
                    <a:pt x="702" y="3621"/>
                    <a:pt x="713" y="3535"/>
                    <a:pt x="713" y="3437"/>
                  </a:cubicBezTo>
                  <a:cubicBezTo>
                    <a:pt x="713" y="3426"/>
                    <a:pt x="705" y="3421"/>
                    <a:pt x="696" y="3421"/>
                  </a:cubicBezTo>
                  <a:cubicBezTo>
                    <a:pt x="686" y="3421"/>
                    <a:pt x="675" y="3426"/>
                    <a:pt x="670" y="3437"/>
                  </a:cubicBezTo>
                  <a:cubicBezTo>
                    <a:pt x="664" y="3458"/>
                    <a:pt x="659" y="3480"/>
                    <a:pt x="656" y="3502"/>
                  </a:cubicBezTo>
                  <a:lnTo>
                    <a:pt x="656" y="3502"/>
                  </a:lnTo>
                  <a:cubicBezTo>
                    <a:pt x="653" y="3486"/>
                    <a:pt x="651" y="3468"/>
                    <a:pt x="649" y="3448"/>
                  </a:cubicBezTo>
                  <a:cubicBezTo>
                    <a:pt x="638" y="3337"/>
                    <a:pt x="628" y="3227"/>
                    <a:pt x="627" y="3115"/>
                  </a:cubicBezTo>
                  <a:lnTo>
                    <a:pt x="627" y="3115"/>
                  </a:lnTo>
                  <a:cubicBezTo>
                    <a:pt x="655" y="2995"/>
                    <a:pt x="659" y="2865"/>
                    <a:pt x="659" y="2746"/>
                  </a:cubicBezTo>
                  <a:cubicBezTo>
                    <a:pt x="659" y="2735"/>
                    <a:pt x="651" y="2729"/>
                    <a:pt x="642" y="2729"/>
                  </a:cubicBezTo>
                  <a:cubicBezTo>
                    <a:pt x="632" y="2729"/>
                    <a:pt x="621" y="2735"/>
                    <a:pt x="616" y="2746"/>
                  </a:cubicBezTo>
                  <a:cubicBezTo>
                    <a:pt x="601" y="2853"/>
                    <a:pt x="594" y="2959"/>
                    <a:pt x="593" y="3066"/>
                  </a:cubicBezTo>
                  <a:lnTo>
                    <a:pt x="593" y="3066"/>
                  </a:lnTo>
                  <a:cubicBezTo>
                    <a:pt x="583" y="3104"/>
                    <a:pt x="512" y="3254"/>
                    <a:pt x="508" y="3254"/>
                  </a:cubicBezTo>
                  <a:cubicBezTo>
                    <a:pt x="508" y="3254"/>
                    <a:pt x="508" y="3254"/>
                    <a:pt x="508" y="3254"/>
                  </a:cubicBezTo>
                  <a:cubicBezTo>
                    <a:pt x="493" y="3163"/>
                    <a:pt x="488" y="3073"/>
                    <a:pt x="487" y="2979"/>
                  </a:cubicBezTo>
                  <a:lnTo>
                    <a:pt x="487" y="2979"/>
                  </a:lnTo>
                  <a:cubicBezTo>
                    <a:pt x="491" y="2978"/>
                    <a:pt x="494" y="2976"/>
                    <a:pt x="497" y="2973"/>
                  </a:cubicBezTo>
                  <a:cubicBezTo>
                    <a:pt x="616" y="2779"/>
                    <a:pt x="584" y="2519"/>
                    <a:pt x="584" y="2303"/>
                  </a:cubicBezTo>
                  <a:cubicBezTo>
                    <a:pt x="584" y="2290"/>
                    <a:pt x="571" y="2280"/>
                    <a:pt x="559" y="2280"/>
                  </a:cubicBezTo>
                  <a:cubicBezTo>
                    <a:pt x="552" y="2280"/>
                    <a:pt x="544" y="2284"/>
                    <a:pt x="541" y="2292"/>
                  </a:cubicBezTo>
                  <a:cubicBezTo>
                    <a:pt x="508" y="2419"/>
                    <a:pt x="481" y="2550"/>
                    <a:pt x="465" y="2683"/>
                  </a:cubicBezTo>
                  <a:lnTo>
                    <a:pt x="465" y="2683"/>
                  </a:lnTo>
                  <a:cubicBezTo>
                    <a:pt x="465" y="2671"/>
                    <a:pt x="464" y="2662"/>
                    <a:pt x="464" y="2659"/>
                  </a:cubicBezTo>
                  <a:cubicBezTo>
                    <a:pt x="464" y="2573"/>
                    <a:pt x="464" y="2486"/>
                    <a:pt x="476" y="2411"/>
                  </a:cubicBezTo>
                  <a:cubicBezTo>
                    <a:pt x="486" y="2217"/>
                    <a:pt x="508" y="2033"/>
                    <a:pt x="529" y="1849"/>
                  </a:cubicBezTo>
                  <a:cubicBezTo>
                    <a:pt x="529" y="1839"/>
                    <a:pt x="521" y="1833"/>
                    <a:pt x="512" y="1833"/>
                  </a:cubicBezTo>
                  <a:cubicBezTo>
                    <a:pt x="502" y="1833"/>
                    <a:pt x="492" y="1839"/>
                    <a:pt x="486" y="1849"/>
                  </a:cubicBezTo>
                  <a:cubicBezTo>
                    <a:pt x="454" y="2033"/>
                    <a:pt x="443" y="2227"/>
                    <a:pt x="421" y="2422"/>
                  </a:cubicBezTo>
                  <a:cubicBezTo>
                    <a:pt x="421" y="2448"/>
                    <a:pt x="421" y="2624"/>
                    <a:pt x="405" y="2624"/>
                  </a:cubicBezTo>
                  <a:cubicBezTo>
                    <a:pt x="401" y="2624"/>
                    <a:pt x="396" y="2613"/>
                    <a:pt x="389" y="2584"/>
                  </a:cubicBezTo>
                  <a:cubicBezTo>
                    <a:pt x="368" y="2476"/>
                    <a:pt x="356" y="2357"/>
                    <a:pt x="356" y="2249"/>
                  </a:cubicBezTo>
                  <a:cubicBezTo>
                    <a:pt x="354" y="2199"/>
                    <a:pt x="353" y="2149"/>
                    <a:pt x="354" y="2098"/>
                  </a:cubicBezTo>
                  <a:lnTo>
                    <a:pt x="354" y="2098"/>
                  </a:lnTo>
                  <a:cubicBezTo>
                    <a:pt x="468" y="1891"/>
                    <a:pt x="476" y="1624"/>
                    <a:pt x="476" y="1396"/>
                  </a:cubicBezTo>
                  <a:cubicBezTo>
                    <a:pt x="476" y="1385"/>
                    <a:pt x="467" y="1379"/>
                    <a:pt x="458" y="1379"/>
                  </a:cubicBezTo>
                  <a:cubicBezTo>
                    <a:pt x="448" y="1379"/>
                    <a:pt x="438" y="1385"/>
                    <a:pt x="432" y="1396"/>
                  </a:cubicBezTo>
                  <a:cubicBezTo>
                    <a:pt x="358" y="1606"/>
                    <a:pt x="314" y="1843"/>
                    <a:pt x="307" y="2081"/>
                  </a:cubicBezTo>
                  <a:lnTo>
                    <a:pt x="307" y="2081"/>
                  </a:lnTo>
                  <a:cubicBezTo>
                    <a:pt x="297" y="2092"/>
                    <a:pt x="289" y="2099"/>
                    <a:pt x="280" y="2099"/>
                  </a:cubicBezTo>
                  <a:cubicBezTo>
                    <a:pt x="260" y="2099"/>
                    <a:pt x="244" y="2060"/>
                    <a:pt x="238" y="1957"/>
                  </a:cubicBezTo>
                  <a:cubicBezTo>
                    <a:pt x="238" y="1952"/>
                    <a:pt x="237" y="1947"/>
                    <a:pt x="237" y="1941"/>
                  </a:cubicBezTo>
                  <a:lnTo>
                    <a:pt x="237" y="1941"/>
                  </a:lnTo>
                  <a:cubicBezTo>
                    <a:pt x="290" y="1712"/>
                    <a:pt x="313" y="1482"/>
                    <a:pt x="313" y="1244"/>
                  </a:cubicBezTo>
                  <a:cubicBezTo>
                    <a:pt x="313" y="1231"/>
                    <a:pt x="301" y="1222"/>
                    <a:pt x="291" y="1222"/>
                  </a:cubicBezTo>
                  <a:cubicBezTo>
                    <a:pt x="286" y="1222"/>
                    <a:pt x="281" y="1225"/>
                    <a:pt x="281" y="1233"/>
                  </a:cubicBezTo>
                  <a:cubicBezTo>
                    <a:pt x="249" y="1359"/>
                    <a:pt x="214" y="1504"/>
                    <a:pt x="195" y="1652"/>
                  </a:cubicBezTo>
                  <a:lnTo>
                    <a:pt x="195" y="1652"/>
                  </a:lnTo>
                  <a:cubicBezTo>
                    <a:pt x="196" y="1590"/>
                    <a:pt x="199" y="1528"/>
                    <a:pt x="203" y="1467"/>
                  </a:cubicBezTo>
                  <a:lnTo>
                    <a:pt x="203" y="1467"/>
                  </a:lnTo>
                  <a:cubicBezTo>
                    <a:pt x="237" y="1208"/>
                    <a:pt x="300" y="952"/>
                    <a:pt x="292" y="683"/>
                  </a:cubicBezTo>
                  <a:cubicBezTo>
                    <a:pt x="292" y="672"/>
                    <a:pt x="284" y="666"/>
                    <a:pt x="274" y="666"/>
                  </a:cubicBezTo>
                  <a:cubicBezTo>
                    <a:pt x="265" y="666"/>
                    <a:pt x="254" y="672"/>
                    <a:pt x="248" y="683"/>
                  </a:cubicBezTo>
                  <a:cubicBezTo>
                    <a:pt x="234" y="760"/>
                    <a:pt x="221" y="838"/>
                    <a:pt x="210" y="917"/>
                  </a:cubicBezTo>
                  <a:lnTo>
                    <a:pt x="210" y="917"/>
                  </a:lnTo>
                  <a:cubicBezTo>
                    <a:pt x="212" y="893"/>
                    <a:pt x="214" y="868"/>
                    <a:pt x="216" y="844"/>
                  </a:cubicBezTo>
                  <a:cubicBezTo>
                    <a:pt x="216" y="829"/>
                    <a:pt x="217" y="815"/>
                    <a:pt x="217" y="801"/>
                  </a:cubicBezTo>
                  <a:lnTo>
                    <a:pt x="217" y="801"/>
                  </a:lnTo>
                  <a:cubicBezTo>
                    <a:pt x="246" y="633"/>
                    <a:pt x="272" y="465"/>
                    <a:pt x="260" y="294"/>
                  </a:cubicBezTo>
                  <a:cubicBezTo>
                    <a:pt x="260" y="277"/>
                    <a:pt x="251" y="269"/>
                    <a:pt x="243" y="269"/>
                  </a:cubicBezTo>
                  <a:cubicBezTo>
                    <a:pt x="235" y="269"/>
                    <a:pt x="227" y="277"/>
                    <a:pt x="227" y="294"/>
                  </a:cubicBezTo>
                  <a:cubicBezTo>
                    <a:pt x="207" y="466"/>
                    <a:pt x="190" y="639"/>
                    <a:pt x="176" y="812"/>
                  </a:cubicBezTo>
                  <a:lnTo>
                    <a:pt x="176" y="812"/>
                  </a:lnTo>
                  <a:cubicBezTo>
                    <a:pt x="171" y="841"/>
                    <a:pt x="166" y="870"/>
                    <a:pt x="162" y="899"/>
                  </a:cubicBezTo>
                  <a:cubicBezTo>
                    <a:pt x="155" y="913"/>
                    <a:pt x="153" y="1028"/>
                    <a:pt x="149" y="1070"/>
                  </a:cubicBezTo>
                  <a:lnTo>
                    <a:pt x="149" y="1070"/>
                  </a:lnTo>
                  <a:cubicBezTo>
                    <a:pt x="145" y="1014"/>
                    <a:pt x="140" y="958"/>
                    <a:pt x="137" y="902"/>
                  </a:cubicBezTo>
                  <a:lnTo>
                    <a:pt x="137" y="902"/>
                  </a:lnTo>
                  <a:cubicBezTo>
                    <a:pt x="146" y="657"/>
                    <a:pt x="217" y="413"/>
                    <a:pt x="174" y="173"/>
                  </a:cubicBezTo>
                  <a:lnTo>
                    <a:pt x="174" y="173"/>
                  </a:lnTo>
                  <a:cubicBezTo>
                    <a:pt x="177" y="159"/>
                    <a:pt x="180" y="145"/>
                    <a:pt x="184" y="131"/>
                  </a:cubicBezTo>
                  <a:cubicBezTo>
                    <a:pt x="184" y="118"/>
                    <a:pt x="172" y="109"/>
                    <a:pt x="160" y="109"/>
                  </a:cubicBezTo>
                  <a:cubicBezTo>
                    <a:pt x="160" y="109"/>
                    <a:pt x="160" y="109"/>
                    <a:pt x="159" y="109"/>
                  </a:cubicBezTo>
                  <a:lnTo>
                    <a:pt x="159" y="109"/>
                  </a:lnTo>
                  <a:cubicBezTo>
                    <a:pt x="152" y="80"/>
                    <a:pt x="142" y="52"/>
                    <a:pt x="130" y="23"/>
                  </a:cubicBezTo>
                  <a:cubicBezTo>
                    <a:pt x="123" y="10"/>
                    <a:pt x="112" y="1"/>
                    <a:pt x="105"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1011;p27">
              <a:extLst>
                <a:ext uri="{FF2B5EF4-FFF2-40B4-BE49-F238E27FC236}">
                  <a16:creationId xmlns:a16="http://schemas.microsoft.com/office/drawing/2014/main" id="{06A85073-6FDA-4CE5-8101-B13ADF98BB3B}"/>
                </a:ext>
              </a:extLst>
            </p:cNvPr>
            <p:cNvSpPr/>
            <p:nvPr/>
          </p:nvSpPr>
          <p:spPr>
            <a:xfrm>
              <a:off x="4865625" y="4739750"/>
              <a:ext cx="25025" cy="102300"/>
            </a:xfrm>
            <a:custGeom>
              <a:avLst/>
              <a:gdLst/>
              <a:ahLst/>
              <a:cxnLst/>
              <a:rect l="l" t="t" r="r" b="b"/>
              <a:pathLst>
                <a:path w="1001" h="4092" extrusionOk="0">
                  <a:moveTo>
                    <a:pt x="428" y="2549"/>
                  </a:moveTo>
                  <a:lnTo>
                    <a:pt x="428" y="2549"/>
                  </a:lnTo>
                  <a:cubicBezTo>
                    <a:pt x="428" y="2550"/>
                    <a:pt x="427" y="2551"/>
                    <a:pt x="427" y="2552"/>
                  </a:cubicBezTo>
                  <a:lnTo>
                    <a:pt x="427" y="2552"/>
                  </a:lnTo>
                  <a:cubicBezTo>
                    <a:pt x="427" y="2551"/>
                    <a:pt x="428" y="2550"/>
                    <a:pt x="428" y="2549"/>
                  </a:cubicBezTo>
                  <a:close/>
                  <a:moveTo>
                    <a:pt x="980" y="0"/>
                  </a:moveTo>
                  <a:cubicBezTo>
                    <a:pt x="976" y="0"/>
                    <a:pt x="972" y="3"/>
                    <a:pt x="969" y="9"/>
                  </a:cubicBezTo>
                  <a:cubicBezTo>
                    <a:pt x="904" y="96"/>
                    <a:pt x="860" y="182"/>
                    <a:pt x="828" y="280"/>
                  </a:cubicBezTo>
                  <a:cubicBezTo>
                    <a:pt x="821" y="293"/>
                    <a:pt x="835" y="302"/>
                    <a:pt x="849" y="302"/>
                  </a:cubicBezTo>
                  <a:cubicBezTo>
                    <a:pt x="858" y="302"/>
                    <a:pt x="867" y="299"/>
                    <a:pt x="871" y="290"/>
                  </a:cubicBezTo>
                  <a:cubicBezTo>
                    <a:pt x="892" y="215"/>
                    <a:pt x="914" y="150"/>
                    <a:pt x="957" y="96"/>
                  </a:cubicBezTo>
                  <a:lnTo>
                    <a:pt x="957" y="96"/>
                  </a:lnTo>
                  <a:cubicBezTo>
                    <a:pt x="936" y="129"/>
                    <a:pt x="882" y="290"/>
                    <a:pt x="871" y="312"/>
                  </a:cubicBezTo>
                  <a:cubicBezTo>
                    <a:pt x="806" y="441"/>
                    <a:pt x="731" y="550"/>
                    <a:pt x="676" y="669"/>
                  </a:cubicBezTo>
                  <a:cubicBezTo>
                    <a:pt x="668" y="686"/>
                    <a:pt x="681" y="704"/>
                    <a:pt x="697" y="704"/>
                  </a:cubicBezTo>
                  <a:cubicBezTo>
                    <a:pt x="701" y="704"/>
                    <a:pt x="705" y="703"/>
                    <a:pt x="709" y="701"/>
                  </a:cubicBezTo>
                  <a:cubicBezTo>
                    <a:pt x="759" y="651"/>
                    <a:pt x="803" y="607"/>
                    <a:pt x="845" y="560"/>
                  </a:cubicBezTo>
                  <a:lnTo>
                    <a:pt x="845" y="560"/>
                  </a:lnTo>
                  <a:cubicBezTo>
                    <a:pt x="751" y="753"/>
                    <a:pt x="650" y="928"/>
                    <a:pt x="568" y="1123"/>
                  </a:cubicBezTo>
                  <a:cubicBezTo>
                    <a:pt x="561" y="1138"/>
                    <a:pt x="575" y="1153"/>
                    <a:pt x="588" y="1153"/>
                  </a:cubicBezTo>
                  <a:cubicBezTo>
                    <a:pt x="593" y="1153"/>
                    <a:pt x="598" y="1150"/>
                    <a:pt x="601" y="1144"/>
                  </a:cubicBezTo>
                  <a:cubicBezTo>
                    <a:pt x="651" y="1073"/>
                    <a:pt x="693" y="992"/>
                    <a:pt x="742" y="921"/>
                  </a:cubicBezTo>
                  <a:lnTo>
                    <a:pt x="742" y="921"/>
                  </a:lnTo>
                  <a:cubicBezTo>
                    <a:pt x="650" y="1080"/>
                    <a:pt x="541" y="1233"/>
                    <a:pt x="460" y="1414"/>
                  </a:cubicBezTo>
                  <a:cubicBezTo>
                    <a:pt x="453" y="1429"/>
                    <a:pt x="462" y="1444"/>
                    <a:pt x="475" y="1444"/>
                  </a:cubicBezTo>
                  <a:cubicBezTo>
                    <a:pt x="481" y="1444"/>
                    <a:pt x="487" y="1442"/>
                    <a:pt x="493" y="1435"/>
                  </a:cubicBezTo>
                  <a:cubicBezTo>
                    <a:pt x="580" y="1371"/>
                    <a:pt x="633" y="1306"/>
                    <a:pt x="698" y="1219"/>
                  </a:cubicBezTo>
                  <a:cubicBezTo>
                    <a:pt x="741" y="1169"/>
                    <a:pt x="813" y="1033"/>
                    <a:pt x="815" y="1033"/>
                  </a:cubicBezTo>
                  <a:lnTo>
                    <a:pt x="815" y="1033"/>
                  </a:lnTo>
                  <a:cubicBezTo>
                    <a:pt x="816" y="1033"/>
                    <a:pt x="799" y="1068"/>
                    <a:pt x="752" y="1166"/>
                  </a:cubicBezTo>
                  <a:cubicBezTo>
                    <a:pt x="633" y="1392"/>
                    <a:pt x="450" y="1555"/>
                    <a:pt x="352" y="1792"/>
                  </a:cubicBezTo>
                  <a:cubicBezTo>
                    <a:pt x="344" y="1801"/>
                    <a:pt x="363" y="1817"/>
                    <a:pt x="377" y="1817"/>
                  </a:cubicBezTo>
                  <a:cubicBezTo>
                    <a:pt x="380" y="1817"/>
                    <a:pt x="383" y="1816"/>
                    <a:pt x="385" y="1814"/>
                  </a:cubicBezTo>
                  <a:cubicBezTo>
                    <a:pt x="458" y="1765"/>
                    <a:pt x="520" y="1703"/>
                    <a:pt x="576" y="1635"/>
                  </a:cubicBezTo>
                  <a:lnTo>
                    <a:pt x="576" y="1635"/>
                  </a:lnTo>
                  <a:cubicBezTo>
                    <a:pt x="530" y="1718"/>
                    <a:pt x="490" y="1804"/>
                    <a:pt x="460" y="1900"/>
                  </a:cubicBezTo>
                  <a:cubicBezTo>
                    <a:pt x="450" y="1911"/>
                    <a:pt x="472" y="1922"/>
                    <a:pt x="493" y="1922"/>
                  </a:cubicBezTo>
                  <a:cubicBezTo>
                    <a:pt x="541" y="1889"/>
                    <a:pt x="581" y="1851"/>
                    <a:pt x="617" y="1809"/>
                  </a:cubicBezTo>
                  <a:lnTo>
                    <a:pt x="617" y="1809"/>
                  </a:lnTo>
                  <a:cubicBezTo>
                    <a:pt x="521" y="1943"/>
                    <a:pt x="422" y="2076"/>
                    <a:pt x="331" y="2213"/>
                  </a:cubicBezTo>
                  <a:cubicBezTo>
                    <a:pt x="322" y="2222"/>
                    <a:pt x="335" y="2238"/>
                    <a:pt x="345" y="2238"/>
                  </a:cubicBezTo>
                  <a:cubicBezTo>
                    <a:pt x="348" y="2238"/>
                    <a:pt x="350" y="2237"/>
                    <a:pt x="352" y="2235"/>
                  </a:cubicBezTo>
                  <a:cubicBezTo>
                    <a:pt x="387" y="2213"/>
                    <a:pt x="418" y="2191"/>
                    <a:pt x="448" y="2167"/>
                  </a:cubicBezTo>
                  <a:lnTo>
                    <a:pt x="448" y="2167"/>
                  </a:lnTo>
                  <a:cubicBezTo>
                    <a:pt x="316" y="2328"/>
                    <a:pt x="190" y="2491"/>
                    <a:pt x="115" y="2689"/>
                  </a:cubicBezTo>
                  <a:cubicBezTo>
                    <a:pt x="107" y="2704"/>
                    <a:pt x="117" y="2715"/>
                    <a:pt x="131" y="2715"/>
                  </a:cubicBezTo>
                  <a:cubicBezTo>
                    <a:pt x="136" y="2715"/>
                    <a:pt x="142" y="2713"/>
                    <a:pt x="147" y="2710"/>
                  </a:cubicBezTo>
                  <a:cubicBezTo>
                    <a:pt x="281" y="2621"/>
                    <a:pt x="363" y="2503"/>
                    <a:pt x="454" y="2379"/>
                  </a:cubicBezTo>
                  <a:lnTo>
                    <a:pt x="454" y="2379"/>
                  </a:lnTo>
                  <a:cubicBezTo>
                    <a:pt x="331" y="2554"/>
                    <a:pt x="226" y="2771"/>
                    <a:pt x="115" y="2948"/>
                  </a:cubicBezTo>
                  <a:cubicBezTo>
                    <a:pt x="107" y="2963"/>
                    <a:pt x="121" y="2978"/>
                    <a:pt x="134" y="2978"/>
                  </a:cubicBezTo>
                  <a:cubicBezTo>
                    <a:pt x="139" y="2978"/>
                    <a:pt x="144" y="2976"/>
                    <a:pt x="147" y="2970"/>
                  </a:cubicBezTo>
                  <a:cubicBezTo>
                    <a:pt x="201" y="2894"/>
                    <a:pt x="255" y="2808"/>
                    <a:pt x="309" y="2732"/>
                  </a:cubicBezTo>
                  <a:cubicBezTo>
                    <a:pt x="321" y="2720"/>
                    <a:pt x="333" y="2707"/>
                    <a:pt x="343" y="2694"/>
                  </a:cubicBezTo>
                  <a:lnTo>
                    <a:pt x="343" y="2694"/>
                  </a:lnTo>
                  <a:cubicBezTo>
                    <a:pt x="249" y="2850"/>
                    <a:pt x="146" y="2997"/>
                    <a:pt x="93" y="3164"/>
                  </a:cubicBezTo>
                  <a:cubicBezTo>
                    <a:pt x="85" y="3180"/>
                    <a:pt x="95" y="3190"/>
                    <a:pt x="109" y="3190"/>
                  </a:cubicBezTo>
                  <a:cubicBezTo>
                    <a:pt x="114" y="3190"/>
                    <a:pt x="120" y="3189"/>
                    <a:pt x="126" y="3186"/>
                  </a:cubicBezTo>
                  <a:cubicBezTo>
                    <a:pt x="131" y="3179"/>
                    <a:pt x="137" y="3172"/>
                    <a:pt x="143" y="3165"/>
                  </a:cubicBezTo>
                  <a:lnTo>
                    <a:pt x="143" y="3165"/>
                  </a:lnTo>
                  <a:cubicBezTo>
                    <a:pt x="92" y="3250"/>
                    <a:pt x="44" y="3338"/>
                    <a:pt x="7" y="3435"/>
                  </a:cubicBezTo>
                  <a:cubicBezTo>
                    <a:pt x="0" y="3448"/>
                    <a:pt x="10" y="3457"/>
                    <a:pt x="23" y="3457"/>
                  </a:cubicBezTo>
                  <a:cubicBezTo>
                    <a:pt x="32" y="3457"/>
                    <a:pt x="41" y="3453"/>
                    <a:pt x="50" y="3445"/>
                  </a:cubicBezTo>
                  <a:cubicBezTo>
                    <a:pt x="104" y="3370"/>
                    <a:pt x="158" y="3294"/>
                    <a:pt x="212" y="3207"/>
                  </a:cubicBezTo>
                  <a:cubicBezTo>
                    <a:pt x="234" y="3178"/>
                    <a:pt x="353" y="2996"/>
                    <a:pt x="373" y="2996"/>
                  </a:cubicBezTo>
                  <a:cubicBezTo>
                    <a:pt x="382" y="2996"/>
                    <a:pt x="371" y="3034"/>
                    <a:pt x="320" y="3142"/>
                  </a:cubicBezTo>
                  <a:cubicBezTo>
                    <a:pt x="244" y="3326"/>
                    <a:pt x="136" y="3488"/>
                    <a:pt x="61" y="3672"/>
                  </a:cubicBezTo>
                  <a:cubicBezTo>
                    <a:pt x="54" y="3685"/>
                    <a:pt x="64" y="3694"/>
                    <a:pt x="75" y="3694"/>
                  </a:cubicBezTo>
                  <a:cubicBezTo>
                    <a:pt x="80" y="3694"/>
                    <a:pt x="86" y="3692"/>
                    <a:pt x="90" y="3688"/>
                  </a:cubicBezTo>
                  <a:lnTo>
                    <a:pt x="90" y="3688"/>
                  </a:lnTo>
                  <a:cubicBezTo>
                    <a:pt x="80" y="3707"/>
                    <a:pt x="70" y="3727"/>
                    <a:pt x="61" y="3747"/>
                  </a:cubicBezTo>
                  <a:cubicBezTo>
                    <a:pt x="53" y="3763"/>
                    <a:pt x="68" y="3773"/>
                    <a:pt x="81" y="3773"/>
                  </a:cubicBezTo>
                  <a:cubicBezTo>
                    <a:pt x="86" y="3773"/>
                    <a:pt x="90" y="3772"/>
                    <a:pt x="93" y="3769"/>
                  </a:cubicBezTo>
                  <a:lnTo>
                    <a:pt x="93" y="3769"/>
                  </a:lnTo>
                  <a:cubicBezTo>
                    <a:pt x="92" y="3770"/>
                    <a:pt x="92" y="3771"/>
                    <a:pt x="93" y="3771"/>
                  </a:cubicBezTo>
                  <a:cubicBezTo>
                    <a:pt x="96" y="3771"/>
                    <a:pt x="209" y="3606"/>
                    <a:pt x="213" y="3606"/>
                  </a:cubicBezTo>
                  <a:lnTo>
                    <a:pt x="213" y="3606"/>
                  </a:lnTo>
                  <a:cubicBezTo>
                    <a:pt x="213" y="3606"/>
                    <a:pt x="213" y="3606"/>
                    <a:pt x="212" y="3607"/>
                  </a:cubicBezTo>
                  <a:cubicBezTo>
                    <a:pt x="158" y="3726"/>
                    <a:pt x="93" y="3823"/>
                    <a:pt x="39" y="3931"/>
                  </a:cubicBezTo>
                  <a:cubicBezTo>
                    <a:pt x="28" y="3942"/>
                    <a:pt x="39" y="3963"/>
                    <a:pt x="50" y="3963"/>
                  </a:cubicBezTo>
                  <a:cubicBezTo>
                    <a:pt x="70" y="3961"/>
                    <a:pt x="85" y="3959"/>
                    <a:pt x="94" y="3959"/>
                  </a:cubicBezTo>
                  <a:cubicBezTo>
                    <a:pt x="123" y="3959"/>
                    <a:pt x="97" y="3979"/>
                    <a:pt x="39" y="4061"/>
                  </a:cubicBezTo>
                  <a:cubicBezTo>
                    <a:pt x="24" y="4076"/>
                    <a:pt x="41" y="4092"/>
                    <a:pt x="56" y="4092"/>
                  </a:cubicBezTo>
                  <a:cubicBezTo>
                    <a:pt x="62" y="4092"/>
                    <a:pt x="68" y="4089"/>
                    <a:pt x="71" y="4083"/>
                  </a:cubicBezTo>
                  <a:cubicBezTo>
                    <a:pt x="115" y="4028"/>
                    <a:pt x="126" y="3985"/>
                    <a:pt x="158" y="3920"/>
                  </a:cubicBezTo>
                  <a:cubicBezTo>
                    <a:pt x="158" y="3904"/>
                    <a:pt x="146" y="3895"/>
                    <a:pt x="136" y="3895"/>
                  </a:cubicBezTo>
                  <a:cubicBezTo>
                    <a:pt x="132" y="3895"/>
                    <a:pt x="129" y="3896"/>
                    <a:pt x="126" y="3899"/>
                  </a:cubicBezTo>
                  <a:cubicBezTo>
                    <a:pt x="93" y="3855"/>
                    <a:pt x="104" y="3823"/>
                    <a:pt x="158" y="3791"/>
                  </a:cubicBezTo>
                  <a:cubicBezTo>
                    <a:pt x="201" y="3715"/>
                    <a:pt x="244" y="3639"/>
                    <a:pt x="287" y="3553"/>
                  </a:cubicBezTo>
                  <a:cubicBezTo>
                    <a:pt x="287" y="3538"/>
                    <a:pt x="277" y="3522"/>
                    <a:pt x="267" y="3522"/>
                  </a:cubicBezTo>
                  <a:cubicBezTo>
                    <a:pt x="263" y="3522"/>
                    <a:pt x="259" y="3525"/>
                    <a:pt x="255" y="3531"/>
                  </a:cubicBezTo>
                  <a:cubicBezTo>
                    <a:pt x="224" y="3556"/>
                    <a:pt x="197" y="3579"/>
                    <a:pt x="173" y="3603"/>
                  </a:cubicBezTo>
                  <a:lnTo>
                    <a:pt x="173" y="3603"/>
                  </a:lnTo>
                  <a:cubicBezTo>
                    <a:pt x="209" y="3530"/>
                    <a:pt x="252" y="3457"/>
                    <a:pt x="295" y="3386"/>
                  </a:cubicBezTo>
                  <a:lnTo>
                    <a:pt x="295" y="3386"/>
                  </a:lnTo>
                  <a:cubicBezTo>
                    <a:pt x="336" y="3357"/>
                    <a:pt x="353" y="3333"/>
                    <a:pt x="339" y="3314"/>
                  </a:cubicBezTo>
                  <a:lnTo>
                    <a:pt x="339" y="3314"/>
                  </a:lnTo>
                  <a:cubicBezTo>
                    <a:pt x="355" y="3289"/>
                    <a:pt x="370" y="3264"/>
                    <a:pt x="385" y="3240"/>
                  </a:cubicBezTo>
                  <a:cubicBezTo>
                    <a:pt x="399" y="3219"/>
                    <a:pt x="390" y="3207"/>
                    <a:pt x="377" y="3207"/>
                  </a:cubicBezTo>
                  <a:cubicBezTo>
                    <a:pt x="369" y="3207"/>
                    <a:pt x="360" y="3211"/>
                    <a:pt x="352" y="3218"/>
                  </a:cubicBezTo>
                  <a:cubicBezTo>
                    <a:pt x="309" y="3294"/>
                    <a:pt x="255" y="3370"/>
                    <a:pt x="212" y="3445"/>
                  </a:cubicBezTo>
                  <a:cubicBezTo>
                    <a:pt x="212" y="3446"/>
                    <a:pt x="211" y="3447"/>
                    <a:pt x="210" y="3448"/>
                  </a:cubicBezTo>
                  <a:lnTo>
                    <a:pt x="210" y="3448"/>
                  </a:lnTo>
                  <a:cubicBezTo>
                    <a:pt x="295" y="3282"/>
                    <a:pt x="397" y="3125"/>
                    <a:pt x="450" y="2938"/>
                  </a:cubicBezTo>
                  <a:cubicBezTo>
                    <a:pt x="450" y="2922"/>
                    <a:pt x="438" y="2912"/>
                    <a:pt x="424" y="2912"/>
                  </a:cubicBezTo>
                  <a:cubicBezTo>
                    <a:pt x="418" y="2912"/>
                    <a:pt x="413" y="2913"/>
                    <a:pt x="407" y="2916"/>
                  </a:cubicBezTo>
                  <a:cubicBezTo>
                    <a:pt x="281" y="3042"/>
                    <a:pt x="176" y="3188"/>
                    <a:pt x="80" y="3334"/>
                  </a:cubicBezTo>
                  <a:lnTo>
                    <a:pt x="80" y="3334"/>
                  </a:lnTo>
                  <a:cubicBezTo>
                    <a:pt x="197" y="3155"/>
                    <a:pt x="312" y="2976"/>
                    <a:pt x="417" y="2786"/>
                  </a:cubicBezTo>
                  <a:cubicBezTo>
                    <a:pt x="425" y="2771"/>
                    <a:pt x="411" y="2756"/>
                    <a:pt x="398" y="2756"/>
                  </a:cubicBezTo>
                  <a:cubicBezTo>
                    <a:pt x="393" y="2756"/>
                    <a:pt x="388" y="2758"/>
                    <a:pt x="385" y="2765"/>
                  </a:cubicBezTo>
                  <a:cubicBezTo>
                    <a:pt x="331" y="2818"/>
                    <a:pt x="342" y="2808"/>
                    <a:pt x="299" y="2873"/>
                  </a:cubicBezTo>
                  <a:cubicBezTo>
                    <a:pt x="266" y="2916"/>
                    <a:pt x="244" y="2948"/>
                    <a:pt x="212" y="2991"/>
                  </a:cubicBezTo>
                  <a:cubicBezTo>
                    <a:pt x="192" y="3038"/>
                    <a:pt x="180" y="3060"/>
                    <a:pt x="177" y="3060"/>
                  </a:cubicBezTo>
                  <a:cubicBezTo>
                    <a:pt x="175" y="3060"/>
                    <a:pt x="175" y="3051"/>
                    <a:pt x="179" y="3034"/>
                  </a:cubicBezTo>
                  <a:cubicBezTo>
                    <a:pt x="266" y="2840"/>
                    <a:pt x="407" y="2678"/>
                    <a:pt x="493" y="2494"/>
                  </a:cubicBezTo>
                  <a:cubicBezTo>
                    <a:pt x="500" y="2479"/>
                    <a:pt x="492" y="2464"/>
                    <a:pt x="479" y="2464"/>
                  </a:cubicBezTo>
                  <a:cubicBezTo>
                    <a:pt x="475" y="2464"/>
                    <a:pt x="472" y="2465"/>
                    <a:pt x="468" y="2467"/>
                  </a:cubicBezTo>
                  <a:lnTo>
                    <a:pt x="468" y="2467"/>
                  </a:lnTo>
                  <a:cubicBezTo>
                    <a:pt x="512" y="2391"/>
                    <a:pt x="550" y="2312"/>
                    <a:pt x="580" y="2225"/>
                  </a:cubicBezTo>
                  <a:cubicBezTo>
                    <a:pt x="580" y="2209"/>
                    <a:pt x="568" y="2198"/>
                    <a:pt x="557" y="2198"/>
                  </a:cubicBezTo>
                  <a:cubicBezTo>
                    <a:pt x="554" y="2198"/>
                    <a:pt x="550" y="2200"/>
                    <a:pt x="547" y="2203"/>
                  </a:cubicBezTo>
                  <a:cubicBezTo>
                    <a:pt x="472" y="2289"/>
                    <a:pt x="407" y="2376"/>
                    <a:pt x="342" y="2462"/>
                  </a:cubicBezTo>
                  <a:cubicBezTo>
                    <a:pt x="277" y="2554"/>
                    <a:pt x="246" y="2588"/>
                    <a:pt x="237" y="2588"/>
                  </a:cubicBezTo>
                  <a:cubicBezTo>
                    <a:pt x="217" y="2588"/>
                    <a:pt x="294" y="2431"/>
                    <a:pt x="331" y="2365"/>
                  </a:cubicBezTo>
                  <a:cubicBezTo>
                    <a:pt x="493" y="2138"/>
                    <a:pt x="698" y="1944"/>
                    <a:pt x="839" y="1695"/>
                  </a:cubicBezTo>
                  <a:cubicBezTo>
                    <a:pt x="845" y="1681"/>
                    <a:pt x="836" y="1672"/>
                    <a:pt x="825" y="1672"/>
                  </a:cubicBezTo>
                  <a:cubicBezTo>
                    <a:pt x="818" y="1672"/>
                    <a:pt x="810" y="1676"/>
                    <a:pt x="806" y="1684"/>
                  </a:cubicBezTo>
                  <a:cubicBezTo>
                    <a:pt x="731" y="1792"/>
                    <a:pt x="644" y="1900"/>
                    <a:pt x="568" y="1997"/>
                  </a:cubicBezTo>
                  <a:cubicBezTo>
                    <a:pt x="525" y="2040"/>
                    <a:pt x="493" y="2084"/>
                    <a:pt x="450" y="2116"/>
                  </a:cubicBezTo>
                  <a:cubicBezTo>
                    <a:pt x="418" y="2148"/>
                    <a:pt x="404" y="2161"/>
                    <a:pt x="402" y="2161"/>
                  </a:cubicBezTo>
                  <a:cubicBezTo>
                    <a:pt x="396" y="2161"/>
                    <a:pt x="496" y="2046"/>
                    <a:pt x="504" y="2030"/>
                  </a:cubicBezTo>
                  <a:cubicBezTo>
                    <a:pt x="633" y="1857"/>
                    <a:pt x="763" y="1695"/>
                    <a:pt x="839" y="1479"/>
                  </a:cubicBezTo>
                  <a:cubicBezTo>
                    <a:pt x="845" y="1465"/>
                    <a:pt x="836" y="1456"/>
                    <a:pt x="825" y="1456"/>
                  </a:cubicBezTo>
                  <a:cubicBezTo>
                    <a:pt x="818" y="1456"/>
                    <a:pt x="810" y="1460"/>
                    <a:pt x="806" y="1468"/>
                  </a:cubicBezTo>
                  <a:cubicBezTo>
                    <a:pt x="763" y="1522"/>
                    <a:pt x="731" y="1576"/>
                    <a:pt x="688" y="1641"/>
                  </a:cubicBezTo>
                  <a:cubicBezTo>
                    <a:pt x="679" y="1658"/>
                    <a:pt x="570" y="1795"/>
                    <a:pt x="550" y="1795"/>
                  </a:cubicBezTo>
                  <a:cubicBezTo>
                    <a:pt x="545" y="1795"/>
                    <a:pt x="546" y="1785"/>
                    <a:pt x="558" y="1760"/>
                  </a:cubicBezTo>
                  <a:cubicBezTo>
                    <a:pt x="644" y="1587"/>
                    <a:pt x="752" y="1425"/>
                    <a:pt x="839" y="1252"/>
                  </a:cubicBezTo>
                  <a:cubicBezTo>
                    <a:pt x="846" y="1237"/>
                    <a:pt x="832" y="1222"/>
                    <a:pt x="820" y="1222"/>
                  </a:cubicBezTo>
                  <a:cubicBezTo>
                    <a:pt x="814" y="1222"/>
                    <a:pt x="809" y="1224"/>
                    <a:pt x="806" y="1231"/>
                  </a:cubicBezTo>
                  <a:cubicBezTo>
                    <a:pt x="731" y="1327"/>
                    <a:pt x="666" y="1435"/>
                    <a:pt x="601" y="1533"/>
                  </a:cubicBezTo>
                  <a:cubicBezTo>
                    <a:pt x="542" y="1622"/>
                    <a:pt x="485" y="1679"/>
                    <a:pt x="468" y="1679"/>
                  </a:cubicBezTo>
                  <a:cubicBezTo>
                    <a:pt x="455" y="1679"/>
                    <a:pt x="467" y="1642"/>
                    <a:pt x="525" y="1555"/>
                  </a:cubicBezTo>
                  <a:cubicBezTo>
                    <a:pt x="655" y="1360"/>
                    <a:pt x="796" y="1198"/>
                    <a:pt x="871" y="982"/>
                  </a:cubicBezTo>
                  <a:cubicBezTo>
                    <a:pt x="871" y="966"/>
                    <a:pt x="859" y="956"/>
                    <a:pt x="844" y="956"/>
                  </a:cubicBezTo>
                  <a:cubicBezTo>
                    <a:pt x="839" y="956"/>
                    <a:pt x="833" y="957"/>
                    <a:pt x="828" y="960"/>
                  </a:cubicBezTo>
                  <a:cubicBezTo>
                    <a:pt x="774" y="1036"/>
                    <a:pt x="720" y="1123"/>
                    <a:pt x="666" y="1198"/>
                  </a:cubicBezTo>
                  <a:cubicBezTo>
                    <a:pt x="651" y="1221"/>
                    <a:pt x="554" y="1364"/>
                    <a:pt x="537" y="1364"/>
                  </a:cubicBezTo>
                  <a:cubicBezTo>
                    <a:pt x="530" y="1364"/>
                    <a:pt x="537" y="1340"/>
                    <a:pt x="568" y="1274"/>
                  </a:cubicBezTo>
                  <a:cubicBezTo>
                    <a:pt x="676" y="1068"/>
                    <a:pt x="828" y="885"/>
                    <a:pt x="914" y="669"/>
                  </a:cubicBezTo>
                  <a:cubicBezTo>
                    <a:pt x="922" y="654"/>
                    <a:pt x="914" y="638"/>
                    <a:pt x="904" y="638"/>
                  </a:cubicBezTo>
                  <a:cubicBezTo>
                    <a:pt x="900" y="638"/>
                    <a:pt x="896" y="641"/>
                    <a:pt x="892" y="647"/>
                  </a:cubicBezTo>
                  <a:cubicBezTo>
                    <a:pt x="784" y="777"/>
                    <a:pt x="688" y="938"/>
                    <a:pt x="633" y="1058"/>
                  </a:cubicBezTo>
                  <a:cubicBezTo>
                    <a:pt x="741" y="820"/>
                    <a:pt x="871" y="604"/>
                    <a:pt x="969" y="377"/>
                  </a:cubicBezTo>
                  <a:cubicBezTo>
                    <a:pt x="976" y="361"/>
                    <a:pt x="962" y="346"/>
                    <a:pt x="949" y="346"/>
                  </a:cubicBezTo>
                  <a:cubicBezTo>
                    <a:pt x="944" y="346"/>
                    <a:pt x="939" y="349"/>
                    <a:pt x="936" y="355"/>
                  </a:cubicBezTo>
                  <a:cubicBezTo>
                    <a:pt x="882" y="453"/>
                    <a:pt x="817" y="539"/>
                    <a:pt x="741" y="614"/>
                  </a:cubicBezTo>
                  <a:cubicBezTo>
                    <a:pt x="741" y="614"/>
                    <a:pt x="817" y="496"/>
                    <a:pt x="828" y="485"/>
                  </a:cubicBezTo>
                  <a:cubicBezTo>
                    <a:pt x="904" y="333"/>
                    <a:pt x="969" y="193"/>
                    <a:pt x="1001" y="31"/>
                  </a:cubicBezTo>
                  <a:cubicBezTo>
                    <a:pt x="1001" y="16"/>
                    <a:pt x="990" y="0"/>
                    <a:pt x="980"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1012;p27">
              <a:extLst>
                <a:ext uri="{FF2B5EF4-FFF2-40B4-BE49-F238E27FC236}">
                  <a16:creationId xmlns:a16="http://schemas.microsoft.com/office/drawing/2014/main" id="{2FA726EC-8CF9-43B9-A97F-557AC8D9ADCA}"/>
                </a:ext>
              </a:extLst>
            </p:cNvPr>
            <p:cNvSpPr/>
            <p:nvPr/>
          </p:nvSpPr>
          <p:spPr>
            <a:xfrm>
              <a:off x="4774475" y="4758275"/>
              <a:ext cx="23700" cy="75850"/>
            </a:xfrm>
            <a:custGeom>
              <a:avLst/>
              <a:gdLst/>
              <a:ahLst/>
              <a:cxnLst/>
              <a:rect l="l" t="t" r="r" b="b"/>
              <a:pathLst>
                <a:path w="948" h="3034" extrusionOk="0">
                  <a:moveTo>
                    <a:pt x="738" y="1817"/>
                  </a:moveTo>
                  <a:lnTo>
                    <a:pt x="738" y="1817"/>
                  </a:lnTo>
                  <a:cubicBezTo>
                    <a:pt x="739" y="1817"/>
                    <a:pt x="733" y="1858"/>
                    <a:pt x="714" y="1969"/>
                  </a:cubicBezTo>
                  <a:cubicBezTo>
                    <a:pt x="714" y="1977"/>
                    <a:pt x="709" y="1997"/>
                    <a:pt x="702" y="2022"/>
                  </a:cubicBezTo>
                  <a:lnTo>
                    <a:pt x="702" y="2022"/>
                  </a:lnTo>
                  <a:cubicBezTo>
                    <a:pt x="715" y="1938"/>
                    <a:pt x="737" y="1817"/>
                    <a:pt x="738" y="1817"/>
                  </a:cubicBezTo>
                  <a:close/>
                  <a:moveTo>
                    <a:pt x="23" y="1"/>
                  </a:moveTo>
                  <a:cubicBezTo>
                    <a:pt x="12" y="1"/>
                    <a:pt x="1" y="9"/>
                    <a:pt x="1" y="25"/>
                  </a:cubicBezTo>
                  <a:lnTo>
                    <a:pt x="1" y="684"/>
                  </a:lnTo>
                  <a:cubicBezTo>
                    <a:pt x="1" y="697"/>
                    <a:pt x="13" y="706"/>
                    <a:pt x="23" y="706"/>
                  </a:cubicBezTo>
                  <a:cubicBezTo>
                    <a:pt x="29" y="706"/>
                    <a:pt x="34" y="703"/>
                    <a:pt x="34" y="694"/>
                  </a:cubicBezTo>
                  <a:cubicBezTo>
                    <a:pt x="62" y="645"/>
                    <a:pt x="81" y="596"/>
                    <a:pt x="100" y="547"/>
                  </a:cubicBezTo>
                  <a:lnTo>
                    <a:pt x="100" y="547"/>
                  </a:lnTo>
                  <a:cubicBezTo>
                    <a:pt x="86" y="719"/>
                    <a:pt x="86" y="890"/>
                    <a:pt x="131" y="1062"/>
                  </a:cubicBezTo>
                  <a:cubicBezTo>
                    <a:pt x="135" y="1071"/>
                    <a:pt x="142" y="1074"/>
                    <a:pt x="149" y="1074"/>
                  </a:cubicBezTo>
                  <a:cubicBezTo>
                    <a:pt x="158" y="1074"/>
                    <a:pt x="168" y="1068"/>
                    <a:pt x="174" y="1062"/>
                  </a:cubicBezTo>
                  <a:cubicBezTo>
                    <a:pt x="182" y="1036"/>
                    <a:pt x="189" y="1010"/>
                    <a:pt x="196" y="984"/>
                  </a:cubicBezTo>
                  <a:lnTo>
                    <a:pt x="196" y="984"/>
                  </a:lnTo>
                  <a:cubicBezTo>
                    <a:pt x="205" y="1092"/>
                    <a:pt x="234" y="1196"/>
                    <a:pt x="303" y="1278"/>
                  </a:cubicBezTo>
                  <a:cubicBezTo>
                    <a:pt x="303" y="1283"/>
                    <a:pt x="307" y="1285"/>
                    <a:pt x="312" y="1285"/>
                  </a:cubicBezTo>
                  <a:cubicBezTo>
                    <a:pt x="318" y="1285"/>
                    <a:pt x="324" y="1283"/>
                    <a:pt x="330" y="1277"/>
                  </a:cubicBezTo>
                  <a:lnTo>
                    <a:pt x="330" y="1277"/>
                  </a:lnTo>
                  <a:cubicBezTo>
                    <a:pt x="324" y="1421"/>
                    <a:pt x="335" y="1568"/>
                    <a:pt x="401" y="1700"/>
                  </a:cubicBezTo>
                  <a:cubicBezTo>
                    <a:pt x="405" y="1709"/>
                    <a:pt x="412" y="1712"/>
                    <a:pt x="418" y="1712"/>
                  </a:cubicBezTo>
                  <a:cubicBezTo>
                    <a:pt x="426" y="1712"/>
                    <a:pt x="433" y="1706"/>
                    <a:pt x="433" y="1700"/>
                  </a:cubicBezTo>
                  <a:cubicBezTo>
                    <a:pt x="436" y="1693"/>
                    <a:pt x="438" y="1686"/>
                    <a:pt x="441" y="1679"/>
                  </a:cubicBezTo>
                  <a:lnTo>
                    <a:pt x="441" y="1679"/>
                  </a:lnTo>
                  <a:cubicBezTo>
                    <a:pt x="437" y="1808"/>
                    <a:pt x="446" y="1937"/>
                    <a:pt x="476" y="2067"/>
                  </a:cubicBezTo>
                  <a:cubicBezTo>
                    <a:pt x="482" y="2078"/>
                    <a:pt x="490" y="2083"/>
                    <a:pt x="498" y="2083"/>
                  </a:cubicBezTo>
                  <a:cubicBezTo>
                    <a:pt x="506" y="2083"/>
                    <a:pt x="514" y="2078"/>
                    <a:pt x="520" y="2067"/>
                  </a:cubicBezTo>
                  <a:cubicBezTo>
                    <a:pt x="530" y="2049"/>
                    <a:pt x="541" y="2031"/>
                    <a:pt x="550" y="2013"/>
                  </a:cubicBezTo>
                  <a:lnTo>
                    <a:pt x="550" y="2013"/>
                  </a:lnTo>
                  <a:cubicBezTo>
                    <a:pt x="560" y="2122"/>
                    <a:pt x="587" y="2225"/>
                    <a:pt x="639" y="2305"/>
                  </a:cubicBezTo>
                  <a:cubicBezTo>
                    <a:pt x="639" y="2306"/>
                    <a:pt x="640" y="2307"/>
                    <a:pt x="641" y="2308"/>
                  </a:cubicBezTo>
                  <a:lnTo>
                    <a:pt x="641" y="2308"/>
                  </a:lnTo>
                  <a:cubicBezTo>
                    <a:pt x="641" y="2447"/>
                    <a:pt x="651" y="2587"/>
                    <a:pt x="660" y="2725"/>
                  </a:cubicBezTo>
                  <a:cubicBezTo>
                    <a:pt x="660" y="2736"/>
                    <a:pt x="668" y="2742"/>
                    <a:pt x="678" y="2742"/>
                  </a:cubicBezTo>
                  <a:cubicBezTo>
                    <a:pt x="687" y="2742"/>
                    <a:pt x="697" y="2737"/>
                    <a:pt x="703" y="2727"/>
                  </a:cubicBezTo>
                  <a:lnTo>
                    <a:pt x="703" y="2727"/>
                  </a:lnTo>
                  <a:cubicBezTo>
                    <a:pt x="707" y="2808"/>
                    <a:pt x="721" y="2887"/>
                    <a:pt x="747" y="2963"/>
                  </a:cubicBezTo>
                  <a:cubicBezTo>
                    <a:pt x="747" y="2971"/>
                    <a:pt x="758" y="2979"/>
                    <a:pt x="768" y="2979"/>
                  </a:cubicBezTo>
                  <a:cubicBezTo>
                    <a:pt x="772" y="2979"/>
                    <a:pt x="776" y="2977"/>
                    <a:pt x="779" y="2974"/>
                  </a:cubicBezTo>
                  <a:cubicBezTo>
                    <a:pt x="798" y="2953"/>
                    <a:pt x="812" y="2931"/>
                    <a:pt x="824" y="2909"/>
                  </a:cubicBezTo>
                  <a:lnTo>
                    <a:pt x="824" y="2909"/>
                  </a:lnTo>
                  <a:cubicBezTo>
                    <a:pt x="834" y="2954"/>
                    <a:pt x="858" y="2994"/>
                    <a:pt x="908" y="3028"/>
                  </a:cubicBezTo>
                  <a:cubicBezTo>
                    <a:pt x="913" y="3032"/>
                    <a:pt x="917" y="3034"/>
                    <a:pt x="921" y="3034"/>
                  </a:cubicBezTo>
                  <a:cubicBezTo>
                    <a:pt x="937" y="3034"/>
                    <a:pt x="947" y="3004"/>
                    <a:pt x="930" y="2996"/>
                  </a:cubicBezTo>
                  <a:cubicBezTo>
                    <a:pt x="908" y="2953"/>
                    <a:pt x="876" y="2910"/>
                    <a:pt x="855" y="2866"/>
                  </a:cubicBezTo>
                  <a:cubicBezTo>
                    <a:pt x="896" y="2809"/>
                    <a:pt x="905" y="2764"/>
                    <a:pt x="875" y="2741"/>
                  </a:cubicBezTo>
                  <a:lnTo>
                    <a:pt x="875" y="2741"/>
                  </a:lnTo>
                  <a:cubicBezTo>
                    <a:pt x="879" y="2718"/>
                    <a:pt x="883" y="2696"/>
                    <a:pt x="887" y="2672"/>
                  </a:cubicBezTo>
                  <a:cubicBezTo>
                    <a:pt x="894" y="2658"/>
                    <a:pt x="880" y="2649"/>
                    <a:pt x="865" y="2649"/>
                  </a:cubicBezTo>
                  <a:cubicBezTo>
                    <a:pt x="857" y="2649"/>
                    <a:pt x="848" y="2653"/>
                    <a:pt x="844" y="2661"/>
                  </a:cubicBezTo>
                  <a:cubicBezTo>
                    <a:pt x="840" y="2683"/>
                    <a:pt x="837" y="2704"/>
                    <a:pt x="833" y="2726"/>
                  </a:cubicBezTo>
                  <a:lnTo>
                    <a:pt x="833" y="2726"/>
                  </a:lnTo>
                  <a:cubicBezTo>
                    <a:pt x="833" y="2726"/>
                    <a:pt x="833" y="2725"/>
                    <a:pt x="833" y="2725"/>
                  </a:cubicBezTo>
                  <a:cubicBezTo>
                    <a:pt x="820" y="2794"/>
                    <a:pt x="797" y="2898"/>
                    <a:pt x="777" y="2898"/>
                  </a:cubicBezTo>
                  <a:cubicBezTo>
                    <a:pt x="765" y="2898"/>
                    <a:pt x="755" y="2863"/>
                    <a:pt x="747" y="2769"/>
                  </a:cubicBezTo>
                  <a:cubicBezTo>
                    <a:pt x="738" y="2700"/>
                    <a:pt x="738" y="2630"/>
                    <a:pt x="742" y="2560"/>
                  </a:cubicBezTo>
                  <a:lnTo>
                    <a:pt x="742" y="2560"/>
                  </a:lnTo>
                  <a:cubicBezTo>
                    <a:pt x="744" y="2551"/>
                    <a:pt x="745" y="2541"/>
                    <a:pt x="747" y="2531"/>
                  </a:cubicBezTo>
                  <a:cubicBezTo>
                    <a:pt x="758" y="2491"/>
                    <a:pt x="761" y="2451"/>
                    <a:pt x="757" y="2412"/>
                  </a:cubicBezTo>
                  <a:lnTo>
                    <a:pt x="757" y="2412"/>
                  </a:lnTo>
                  <a:cubicBezTo>
                    <a:pt x="764" y="2357"/>
                    <a:pt x="772" y="2302"/>
                    <a:pt x="779" y="2250"/>
                  </a:cubicBezTo>
                  <a:cubicBezTo>
                    <a:pt x="785" y="2233"/>
                    <a:pt x="775" y="2225"/>
                    <a:pt x="764" y="2225"/>
                  </a:cubicBezTo>
                  <a:cubicBezTo>
                    <a:pt x="756" y="2225"/>
                    <a:pt x="747" y="2230"/>
                    <a:pt x="747" y="2240"/>
                  </a:cubicBezTo>
                  <a:cubicBezTo>
                    <a:pt x="742" y="2266"/>
                    <a:pt x="739" y="2292"/>
                    <a:pt x="735" y="2318"/>
                  </a:cubicBezTo>
                  <a:lnTo>
                    <a:pt x="735" y="2318"/>
                  </a:lnTo>
                  <a:cubicBezTo>
                    <a:pt x="725" y="2361"/>
                    <a:pt x="725" y="2414"/>
                    <a:pt x="714" y="2456"/>
                  </a:cubicBezTo>
                  <a:cubicBezTo>
                    <a:pt x="711" y="2482"/>
                    <a:pt x="708" y="2509"/>
                    <a:pt x="706" y="2536"/>
                  </a:cubicBezTo>
                  <a:lnTo>
                    <a:pt x="706" y="2536"/>
                  </a:lnTo>
                  <a:cubicBezTo>
                    <a:pt x="703" y="2557"/>
                    <a:pt x="699" y="2578"/>
                    <a:pt x="696" y="2599"/>
                  </a:cubicBezTo>
                  <a:lnTo>
                    <a:pt x="696" y="2599"/>
                  </a:lnTo>
                  <a:cubicBezTo>
                    <a:pt x="695" y="2592"/>
                    <a:pt x="694" y="2583"/>
                    <a:pt x="692" y="2574"/>
                  </a:cubicBezTo>
                  <a:cubicBezTo>
                    <a:pt x="692" y="2531"/>
                    <a:pt x="682" y="2477"/>
                    <a:pt x="682" y="2423"/>
                  </a:cubicBezTo>
                  <a:cubicBezTo>
                    <a:pt x="682" y="2369"/>
                    <a:pt x="682" y="2316"/>
                    <a:pt x="683" y="2262"/>
                  </a:cubicBezTo>
                  <a:lnTo>
                    <a:pt x="683" y="2262"/>
                  </a:lnTo>
                  <a:cubicBezTo>
                    <a:pt x="733" y="2092"/>
                    <a:pt x="779" y="1922"/>
                    <a:pt x="779" y="1743"/>
                  </a:cubicBezTo>
                  <a:cubicBezTo>
                    <a:pt x="779" y="1729"/>
                    <a:pt x="770" y="1720"/>
                    <a:pt x="762" y="1720"/>
                  </a:cubicBezTo>
                  <a:cubicBezTo>
                    <a:pt x="756" y="1720"/>
                    <a:pt x="751" y="1723"/>
                    <a:pt x="747" y="1732"/>
                  </a:cubicBezTo>
                  <a:cubicBezTo>
                    <a:pt x="678" y="1886"/>
                    <a:pt x="650" y="2048"/>
                    <a:pt x="643" y="2212"/>
                  </a:cubicBezTo>
                  <a:lnTo>
                    <a:pt x="643" y="2212"/>
                  </a:lnTo>
                  <a:cubicBezTo>
                    <a:pt x="640" y="2221"/>
                    <a:pt x="639" y="2227"/>
                    <a:pt x="639" y="2229"/>
                  </a:cubicBezTo>
                  <a:cubicBezTo>
                    <a:pt x="606" y="2142"/>
                    <a:pt x="606" y="2045"/>
                    <a:pt x="606" y="1959"/>
                  </a:cubicBezTo>
                  <a:cubicBezTo>
                    <a:pt x="603" y="1934"/>
                    <a:pt x="601" y="1908"/>
                    <a:pt x="601" y="1881"/>
                  </a:cubicBezTo>
                  <a:lnTo>
                    <a:pt x="601" y="1881"/>
                  </a:lnTo>
                  <a:cubicBezTo>
                    <a:pt x="640" y="1751"/>
                    <a:pt x="649" y="1609"/>
                    <a:pt x="649" y="1472"/>
                  </a:cubicBezTo>
                  <a:cubicBezTo>
                    <a:pt x="649" y="1461"/>
                    <a:pt x="641" y="1456"/>
                    <a:pt x="632" y="1456"/>
                  </a:cubicBezTo>
                  <a:cubicBezTo>
                    <a:pt x="622" y="1456"/>
                    <a:pt x="612" y="1461"/>
                    <a:pt x="606" y="1472"/>
                  </a:cubicBezTo>
                  <a:cubicBezTo>
                    <a:pt x="572" y="1598"/>
                    <a:pt x="543" y="1763"/>
                    <a:pt x="545" y="1923"/>
                  </a:cubicBezTo>
                  <a:lnTo>
                    <a:pt x="545" y="1923"/>
                  </a:lnTo>
                  <a:cubicBezTo>
                    <a:pt x="535" y="1949"/>
                    <a:pt x="523" y="1976"/>
                    <a:pt x="510" y="2001"/>
                  </a:cubicBezTo>
                  <a:lnTo>
                    <a:pt x="510" y="2001"/>
                  </a:lnTo>
                  <a:cubicBezTo>
                    <a:pt x="518" y="1979"/>
                    <a:pt x="476" y="1730"/>
                    <a:pt x="476" y="1678"/>
                  </a:cubicBezTo>
                  <a:cubicBezTo>
                    <a:pt x="476" y="1634"/>
                    <a:pt x="479" y="1590"/>
                    <a:pt x="485" y="1547"/>
                  </a:cubicBezTo>
                  <a:lnTo>
                    <a:pt x="485" y="1547"/>
                  </a:lnTo>
                  <a:cubicBezTo>
                    <a:pt x="526" y="1403"/>
                    <a:pt x="550" y="1260"/>
                    <a:pt x="574" y="1116"/>
                  </a:cubicBezTo>
                  <a:cubicBezTo>
                    <a:pt x="574" y="1097"/>
                    <a:pt x="563" y="1086"/>
                    <a:pt x="552" y="1086"/>
                  </a:cubicBezTo>
                  <a:cubicBezTo>
                    <a:pt x="543" y="1086"/>
                    <a:pt x="535" y="1092"/>
                    <a:pt x="531" y="1105"/>
                  </a:cubicBezTo>
                  <a:cubicBezTo>
                    <a:pt x="499" y="1235"/>
                    <a:pt x="472" y="1367"/>
                    <a:pt x="455" y="1500"/>
                  </a:cubicBezTo>
                  <a:lnTo>
                    <a:pt x="455" y="1500"/>
                  </a:lnTo>
                  <a:cubicBezTo>
                    <a:pt x="439" y="1554"/>
                    <a:pt x="421" y="1601"/>
                    <a:pt x="409" y="1601"/>
                  </a:cubicBezTo>
                  <a:cubicBezTo>
                    <a:pt x="406" y="1601"/>
                    <a:pt x="403" y="1598"/>
                    <a:pt x="401" y="1592"/>
                  </a:cubicBezTo>
                  <a:cubicBezTo>
                    <a:pt x="368" y="1494"/>
                    <a:pt x="368" y="1386"/>
                    <a:pt x="380" y="1278"/>
                  </a:cubicBezTo>
                  <a:cubicBezTo>
                    <a:pt x="380" y="1095"/>
                    <a:pt x="411" y="900"/>
                    <a:pt x="433" y="706"/>
                  </a:cubicBezTo>
                  <a:cubicBezTo>
                    <a:pt x="439" y="695"/>
                    <a:pt x="431" y="689"/>
                    <a:pt x="421" y="689"/>
                  </a:cubicBezTo>
                  <a:cubicBezTo>
                    <a:pt x="412" y="689"/>
                    <a:pt x="401" y="695"/>
                    <a:pt x="401" y="706"/>
                  </a:cubicBezTo>
                  <a:cubicBezTo>
                    <a:pt x="368" y="814"/>
                    <a:pt x="358" y="922"/>
                    <a:pt x="336" y="1030"/>
                  </a:cubicBezTo>
                  <a:cubicBezTo>
                    <a:pt x="329" y="1104"/>
                    <a:pt x="314" y="1174"/>
                    <a:pt x="293" y="1174"/>
                  </a:cubicBezTo>
                  <a:cubicBezTo>
                    <a:pt x="281" y="1174"/>
                    <a:pt x="266" y="1148"/>
                    <a:pt x="250" y="1083"/>
                  </a:cubicBezTo>
                  <a:cubicBezTo>
                    <a:pt x="229" y="987"/>
                    <a:pt x="226" y="883"/>
                    <a:pt x="233" y="781"/>
                  </a:cubicBezTo>
                  <a:lnTo>
                    <a:pt x="233" y="781"/>
                  </a:lnTo>
                  <a:cubicBezTo>
                    <a:pt x="240" y="732"/>
                    <a:pt x="245" y="683"/>
                    <a:pt x="251" y="633"/>
                  </a:cubicBezTo>
                  <a:lnTo>
                    <a:pt x="251" y="633"/>
                  </a:lnTo>
                  <a:cubicBezTo>
                    <a:pt x="260" y="579"/>
                    <a:pt x="270" y="527"/>
                    <a:pt x="282" y="478"/>
                  </a:cubicBezTo>
                  <a:cubicBezTo>
                    <a:pt x="282" y="465"/>
                    <a:pt x="270" y="456"/>
                    <a:pt x="258" y="456"/>
                  </a:cubicBezTo>
                  <a:cubicBezTo>
                    <a:pt x="250" y="456"/>
                    <a:pt x="243" y="460"/>
                    <a:pt x="239" y="468"/>
                  </a:cubicBezTo>
                  <a:cubicBezTo>
                    <a:pt x="225" y="524"/>
                    <a:pt x="215" y="575"/>
                    <a:pt x="208" y="628"/>
                  </a:cubicBezTo>
                  <a:lnTo>
                    <a:pt x="208" y="628"/>
                  </a:lnTo>
                  <a:cubicBezTo>
                    <a:pt x="207" y="628"/>
                    <a:pt x="207" y="629"/>
                    <a:pt x="207" y="630"/>
                  </a:cubicBezTo>
                  <a:cubicBezTo>
                    <a:pt x="207" y="631"/>
                    <a:pt x="207" y="632"/>
                    <a:pt x="207" y="634"/>
                  </a:cubicBezTo>
                  <a:lnTo>
                    <a:pt x="207" y="634"/>
                  </a:lnTo>
                  <a:cubicBezTo>
                    <a:pt x="203" y="660"/>
                    <a:pt x="199" y="688"/>
                    <a:pt x="195" y="716"/>
                  </a:cubicBezTo>
                  <a:cubicBezTo>
                    <a:pt x="195" y="755"/>
                    <a:pt x="185" y="977"/>
                    <a:pt x="163" y="977"/>
                  </a:cubicBezTo>
                  <a:cubicBezTo>
                    <a:pt x="154" y="977"/>
                    <a:pt x="143" y="939"/>
                    <a:pt x="131" y="835"/>
                  </a:cubicBezTo>
                  <a:cubicBezTo>
                    <a:pt x="120" y="641"/>
                    <a:pt x="152" y="435"/>
                    <a:pt x="174" y="230"/>
                  </a:cubicBezTo>
                  <a:cubicBezTo>
                    <a:pt x="174" y="219"/>
                    <a:pt x="166" y="214"/>
                    <a:pt x="156" y="214"/>
                  </a:cubicBezTo>
                  <a:cubicBezTo>
                    <a:pt x="147" y="214"/>
                    <a:pt x="136" y="219"/>
                    <a:pt x="131" y="230"/>
                  </a:cubicBezTo>
                  <a:cubicBezTo>
                    <a:pt x="109" y="338"/>
                    <a:pt x="44" y="490"/>
                    <a:pt x="44" y="586"/>
                  </a:cubicBezTo>
                  <a:lnTo>
                    <a:pt x="44" y="25"/>
                  </a:lnTo>
                  <a:cubicBezTo>
                    <a:pt x="44" y="9"/>
                    <a:pt x="33" y="1"/>
                    <a:pt x="2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10" name="图片 209">
            <a:extLst>
              <a:ext uri="{FF2B5EF4-FFF2-40B4-BE49-F238E27FC236}">
                <a16:creationId xmlns:a16="http://schemas.microsoft.com/office/drawing/2014/main" id="{FF1922FC-2B46-4EC0-BECA-4A0C0EC39A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759" y="-871768"/>
            <a:ext cx="3177093" cy="3177093"/>
          </a:xfrm>
          <a:prstGeom prst="rect">
            <a:avLst/>
          </a:prstGeom>
        </p:spPr>
      </p:pic>
      <p:sp>
        <p:nvSpPr>
          <p:cNvPr id="211" name="Synergistically utilize technically sound portals with frictionless chains. Dramatically customize…">
            <a:extLst>
              <a:ext uri="{FF2B5EF4-FFF2-40B4-BE49-F238E27FC236}">
                <a16:creationId xmlns:a16="http://schemas.microsoft.com/office/drawing/2014/main" id="{EFE5A1AB-AB73-4261-8D98-F9038A1A0ABE}"/>
              </a:ext>
            </a:extLst>
          </p:cNvPr>
          <p:cNvSpPr txBox="1"/>
          <p:nvPr/>
        </p:nvSpPr>
        <p:spPr>
          <a:xfrm>
            <a:off x="410036" y="2344405"/>
            <a:ext cx="2859714" cy="9548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altLang="zh-CN" sz="2200" b="0" i="0" u="none" strike="noStrike" kern="0" cap="none" spc="0" normalizeH="0" baseline="0" noProof="0">
                <a:ln>
                  <a:noFill/>
                </a:ln>
                <a:solidFill>
                  <a:srgbClr val="20124D"/>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rPr>
              <a:t>……………………………………………………</a:t>
            </a:r>
            <a:endParaRPr kumimoji="0" lang="en-US" altLang="zh-CN" sz="2200" b="0" i="0" u="none" strike="noStrike" kern="0" cap="none" spc="0" normalizeH="0" baseline="0" noProof="0" dirty="0">
              <a:ln>
                <a:noFill/>
              </a:ln>
              <a:solidFill>
                <a:srgbClr val="20124D"/>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endParaRPr>
          </a:p>
        </p:txBody>
      </p:sp>
      <p:sp>
        <p:nvSpPr>
          <p:cNvPr id="212" name="Synergistically utilize technically sound portals with frictionless chains. Dramatically customize…">
            <a:extLst>
              <a:ext uri="{FF2B5EF4-FFF2-40B4-BE49-F238E27FC236}">
                <a16:creationId xmlns:a16="http://schemas.microsoft.com/office/drawing/2014/main" id="{CAAF8B49-E079-42BE-B50D-FECFD502F687}"/>
              </a:ext>
            </a:extLst>
          </p:cNvPr>
          <p:cNvSpPr txBox="1"/>
          <p:nvPr/>
        </p:nvSpPr>
        <p:spPr>
          <a:xfrm>
            <a:off x="410036" y="4552675"/>
            <a:ext cx="2859714" cy="147732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0124D"/>
                </a:solidFill>
                <a:effectLst/>
                <a:uLnTx/>
                <a:uFillTx/>
                <a:latin typeface="Times New Roman" panose="02020603050405020304" pitchFamily="18" charset="0"/>
                <a:ea typeface="+mn-ea"/>
                <a:cs typeface="Times New Roman" panose="02020603050405020304" pitchFamily="18" charset="0"/>
              </a:rPr>
              <a:t>Quyên góp cho bà con vùng dịch, trẻ em vùng cao, đồng bào miền Trung…</a:t>
            </a:r>
          </a:p>
        </p:txBody>
      </p:sp>
      <p:sp>
        <p:nvSpPr>
          <p:cNvPr id="213" name="Synergistically utilize technically sound portals with frictionless chains. Dramatically customize…">
            <a:extLst>
              <a:ext uri="{FF2B5EF4-FFF2-40B4-BE49-F238E27FC236}">
                <a16:creationId xmlns:a16="http://schemas.microsoft.com/office/drawing/2014/main" id="{597CA422-81EC-4E43-BE2F-9368D9F00060}"/>
              </a:ext>
            </a:extLst>
          </p:cNvPr>
          <p:cNvSpPr txBox="1"/>
          <p:nvPr/>
        </p:nvSpPr>
        <p:spPr>
          <a:xfrm>
            <a:off x="9187783" y="2181875"/>
            <a:ext cx="2820065" cy="184665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0124D"/>
                </a:solidFill>
                <a:effectLst/>
                <a:uLnTx/>
                <a:uFillTx/>
                <a:latin typeface="Times New Roman" panose="02020603050405020304" pitchFamily="18" charset="0"/>
                <a:ea typeface="+mn-ea"/>
                <a:cs typeface="Times New Roman" panose="02020603050405020304" pitchFamily="18" charset="0"/>
              </a:rPr>
              <a:t>Cố gắng học tập thật tốt, đạt thành tích cao trong học tập để làm điểm tựa tinh thần cho bố mẹ.</a:t>
            </a:r>
          </a:p>
        </p:txBody>
      </p:sp>
      <p:sp>
        <p:nvSpPr>
          <p:cNvPr id="214" name="Synergistically utilize technically sound portals with frictionless chains. Dramatically customize…">
            <a:extLst>
              <a:ext uri="{FF2B5EF4-FFF2-40B4-BE49-F238E27FC236}">
                <a16:creationId xmlns:a16="http://schemas.microsoft.com/office/drawing/2014/main" id="{ECACBD13-B4F5-4419-B1F1-92B87772CD63}"/>
              </a:ext>
            </a:extLst>
          </p:cNvPr>
          <p:cNvSpPr txBox="1"/>
          <p:nvPr/>
        </p:nvSpPr>
        <p:spPr>
          <a:xfrm>
            <a:off x="9195735" y="4624704"/>
            <a:ext cx="2859714" cy="9548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200" b="0" i="0" u="none" strike="noStrike" kern="0" cap="none" spc="0" normalizeH="0" baseline="0" noProof="0">
                <a:ln>
                  <a:noFill/>
                </a:ln>
                <a:solidFill>
                  <a:srgbClr val="20124D"/>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rPr>
              <a:t>……………………………………………………</a:t>
            </a:r>
            <a:endParaRPr kumimoji="0" lang="en-US" altLang="zh-CN" sz="2200" b="0" i="0" u="none" strike="noStrike" kern="0" cap="none" spc="0" normalizeH="0" baseline="0" noProof="0" dirty="0">
              <a:ln>
                <a:noFill/>
              </a:ln>
              <a:solidFill>
                <a:srgbClr val="20124D"/>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endParaRPr>
          </a:p>
        </p:txBody>
      </p:sp>
      <p:pic>
        <p:nvPicPr>
          <p:cNvPr id="215" name="图片 214">
            <a:extLst>
              <a:ext uri="{FF2B5EF4-FFF2-40B4-BE49-F238E27FC236}">
                <a16:creationId xmlns:a16="http://schemas.microsoft.com/office/drawing/2014/main" id="{09FBFDE5-C894-4F18-9D93-4E2DB0604D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6392" y="2058293"/>
            <a:ext cx="3038947" cy="3038947"/>
          </a:xfrm>
          <a:prstGeom prst="rect">
            <a:avLst/>
          </a:prstGeom>
        </p:spPr>
      </p:pic>
      <p:grpSp>
        <p:nvGrpSpPr>
          <p:cNvPr id="216" name="组合 215">
            <a:extLst>
              <a:ext uri="{FF2B5EF4-FFF2-40B4-BE49-F238E27FC236}">
                <a16:creationId xmlns:a16="http://schemas.microsoft.com/office/drawing/2014/main" id="{185403EB-36AF-493D-B1A9-E9FB3FBA8F8F}"/>
              </a:ext>
            </a:extLst>
          </p:cNvPr>
          <p:cNvGrpSpPr/>
          <p:nvPr/>
        </p:nvGrpSpPr>
        <p:grpSpPr>
          <a:xfrm>
            <a:off x="4293742" y="142785"/>
            <a:ext cx="3470744" cy="826525"/>
            <a:chOff x="4298075" y="775724"/>
            <a:chExt cx="3470744" cy="464986"/>
          </a:xfrm>
        </p:grpSpPr>
        <p:sp>
          <p:nvSpPr>
            <p:cNvPr id="217" name="Rounded Rectangle 23">
              <a:extLst>
                <a:ext uri="{FF2B5EF4-FFF2-40B4-BE49-F238E27FC236}">
                  <a16:creationId xmlns:a16="http://schemas.microsoft.com/office/drawing/2014/main" id="{CCE136E0-243D-44CB-BA93-CCA90480D70B}"/>
                </a:ext>
              </a:extLst>
            </p:cNvPr>
            <p:cNvSpPr/>
            <p:nvPr/>
          </p:nvSpPr>
          <p:spPr>
            <a:xfrm>
              <a:off x="4684101" y="775724"/>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218" name="文本框 217">
              <a:extLst>
                <a:ext uri="{FF2B5EF4-FFF2-40B4-BE49-F238E27FC236}">
                  <a16:creationId xmlns:a16="http://schemas.microsoft.com/office/drawing/2014/main" id="{F6CD8595-B256-4FCB-BE01-9A2DECBC68A1}"/>
                </a:ext>
              </a:extLst>
            </p:cNvPr>
            <p:cNvSpPr txBox="1"/>
            <p:nvPr/>
          </p:nvSpPr>
          <p:spPr>
            <a:xfrm>
              <a:off x="4983281" y="802123"/>
              <a:ext cx="2225437" cy="398242"/>
            </a:xfrm>
            <a:prstGeom prst="rect">
              <a:avLst/>
            </a:prstGeom>
            <a:solidFill>
              <a:srgbClr val="CC5B1D"/>
            </a:solidFill>
            <a:ln>
              <a:solidFill>
                <a:srgbClr val="CC5B1D"/>
              </a:solidFill>
            </a:ln>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FFFFFF"/>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Câu 5</a:t>
              </a:r>
              <a:endParaRPr kumimoji="0" lang="zh-CN" altLang="en-US" sz="4400" b="1" i="0" u="none" strike="noStrike" kern="1200" cap="none" spc="0" normalizeH="0" baseline="0" noProof="0" dirty="0">
                <a:ln>
                  <a:noFill/>
                </a:ln>
                <a:solidFill>
                  <a:srgbClr val="FFFFFF"/>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219" name="Oval 50">
              <a:extLst>
                <a:ext uri="{FF2B5EF4-FFF2-40B4-BE49-F238E27FC236}">
                  <a16:creationId xmlns:a16="http://schemas.microsoft.com/office/drawing/2014/main" id="{E42EB6E9-6D8D-43E0-A327-038536806F88}"/>
                </a:ext>
              </a:extLst>
            </p:cNvPr>
            <p:cNvSpPr/>
            <p:nvPr/>
          </p:nvSpPr>
          <p:spPr>
            <a:xfrm>
              <a:off x="4298075" y="9778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220" name="Oval 50">
              <a:extLst>
                <a:ext uri="{FF2B5EF4-FFF2-40B4-BE49-F238E27FC236}">
                  <a16:creationId xmlns:a16="http://schemas.microsoft.com/office/drawing/2014/main" id="{6F402C84-2A51-47E0-A19A-3E92771ED45C}"/>
                </a:ext>
              </a:extLst>
            </p:cNvPr>
            <p:cNvSpPr/>
            <p:nvPr/>
          </p:nvSpPr>
          <p:spPr>
            <a:xfrm>
              <a:off x="7674959" y="9778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F573BE0A-A4FB-411B-BD2F-6C58FC6E8944}"/>
              </a:ext>
            </a:extLst>
          </p:cNvPr>
          <p:cNvSpPr/>
          <p:nvPr/>
        </p:nvSpPr>
        <p:spPr>
          <a:xfrm>
            <a:off x="2832719" y="1006423"/>
            <a:ext cx="6454316"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Hãy nêu những việc em đã làm và có thể làm để trở thành "điểm tựa tinh thần" cho người khác.</a:t>
            </a: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16198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2"/>
                                        </p:tgtEl>
                                        <p:attrNameLst>
                                          <p:attrName>style.visibility</p:attrName>
                                        </p:attrNameLst>
                                      </p:cBhvr>
                                      <p:to>
                                        <p:strVal val="visible"/>
                                      </p:to>
                                    </p:set>
                                    <p:animEffect transition="in" filter="fade">
                                      <p:cBhvr>
                                        <p:cTn id="12" dur="500"/>
                                        <p:tgtEl>
                                          <p:spTgt spid="2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3"/>
                                        </p:tgtEl>
                                        <p:attrNameLst>
                                          <p:attrName>style.visibility</p:attrName>
                                        </p:attrNameLst>
                                      </p:cBhvr>
                                      <p:to>
                                        <p:strVal val="visible"/>
                                      </p:to>
                                    </p:set>
                                    <p:animEffect transition="in" filter="fade">
                                      <p:cBhvr>
                                        <p:cTn id="17" dur="500"/>
                                        <p:tgtEl>
                                          <p:spTgt spid="2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4"/>
                                        </p:tgtEl>
                                        <p:attrNameLst>
                                          <p:attrName>style.visibility</p:attrName>
                                        </p:attrNameLst>
                                      </p:cBhvr>
                                      <p:to>
                                        <p:strVal val="visible"/>
                                      </p:to>
                                    </p:set>
                                    <p:animEffect transition="in" filter="fade">
                                      <p:cBhvr>
                                        <p:cTn id="22"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9BF0F80-FC6C-4949-9813-837567D8C407}"/>
              </a:ext>
            </a:extLst>
          </p:cNvPr>
          <p:cNvPicPr>
            <a:picLocks noChangeAspect="1"/>
          </p:cNvPicPr>
          <p:nvPr/>
        </p:nvPicPr>
        <p:blipFill>
          <a:blip r:embed="rId2"/>
          <a:stretch>
            <a:fillRect/>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1CFC5A20-BA0B-4162-9E16-429FC24184F7}"/>
              </a:ext>
            </a:extLst>
          </p:cNvPr>
          <p:cNvSpPr txBox="1"/>
          <p:nvPr/>
        </p:nvSpPr>
        <p:spPr>
          <a:xfrm>
            <a:off x="3500689" y="444044"/>
            <a:ext cx="422563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a:solidFill>
                  <a:srgbClr val="002060"/>
                </a:solidFill>
                <a:latin typeface="Times New Roman" panose="02020603050405020304" pitchFamily="18" charset="0"/>
                <a:cs typeface="Times New Roman" panose="02020603050405020304" pitchFamily="18" charset="0"/>
              </a:rPr>
              <a:t>Ô CHỮ BÍ MẬT</a:t>
            </a:r>
            <a:endParaRPr kumimoji="0" lang="en-US" sz="4400" b="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7" name="1">
            <a:hlinkClick r:id="rId3" action="ppaction://hlinksldjump"/>
            <a:extLst>
              <a:ext uri="{FF2B5EF4-FFF2-40B4-BE49-F238E27FC236}">
                <a16:creationId xmlns:a16="http://schemas.microsoft.com/office/drawing/2014/main" id="{085B5DAF-86EA-423F-A5CF-4DD1D08A311B}"/>
              </a:ext>
            </a:extLst>
          </p:cNvPr>
          <p:cNvSpPr/>
          <p:nvPr/>
        </p:nvSpPr>
        <p:spPr>
          <a:xfrm>
            <a:off x="519505" y="1337671"/>
            <a:ext cx="585091" cy="525789"/>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1</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19" name="1">
            <a:hlinkClick r:id="rId4" action="ppaction://hlinksldjump"/>
            <a:extLst>
              <a:ext uri="{FF2B5EF4-FFF2-40B4-BE49-F238E27FC236}">
                <a16:creationId xmlns:a16="http://schemas.microsoft.com/office/drawing/2014/main" id="{931A09A5-9A29-424A-913C-F2C520B9B63E}"/>
              </a:ext>
            </a:extLst>
          </p:cNvPr>
          <p:cNvSpPr/>
          <p:nvPr/>
        </p:nvSpPr>
        <p:spPr>
          <a:xfrm>
            <a:off x="519505" y="1948230"/>
            <a:ext cx="585091" cy="525789"/>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2</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20" name="1">
            <a:hlinkClick r:id="rId5" action="ppaction://hlinksldjump"/>
            <a:extLst>
              <a:ext uri="{FF2B5EF4-FFF2-40B4-BE49-F238E27FC236}">
                <a16:creationId xmlns:a16="http://schemas.microsoft.com/office/drawing/2014/main" id="{0D4ED5D8-BC13-4EF2-8D0E-EE1275291C7E}"/>
              </a:ext>
            </a:extLst>
          </p:cNvPr>
          <p:cNvSpPr/>
          <p:nvPr/>
        </p:nvSpPr>
        <p:spPr>
          <a:xfrm>
            <a:off x="477786" y="2553249"/>
            <a:ext cx="585091" cy="525789"/>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3</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21" name="1">
            <a:hlinkClick r:id="rId6" action="ppaction://hlinksldjump"/>
            <a:extLst>
              <a:ext uri="{FF2B5EF4-FFF2-40B4-BE49-F238E27FC236}">
                <a16:creationId xmlns:a16="http://schemas.microsoft.com/office/drawing/2014/main" id="{4101175E-5E96-4CFF-85B7-5FD306AA3E23}"/>
              </a:ext>
            </a:extLst>
          </p:cNvPr>
          <p:cNvSpPr/>
          <p:nvPr/>
        </p:nvSpPr>
        <p:spPr>
          <a:xfrm>
            <a:off x="433515" y="3153055"/>
            <a:ext cx="585091" cy="525789"/>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22" name="1">
            <a:hlinkClick r:id="rId7" action="ppaction://hlinksldjump"/>
            <a:extLst>
              <a:ext uri="{FF2B5EF4-FFF2-40B4-BE49-F238E27FC236}">
                <a16:creationId xmlns:a16="http://schemas.microsoft.com/office/drawing/2014/main" id="{727EF214-47FF-4773-8433-5A75E18296BD}"/>
              </a:ext>
            </a:extLst>
          </p:cNvPr>
          <p:cNvSpPr/>
          <p:nvPr/>
        </p:nvSpPr>
        <p:spPr>
          <a:xfrm>
            <a:off x="433515" y="4779796"/>
            <a:ext cx="1966695" cy="612648"/>
          </a:xfrm>
          <a:prstGeom prst="round2DiagRect">
            <a:avLst>
              <a:gd name="adj1" fmla="val 39988"/>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Từ khóa</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grpSp>
        <p:nvGrpSpPr>
          <p:cNvPr id="2" name="Group 1">
            <a:extLst>
              <a:ext uri="{FF2B5EF4-FFF2-40B4-BE49-F238E27FC236}">
                <a16:creationId xmlns:a16="http://schemas.microsoft.com/office/drawing/2014/main" id="{05F50820-CC1A-4F8A-8B3E-C93B302FAE2F}"/>
              </a:ext>
            </a:extLst>
          </p:cNvPr>
          <p:cNvGrpSpPr/>
          <p:nvPr/>
        </p:nvGrpSpPr>
        <p:grpSpPr>
          <a:xfrm>
            <a:off x="2417803" y="1327130"/>
            <a:ext cx="5843438" cy="568918"/>
            <a:chOff x="1702981" y="1471587"/>
            <a:chExt cx="5843438" cy="568918"/>
          </a:xfrm>
        </p:grpSpPr>
        <p:grpSp>
          <p:nvGrpSpPr>
            <p:cNvPr id="15" name="Group 14">
              <a:extLst>
                <a:ext uri="{FF2B5EF4-FFF2-40B4-BE49-F238E27FC236}">
                  <a16:creationId xmlns:a16="http://schemas.microsoft.com/office/drawing/2014/main" id="{45834D56-5F94-494D-A2C7-463A05220BAB}"/>
                </a:ext>
              </a:extLst>
            </p:cNvPr>
            <p:cNvGrpSpPr/>
            <p:nvPr/>
          </p:nvGrpSpPr>
          <p:grpSpPr>
            <a:xfrm>
              <a:off x="1702981" y="1471587"/>
              <a:ext cx="2533378" cy="538986"/>
              <a:chOff x="1981200" y="1399308"/>
              <a:chExt cx="3958935" cy="628025"/>
            </a:xfrm>
          </p:grpSpPr>
          <p:sp>
            <p:nvSpPr>
              <p:cNvPr id="5" name="Rectangle: Rounded Corners 4">
                <a:extLst>
                  <a:ext uri="{FF2B5EF4-FFF2-40B4-BE49-F238E27FC236}">
                    <a16:creationId xmlns:a16="http://schemas.microsoft.com/office/drawing/2014/main" id="{1EFD7CDC-2C50-4F5A-B07F-FAB1A1C4A36B}"/>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N</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6" name="Rectangle: Rounded Corners 5">
                <a:extLst>
                  <a:ext uri="{FF2B5EF4-FFF2-40B4-BE49-F238E27FC236}">
                    <a16:creationId xmlns:a16="http://schemas.microsoft.com/office/drawing/2014/main" id="{013D2261-C66B-469C-93E0-ADB9B7235969}"/>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G</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7" name="Rectangle: Rounded Corners 6">
                <a:extLst>
                  <a:ext uri="{FF2B5EF4-FFF2-40B4-BE49-F238E27FC236}">
                    <a16:creationId xmlns:a16="http://schemas.microsoft.com/office/drawing/2014/main" id="{3C9144F1-D7BD-4005-905C-9EBD86984054}"/>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O</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8" name="Rectangle: Rounded Corners 7">
                <a:extLst>
                  <a:ext uri="{FF2B5EF4-FFF2-40B4-BE49-F238E27FC236}">
                    <a16:creationId xmlns:a16="http://schemas.microsoft.com/office/drawing/2014/main" id="{A2C4B018-E24B-4ECC-9B68-8641CB99714A}"/>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Ạ</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105" name="Group 104">
              <a:extLst>
                <a:ext uri="{FF2B5EF4-FFF2-40B4-BE49-F238E27FC236}">
                  <a16:creationId xmlns:a16="http://schemas.microsoft.com/office/drawing/2014/main" id="{53AEF5F2-659C-4033-80FA-CEF377E14FD6}"/>
                </a:ext>
              </a:extLst>
            </p:cNvPr>
            <p:cNvGrpSpPr/>
            <p:nvPr/>
          </p:nvGrpSpPr>
          <p:grpSpPr>
            <a:xfrm>
              <a:off x="4337643" y="1491382"/>
              <a:ext cx="2533378" cy="538986"/>
              <a:chOff x="1981200" y="1399308"/>
              <a:chExt cx="3958935" cy="628025"/>
            </a:xfrm>
          </p:grpSpPr>
          <p:sp>
            <p:nvSpPr>
              <p:cNvPr id="106" name="Rectangle: Rounded Corners 105">
                <a:extLst>
                  <a:ext uri="{FF2B5EF4-FFF2-40B4-BE49-F238E27FC236}">
                    <a16:creationId xmlns:a16="http://schemas.microsoft.com/office/drawing/2014/main" id="{05EAC190-DF6C-4121-8B68-D61A74104339}"/>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I</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107" name="Rectangle: Rounded Corners 106">
                <a:extLst>
                  <a:ext uri="{FF2B5EF4-FFF2-40B4-BE49-F238E27FC236}">
                    <a16:creationId xmlns:a16="http://schemas.microsoft.com/office/drawing/2014/main" id="{AF644FA6-A5AE-447C-B53E-77A9DA71733B}"/>
                  </a:ext>
                </a:extLst>
              </p:cNvPr>
              <p:cNvSpPr/>
              <p:nvPr/>
            </p:nvSpPr>
            <p:spPr>
              <a:xfrm>
                <a:off x="2920873" y="1414685"/>
                <a:ext cx="914399"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H</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108" name="Rectangle: Rounded Corners 107">
                <a:extLst>
                  <a:ext uri="{FF2B5EF4-FFF2-40B4-BE49-F238E27FC236}">
                    <a16:creationId xmlns:a16="http://schemas.microsoft.com/office/drawing/2014/main" id="{74907C5E-867C-4FC9-AB41-8A2E7B27B94E}"/>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Ì</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113" name="Rectangle: Rounded Corners 112">
                <a:extLst>
                  <a:ext uri="{FF2B5EF4-FFF2-40B4-BE49-F238E27FC236}">
                    <a16:creationId xmlns:a16="http://schemas.microsoft.com/office/drawing/2014/main" id="{252B8BD9-A4C4-4F54-8498-57926061875F}"/>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N</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sp>
          <p:nvSpPr>
            <p:cNvPr id="116" name="Rectangle: Rounded Corners 115">
              <a:extLst>
                <a:ext uri="{FF2B5EF4-FFF2-40B4-BE49-F238E27FC236}">
                  <a16:creationId xmlns:a16="http://schemas.microsoft.com/office/drawing/2014/main" id="{20BD2073-10FA-47CB-8EE9-A97CBF9F14DB}"/>
                </a:ext>
              </a:extLst>
            </p:cNvPr>
            <p:cNvSpPr/>
            <p:nvPr/>
          </p:nvSpPr>
          <p:spPr>
            <a:xfrm>
              <a:off x="6961282" y="1514716"/>
              <a:ext cx="585137" cy="525789"/>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H</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grpSp>
      <p:grpSp>
        <p:nvGrpSpPr>
          <p:cNvPr id="3" name="Group 2">
            <a:extLst>
              <a:ext uri="{FF2B5EF4-FFF2-40B4-BE49-F238E27FC236}">
                <a16:creationId xmlns:a16="http://schemas.microsoft.com/office/drawing/2014/main" id="{EE70E733-C4E1-4C17-A06B-C3EAB633FDBB}"/>
              </a:ext>
            </a:extLst>
          </p:cNvPr>
          <p:cNvGrpSpPr/>
          <p:nvPr/>
        </p:nvGrpSpPr>
        <p:grpSpPr>
          <a:xfrm>
            <a:off x="2401761" y="1336611"/>
            <a:ext cx="5850951" cy="532387"/>
            <a:chOff x="1771744" y="1313307"/>
            <a:chExt cx="5850951" cy="532387"/>
          </a:xfrm>
        </p:grpSpPr>
        <p:grpSp>
          <p:nvGrpSpPr>
            <p:cNvPr id="16" name="CHE 1">
              <a:extLst>
                <a:ext uri="{FF2B5EF4-FFF2-40B4-BE49-F238E27FC236}">
                  <a16:creationId xmlns:a16="http://schemas.microsoft.com/office/drawing/2014/main" id="{BF0A0F44-7B41-4927-A896-FCFA1D9BC0E7}"/>
                </a:ext>
              </a:extLst>
            </p:cNvPr>
            <p:cNvGrpSpPr/>
            <p:nvPr/>
          </p:nvGrpSpPr>
          <p:grpSpPr>
            <a:xfrm>
              <a:off x="1771744" y="1313307"/>
              <a:ext cx="2551986" cy="525789"/>
              <a:chOff x="2053936" y="2244435"/>
              <a:chExt cx="3958935" cy="628025"/>
            </a:xfrm>
          </p:grpSpPr>
          <p:sp>
            <p:nvSpPr>
              <p:cNvPr id="10" name="Rectangle: Rounded Corners 9">
                <a:extLst>
                  <a:ext uri="{FF2B5EF4-FFF2-40B4-BE49-F238E27FC236}">
                    <a16:creationId xmlns:a16="http://schemas.microsoft.com/office/drawing/2014/main" id="{9654CC92-BF24-4CB4-BC78-2FB976054C5F}"/>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8261FCE4-2601-4F4F-B968-EA24235546EC}"/>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747219E0-A527-4D36-A333-7136C4D12953}"/>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403D6C17-293E-46AC-9AD1-D1BE6F1B9039}"/>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5" name="CHE 1">
              <a:extLst>
                <a:ext uri="{FF2B5EF4-FFF2-40B4-BE49-F238E27FC236}">
                  <a16:creationId xmlns:a16="http://schemas.microsoft.com/office/drawing/2014/main" id="{129D77A5-8839-423F-8E4C-2DA643090614}"/>
                </a:ext>
              </a:extLst>
            </p:cNvPr>
            <p:cNvGrpSpPr/>
            <p:nvPr/>
          </p:nvGrpSpPr>
          <p:grpSpPr>
            <a:xfrm>
              <a:off x="4402502" y="1319905"/>
              <a:ext cx="2551986" cy="525789"/>
              <a:chOff x="2053936" y="2244435"/>
              <a:chExt cx="3958935" cy="628025"/>
            </a:xfrm>
          </p:grpSpPr>
          <p:sp>
            <p:nvSpPr>
              <p:cNvPr id="126" name="Rectangle: Rounded Corners 125">
                <a:extLst>
                  <a:ext uri="{FF2B5EF4-FFF2-40B4-BE49-F238E27FC236}">
                    <a16:creationId xmlns:a16="http://schemas.microsoft.com/office/drawing/2014/main" id="{BD0020EB-577E-4F08-9577-E6C86EFB93EE}"/>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Rectangle: Rounded Corners 126">
                <a:extLst>
                  <a:ext uri="{FF2B5EF4-FFF2-40B4-BE49-F238E27FC236}">
                    <a16:creationId xmlns:a16="http://schemas.microsoft.com/office/drawing/2014/main" id="{2A1996E1-8CCD-4EA8-AFDF-2C21184B15B4}"/>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Rectangle: Rounded Corners 127">
                <a:extLst>
                  <a:ext uri="{FF2B5EF4-FFF2-40B4-BE49-F238E27FC236}">
                    <a16:creationId xmlns:a16="http://schemas.microsoft.com/office/drawing/2014/main" id="{4CCD401D-E823-4C90-A6F6-D4B3A90703D5}"/>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Rectangle: Rounded Corners 128">
                <a:extLst>
                  <a:ext uri="{FF2B5EF4-FFF2-40B4-BE49-F238E27FC236}">
                    <a16:creationId xmlns:a16="http://schemas.microsoft.com/office/drawing/2014/main" id="{83348523-75D7-4F54-9127-599F192B3D80}"/>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1" name="Rectangle: Rounded Corners 130">
              <a:extLst>
                <a:ext uri="{FF2B5EF4-FFF2-40B4-BE49-F238E27FC236}">
                  <a16:creationId xmlns:a16="http://schemas.microsoft.com/office/drawing/2014/main" id="{71E629E2-3A4B-410A-A2BA-8727525F3D6F}"/>
                </a:ext>
              </a:extLst>
            </p:cNvPr>
            <p:cNvSpPr/>
            <p:nvPr/>
          </p:nvSpPr>
          <p:spPr>
            <a:xfrm>
              <a:off x="7033260" y="1326503"/>
              <a:ext cx="589435" cy="512915"/>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1" name="Group 170">
            <a:extLst>
              <a:ext uri="{FF2B5EF4-FFF2-40B4-BE49-F238E27FC236}">
                <a16:creationId xmlns:a16="http://schemas.microsoft.com/office/drawing/2014/main" id="{BD3394CE-9391-422E-8571-E5DDACA795B9}"/>
              </a:ext>
            </a:extLst>
          </p:cNvPr>
          <p:cNvGrpSpPr/>
          <p:nvPr/>
        </p:nvGrpSpPr>
        <p:grpSpPr>
          <a:xfrm>
            <a:off x="3064536" y="1944609"/>
            <a:ext cx="3869213" cy="558781"/>
            <a:chOff x="1702981" y="1471587"/>
            <a:chExt cx="3869213" cy="558781"/>
          </a:xfrm>
        </p:grpSpPr>
        <p:grpSp>
          <p:nvGrpSpPr>
            <p:cNvPr id="172" name="Group 171">
              <a:extLst>
                <a:ext uri="{FF2B5EF4-FFF2-40B4-BE49-F238E27FC236}">
                  <a16:creationId xmlns:a16="http://schemas.microsoft.com/office/drawing/2014/main" id="{AF33412E-E374-43B5-B516-0432697F4DEE}"/>
                </a:ext>
              </a:extLst>
            </p:cNvPr>
            <p:cNvGrpSpPr/>
            <p:nvPr/>
          </p:nvGrpSpPr>
          <p:grpSpPr>
            <a:xfrm>
              <a:off x="1702981" y="1471587"/>
              <a:ext cx="2533378" cy="538986"/>
              <a:chOff x="1981200" y="1399308"/>
              <a:chExt cx="3958935" cy="628025"/>
            </a:xfrm>
          </p:grpSpPr>
          <p:sp>
            <p:nvSpPr>
              <p:cNvPr id="179" name="Rectangle: Rounded Corners 178">
                <a:extLst>
                  <a:ext uri="{FF2B5EF4-FFF2-40B4-BE49-F238E27FC236}">
                    <a16:creationId xmlns:a16="http://schemas.microsoft.com/office/drawing/2014/main" id="{94CEBC37-7F6A-4E9A-B426-F2FA9DBF35B0}"/>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S</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180" name="Rectangle: Rounded Corners 179">
                <a:extLst>
                  <a:ext uri="{FF2B5EF4-FFF2-40B4-BE49-F238E27FC236}">
                    <a16:creationId xmlns:a16="http://schemas.microsoft.com/office/drawing/2014/main" id="{E2CB10AF-8447-4FDA-8986-8729F7BFE491}"/>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Ự</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181" name="Rectangle: Rounded Corners 180">
                <a:extLst>
                  <a:ext uri="{FF2B5EF4-FFF2-40B4-BE49-F238E27FC236}">
                    <a16:creationId xmlns:a16="http://schemas.microsoft.com/office/drawing/2014/main" id="{FEC74B62-4232-45FB-8009-5A67CBF9017F}"/>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V</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182" name="Rectangle: Rounded Corners 181">
                <a:extLst>
                  <a:ext uri="{FF2B5EF4-FFF2-40B4-BE49-F238E27FC236}">
                    <a16:creationId xmlns:a16="http://schemas.microsoft.com/office/drawing/2014/main" id="{6CE280A7-ADBE-4190-9A3E-30ECFF8F16F0}"/>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I</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173" name="Group 172">
              <a:extLst>
                <a:ext uri="{FF2B5EF4-FFF2-40B4-BE49-F238E27FC236}">
                  <a16:creationId xmlns:a16="http://schemas.microsoft.com/office/drawing/2014/main" id="{6B1D5BCB-2DEE-424A-A07F-D39F41E12D70}"/>
                </a:ext>
              </a:extLst>
            </p:cNvPr>
            <p:cNvGrpSpPr/>
            <p:nvPr/>
          </p:nvGrpSpPr>
          <p:grpSpPr>
            <a:xfrm>
              <a:off x="4337643" y="1491382"/>
              <a:ext cx="1234551" cy="538986"/>
              <a:chOff x="1981200" y="1399308"/>
              <a:chExt cx="1929245" cy="628025"/>
            </a:xfrm>
          </p:grpSpPr>
          <p:sp>
            <p:nvSpPr>
              <p:cNvPr id="175" name="Rectangle: Rounded Corners 174">
                <a:extLst>
                  <a:ext uri="{FF2B5EF4-FFF2-40B4-BE49-F238E27FC236}">
                    <a16:creationId xmlns:a16="http://schemas.microsoft.com/office/drawing/2014/main" id="{FE0A1FE7-77D4-4F6D-9167-7D44AADB1F80}"/>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Ệ</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176" name="Rectangle: Rounded Corners 175">
                <a:extLst>
                  <a:ext uri="{FF2B5EF4-FFF2-40B4-BE49-F238E27FC236}">
                    <a16:creationId xmlns:a16="http://schemas.microsoft.com/office/drawing/2014/main" id="{C0526EBE-56E0-4CF3-874F-DA4DB350545B}"/>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C</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183" name="Group 182">
            <a:extLst>
              <a:ext uri="{FF2B5EF4-FFF2-40B4-BE49-F238E27FC236}">
                <a16:creationId xmlns:a16="http://schemas.microsoft.com/office/drawing/2014/main" id="{2B5BD239-08F1-467B-A4D5-72B30E024C3B}"/>
              </a:ext>
            </a:extLst>
          </p:cNvPr>
          <p:cNvGrpSpPr/>
          <p:nvPr/>
        </p:nvGrpSpPr>
        <p:grpSpPr>
          <a:xfrm>
            <a:off x="3080111" y="1954506"/>
            <a:ext cx="3874377" cy="532387"/>
            <a:chOff x="1771744" y="1313307"/>
            <a:chExt cx="3874377" cy="532387"/>
          </a:xfrm>
        </p:grpSpPr>
        <p:grpSp>
          <p:nvGrpSpPr>
            <p:cNvPr id="184" name="CHE 1">
              <a:extLst>
                <a:ext uri="{FF2B5EF4-FFF2-40B4-BE49-F238E27FC236}">
                  <a16:creationId xmlns:a16="http://schemas.microsoft.com/office/drawing/2014/main" id="{99278B55-C486-4479-9B4B-FD6A11267195}"/>
                </a:ext>
              </a:extLst>
            </p:cNvPr>
            <p:cNvGrpSpPr/>
            <p:nvPr/>
          </p:nvGrpSpPr>
          <p:grpSpPr>
            <a:xfrm>
              <a:off x="1771744" y="1313307"/>
              <a:ext cx="2551986" cy="525789"/>
              <a:chOff x="2053936" y="2244435"/>
              <a:chExt cx="3958935" cy="628025"/>
            </a:xfrm>
          </p:grpSpPr>
          <p:sp>
            <p:nvSpPr>
              <p:cNvPr id="191" name="Rectangle: Rounded Corners 190">
                <a:extLst>
                  <a:ext uri="{FF2B5EF4-FFF2-40B4-BE49-F238E27FC236}">
                    <a16:creationId xmlns:a16="http://schemas.microsoft.com/office/drawing/2014/main" id="{E7892103-2379-4F8F-BE28-AE5773445E45}"/>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Rectangle: Rounded Corners 191">
                <a:extLst>
                  <a:ext uri="{FF2B5EF4-FFF2-40B4-BE49-F238E27FC236}">
                    <a16:creationId xmlns:a16="http://schemas.microsoft.com/office/drawing/2014/main" id="{2506D6AA-5162-4F76-B250-CC300855A825}"/>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Rectangle: Rounded Corners 192">
                <a:extLst>
                  <a:ext uri="{FF2B5EF4-FFF2-40B4-BE49-F238E27FC236}">
                    <a16:creationId xmlns:a16="http://schemas.microsoft.com/office/drawing/2014/main" id="{DAA9AA57-11A7-44C9-A008-0379924F0A72}"/>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Rectangle: Rounded Corners 193">
                <a:extLst>
                  <a:ext uri="{FF2B5EF4-FFF2-40B4-BE49-F238E27FC236}">
                    <a16:creationId xmlns:a16="http://schemas.microsoft.com/office/drawing/2014/main" id="{9FDA4E0D-3274-4862-9D86-120FFCAA9CF7}"/>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5" name="CHE 1">
              <a:extLst>
                <a:ext uri="{FF2B5EF4-FFF2-40B4-BE49-F238E27FC236}">
                  <a16:creationId xmlns:a16="http://schemas.microsoft.com/office/drawing/2014/main" id="{100E8277-1A7C-4B9A-89B2-B42D3C8395EC}"/>
                </a:ext>
              </a:extLst>
            </p:cNvPr>
            <p:cNvGrpSpPr/>
            <p:nvPr/>
          </p:nvGrpSpPr>
          <p:grpSpPr>
            <a:xfrm>
              <a:off x="4402502" y="1319905"/>
              <a:ext cx="1243619" cy="525789"/>
              <a:chOff x="2053936" y="2244435"/>
              <a:chExt cx="1929245" cy="628025"/>
            </a:xfrm>
          </p:grpSpPr>
          <p:sp>
            <p:nvSpPr>
              <p:cNvPr id="187" name="Rectangle: Rounded Corners 186">
                <a:extLst>
                  <a:ext uri="{FF2B5EF4-FFF2-40B4-BE49-F238E27FC236}">
                    <a16:creationId xmlns:a16="http://schemas.microsoft.com/office/drawing/2014/main" id="{5471AD9A-48BF-42D5-A0AD-AD40D4C20EA5}"/>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Rectangle: Rounded Corners 187">
                <a:extLst>
                  <a:ext uri="{FF2B5EF4-FFF2-40B4-BE49-F238E27FC236}">
                    <a16:creationId xmlns:a16="http://schemas.microsoft.com/office/drawing/2014/main" id="{EDC67DD4-489E-458F-986C-9D3451120E8E}"/>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9" name="Group 8">
            <a:extLst>
              <a:ext uri="{FF2B5EF4-FFF2-40B4-BE49-F238E27FC236}">
                <a16:creationId xmlns:a16="http://schemas.microsoft.com/office/drawing/2014/main" id="{2E0E9318-B5EA-4FF2-A597-9FC3268F8E1B}"/>
              </a:ext>
            </a:extLst>
          </p:cNvPr>
          <p:cNvGrpSpPr/>
          <p:nvPr/>
        </p:nvGrpSpPr>
        <p:grpSpPr>
          <a:xfrm>
            <a:off x="1716782" y="2506395"/>
            <a:ext cx="9824068" cy="604970"/>
            <a:chOff x="1716782" y="2506395"/>
            <a:chExt cx="9824068" cy="604970"/>
          </a:xfrm>
        </p:grpSpPr>
        <p:grpSp>
          <p:nvGrpSpPr>
            <p:cNvPr id="195" name="Group 194">
              <a:extLst>
                <a:ext uri="{FF2B5EF4-FFF2-40B4-BE49-F238E27FC236}">
                  <a16:creationId xmlns:a16="http://schemas.microsoft.com/office/drawing/2014/main" id="{521171C8-EBB0-42AC-B989-4BCD696BCF77}"/>
                </a:ext>
              </a:extLst>
            </p:cNvPr>
            <p:cNvGrpSpPr/>
            <p:nvPr/>
          </p:nvGrpSpPr>
          <p:grpSpPr>
            <a:xfrm>
              <a:off x="1716782" y="2506395"/>
              <a:ext cx="3869213" cy="558781"/>
              <a:chOff x="1702981" y="1471587"/>
              <a:chExt cx="3869213" cy="558781"/>
            </a:xfrm>
          </p:grpSpPr>
          <p:grpSp>
            <p:nvGrpSpPr>
              <p:cNvPr id="196" name="Group 195">
                <a:extLst>
                  <a:ext uri="{FF2B5EF4-FFF2-40B4-BE49-F238E27FC236}">
                    <a16:creationId xmlns:a16="http://schemas.microsoft.com/office/drawing/2014/main" id="{7FD37916-98DA-4CFE-97E9-D7EC5242C46B}"/>
                  </a:ext>
                </a:extLst>
              </p:cNvPr>
              <p:cNvGrpSpPr/>
              <p:nvPr/>
            </p:nvGrpSpPr>
            <p:grpSpPr>
              <a:xfrm>
                <a:off x="1702981" y="1471587"/>
                <a:ext cx="2533378" cy="538986"/>
                <a:chOff x="1981200" y="1399308"/>
                <a:chExt cx="3958935" cy="628025"/>
              </a:xfrm>
            </p:grpSpPr>
            <p:sp>
              <p:nvSpPr>
                <p:cNvPr id="200" name="Rectangle: Rounded Corners 199">
                  <a:extLst>
                    <a:ext uri="{FF2B5EF4-FFF2-40B4-BE49-F238E27FC236}">
                      <a16:creationId xmlns:a16="http://schemas.microsoft.com/office/drawing/2014/main" id="{71FBEEC7-9CEF-4C4B-9A47-7AA7C5B704DD}"/>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C</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01" name="Rectangle: Rounded Corners 200">
                  <a:extLst>
                    <a:ext uri="{FF2B5EF4-FFF2-40B4-BE49-F238E27FC236}">
                      <a16:creationId xmlns:a16="http://schemas.microsoft.com/office/drawing/2014/main" id="{C42527FA-F0DE-478A-9F09-1AA0A433E2BD}"/>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H</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202" name="Rectangle: Rounded Corners 201">
                  <a:extLst>
                    <a:ext uri="{FF2B5EF4-FFF2-40B4-BE49-F238E27FC236}">
                      <a16:creationId xmlns:a16="http://schemas.microsoft.com/office/drawing/2014/main" id="{055EBECD-EB3B-41F9-B59D-C9965AF5707A}"/>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I</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03" name="Rectangle: Rounded Corners 202">
                  <a:extLst>
                    <a:ext uri="{FF2B5EF4-FFF2-40B4-BE49-F238E27FC236}">
                      <a16:creationId xmlns:a16="http://schemas.microsoft.com/office/drawing/2014/main" id="{FD25941E-84FC-48F4-865D-DF6C88EECE04}"/>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T</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197" name="Group 196">
                <a:extLst>
                  <a:ext uri="{FF2B5EF4-FFF2-40B4-BE49-F238E27FC236}">
                    <a16:creationId xmlns:a16="http://schemas.microsoft.com/office/drawing/2014/main" id="{56307286-6E94-4D63-B146-B696F4C11622}"/>
                  </a:ext>
                </a:extLst>
              </p:cNvPr>
              <p:cNvGrpSpPr/>
              <p:nvPr/>
            </p:nvGrpSpPr>
            <p:grpSpPr>
              <a:xfrm>
                <a:off x="4337643" y="1491382"/>
                <a:ext cx="1234551" cy="538986"/>
                <a:chOff x="1981200" y="1399308"/>
                <a:chExt cx="1929245" cy="628025"/>
              </a:xfrm>
            </p:grpSpPr>
            <p:sp>
              <p:nvSpPr>
                <p:cNvPr id="198" name="Rectangle: Rounded Corners 197">
                  <a:extLst>
                    <a:ext uri="{FF2B5EF4-FFF2-40B4-BE49-F238E27FC236}">
                      <a16:creationId xmlns:a16="http://schemas.microsoft.com/office/drawing/2014/main" id="{956298FB-41D7-49D0-86F7-5CB2FF81C1B1}"/>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I</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199" name="Rectangle: Rounded Corners 198">
                  <a:extLst>
                    <a:ext uri="{FF2B5EF4-FFF2-40B4-BE49-F238E27FC236}">
                      <a16:creationId xmlns:a16="http://schemas.microsoft.com/office/drawing/2014/main" id="{AE281896-F246-4C3E-87BD-8265EB061690}"/>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Ế</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213" name="Group 212">
              <a:extLst>
                <a:ext uri="{FF2B5EF4-FFF2-40B4-BE49-F238E27FC236}">
                  <a16:creationId xmlns:a16="http://schemas.microsoft.com/office/drawing/2014/main" id="{6A55B223-6B06-4E41-BD61-0B64CA5D5DD0}"/>
                </a:ext>
              </a:extLst>
            </p:cNvPr>
            <p:cNvGrpSpPr/>
            <p:nvPr/>
          </p:nvGrpSpPr>
          <p:grpSpPr>
            <a:xfrm>
              <a:off x="5686834" y="2539387"/>
              <a:ext cx="3869213" cy="558781"/>
              <a:chOff x="1702981" y="1471587"/>
              <a:chExt cx="3869213" cy="558781"/>
            </a:xfrm>
          </p:grpSpPr>
          <p:grpSp>
            <p:nvGrpSpPr>
              <p:cNvPr id="214" name="Group 213">
                <a:extLst>
                  <a:ext uri="{FF2B5EF4-FFF2-40B4-BE49-F238E27FC236}">
                    <a16:creationId xmlns:a16="http://schemas.microsoft.com/office/drawing/2014/main" id="{2386B327-779D-4D04-9702-492F41A969C0}"/>
                  </a:ext>
                </a:extLst>
              </p:cNvPr>
              <p:cNvGrpSpPr/>
              <p:nvPr/>
            </p:nvGrpSpPr>
            <p:grpSpPr>
              <a:xfrm>
                <a:off x="1702981" y="1471587"/>
                <a:ext cx="2533378" cy="538986"/>
                <a:chOff x="1981200" y="1399308"/>
                <a:chExt cx="3958935" cy="628025"/>
              </a:xfrm>
            </p:grpSpPr>
            <p:sp>
              <p:nvSpPr>
                <p:cNvPr id="218" name="Rectangle: Rounded Corners 217">
                  <a:extLst>
                    <a:ext uri="{FF2B5EF4-FFF2-40B4-BE49-F238E27FC236}">
                      <a16:creationId xmlns:a16="http://schemas.microsoft.com/office/drawing/2014/main" id="{20D348D2-C27E-4B14-B5EF-8E0DBA3C43A5}"/>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T</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19" name="Rectangle: Rounded Corners 218">
                  <a:extLst>
                    <a:ext uri="{FF2B5EF4-FFF2-40B4-BE49-F238E27FC236}">
                      <a16:creationId xmlns:a16="http://schemas.microsoft.com/office/drawing/2014/main" id="{5931C0F0-4D2B-4E79-9807-6BAFA96C610A}"/>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T</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220" name="Rectangle: Rounded Corners 219">
                  <a:extLst>
                    <a:ext uri="{FF2B5EF4-FFF2-40B4-BE49-F238E27FC236}">
                      <a16:creationId xmlns:a16="http://schemas.microsoft.com/office/drawing/2014/main" id="{387B56F1-4817-4DEC-A697-2C0E17E0F97D}"/>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I</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21" name="Rectangle: Rounded Corners 220">
                  <a:extLst>
                    <a:ext uri="{FF2B5EF4-FFF2-40B4-BE49-F238E27FC236}">
                      <a16:creationId xmlns:a16="http://schemas.microsoft.com/office/drawing/2014/main" id="{BF8D9F40-EC18-4975-B62E-0CDC94549889}"/>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Ê</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215" name="Group 214">
                <a:extLst>
                  <a:ext uri="{FF2B5EF4-FFF2-40B4-BE49-F238E27FC236}">
                    <a16:creationId xmlns:a16="http://schemas.microsoft.com/office/drawing/2014/main" id="{3B5501EA-7ADD-4D50-BDD1-C0AFC395A153}"/>
                  </a:ext>
                </a:extLst>
              </p:cNvPr>
              <p:cNvGrpSpPr/>
              <p:nvPr/>
            </p:nvGrpSpPr>
            <p:grpSpPr>
              <a:xfrm>
                <a:off x="4337643" y="1491382"/>
                <a:ext cx="1234551" cy="538986"/>
                <a:chOff x="1981200" y="1399308"/>
                <a:chExt cx="1929245" cy="628025"/>
              </a:xfrm>
            </p:grpSpPr>
            <p:sp>
              <p:nvSpPr>
                <p:cNvPr id="216" name="Rectangle: Rounded Corners 215">
                  <a:extLst>
                    <a:ext uri="{FF2B5EF4-FFF2-40B4-BE49-F238E27FC236}">
                      <a16:creationId xmlns:a16="http://schemas.microsoft.com/office/drawing/2014/main" id="{665430F1-053A-4FC5-8624-3C469335C165}"/>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U</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17" name="Rectangle: Rounded Corners 216">
                  <a:extLst>
                    <a:ext uri="{FF2B5EF4-FFF2-40B4-BE49-F238E27FC236}">
                      <a16:creationId xmlns:a16="http://schemas.microsoft.com/office/drawing/2014/main" id="{80A3B12A-84F4-416E-B92B-31F21C08280E}"/>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B</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223" name="Group 222">
              <a:extLst>
                <a:ext uri="{FF2B5EF4-FFF2-40B4-BE49-F238E27FC236}">
                  <a16:creationId xmlns:a16="http://schemas.microsoft.com/office/drawing/2014/main" id="{ACA44F37-C179-4B9A-B678-8B0A25101705}"/>
                </a:ext>
              </a:extLst>
            </p:cNvPr>
            <p:cNvGrpSpPr/>
            <p:nvPr/>
          </p:nvGrpSpPr>
          <p:grpSpPr>
            <a:xfrm>
              <a:off x="9656886" y="2572379"/>
              <a:ext cx="1883964" cy="538986"/>
              <a:chOff x="1981200" y="1399308"/>
              <a:chExt cx="2944090" cy="628025"/>
            </a:xfrm>
          </p:grpSpPr>
          <p:sp>
            <p:nvSpPr>
              <p:cNvPr id="227" name="Rectangle: Rounded Corners 226">
                <a:extLst>
                  <a:ext uri="{FF2B5EF4-FFF2-40B4-BE49-F238E27FC236}">
                    <a16:creationId xmlns:a16="http://schemas.microsoft.com/office/drawing/2014/main" id="{AFE74221-0A98-4E8C-92BE-529095F898DE}"/>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I</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28" name="Rectangle: Rounded Corners 227">
                <a:extLst>
                  <a:ext uri="{FF2B5EF4-FFF2-40B4-BE49-F238E27FC236}">
                    <a16:creationId xmlns:a16="http://schemas.microsoft.com/office/drawing/2014/main" id="{602C1271-B8AD-471B-A1CE-D1174ADAF049}"/>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Ể</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229" name="Rectangle: Rounded Corners 228">
                <a:extLst>
                  <a:ext uri="{FF2B5EF4-FFF2-40B4-BE49-F238E27FC236}">
                    <a16:creationId xmlns:a16="http://schemas.microsoft.com/office/drawing/2014/main" id="{97184EE3-BCA7-4701-9CB3-48E6BA5C3EA1}"/>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U</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14" name="Group 13">
            <a:extLst>
              <a:ext uri="{FF2B5EF4-FFF2-40B4-BE49-F238E27FC236}">
                <a16:creationId xmlns:a16="http://schemas.microsoft.com/office/drawing/2014/main" id="{13083302-17CE-463D-8592-1C20A8BB467C}"/>
              </a:ext>
            </a:extLst>
          </p:cNvPr>
          <p:cNvGrpSpPr/>
          <p:nvPr/>
        </p:nvGrpSpPr>
        <p:grpSpPr>
          <a:xfrm>
            <a:off x="1739130" y="2515671"/>
            <a:ext cx="9804100" cy="560259"/>
            <a:chOff x="1971963" y="3243965"/>
            <a:chExt cx="9804100" cy="560259"/>
          </a:xfrm>
        </p:grpSpPr>
        <p:grpSp>
          <p:nvGrpSpPr>
            <p:cNvPr id="204" name="Group 203">
              <a:extLst>
                <a:ext uri="{FF2B5EF4-FFF2-40B4-BE49-F238E27FC236}">
                  <a16:creationId xmlns:a16="http://schemas.microsoft.com/office/drawing/2014/main" id="{47CB2DC6-7381-4C4B-9EB0-2125F8E1C0AD}"/>
                </a:ext>
              </a:extLst>
            </p:cNvPr>
            <p:cNvGrpSpPr/>
            <p:nvPr/>
          </p:nvGrpSpPr>
          <p:grpSpPr>
            <a:xfrm>
              <a:off x="1971963" y="3243965"/>
              <a:ext cx="3874377" cy="532387"/>
              <a:chOff x="1771744" y="1313307"/>
              <a:chExt cx="3874377" cy="532387"/>
            </a:xfrm>
          </p:grpSpPr>
          <p:grpSp>
            <p:nvGrpSpPr>
              <p:cNvPr id="205" name="CHE 1">
                <a:extLst>
                  <a:ext uri="{FF2B5EF4-FFF2-40B4-BE49-F238E27FC236}">
                    <a16:creationId xmlns:a16="http://schemas.microsoft.com/office/drawing/2014/main" id="{8AC94716-22DC-444E-AC28-043537CF23F4}"/>
                  </a:ext>
                </a:extLst>
              </p:cNvPr>
              <p:cNvGrpSpPr/>
              <p:nvPr/>
            </p:nvGrpSpPr>
            <p:grpSpPr>
              <a:xfrm>
                <a:off x="1771744" y="1313307"/>
                <a:ext cx="2551986" cy="525789"/>
                <a:chOff x="2053936" y="2244435"/>
                <a:chExt cx="3958935" cy="628025"/>
              </a:xfrm>
            </p:grpSpPr>
            <p:sp>
              <p:nvSpPr>
                <p:cNvPr id="209" name="Rectangle: Rounded Corners 208">
                  <a:extLst>
                    <a:ext uri="{FF2B5EF4-FFF2-40B4-BE49-F238E27FC236}">
                      <a16:creationId xmlns:a16="http://schemas.microsoft.com/office/drawing/2014/main" id="{BFB87A34-958E-49B3-B49A-A10C2D76490F}"/>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 name="Rectangle: Rounded Corners 209">
                  <a:extLst>
                    <a:ext uri="{FF2B5EF4-FFF2-40B4-BE49-F238E27FC236}">
                      <a16:creationId xmlns:a16="http://schemas.microsoft.com/office/drawing/2014/main" id="{E9919407-0978-4D43-A11E-663FABF96E0C}"/>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Rectangle: Rounded Corners 210">
                  <a:extLst>
                    <a:ext uri="{FF2B5EF4-FFF2-40B4-BE49-F238E27FC236}">
                      <a16:creationId xmlns:a16="http://schemas.microsoft.com/office/drawing/2014/main" id="{0203C201-52A6-45E5-AB2E-2D7B4AAEF673}"/>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Rectangle: Rounded Corners 211">
                  <a:extLst>
                    <a:ext uri="{FF2B5EF4-FFF2-40B4-BE49-F238E27FC236}">
                      <a16:creationId xmlns:a16="http://schemas.microsoft.com/office/drawing/2014/main" id="{1A8ECAD7-D13E-4059-B87B-D24FE37EBABE}"/>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6" name="CHE 1">
                <a:extLst>
                  <a:ext uri="{FF2B5EF4-FFF2-40B4-BE49-F238E27FC236}">
                    <a16:creationId xmlns:a16="http://schemas.microsoft.com/office/drawing/2014/main" id="{F47E9526-D1A5-4411-9355-FA129B5791C3}"/>
                  </a:ext>
                </a:extLst>
              </p:cNvPr>
              <p:cNvGrpSpPr/>
              <p:nvPr/>
            </p:nvGrpSpPr>
            <p:grpSpPr>
              <a:xfrm>
                <a:off x="4402502" y="1319905"/>
                <a:ext cx="1243619" cy="525789"/>
                <a:chOff x="2053936" y="2244435"/>
                <a:chExt cx="1929245" cy="628025"/>
              </a:xfrm>
            </p:grpSpPr>
            <p:sp>
              <p:nvSpPr>
                <p:cNvPr id="207" name="Rectangle: Rounded Corners 206">
                  <a:extLst>
                    <a:ext uri="{FF2B5EF4-FFF2-40B4-BE49-F238E27FC236}">
                      <a16:creationId xmlns:a16="http://schemas.microsoft.com/office/drawing/2014/main" id="{9B41DE7F-84A4-4F91-94D9-EBAB78F56A95}"/>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Rectangle: Rounded Corners 207">
                  <a:extLst>
                    <a:ext uri="{FF2B5EF4-FFF2-40B4-BE49-F238E27FC236}">
                      <a16:creationId xmlns:a16="http://schemas.microsoft.com/office/drawing/2014/main" id="{A5AC0791-FBCC-4C4D-939C-F5989FC318DC}"/>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31" name="Group 230">
              <a:extLst>
                <a:ext uri="{FF2B5EF4-FFF2-40B4-BE49-F238E27FC236}">
                  <a16:creationId xmlns:a16="http://schemas.microsoft.com/office/drawing/2014/main" id="{E2B7D21A-65A0-4A0E-9894-FFE3034E7CF2}"/>
                </a:ext>
              </a:extLst>
            </p:cNvPr>
            <p:cNvGrpSpPr/>
            <p:nvPr/>
          </p:nvGrpSpPr>
          <p:grpSpPr>
            <a:xfrm>
              <a:off x="5925112" y="3261200"/>
              <a:ext cx="3874377" cy="532387"/>
              <a:chOff x="1771744" y="1313307"/>
              <a:chExt cx="3874377" cy="532387"/>
            </a:xfrm>
          </p:grpSpPr>
          <p:grpSp>
            <p:nvGrpSpPr>
              <p:cNvPr id="232" name="CHE 1">
                <a:extLst>
                  <a:ext uri="{FF2B5EF4-FFF2-40B4-BE49-F238E27FC236}">
                    <a16:creationId xmlns:a16="http://schemas.microsoft.com/office/drawing/2014/main" id="{67F60109-4A80-4D06-AA42-8C07672B6942}"/>
                  </a:ext>
                </a:extLst>
              </p:cNvPr>
              <p:cNvGrpSpPr/>
              <p:nvPr/>
            </p:nvGrpSpPr>
            <p:grpSpPr>
              <a:xfrm>
                <a:off x="1771744" y="1313307"/>
                <a:ext cx="2551986" cy="525789"/>
                <a:chOff x="2053936" y="2244435"/>
                <a:chExt cx="3958935" cy="628025"/>
              </a:xfrm>
            </p:grpSpPr>
            <p:sp>
              <p:nvSpPr>
                <p:cNvPr id="236" name="Rectangle: Rounded Corners 235">
                  <a:extLst>
                    <a:ext uri="{FF2B5EF4-FFF2-40B4-BE49-F238E27FC236}">
                      <a16:creationId xmlns:a16="http://schemas.microsoft.com/office/drawing/2014/main" id="{724379AC-A589-4C61-9BEC-E97E1B03D6D9}"/>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Rectangle: Rounded Corners 236">
                  <a:extLst>
                    <a:ext uri="{FF2B5EF4-FFF2-40B4-BE49-F238E27FC236}">
                      <a16:creationId xmlns:a16="http://schemas.microsoft.com/office/drawing/2014/main" id="{C864E952-C783-4195-B592-916B15AC675A}"/>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Rectangle: Rounded Corners 237">
                  <a:extLst>
                    <a:ext uri="{FF2B5EF4-FFF2-40B4-BE49-F238E27FC236}">
                      <a16:creationId xmlns:a16="http://schemas.microsoft.com/office/drawing/2014/main" id="{AF2EACBF-89AD-4EE0-941F-E69AE155513F}"/>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Rectangle: Rounded Corners 238">
                  <a:extLst>
                    <a:ext uri="{FF2B5EF4-FFF2-40B4-BE49-F238E27FC236}">
                      <a16:creationId xmlns:a16="http://schemas.microsoft.com/office/drawing/2014/main" id="{9D10BC69-DBAC-4528-B933-E0AFFC211E5C}"/>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3" name="CHE 1">
                <a:extLst>
                  <a:ext uri="{FF2B5EF4-FFF2-40B4-BE49-F238E27FC236}">
                    <a16:creationId xmlns:a16="http://schemas.microsoft.com/office/drawing/2014/main" id="{96053909-1D50-44C8-AFCA-44F9614A1B1A}"/>
                  </a:ext>
                </a:extLst>
              </p:cNvPr>
              <p:cNvGrpSpPr/>
              <p:nvPr/>
            </p:nvGrpSpPr>
            <p:grpSpPr>
              <a:xfrm>
                <a:off x="4402502" y="1319905"/>
                <a:ext cx="1243619" cy="525789"/>
                <a:chOff x="2053936" y="2244435"/>
                <a:chExt cx="1929245" cy="628025"/>
              </a:xfrm>
            </p:grpSpPr>
            <p:sp>
              <p:nvSpPr>
                <p:cNvPr id="234" name="Rectangle: Rounded Corners 233">
                  <a:extLst>
                    <a:ext uri="{FF2B5EF4-FFF2-40B4-BE49-F238E27FC236}">
                      <a16:creationId xmlns:a16="http://schemas.microsoft.com/office/drawing/2014/main" id="{32BB75F2-9E37-4C2B-BC67-7FB430F11680}"/>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 name="Rectangle: Rounded Corners 234">
                  <a:extLst>
                    <a:ext uri="{FF2B5EF4-FFF2-40B4-BE49-F238E27FC236}">
                      <a16:creationId xmlns:a16="http://schemas.microsoft.com/office/drawing/2014/main" id="{C8880F0C-1FFB-4D59-99C0-994C383BF30E}"/>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1" name="CHE 1">
              <a:extLst>
                <a:ext uri="{FF2B5EF4-FFF2-40B4-BE49-F238E27FC236}">
                  <a16:creationId xmlns:a16="http://schemas.microsoft.com/office/drawing/2014/main" id="{4AB8B4EB-B339-4052-9010-3273A45E8AA3}"/>
                </a:ext>
              </a:extLst>
            </p:cNvPr>
            <p:cNvGrpSpPr/>
            <p:nvPr/>
          </p:nvGrpSpPr>
          <p:grpSpPr>
            <a:xfrm>
              <a:off x="9878261" y="3278435"/>
              <a:ext cx="1897802" cy="525789"/>
              <a:chOff x="2053936" y="2244435"/>
              <a:chExt cx="2944090" cy="628025"/>
            </a:xfrm>
          </p:grpSpPr>
          <p:sp>
            <p:nvSpPr>
              <p:cNvPr id="245" name="Rectangle: Rounded Corners 244">
                <a:extLst>
                  <a:ext uri="{FF2B5EF4-FFF2-40B4-BE49-F238E27FC236}">
                    <a16:creationId xmlns:a16="http://schemas.microsoft.com/office/drawing/2014/main" id="{589DD76F-F565-4BE7-8A80-14658E38F81F}"/>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 name="Rectangle: Rounded Corners 245">
                <a:extLst>
                  <a:ext uri="{FF2B5EF4-FFF2-40B4-BE49-F238E27FC236}">
                    <a16:creationId xmlns:a16="http://schemas.microsoft.com/office/drawing/2014/main" id="{6DD1B9CA-4998-467E-9AE0-54D3CFB45299}"/>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Rectangle: Rounded Corners 246">
                <a:extLst>
                  <a:ext uri="{FF2B5EF4-FFF2-40B4-BE49-F238E27FC236}">
                    <a16:creationId xmlns:a16="http://schemas.microsoft.com/office/drawing/2014/main" id="{E18F4660-7E8D-4988-863F-C1202004DFB9}"/>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50" name="Group 249">
            <a:extLst>
              <a:ext uri="{FF2B5EF4-FFF2-40B4-BE49-F238E27FC236}">
                <a16:creationId xmlns:a16="http://schemas.microsoft.com/office/drawing/2014/main" id="{7A43FCA1-DF3B-40B7-A519-F161F1C6BE2E}"/>
              </a:ext>
            </a:extLst>
          </p:cNvPr>
          <p:cNvGrpSpPr/>
          <p:nvPr/>
        </p:nvGrpSpPr>
        <p:grpSpPr>
          <a:xfrm>
            <a:off x="3718181" y="3123616"/>
            <a:ext cx="3869213" cy="558781"/>
            <a:chOff x="1702981" y="1471587"/>
            <a:chExt cx="3869213" cy="558781"/>
          </a:xfrm>
        </p:grpSpPr>
        <p:grpSp>
          <p:nvGrpSpPr>
            <p:cNvPr id="264" name="Group 263">
              <a:extLst>
                <a:ext uri="{FF2B5EF4-FFF2-40B4-BE49-F238E27FC236}">
                  <a16:creationId xmlns:a16="http://schemas.microsoft.com/office/drawing/2014/main" id="{F4F0363C-D575-485E-AF86-0AA850810439}"/>
                </a:ext>
              </a:extLst>
            </p:cNvPr>
            <p:cNvGrpSpPr/>
            <p:nvPr/>
          </p:nvGrpSpPr>
          <p:grpSpPr>
            <a:xfrm>
              <a:off x="1702981" y="1471587"/>
              <a:ext cx="2533378" cy="538986"/>
              <a:chOff x="1981200" y="1399308"/>
              <a:chExt cx="3958935" cy="628025"/>
            </a:xfrm>
          </p:grpSpPr>
          <p:sp>
            <p:nvSpPr>
              <p:cNvPr id="268" name="Rectangle: Rounded Corners 267">
                <a:extLst>
                  <a:ext uri="{FF2B5EF4-FFF2-40B4-BE49-F238E27FC236}">
                    <a16:creationId xmlns:a16="http://schemas.microsoft.com/office/drawing/2014/main" id="{DF51DBA8-2583-408F-BB21-F2E05096AED0}"/>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T</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269" name="Rectangle: Rounded Corners 268">
                <a:extLst>
                  <a:ext uri="{FF2B5EF4-FFF2-40B4-BE49-F238E27FC236}">
                    <a16:creationId xmlns:a16="http://schemas.microsoft.com/office/drawing/2014/main" id="{D78FFE57-6BEF-45DD-8254-67AD49FABF3B}"/>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R</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70" name="Rectangle: Rounded Corners 269">
                <a:extLst>
                  <a:ext uri="{FF2B5EF4-FFF2-40B4-BE49-F238E27FC236}">
                    <a16:creationId xmlns:a16="http://schemas.microsoft.com/office/drawing/2014/main" id="{560F4600-A51B-48D0-8645-BA34229BDE57}"/>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Ù</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71" name="Rectangle: Rounded Corners 270">
                <a:extLst>
                  <a:ext uri="{FF2B5EF4-FFF2-40B4-BE49-F238E27FC236}">
                    <a16:creationId xmlns:a16="http://schemas.microsoft.com/office/drawing/2014/main" id="{236691C0-DFC9-4F42-8B8F-ABB1F7E91423}"/>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M</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grpSp>
        <p:grpSp>
          <p:nvGrpSpPr>
            <p:cNvPr id="265" name="Group 264">
              <a:extLst>
                <a:ext uri="{FF2B5EF4-FFF2-40B4-BE49-F238E27FC236}">
                  <a16:creationId xmlns:a16="http://schemas.microsoft.com/office/drawing/2014/main" id="{A6802959-9B88-48C3-8F81-5C1D95E06699}"/>
                </a:ext>
              </a:extLst>
            </p:cNvPr>
            <p:cNvGrpSpPr/>
            <p:nvPr/>
          </p:nvGrpSpPr>
          <p:grpSpPr>
            <a:xfrm>
              <a:off x="4337643" y="1491382"/>
              <a:ext cx="1234551" cy="538986"/>
              <a:chOff x="1981200" y="1399308"/>
              <a:chExt cx="1929245" cy="628025"/>
            </a:xfrm>
          </p:grpSpPr>
          <p:sp>
            <p:nvSpPr>
              <p:cNvPr id="266" name="Rectangle: Rounded Corners 265">
                <a:extLst>
                  <a:ext uri="{FF2B5EF4-FFF2-40B4-BE49-F238E27FC236}">
                    <a16:creationId xmlns:a16="http://schemas.microsoft.com/office/drawing/2014/main" id="{36FBCF32-4F03-4419-A5C3-D107609C31D3}"/>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S</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67" name="Rectangle: Rounded Corners 266">
                <a:extLst>
                  <a:ext uri="{FF2B5EF4-FFF2-40B4-BE49-F238E27FC236}">
                    <a16:creationId xmlns:a16="http://schemas.microsoft.com/office/drawing/2014/main" id="{0B70A2B3-7BF2-4721-B41D-7CE083C4B04E}"/>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Ò</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273" name="Group 272">
            <a:extLst>
              <a:ext uri="{FF2B5EF4-FFF2-40B4-BE49-F238E27FC236}">
                <a16:creationId xmlns:a16="http://schemas.microsoft.com/office/drawing/2014/main" id="{8B037D6F-CBE9-49F9-8BE3-A84B8B08B459}"/>
              </a:ext>
            </a:extLst>
          </p:cNvPr>
          <p:cNvGrpSpPr/>
          <p:nvPr/>
        </p:nvGrpSpPr>
        <p:grpSpPr>
          <a:xfrm>
            <a:off x="3727227" y="3120968"/>
            <a:ext cx="3874377" cy="532387"/>
            <a:chOff x="1771744" y="1313307"/>
            <a:chExt cx="3874377" cy="532387"/>
          </a:xfrm>
        </p:grpSpPr>
        <p:grpSp>
          <p:nvGrpSpPr>
            <p:cNvPr id="287" name="CHE 1">
              <a:extLst>
                <a:ext uri="{FF2B5EF4-FFF2-40B4-BE49-F238E27FC236}">
                  <a16:creationId xmlns:a16="http://schemas.microsoft.com/office/drawing/2014/main" id="{9723B21D-997E-4AA3-A240-EBA9A448535E}"/>
                </a:ext>
              </a:extLst>
            </p:cNvPr>
            <p:cNvGrpSpPr/>
            <p:nvPr/>
          </p:nvGrpSpPr>
          <p:grpSpPr>
            <a:xfrm>
              <a:off x="1771744" y="1313307"/>
              <a:ext cx="2551986" cy="525789"/>
              <a:chOff x="2053936" y="2244435"/>
              <a:chExt cx="3958935" cy="628025"/>
            </a:xfrm>
          </p:grpSpPr>
          <p:sp>
            <p:nvSpPr>
              <p:cNvPr id="291" name="Rectangle: Rounded Corners 290">
                <a:extLst>
                  <a:ext uri="{FF2B5EF4-FFF2-40B4-BE49-F238E27FC236}">
                    <a16:creationId xmlns:a16="http://schemas.microsoft.com/office/drawing/2014/main" id="{8F0C5E36-3E90-485E-8A17-678EAA0C1D90}"/>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2" name="Rectangle: Rounded Corners 291">
                <a:extLst>
                  <a:ext uri="{FF2B5EF4-FFF2-40B4-BE49-F238E27FC236}">
                    <a16:creationId xmlns:a16="http://schemas.microsoft.com/office/drawing/2014/main" id="{056A9395-88ED-4AC7-A419-66820C3F728C}"/>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3" name="Rectangle: Rounded Corners 292">
                <a:extLst>
                  <a:ext uri="{FF2B5EF4-FFF2-40B4-BE49-F238E27FC236}">
                    <a16:creationId xmlns:a16="http://schemas.microsoft.com/office/drawing/2014/main" id="{4469FFFF-EC2B-4008-921E-2C342DF4BB6A}"/>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4" name="Rectangle: Rounded Corners 293">
                <a:extLst>
                  <a:ext uri="{FF2B5EF4-FFF2-40B4-BE49-F238E27FC236}">
                    <a16:creationId xmlns:a16="http://schemas.microsoft.com/office/drawing/2014/main" id="{E8339986-7E63-4B6A-A777-78CA9A0F3E4C}"/>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88" name="CHE 1">
              <a:extLst>
                <a:ext uri="{FF2B5EF4-FFF2-40B4-BE49-F238E27FC236}">
                  <a16:creationId xmlns:a16="http://schemas.microsoft.com/office/drawing/2014/main" id="{27484DD4-9085-4E5B-8470-F1E8B7C0A62A}"/>
                </a:ext>
              </a:extLst>
            </p:cNvPr>
            <p:cNvGrpSpPr/>
            <p:nvPr/>
          </p:nvGrpSpPr>
          <p:grpSpPr>
            <a:xfrm>
              <a:off x="4402502" y="1319905"/>
              <a:ext cx="1243619" cy="525789"/>
              <a:chOff x="2053936" y="2244435"/>
              <a:chExt cx="1929245" cy="628025"/>
            </a:xfrm>
          </p:grpSpPr>
          <p:sp>
            <p:nvSpPr>
              <p:cNvPr id="289" name="Rectangle: Rounded Corners 288">
                <a:extLst>
                  <a:ext uri="{FF2B5EF4-FFF2-40B4-BE49-F238E27FC236}">
                    <a16:creationId xmlns:a16="http://schemas.microsoft.com/office/drawing/2014/main" id="{D100F836-7B20-45A0-944C-442F76704B94}"/>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0" name="Rectangle: Rounded Corners 289">
                <a:extLst>
                  <a:ext uri="{FF2B5EF4-FFF2-40B4-BE49-F238E27FC236}">
                    <a16:creationId xmlns:a16="http://schemas.microsoft.com/office/drawing/2014/main" id="{CA8CF321-3458-4BFC-82A1-328F55E4D7B5}"/>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2" name="Group 21">
            <a:extLst>
              <a:ext uri="{FF2B5EF4-FFF2-40B4-BE49-F238E27FC236}">
                <a16:creationId xmlns:a16="http://schemas.microsoft.com/office/drawing/2014/main" id="{D80DCDF2-3966-4829-A018-323DCF93FA6C}"/>
              </a:ext>
            </a:extLst>
          </p:cNvPr>
          <p:cNvGrpSpPr/>
          <p:nvPr/>
        </p:nvGrpSpPr>
        <p:grpSpPr>
          <a:xfrm>
            <a:off x="2398811" y="3727017"/>
            <a:ext cx="8493201" cy="579823"/>
            <a:chOff x="2398811" y="3727017"/>
            <a:chExt cx="8493201" cy="579823"/>
          </a:xfrm>
        </p:grpSpPr>
        <p:grpSp>
          <p:nvGrpSpPr>
            <p:cNvPr id="295" name="Group 294">
              <a:extLst>
                <a:ext uri="{FF2B5EF4-FFF2-40B4-BE49-F238E27FC236}">
                  <a16:creationId xmlns:a16="http://schemas.microsoft.com/office/drawing/2014/main" id="{537E5BAD-29BC-447E-AFEF-FD03EA4FB9BD}"/>
                </a:ext>
              </a:extLst>
            </p:cNvPr>
            <p:cNvGrpSpPr/>
            <p:nvPr/>
          </p:nvGrpSpPr>
          <p:grpSpPr>
            <a:xfrm>
              <a:off x="2398811" y="3727017"/>
              <a:ext cx="3869213" cy="558781"/>
              <a:chOff x="1702981" y="1471587"/>
              <a:chExt cx="3869213" cy="558781"/>
            </a:xfrm>
          </p:grpSpPr>
          <p:grpSp>
            <p:nvGrpSpPr>
              <p:cNvPr id="296" name="Group 295">
                <a:extLst>
                  <a:ext uri="{FF2B5EF4-FFF2-40B4-BE49-F238E27FC236}">
                    <a16:creationId xmlns:a16="http://schemas.microsoft.com/office/drawing/2014/main" id="{50DCA0C4-218C-412E-AF85-65E1DEBA1024}"/>
                  </a:ext>
                </a:extLst>
              </p:cNvPr>
              <p:cNvGrpSpPr/>
              <p:nvPr/>
            </p:nvGrpSpPr>
            <p:grpSpPr>
              <a:xfrm>
                <a:off x="1702981" y="1471587"/>
                <a:ext cx="2533378" cy="538986"/>
                <a:chOff x="1981200" y="1399308"/>
                <a:chExt cx="3958935" cy="628025"/>
              </a:xfrm>
            </p:grpSpPr>
            <p:sp>
              <p:nvSpPr>
                <p:cNvPr id="300" name="Rectangle: Rounded Corners 299">
                  <a:extLst>
                    <a:ext uri="{FF2B5EF4-FFF2-40B4-BE49-F238E27FC236}">
                      <a16:creationId xmlns:a16="http://schemas.microsoft.com/office/drawing/2014/main" id="{B1E6687D-127D-4C8E-A399-FE6CC92A3F72}"/>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G</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301" name="Rectangle: Rounded Corners 300">
                  <a:extLst>
                    <a:ext uri="{FF2B5EF4-FFF2-40B4-BE49-F238E27FC236}">
                      <a16:creationId xmlns:a16="http://schemas.microsoft.com/office/drawing/2014/main" id="{1D981D18-EBE7-4A8A-8785-8E87EBA2D4EC}"/>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I</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302" name="Rectangle: Rounded Corners 301">
                  <a:extLst>
                    <a:ext uri="{FF2B5EF4-FFF2-40B4-BE49-F238E27FC236}">
                      <a16:creationId xmlns:a16="http://schemas.microsoft.com/office/drawing/2014/main" id="{612EBC52-CF93-4F35-927A-F9254E1ACC25}"/>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Ó</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303" name="Rectangle: Rounded Corners 302">
                  <a:extLst>
                    <a:ext uri="{FF2B5EF4-FFF2-40B4-BE49-F238E27FC236}">
                      <a16:creationId xmlns:a16="http://schemas.microsoft.com/office/drawing/2014/main" id="{6A743970-5F4E-44CA-BA27-3CAC96BFB5A1}"/>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L</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297" name="Group 296">
                <a:extLst>
                  <a:ext uri="{FF2B5EF4-FFF2-40B4-BE49-F238E27FC236}">
                    <a16:creationId xmlns:a16="http://schemas.microsoft.com/office/drawing/2014/main" id="{F8E79CDC-889F-41D3-800A-8F650C6615ED}"/>
                  </a:ext>
                </a:extLst>
              </p:cNvPr>
              <p:cNvGrpSpPr/>
              <p:nvPr/>
            </p:nvGrpSpPr>
            <p:grpSpPr>
              <a:xfrm>
                <a:off x="4337643" y="1491382"/>
                <a:ext cx="1234551" cy="538986"/>
                <a:chOff x="1981200" y="1399308"/>
                <a:chExt cx="1929245" cy="628025"/>
              </a:xfrm>
            </p:grpSpPr>
            <p:sp>
              <p:nvSpPr>
                <p:cNvPr id="298" name="Rectangle: Rounded Corners 297">
                  <a:extLst>
                    <a:ext uri="{FF2B5EF4-FFF2-40B4-BE49-F238E27FC236}">
                      <a16:creationId xmlns:a16="http://schemas.microsoft.com/office/drawing/2014/main" id="{C8537578-3592-4D64-8E4D-7BC0747B6037}"/>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Ạ</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99" name="Rectangle: Rounded Corners 298">
                  <a:extLst>
                    <a:ext uri="{FF2B5EF4-FFF2-40B4-BE49-F238E27FC236}">
                      <a16:creationId xmlns:a16="http://schemas.microsoft.com/office/drawing/2014/main" id="{833AC0CC-CCC4-4AF6-BCF0-5047542AB081}"/>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N</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grpSp>
        </p:grpSp>
        <p:grpSp>
          <p:nvGrpSpPr>
            <p:cNvPr id="313" name="Group 312">
              <a:extLst>
                <a:ext uri="{FF2B5EF4-FFF2-40B4-BE49-F238E27FC236}">
                  <a16:creationId xmlns:a16="http://schemas.microsoft.com/office/drawing/2014/main" id="{A655C97E-944C-4509-85F4-004B331E9355}"/>
                </a:ext>
              </a:extLst>
            </p:cNvPr>
            <p:cNvGrpSpPr/>
            <p:nvPr/>
          </p:nvGrpSpPr>
          <p:grpSpPr>
            <a:xfrm>
              <a:off x="6352843" y="3748059"/>
              <a:ext cx="3869213" cy="558781"/>
              <a:chOff x="1702981" y="1471587"/>
              <a:chExt cx="3869213" cy="558781"/>
            </a:xfrm>
          </p:grpSpPr>
          <p:grpSp>
            <p:nvGrpSpPr>
              <p:cNvPr id="314" name="Group 313">
                <a:extLst>
                  <a:ext uri="{FF2B5EF4-FFF2-40B4-BE49-F238E27FC236}">
                    <a16:creationId xmlns:a16="http://schemas.microsoft.com/office/drawing/2014/main" id="{ACD3EE6A-D3C6-422A-B3A5-9C5E4F28B5AD}"/>
                  </a:ext>
                </a:extLst>
              </p:cNvPr>
              <p:cNvGrpSpPr/>
              <p:nvPr/>
            </p:nvGrpSpPr>
            <p:grpSpPr>
              <a:xfrm>
                <a:off x="1702981" y="1471587"/>
                <a:ext cx="2533378" cy="538986"/>
                <a:chOff x="1981200" y="1399308"/>
                <a:chExt cx="3958935" cy="628025"/>
              </a:xfrm>
            </p:grpSpPr>
            <p:sp>
              <p:nvSpPr>
                <p:cNvPr id="318" name="Rectangle: Rounded Corners 317">
                  <a:extLst>
                    <a:ext uri="{FF2B5EF4-FFF2-40B4-BE49-F238E27FC236}">
                      <a16:creationId xmlns:a16="http://schemas.microsoft.com/office/drawing/2014/main" id="{493D0EDA-427E-4113-82D2-C66B3D77CA40}"/>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H</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319" name="Rectangle: Rounded Corners 318">
                  <a:extLst>
                    <a:ext uri="{FF2B5EF4-FFF2-40B4-BE49-F238E27FC236}">
                      <a16:creationId xmlns:a16="http://schemas.microsoft.com/office/drawing/2014/main" id="{7A5C95B3-9407-45F4-89EE-D3825951FA07}"/>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Đ</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320" name="Rectangle: Rounded Corners 319">
                  <a:extLst>
                    <a:ext uri="{FF2B5EF4-FFF2-40B4-BE49-F238E27FC236}">
                      <a16:creationId xmlns:a16="http://schemas.microsoft.com/office/drawing/2014/main" id="{6F50F5AE-0FBE-48F7-96C8-ED699814BF04}"/>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Ầ</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321" name="Rectangle: Rounded Corners 320">
                  <a:extLst>
                    <a:ext uri="{FF2B5EF4-FFF2-40B4-BE49-F238E27FC236}">
                      <a16:creationId xmlns:a16="http://schemas.microsoft.com/office/drawing/2014/main" id="{29337EE8-C042-4451-ABCD-F4A93B879E00}"/>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U</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315" name="Group 314">
                <a:extLst>
                  <a:ext uri="{FF2B5EF4-FFF2-40B4-BE49-F238E27FC236}">
                    <a16:creationId xmlns:a16="http://schemas.microsoft.com/office/drawing/2014/main" id="{5CCCCB2B-118A-481A-9228-A8AFA517C8E0}"/>
                  </a:ext>
                </a:extLst>
              </p:cNvPr>
              <p:cNvGrpSpPr/>
              <p:nvPr/>
            </p:nvGrpSpPr>
            <p:grpSpPr>
              <a:xfrm>
                <a:off x="4337643" y="1491382"/>
                <a:ext cx="1234551" cy="538986"/>
                <a:chOff x="1981200" y="1399308"/>
                <a:chExt cx="1929245" cy="628025"/>
              </a:xfrm>
            </p:grpSpPr>
            <p:sp>
              <p:nvSpPr>
                <p:cNvPr id="316" name="Rectangle: Rounded Corners 315">
                  <a:extLst>
                    <a:ext uri="{FF2B5EF4-FFF2-40B4-BE49-F238E27FC236}">
                      <a16:creationId xmlns:a16="http://schemas.microsoft.com/office/drawing/2014/main" id="{84A47F50-087E-434C-9E06-E8DD5DB592B9}"/>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M</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317" name="Rectangle: Rounded Corners 316">
                  <a:extLst>
                    <a:ext uri="{FF2B5EF4-FFF2-40B4-BE49-F238E27FC236}">
                      <a16:creationId xmlns:a16="http://schemas.microsoft.com/office/drawing/2014/main" id="{BD03434C-440B-40AF-AEF5-2449F7399CF4}"/>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Ù</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sp>
          <p:nvSpPr>
            <p:cNvPr id="327" name="Rectangle: Rounded Corners 326">
              <a:extLst>
                <a:ext uri="{FF2B5EF4-FFF2-40B4-BE49-F238E27FC236}">
                  <a16:creationId xmlns:a16="http://schemas.microsoft.com/office/drawing/2014/main" id="{C5A71142-105D-4646-9386-246B018B8AD0}"/>
                </a:ext>
              </a:extLst>
            </p:cNvPr>
            <p:cNvSpPr/>
            <p:nvPr/>
          </p:nvSpPr>
          <p:spPr>
            <a:xfrm>
              <a:off x="10306875" y="3769101"/>
              <a:ext cx="585137" cy="525789"/>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A</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grpSp>
      <p:grpSp>
        <p:nvGrpSpPr>
          <p:cNvPr id="28" name="Group 27">
            <a:extLst>
              <a:ext uri="{FF2B5EF4-FFF2-40B4-BE49-F238E27FC236}">
                <a16:creationId xmlns:a16="http://schemas.microsoft.com/office/drawing/2014/main" id="{C30E82A3-4709-46CE-B2FC-EF2452441FCE}"/>
              </a:ext>
            </a:extLst>
          </p:cNvPr>
          <p:cNvGrpSpPr/>
          <p:nvPr/>
        </p:nvGrpSpPr>
        <p:grpSpPr>
          <a:xfrm>
            <a:off x="2418685" y="3725069"/>
            <a:ext cx="8495733" cy="539054"/>
            <a:chOff x="2221623" y="4612174"/>
            <a:chExt cx="8495733" cy="539054"/>
          </a:xfrm>
        </p:grpSpPr>
        <p:grpSp>
          <p:nvGrpSpPr>
            <p:cNvPr id="304" name="Group 303">
              <a:extLst>
                <a:ext uri="{FF2B5EF4-FFF2-40B4-BE49-F238E27FC236}">
                  <a16:creationId xmlns:a16="http://schemas.microsoft.com/office/drawing/2014/main" id="{C76B91C5-114D-41CE-9998-AABDA1BC704E}"/>
                </a:ext>
              </a:extLst>
            </p:cNvPr>
            <p:cNvGrpSpPr/>
            <p:nvPr/>
          </p:nvGrpSpPr>
          <p:grpSpPr>
            <a:xfrm>
              <a:off x="2221623" y="4612174"/>
              <a:ext cx="3874377" cy="532387"/>
              <a:chOff x="1771744" y="1313307"/>
              <a:chExt cx="3874377" cy="532387"/>
            </a:xfrm>
          </p:grpSpPr>
          <p:grpSp>
            <p:nvGrpSpPr>
              <p:cNvPr id="305" name="CHE 1">
                <a:extLst>
                  <a:ext uri="{FF2B5EF4-FFF2-40B4-BE49-F238E27FC236}">
                    <a16:creationId xmlns:a16="http://schemas.microsoft.com/office/drawing/2014/main" id="{3D356889-2D3D-4B58-9DEA-48270C17253B}"/>
                  </a:ext>
                </a:extLst>
              </p:cNvPr>
              <p:cNvGrpSpPr/>
              <p:nvPr/>
            </p:nvGrpSpPr>
            <p:grpSpPr>
              <a:xfrm>
                <a:off x="1771744" y="1313307"/>
                <a:ext cx="2551986" cy="525789"/>
                <a:chOff x="2053936" y="2244435"/>
                <a:chExt cx="3958935" cy="628025"/>
              </a:xfrm>
            </p:grpSpPr>
            <p:sp>
              <p:nvSpPr>
                <p:cNvPr id="309" name="Rectangle: Rounded Corners 308">
                  <a:extLst>
                    <a:ext uri="{FF2B5EF4-FFF2-40B4-BE49-F238E27FC236}">
                      <a16:creationId xmlns:a16="http://schemas.microsoft.com/office/drawing/2014/main" id="{EBE742BF-39B7-4A76-8571-B5C064DC5DDF}"/>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0" name="Rectangle: Rounded Corners 309">
                  <a:extLst>
                    <a:ext uri="{FF2B5EF4-FFF2-40B4-BE49-F238E27FC236}">
                      <a16:creationId xmlns:a16="http://schemas.microsoft.com/office/drawing/2014/main" id="{7A54A8BD-FD35-4BFC-9A79-59A36CCAC095}"/>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 name="Rectangle: Rounded Corners 310">
                  <a:extLst>
                    <a:ext uri="{FF2B5EF4-FFF2-40B4-BE49-F238E27FC236}">
                      <a16:creationId xmlns:a16="http://schemas.microsoft.com/office/drawing/2014/main" id="{6ED2DECE-F09B-43EA-83D5-ECC95334AD87}"/>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 name="Rectangle: Rounded Corners 311">
                  <a:extLst>
                    <a:ext uri="{FF2B5EF4-FFF2-40B4-BE49-F238E27FC236}">
                      <a16:creationId xmlns:a16="http://schemas.microsoft.com/office/drawing/2014/main" id="{B26D4967-686F-44EE-BB31-4C71097901FB}"/>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6" name="CHE 1">
                <a:extLst>
                  <a:ext uri="{FF2B5EF4-FFF2-40B4-BE49-F238E27FC236}">
                    <a16:creationId xmlns:a16="http://schemas.microsoft.com/office/drawing/2014/main" id="{94D44F7D-021E-4589-961D-FC45115505C0}"/>
                  </a:ext>
                </a:extLst>
              </p:cNvPr>
              <p:cNvGrpSpPr/>
              <p:nvPr/>
            </p:nvGrpSpPr>
            <p:grpSpPr>
              <a:xfrm>
                <a:off x="4402502" y="1319905"/>
                <a:ext cx="1243619" cy="525789"/>
                <a:chOff x="2053936" y="2244435"/>
                <a:chExt cx="1929245" cy="628025"/>
              </a:xfrm>
            </p:grpSpPr>
            <p:sp>
              <p:nvSpPr>
                <p:cNvPr id="307" name="Rectangle: Rounded Corners 306">
                  <a:extLst>
                    <a:ext uri="{FF2B5EF4-FFF2-40B4-BE49-F238E27FC236}">
                      <a16:creationId xmlns:a16="http://schemas.microsoft.com/office/drawing/2014/main" id="{F99B8B8D-2C07-44AC-9A1A-10198F7DFFB0}"/>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 name="Rectangle: Rounded Corners 307">
                  <a:extLst>
                    <a:ext uri="{FF2B5EF4-FFF2-40B4-BE49-F238E27FC236}">
                      <a16:creationId xmlns:a16="http://schemas.microsoft.com/office/drawing/2014/main" id="{76A0CF3D-AE2F-4FB3-82DB-BC46D7CD4FB5}"/>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31" name="Group 330">
              <a:extLst>
                <a:ext uri="{FF2B5EF4-FFF2-40B4-BE49-F238E27FC236}">
                  <a16:creationId xmlns:a16="http://schemas.microsoft.com/office/drawing/2014/main" id="{605A62B9-3319-4A0F-9531-A263E4231C5C}"/>
                </a:ext>
              </a:extLst>
            </p:cNvPr>
            <p:cNvGrpSpPr/>
            <p:nvPr/>
          </p:nvGrpSpPr>
          <p:grpSpPr>
            <a:xfrm>
              <a:off x="6174772" y="4618841"/>
              <a:ext cx="3874377" cy="532387"/>
              <a:chOff x="1771744" y="1313307"/>
              <a:chExt cx="3874377" cy="532387"/>
            </a:xfrm>
          </p:grpSpPr>
          <p:grpSp>
            <p:nvGrpSpPr>
              <p:cNvPr id="332" name="CHE 1">
                <a:extLst>
                  <a:ext uri="{FF2B5EF4-FFF2-40B4-BE49-F238E27FC236}">
                    <a16:creationId xmlns:a16="http://schemas.microsoft.com/office/drawing/2014/main" id="{61811473-C8B4-49C2-B4F6-7FA05B7FC6B6}"/>
                  </a:ext>
                </a:extLst>
              </p:cNvPr>
              <p:cNvGrpSpPr/>
              <p:nvPr/>
            </p:nvGrpSpPr>
            <p:grpSpPr>
              <a:xfrm>
                <a:off x="1771744" y="1313307"/>
                <a:ext cx="2551986" cy="525789"/>
                <a:chOff x="2053936" y="2244435"/>
                <a:chExt cx="3958935" cy="628025"/>
              </a:xfrm>
            </p:grpSpPr>
            <p:sp>
              <p:nvSpPr>
                <p:cNvPr id="336" name="Rectangle: Rounded Corners 335">
                  <a:extLst>
                    <a:ext uri="{FF2B5EF4-FFF2-40B4-BE49-F238E27FC236}">
                      <a16:creationId xmlns:a16="http://schemas.microsoft.com/office/drawing/2014/main" id="{BD910AA7-F838-4CE0-A192-EEDA992D1944}"/>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 name="Rectangle: Rounded Corners 336">
                  <a:extLst>
                    <a:ext uri="{FF2B5EF4-FFF2-40B4-BE49-F238E27FC236}">
                      <a16:creationId xmlns:a16="http://schemas.microsoft.com/office/drawing/2014/main" id="{612E8241-F720-45F9-91D9-973EAC6B7ADD}"/>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8" name="Rectangle: Rounded Corners 337">
                  <a:extLst>
                    <a:ext uri="{FF2B5EF4-FFF2-40B4-BE49-F238E27FC236}">
                      <a16:creationId xmlns:a16="http://schemas.microsoft.com/office/drawing/2014/main" id="{803B6873-3643-4C31-85B8-3D8CAD5B8019}"/>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9" name="Rectangle: Rounded Corners 338">
                  <a:extLst>
                    <a:ext uri="{FF2B5EF4-FFF2-40B4-BE49-F238E27FC236}">
                      <a16:creationId xmlns:a16="http://schemas.microsoft.com/office/drawing/2014/main" id="{47747D28-2D2D-444C-A05A-0A6A90E18AFD}"/>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3" name="CHE 1">
                <a:extLst>
                  <a:ext uri="{FF2B5EF4-FFF2-40B4-BE49-F238E27FC236}">
                    <a16:creationId xmlns:a16="http://schemas.microsoft.com/office/drawing/2014/main" id="{31C9E155-F684-4EC4-935A-469511912E4F}"/>
                  </a:ext>
                </a:extLst>
              </p:cNvPr>
              <p:cNvGrpSpPr/>
              <p:nvPr/>
            </p:nvGrpSpPr>
            <p:grpSpPr>
              <a:xfrm>
                <a:off x="4402502" y="1319905"/>
                <a:ext cx="1243619" cy="525789"/>
                <a:chOff x="2053936" y="2244435"/>
                <a:chExt cx="1929245" cy="628025"/>
              </a:xfrm>
            </p:grpSpPr>
            <p:sp>
              <p:nvSpPr>
                <p:cNvPr id="334" name="Rectangle: Rounded Corners 333">
                  <a:extLst>
                    <a:ext uri="{FF2B5EF4-FFF2-40B4-BE49-F238E27FC236}">
                      <a16:creationId xmlns:a16="http://schemas.microsoft.com/office/drawing/2014/main" id="{149AEA77-8072-48BA-9703-16D2EC536CEC}"/>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5" name="Rectangle: Rounded Corners 334">
                  <a:extLst>
                    <a:ext uri="{FF2B5EF4-FFF2-40B4-BE49-F238E27FC236}">
                      <a16:creationId xmlns:a16="http://schemas.microsoft.com/office/drawing/2014/main" id="{DC97E36C-6610-4A79-B59F-BBDF76E5A759}"/>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345" name="Rectangle: Rounded Corners 344">
              <a:extLst>
                <a:ext uri="{FF2B5EF4-FFF2-40B4-BE49-F238E27FC236}">
                  <a16:creationId xmlns:a16="http://schemas.microsoft.com/office/drawing/2014/main" id="{A98E7D11-FDA4-441D-A344-029F5B57F647}"/>
                </a:ext>
              </a:extLst>
            </p:cNvPr>
            <p:cNvSpPr/>
            <p:nvPr/>
          </p:nvSpPr>
          <p:spPr>
            <a:xfrm>
              <a:off x="10127921" y="4625439"/>
              <a:ext cx="589435" cy="512915"/>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49" name="1">
            <a:hlinkClick r:id="rId8" action="ppaction://hlinksldjump"/>
            <a:extLst>
              <a:ext uri="{FF2B5EF4-FFF2-40B4-BE49-F238E27FC236}">
                <a16:creationId xmlns:a16="http://schemas.microsoft.com/office/drawing/2014/main" id="{02A18C46-F52F-467D-AAA9-10AC060BF971}"/>
              </a:ext>
            </a:extLst>
          </p:cNvPr>
          <p:cNvSpPr/>
          <p:nvPr/>
        </p:nvSpPr>
        <p:spPr>
          <a:xfrm>
            <a:off x="423516" y="3781051"/>
            <a:ext cx="585091" cy="525789"/>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mbria" panose="02040503050406030204" pitchFamily="18" charset="0"/>
              </a:rPr>
              <a:t>5</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grpSp>
        <p:nvGrpSpPr>
          <p:cNvPr id="29" name="Group 28">
            <a:extLst>
              <a:ext uri="{FF2B5EF4-FFF2-40B4-BE49-F238E27FC236}">
                <a16:creationId xmlns:a16="http://schemas.microsoft.com/office/drawing/2014/main" id="{E7A32976-7E23-462D-A530-93AC478B8A7C}"/>
              </a:ext>
            </a:extLst>
          </p:cNvPr>
          <p:cNvGrpSpPr/>
          <p:nvPr/>
        </p:nvGrpSpPr>
        <p:grpSpPr>
          <a:xfrm>
            <a:off x="2586093" y="4800022"/>
            <a:ext cx="6966258" cy="1416869"/>
            <a:chOff x="2586093" y="4800022"/>
            <a:chExt cx="6966258" cy="1416869"/>
          </a:xfrm>
        </p:grpSpPr>
        <p:grpSp>
          <p:nvGrpSpPr>
            <p:cNvPr id="61" name="Group 60">
              <a:extLst>
                <a:ext uri="{FF2B5EF4-FFF2-40B4-BE49-F238E27FC236}">
                  <a16:creationId xmlns:a16="http://schemas.microsoft.com/office/drawing/2014/main" id="{F866C116-884C-4C4A-BD9E-D9CF9AA8705C}"/>
                </a:ext>
              </a:extLst>
            </p:cNvPr>
            <p:cNvGrpSpPr/>
            <p:nvPr/>
          </p:nvGrpSpPr>
          <p:grpSpPr>
            <a:xfrm>
              <a:off x="2586093" y="5568850"/>
              <a:ext cx="4305299" cy="625691"/>
              <a:chOff x="1981200" y="1399308"/>
              <a:chExt cx="4973780" cy="628025"/>
            </a:xfrm>
          </p:grpSpPr>
          <p:sp>
            <p:nvSpPr>
              <p:cNvPr id="62" name="Rectangle: Rounded Corners 61">
                <a:extLst>
                  <a:ext uri="{FF2B5EF4-FFF2-40B4-BE49-F238E27FC236}">
                    <a16:creationId xmlns:a16="http://schemas.microsoft.com/office/drawing/2014/main" id="{C012B6E9-8FDB-4D5B-AC45-0790AAE14955}"/>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T</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63" name="Rectangle: Rounded Corners 62">
                <a:extLst>
                  <a:ext uri="{FF2B5EF4-FFF2-40B4-BE49-F238E27FC236}">
                    <a16:creationId xmlns:a16="http://schemas.microsoft.com/office/drawing/2014/main" id="{290CBB8C-7A2B-42AE-88A5-185286D5263F}"/>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I</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64" name="Rectangle: Rounded Corners 63">
                <a:extLst>
                  <a:ext uri="{FF2B5EF4-FFF2-40B4-BE49-F238E27FC236}">
                    <a16:creationId xmlns:a16="http://schemas.microsoft.com/office/drawing/2014/main" id="{CA698BCC-4C6E-4D8A-97EC-C019DBFD05D7}"/>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rPr>
                  <a:t>N</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65" name="Rectangle: Rounded Corners 64">
                <a:extLst>
                  <a:ext uri="{FF2B5EF4-FFF2-40B4-BE49-F238E27FC236}">
                    <a16:creationId xmlns:a16="http://schemas.microsoft.com/office/drawing/2014/main" id="{24270274-4FC7-49B1-9C51-96E110C41C02}"/>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H</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66" name="Rectangle: Rounded Corners 65">
                <a:extLst>
                  <a:ext uri="{FF2B5EF4-FFF2-40B4-BE49-F238E27FC236}">
                    <a16:creationId xmlns:a16="http://schemas.microsoft.com/office/drawing/2014/main" id="{6CCC77E9-E6F1-4C62-8E83-E8EA7EA0D626}"/>
                  </a:ext>
                </a:extLst>
              </p:cNvPr>
              <p:cNvSpPr/>
              <p:nvPr/>
            </p:nvSpPr>
            <p:spPr>
              <a:xfrm>
                <a:off x="604058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T</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grpSp>
        <p:grpSp>
          <p:nvGrpSpPr>
            <p:cNvPr id="73" name="Group 72">
              <a:extLst>
                <a:ext uri="{FF2B5EF4-FFF2-40B4-BE49-F238E27FC236}">
                  <a16:creationId xmlns:a16="http://schemas.microsoft.com/office/drawing/2014/main" id="{47420794-EBF0-497B-A441-88C4E7F2A3CF}"/>
                </a:ext>
              </a:extLst>
            </p:cNvPr>
            <p:cNvGrpSpPr/>
            <p:nvPr/>
          </p:nvGrpSpPr>
          <p:grpSpPr>
            <a:xfrm>
              <a:off x="3131645" y="4800022"/>
              <a:ext cx="4305299" cy="625691"/>
              <a:chOff x="1981200" y="1399308"/>
              <a:chExt cx="4973780" cy="628025"/>
            </a:xfrm>
          </p:grpSpPr>
          <p:sp>
            <p:nvSpPr>
              <p:cNvPr id="74" name="Rectangle: Rounded Corners 73">
                <a:extLst>
                  <a:ext uri="{FF2B5EF4-FFF2-40B4-BE49-F238E27FC236}">
                    <a16:creationId xmlns:a16="http://schemas.microsoft.com/office/drawing/2014/main" id="{5DF3BD97-9B5D-4732-9D0A-AD33061E8BBE}"/>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rPr>
                  <a:t>Đ</a:t>
                </a:r>
              </a:p>
            </p:txBody>
          </p:sp>
          <p:sp>
            <p:nvSpPr>
              <p:cNvPr id="75" name="Rectangle: Rounded Corners 74">
                <a:extLst>
                  <a:ext uri="{FF2B5EF4-FFF2-40B4-BE49-F238E27FC236}">
                    <a16:creationId xmlns:a16="http://schemas.microsoft.com/office/drawing/2014/main" id="{7113FC3B-0061-4C08-99B2-24E092D106D2}"/>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rPr>
                  <a:t>I</a:t>
                </a:r>
              </a:p>
            </p:txBody>
          </p:sp>
          <p:sp>
            <p:nvSpPr>
              <p:cNvPr id="76" name="Rectangle: Rounded Corners 75">
                <a:extLst>
                  <a:ext uri="{FF2B5EF4-FFF2-40B4-BE49-F238E27FC236}">
                    <a16:creationId xmlns:a16="http://schemas.microsoft.com/office/drawing/2014/main" id="{72A3EEF5-70C3-458C-9365-77906D8A7AD7}"/>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Ể</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77" name="Rectangle: Rounded Corners 76">
                <a:extLst>
                  <a:ext uri="{FF2B5EF4-FFF2-40B4-BE49-F238E27FC236}">
                    <a16:creationId xmlns:a16="http://schemas.microsoft.com/office/drawing/2014/main" id="{22650DF6-4AF8-4B4E-84D4-2741C9317DDC}"/>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M</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78" name="Rectangle: Rounded Corners 77">
                <a:extLst>
                  <a:ext uri="{FF2B5EF4-FFF2-40B4-BE49-F238E27FC236}">
                    <a16:creationId xmlns:a16="http://schemas.microsoft.com/office/drawing/2014/main" id="{3E326A38-E23F-4442-9E4A-E1A05D8B0A7F}"/>
                  </a:ext>
                </a:extLst>
              </p:cNvPr>
              <p:cNvSpPr/>
              <p:nvPr/>
            </p:nvSpPr>
            <p:spPr>
              <a:xfrm>
                <a:off x="604058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T</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grpSp>
        <p:grpSp>
          <p:nvGrpSpPr>
            <p:cNvPr id="85" name="Group 84">
              <a:extLst>
                <a:ext uri="{FF2B5EF4-FFF2-40B4-BE49-F238E27FC236}">
                  <a16:creationId xmlns:a16="http://schemas.microsoft.com/office/drawing/2014/main" id="{B541423D-65C4-489C-A68B-98A0BA3D2529}"/>
                </a:ext>
              </a:extLst>
            </p:cNvPr>
            <p:cNvGrpSpPr/>
            <p:nvPr/>
          </p:nvGrpSpPr>
          <p:grpSpPr>
            <a:xfrm>
              <a:off x="7552747" y="4829691"/>
              <a:ext cx="1669952" cy="625691"/>
              <a:chOff x="1981200" y="1399308"/>
              <a:chExt cx="1929245" cy="628025"/>
            </a:xfrm>
          </p:grpSpPr>
          <p:sp>
            <p:nvSpPr>
              <p:cNvPr id="86" name="Rectangle: Rounded Corners 85">
                <a:extLst>
                  <a:ext uri="{FF2B5EF4-FFF2-40B4-BE49-F238E27FC236}">
                    <a16:creationId xmlns:a16="http://schemas.microsoft.com/office/drawing/2014/main" id="{E8840581-7A9C-4D81-815F-1F31099E3EA2}"/>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Ự</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87" name="Rectangle: Rounded Corners 86">
                <a:extLst>
                  <a:ext uri="{FF2B5EF4-FFF2-40B4-BE49-F238E27FC236}">
                    <a16:creationId xmlns:a16="http://schemas.microsoft.com/office/drawing/2014/main" id="{F1B7C6D6-335C-4BBC-A48C-9B1F8B755D2D}"/>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A</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grpSp>
        <p:grpSp>
          <p:nvGrpSpPr>
            <p:cNvPr id="350" name="Group 349">
              <a:extLst>
                <a:ext uri="{FF2B5EF4-FFF2-40B4-BE49-F238E27FC236}">
                  <a16:creationId xmlns:a16="http://schemas.microsoft.com/office/drawing/2014/main" id="{3E4F5203-319C-49C3-81DD-178D1AED6EB7}"/>
                </a:ext>
              </a:extLst>
            </p:cNvPr>
            <p:cNvGrpSpPr/>
            <p:nvPr/>
          </p:nvGrpSpPr>
          <p:grpSpPr>
            <a:xfrm>
              <a:off x="7003950" y="5591200"/>
              <a:ext cx="2548401" cy="625691"/>
              <a:chOff x="1981200" y="1399308"/>
              <a:chExt cx="2944090" cy="628025"/>
            </a:xfrm>
          </p:grpSpPr>
          <p:sp>
            <p:nvSpPr>
              <p:cNvPr id="351" name="Rectangle: Rounded Corners 350">
                <a:extLst>
                  <a:ext uri="{FF2B5EF4-FFF2-40B4-BE49-F238E27FC236}">
                    <a16:creationId xmlns:a16="http://schemas.microsoft.com/office/drawing/2014/main" id="{BD6007D2-BB69-4981-B8C6-2074ADD9DB88}"/>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H</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352" name="Rectangle: Rounded Corners 351">
                <a:extLst>
                  <a:ext uri="{FF2B5EF4-FFF2-40B4-BE49-F238E27FC236}">
                    <a16:creationId xmlns:a16="http://schemas.microsoft.com/office/drawing/2014/main" id="{C6865468-AB85-4955-88DF-E5B01B1F45E6}"/>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Ầ</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353" name="Rectangle: Rounded Corners 352">
                <a:extLst>
                  <a:ext uri="{FF2B5EF4-FFF2-40B4-BE49-F238E27FC236}">
                    <a16:creationId xmlns:a16="http://schemas.microsoft.com/office/drawing/2014/main" id="{11B49CE6-3D42-4247-B5C8-D3FC3FF8730D}"/>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rPr>
                  <a:t>N</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grpSp>
      </p:grpSp>
      <p:grpSp>
        <p:nvGrpSpPr>
          <p:cNvPr id="30" name="Group 29">
            <a:extLst>
              <a:ext uri="{FF2B5EF4-FFF2-40B4-BE49-F238E27FC236}">
                <a16:creationId xmlns:a16="http://schemas.microsoft.com/office/drawing/2014/main" id="{7EC013AA-DFE5-4B06-BC2E-0B10B9E1BE52}"/>
              </a:ext>
            </a:extLst>
          </p:cNvPr>
          <p:cNvGrpSpPr/>
          <p:nvPr/>
        </p:nvGrpSpPr>
        <p:grpSpPr>
          <a:xfrm>
            <a:off x="2610826" y="4810865"/>
            <a:ext cx="6939205" cy="1397665"/>
            <a:chOff x="2610826" y="4810865"/>
            <a:chExt cx="6939205" cy="1397665"/>
          </a:xfrm>
        </p:grpSpPr>
        <p:grpSp>
          <p:nvGrpSpPr>
            <p:cNvPr id="79" name="CHE 1">
              <a:extLst>
                <a:ext uri="{FF2B5EF4-FFF2-40B4-BE49-F238E27FC236}">
                  <a16:creationId xmlns:a16="http://schemas.microsoft.com/office/drawing/2014/main" id="{D7E97797-ECC6-4E72-8127-BCF4B6204B44}"/>
                </a:ext>
              </a:extLst>
            </p:cNvPr>
            <p:cNvGrpSpPr/>
            <p:nvPr/>
          </p:nvGrpSpPr>
          <p:grpSpPr>
            <a:xfrm>
              <a:off x="3131645" y="4810865"/>
              <a:ext cx="4313452" cy="628025"/>
              <a:chOff x="2053936" y="2244435"/>
              <a:chExt cx="4973780" cy="628025"/>
            </a:xfrm>
            <a:solidFill>
              <a:srgbClr val="12576A"/>
            </a:solidFill>
          </p:grpSpPr>
          <p:sp>
            <p:nvSpPr>
              <p:cNvPr id="80" name="Rectangle: Rounded Corners 79">
                <a:extLst>
                  <a:ext uri="{FF2B5EF4-FFF2-40B4-BE49-F238E27FC236}">
                    <a16:creationId xmlns:a16="http://schemas.microsoft.com/office/drawing/2014/main" id="{28AEE159-B9DD-44A8-BCB0-CC8726511247}"/>
                  </a:ext>
                </a:extLst>
              </p:cNvPr>
              <p:cNvSpPr/>
              <p:nvPr/>
            </p:nvSpPr>
            <p:spPr>
              <a:xfrm>
                <a:off x="2053936" y="2244435"/>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Rounded Corners 80">
                <a:extLst>
                  <a:ext uri="{FF2B5EF4-FFF2-40B4-BE49-F238E27FC236}">
                    <a16:creationId xmlns:a16="http://schemas.microsoft.com/office/drawing/2014/main" id="{72C7D56E-9B19-4041-B093-3FB660562B78}"/>
                  </a:ext>
                </a:extLst>
              </p:cNvPr>
              <p:cNvSpPr/>
              <p:nvPr/>
            </p:nvSpPr>
            <p:spPr>
              <a:xfrm>
                <a:off x="306878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Rounded Corners 81">
                <a:extLst>
                  <a:ext uri="{FF2B5EF4-FFF2-40B4-BE49-F238E27FC236}">
                    <a16:creationId xmlns:a16="http://schemas.microsoft.com/office/drawing/2014/main" id="{9DB91C98-E403-4400-A8E4-74B116D64704}"/>
                  </a:ext>
                </a:extLst>
              </p:cNvPr>
              <p:cNvSpPr/>
              <p:nvPr/>
            </p:nvSpPr>
            <p:spPr>
              <a:xfrm>
                <a:off x="408362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Rounded Corners 82">
                <a:extLst>
                  <a:ext uri="{FF2B5EF4-FFF2-40B4-BE49-F238E27FC236}">
                    <a16:creationId xmlns:a16="http://schemas.microsoft.com/office/drawing/2014/main" id="{7B182A7D-C5A9-4789-B1FF-B22628D56AE3}"/>
                  </a:ext>
                </a:extLst>
              </p:cNvPr>
              <p:cNvSpPr/>
              <p:nvPr/>
            </p:nvSpPr>
            <p:spPr>
              <a:xfrm>
                <a:off x="509847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Rounded Corners 83">
                <a:extLst>
                  <a:ext uri="{FF2B5EF4-FFF2-40B4-BE49-F238E27FC236}">
                    <a16:creationId xmlns:a16="http://schemas.microsoft.com/office/drawing/2014/main" id="{498FD915-520F-4E24-AF53-B49F3D574C18}"/>
                  </a:ext>
                </a:extLst>
              </p:cNvPr>
              <p:cNvSpPr/>
              <p:nvPr/>
            </p:nvSpPr>
            <p:spPr>
              <a:xfrm>
                <a:off x="611331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7" name="CHE 1">
              <a:extLst>
                <a:ext uri="{FF2B5EF4-FFF2-40B4-BE49-F238E27FC236}">
                  <a16:creationId xmlns:a16="http://schemas.microsoft.com/office/drawing/2014/main" id="{2C6F46EF-C0FA-4C48-A8A6-66DAF8997266}"/>
                </a:ext>
              </a:extLst>
            </p:cNvPr>
            <p:cNvGrpSpPr/>
            <p:nvPr/>
          </p:nvGrpSpPr>
          <p:grpSpPr>
            <a:xfrm>
              <a:off x="2610826" y="5562049"/>
              <a:ext cx="4313452" cy="628025"/>
              <a:chOff x="2053936" y="2244435"/>
              <a:chExt cx="4973780" cy="628025"/>
            </a:xfrm>
            <a:solidFill>
              <a:srgbClr val="12576A"/>
            </a:solidFill>
          </p:grpSpPr>
          <p:sp>
            <p:nvSpPr>
              <p:cNvPr id="68" name="Rectangle: Rounded Corners 67">
                <a:extLst>
                  <a:ext uri="{FF2B5EF4-FFF2-40B4-BE49-F238E27FC236}">
                    <a16:creationId xmlns:a16="http://schemas.microsoft.com/office/drawing/2014/main" id="{EDD99916-A6EB-4474-9C4B-867145133D72}"/>
                  </a:ext>
                </a:extLst>
              </p:cNvPr>
              <p:cNvSpPr/>
              <p:nvPr/>
            </p:nvSpPr>
            <p:spPr>
              <a:xfrm>
                <a:off x="2053936" y="2244435"/>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Rounded Corners 68">
                <a:extLst>
                  <a:ext uri="{FF2B5EF4-FFF2-40B4-BE49-F238E27FC236}">
                    <a16:creationId xmlns:a16="http://schemas.microsoft.com/office/drawing/2014/main" id="{91D7331D-03CA-4B2A-89C0-68B58417D920}"/>
                  </a:ext>
                </a:extLst>
              </p:cNvPr>
              <p:cNvSpPr/>
              <p:nvPr/>
            </p:nvSpPr>
            <p:spPr>
              <a:xfrm>
                <a:off x="306878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Rounded Corners 69">
                <a:extLst>
                  <a:ext uri="{FF2B5EF4-FFF2-40B4-BE49-F238E27FC236}">
                    <a16:creationId xmlns:a16="http://schemas.microsoft.com/office/drawing/2014/main" id="{2866144C-BE5E-4B48-B6A5-01E8AEF04C72}"/>
                  </a:ext>
                </a:extLst>
              </p:cNvPr>
              <p:cNvSpPr/>
              <p:nvPr/>
            </p:nvSpPr>
            <p:spPr>
              <a:xfrm>
                <a:off x="408362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Rounded Corners 70">
                <a:extLst>
                  <a:ext uri="{FF2B5EF4-FFF2-40B4-BE49-F238E27FC236}">
                    <a16:creationId xmlns:a16="http://schemas.microsoft.com/office/drawing/2014/main" id="{7AC2F753-F3B3-419A-832F-708E4A6E2C68}"/>
                  </a:ext>
                </a:extLst>
              </p:cNvPr>
              <p:cNvSpPr/>
              <p:nvPr/>
            </p:nvSpPr>
            <p:spPr>
              <a:xfrm>
                <a:off x="509847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Rounded Corners 71">
                <a:extLst>
                  <a:ext uri="{FF2B5EF4-FFF2-40B4-BE49-F238E27FC236}">
                    <a16:creationId xmlns:a16="http://schemas.microsoft.com/office/drawing/2014/main" id="{949E93EE-F4D4-444F-9DCF-6D3655D5408F}"/>
                  </a:ext>
                </a:extLst>
              </p:cNvPr>
              <p:cNvSpPr/>
              <p:nvPr/>
            </p:nvSpPr>
            <p:spPr>
              <a:xfrm>
                <a:off x="611331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9" name="CHE 1">
              <a:extLst>
                <a:ext uri="{FF2B5EF4-FFF2-40B4-BE49-F238E27FC236}">
                  <a16:creationId xmlns:a16="http://schemas.microsoft.com/office/drawing/2014/main" id="{62770DD3-1EE0-473D-A669-D490DB3B636D}"/>
                </a:ext>
              </a:extLst>
            </p:cNvPr>
            <p:cNvGrpSpPr/>
            <p:nvPr/>
          </p:nvGrpSpPr>
          <p:grpSpPr>
            <a:xfrm>
              <a:off x="7505173" y="4835487"/>
              <a:ext cx="1673115" cy="628025"/>
              <a:chOff x="2053936" y="2244435"/>
              <a:chExt cx="1929245" cy="628025"/>
            </a:xfrm>
            <a:solidFill>
              <a:srgbClr val="12576A"/>
            </a:solidFill>
          </p:grpSpPr>
          <p:sp>
            <p:nvSpPr>
              <p:cNvPr id="110" name="Rectangle: Rounded Corners 109">
                <a:extLst>
                  <a:ext uri="{FF2B5EF4-FFF2-40B4-BE49-F238E27FC236}">
                    <a16:creationId xmlns:a16="http://schemas.microsoft.com/office/drawing/2014/main" id="{81EAA099-1E00-4B1D-9A0D-4CA61B3206E2}"/>
                  </a:ext>
                </a:extLst>
              </p:cNvPr>
              <p:cNvSpPr/>
              <p:nvPr/>
            </p:nvSpPr>
            <p:spPr>
              <a:xfrm>
                <a:off x="2053936" y="2244435"/>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Rectangle: Rounded Corners 110">
                <a:extLst>
                  <a:ext uri="{FF2B5EF4-FFF2-40B4-BE49-F238E27FC236}">
                    <a16:creationId xmlns:a16="http://schemas.microsoft.com/office/drawing/2014/main" id="{263EA248-9B5B-4F4B-8FDA-86F2741CD142}"/>
                  </a:ext>
                </a:extLst>
              </p:cNvPr>
              <p:cNvSpPr/>
              <p:nvPr/>
            </p:nvSpPr>
            <p:spPr>
              <a:xfrm>
                <a:off x="306878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6" name="CHE 1">
              <a:extLst>
                <a:ext uri="{FF2B5EF4-FFF2-40B4-BE49-F238E27FC236}">
                  <a16:creationId xmlns:a16="http://schemas.microsoft.com/office/drawing/2014/main" id="{366B3F97-2288-418B-B132-D437D4DAF9E8}"/>
                </a:ext>
              </a:extLst>
            </p:cNvPr>
            <p:cNvGrpSpPr/>
            <p:nvPr/>
          </p:nvGrpSpPr>
          <p:grpSpPr>
            <a:xfrm>
              <a:off x="6996803" y="5580505"/>
              <a:ext cx="2553228" cy="628025"/>
              <a:chOff x="2053936" y="2244435"/>
              <a:chExt cx="2944090" cy="628025"/>
            </a:xfrm>
            <a:solidFill>
              <a:srgbClr val="12576A"/>
            </a:solidFill>
          </p:grpSpPr>
          <p:sp>
            <p:nvSpPr>
              <p:cNvPr id="357" name="Rectangle: Rounded Corners 356">
                <a:extLst>
                  <a:ext uri="{FF2B5EF4-FFF2-40B4-BE49-F238E27FC236}">
                    <a16:creationId xmlns:a16="http://schemas.microsoft.com/office/drawing/2014/main" id="{675766AA-D2A3-438A-B6F5-4ED662B47BC1}"/>
                  </a:ext>
                </a:extLst>
              </p:cNvPr>
              <p:cNvSpPr/>
              <p:nvPr/>
            </p:nvSpPr>
            <p:spPr>
              <a:xfrm>
                <a:off x="2053936" y="2244435"/>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 name="Rectangle: Rounded Corners 357">
                <a:extLst>
                  <a:ext uri="{FF2B5EF4-FFF2-40B4-BE49-F238E27FC236}">
                    <a16:creationId xmlns:a16="http://schemas.microsoft.com/office/drawing/2014/main" id="{7C9B2BB8-E475-408E-977D-B0B6BF3F9DD8}"/>
                  </a:ext>
                </a:extLst>
              </p:cNvPr>
              <p:cNvSpPr/>
              <p:nvPr/>
            </p:nvSpPr>
            <p:spPr>
              <a:xfrm>
                <a:off x="306878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9" name="Rectangle: Rounded Corners 358">
                <a:extLst>
                  <a:ext uri="{FF2B5EF4-FFF2-40B4-BE49-F238E27FC236}">
                    <a16:creationId xmlns:a16="http://schemas.microsoft.com/office/drawing/2014/main" id="{D59C5DB0-463A-4850-A28D-40AB3F599BC8}"/>
                  </a:ext>
                </a:extLst>
              </p:cNvPr>
              <p:cNvSpPr/>
              <p:nvPr/>
            </p:nvSpPr>
            <p:spPr>
              <a:xfrm>
                <a:off x="408362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41791973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7"/>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17"/>
                                        </p:tgtEl>
                                      </p:cBhvr>
                                    </p:animEffect>
                                    <p:set>
                                      <p:cBhvr>
                                        <p:cTn id="7" dur="1" fill="hold">
                                          <p:stCondLst>
                                            <p:cond delay="4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8" restart="whenNotActive" fill="hold" evtFilter="cancelBubble" nodeType="interactiveSeq">
                <p:stCondLst>
                  <p:cond evt="onClick" delay="0">
                    <p:tgtEl>
                      <p:spTgt spid="119"/>
                    </p:tgtEl>
                  </p:cond>
                </p:stCondLst>
                <p:endSync evt="end" delay="0">
                  <p:rtn val="all"/>
                </p:endSync>
                <p:childTnLst>
                  <p:par>
                    <p:cTn id="9" fill="hold">
                      <p:stCondLst>
                        <p:cond delay="0"/>
                      </p:stCondLst>
                      <p:childTnLst>
                        <p:par>
                          <p:cTn id="10" fill="hold">
                            <p:stCondLst>
                              <p:cond delay="0"/>
                            </p:stCondLst>
                            <p:childTnLst>
                              <p:par>
                                <p:cTn id="11" presetID="22" presetClass="exit" presetSubtype="1" fill="hold" grpId="0" nodeType="clickEffect">
                                  <p:stCondLst>
                                    <p:cond delay="0"/>
                                  </p:stCondLst>
                                  <p:childTnLst>
                                    <p:animEffect transition="out" filter="wipe(up)">
                                      <p:cBhvr>
                                        <p:cTn id="12" dur="500"/>
                                        <p:tgtEl>
                                          <p:spTgt spid="119"/>
                                        </p:tgtEl>
                                      </p:cBhvr>
                                    </p:animEffect>
                                    <p:set>
                                      <p:cBhvr>
                                        <p:cTn id="13"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14" restart="whenNotActive" fill="hold" evtFilter="cancelBubble" nodeType="interactiveSeq">
                <p:stCondLst>
                  <p:cond evt="onClick" delay="0">
                    <p:tgtEl>
                      <p:spTgt spid="120"/>
                    </p:tgtEl>
                  </p:cond>
                </p:stCondLst>
                <p:endSync evt="end" delay="0">
                  <p:rtn val="all"/>
                </p:endSync>
                <p:childTnLst>
                  <p:par>
                    <p:cTn id="15" fill="hold">
                      <p:stCondLst>
                        <p:cond delay="0"/>
                      </p:stCondLst>
                      <p:childTnLst>
                        <p:par>
                          <p:cTn id="16" fill="hold">
                            <p:stCondLst>
                              <p:cond delay="0"/>
                            </p:stCondLst>
                            <p:childTnLst>
                              <p:par>
                                <p:cTn id="17" presetID="22" presetClass="exit" presetSubtype="1" fill="hold" grpId="0" nodeType="clickEffect">
                                  <p:stCondLst>
                                    <p:cond delay="0"/>
                                  </p:stCondLst>
                                  <p:childTnLst>
                                    <p:animEffect transition="out" filter="wipe(up)">
                                      <p:cBhvr>
                                        <p:cTn id="18" dur="500"/>
                                        <p:tgtEl>
                                          <p:spTgt spid="120"/>
                                        </p:tgtEl>
                                      </p:cBhvr>
                                    </p:animEffect>
                                    <p:set>
                                      <p:cBhvr>
                                        <p:cTn id="19"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20" restart="whenNotActive" fill="hold" evtFilter="cancelBubble" nodeType="interactiveSeq">
                <p:stCondLst>
                  <p:cond evt="onClick" delay="0">
                    <p:tgtEl>
                      <p:spTgt spid="121"/>
                    </p:tgtEl>
                  </p:cond>
                </p:stCondLst>
                <p:endSync evt="end" delay="0">
                  <p:rtn val="all"/>
                </p:endSync>
                <p:childTnLst>
                  <p:par>
                    <p:cTn id="21" fill="hold">
                      <p:stCondLst>
                        <p:cond delay="0"/>
                      </p:stCondLst>
                      <p:childTnLst>
                        <p:par>
                          <p:cTn id="22" fill="hold">
                            <p:stCondLst>
                              <p:cond delay="0"/>
                            </p:stCondLst>
                            <p:childTnLst>
                              <p:par>
                                <p:cTn id="23" presetID="22" presetClass="exit" presetSubtype="1" fill="hold" grpId="0" nodeType="clickEffect">
                                  <p:stCondLst>
                                    <p:cond delay="0"/>
                                  </p:stCondLst>
                                  <p:childTnLst>
                                    <p:animEffect transition="out" filter="wipe(up)">
                                      <p:cBhvr>
                                        <p:cTn id="24" dur="500"/>
                                        <p:tgtEl>
                                          <p:spTgt spid="121"/>
                                        </p:tgtEl>
                                      </p:cBhvr>
                                    </p:animEffect>
                                    <p:set>
                                      <p:cBhvr>
                                        <p:cTn id="25"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26" restart="whenNotActive" fill="hold" evtFilter="cancelBubble" nodeType="interactiveSeq">
                <p:stCondLst>
                  <p:cond evt="onClick" delay="0">
                    <p:tgtEl>
                      <p:spTgt spid="122"/>
                    </p:tgtEl>
                  </p:cond>
                </p:stCondLst>
                <p:endSync evt="end" delay="0">
                  <p:rtn val="all"/>
                </p:endSync>
                <p:childTnLst>
                  <p:par>
                    <p:cTn id="27" fill="hold">
                      <p:stCondLst>
                        <p:cond delay="0"/>
                      </p:stCondLst>
                      <p:childTnLst>
                        <p:par>
                          <p:cTn id="28" fill="hold">
                            <p:stCondLst>
                              <p:cond delay="0"/>
                            </p:stCondLst>
                            <p:childTnLst>
                              <p:par>
                                <p:cTn id="29" presetID="22" presetClass="exit" presetSubtype="1" fill="hold" grpId="0" nodeType="clickEffect">
                                  <p:stCondLst>
                                    <p:cond delay="0"/>
                                  </p:stCondLst>
                                  <p:childTnLst>
                                    <p:animEffect transition="out" filter="wipe(up)">
                                      <p:cBhvr>
                                        <p:cTn id="30" dur="500"/>
                                        <p:tgtEl>
                                          <p:spTgt spid="122"/>
                                        </p:tgtEl>
                                      </p:cBhvr>
                                    </p:animEffect>
                                    <p:set>
                                      <p:cBhvr>
                                        <p:cTn id="31"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nodeType="clickEffect">
                                  <p:stCondLst>
                                    <p:cond delay="0"/>
                                  </p:stCondLst>
                                  <p:childTnLst>
                                    <p:animEffect transition="out" filter="barn(inVertical)">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8" restart="whenNotActive" fill="hold" evtFilter="cancelBubble" nodeType="interactiveSeq">
                <p:stCondLst>
                  <p:cond evt="onClick" delay="0">
                    <p:tgtEl>
                      <p:spTgt spid="183"/>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nodeType="clickEffect">
                                  <p:stCondLst>
                                    <p:cond delay="0"/>
                                  </p:stCondLst>
                                  <p:childTnLst>
                                    <p:animEffect transition="out" filter="barn(inVertical)">
                                      <p:cBhvr>
                                        <p:cTn id="42" dur="500"/>
                                        <p:tgtEl>
                                          <p:spTgt spid="183"/>
                                        </p:tgtEl>
                                      </p:cBhvr>
                                    </p:animEffect>
                                    <p:set>
                                      <p:cBhvr>
                                        <p:cTn id="43" dur="1" fill="hold">
                                          <p:stCondLst>
                                            <p:cond delay="499"/>
                                          </p:stCondLst>
                                        </p:cTn>
                                        <p:tgtEl>
                                          <p:spTgt spid="183"/>
                                        </p:tgtEl>
                                        <p:attrNameLst>
                                          <p:attrName>style.visibility</p:attrName>
                                        </p:attrNameLst>
                                      </p:cBhvr>
                                      <p:to>
                                        <p:strVal val="hidden"/>
                                      </p:to>
                                    </p:set>
                                  </p:childTnLst>
                                </p:cTn>
                              </p:par>
                            </p:childTnLst>
                          </p:cTn>
                        </p:par>
                      </p:childTnLst>
                    </p:cTn>
                  </p:par>
                </p:childTnLst>
              </p:cTn>
              <p:nextCondLst>
                <p:cond evt="onClick" delay="0">
                  <p:tgtEl>
                    <p:spTgt spid="183"/>
                  </p:tgtEl>
                </p:cond>
              </p:nextCondLst>
            </p:seq>
            <p:seq concurrent="1" nextAc="seek">
              <p:cTn id="44" restart="whenNotActive" fill="hold" evtFilter="cancelBubble" nodeType="interactiveSeq">
                <p:stCondLst>
                  <p:cond evt="onClick" delay="0">
                    <p:tgtEl>
                      <p:spTgt spid="349"/>
                    </p:tgtEl>
                  </p:cond>
                </p:stCondLst>
                <p:endSync evt="end" delay="0">
                  <p:rtn val="all"/>
                </p:endSync>
                <p:childTnLst>
                  <p:par>
                    <p:cTn id="45" fill="hold">
                      <p:stCondLst>
                        <p:cond delay="0"/>
                      </p:stCondLst>
                      <p:childTnLst>
                        <p:par>
                          <p:cTn id="46" fill="hold">
                            <p:stCondLst>
                              <p:cond delay="0"/>
                            </p:stCondLst>
                            <p:childTnLst>
                              <p:par>
                                <p:cTn id="47" presetID="22" presetClass="exit" presetSubtype="1" fill="hold" grpId="0" nodeType="clickEffect">
                                  <p:stCondLst>
                                    <p:cond delay="0"/>
                                  </p:stCondLst>
                                  <p:childTnLst>
                                    <p:animEffect transition="out" filter="wipe(up)">
                                      <p:cBhvr>
                                        <p:cTn id="48" dur="500"/>
                                        <p:tgtEl>
                                          <p:spTgt spid="349"/>
                                        </p:tgtEl>
                                      </p:cBhvr>
                                    </p:animEffect>
                                    <p:set>
                                      <p:cBhvr>
                                        <p:cTn id="49" dur="1" fill="hold">
                                          <p:stCondLst>
                                            <p:cond delay="499"/>
                                          </p:stCondLst>
                                        </p:cTn>
                                        <p:tgtEl>
                                          <p:spTgt spid="349"/>
                                        </p:tgtEl>
                                        <p:attrNameLst>
                                          <p:attrName>style.visibility</p:attrName>
                                        </p:attrNameLst>
                                      </p:cBhvr>
                                      <p:to>
                                        <p:strVal val="hidden"/>
                                      </p:to>
                                    </p:set>
                                  </p:childTnLst>
                                </p:cTn>
                              </p:par>
                            </p:childTnLst>
                          </p:cTn>
                        </p:par>
                      </p:childTnLst>
                    </p:cTn>
                  </p:par>
                </p:childTnLst>
              </p:cTn>
              <p:nextCondLst>
                <p:cond evt="onClick" delay="0">
                  <p:tgtEl>
                    <p:spTgt spid="349"/>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6" presetClass="exit" presetSubtype="21" fill="hold" nodeType="clickEffect">
                                  <p:stCondLst>
                                    <p:cond delay="0"/>
                                  </p:stCondLst>
                                  <p:childTnLst>
                                    <p:animEffect transition="out" filter="barn(inVertical)">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6" restart="whenNotActive" fill="hold" evtFilter="cancelBubble" nodeType="interactiveSeq">
                <p:stCondLst>
                  <p:cond evt="onClick" delay="0">
                    <p:tgtEl>
                      <p:spTgt spid="273"/>
                    </p:tgtEl>
                  </p:cond>
                </p:stCondLst>
                <p:endSync evt="end" delay="0">
                  <p:rtn val="all"/>
                </p:endSync>
                <p:childTnLst>
                  <p:par>
                    <p:cTn id="57" fill="hold">
                      <p:stCondLst>
                        <p:cond delay="0"/>
                      </p:stCondLst>
                      <p:childTnLst>
                        <p:par>
                          <p:cTn id="58" fill="hold">
                            <p:stCondLst>
                              <p:cond delay="0"/>
                            </p:stCondLst>
                            <p:childTnLst>
                              <p:par>
                                <p:cTn id="59" presetID="16" presetClass="exit" presetSubtype="21" fill="hold" nodeType="clickEffect">
                                  <p:stCondLst>
                                    <p:cond delay="0"/>
                                  </p:stCondLst>
                                  <p:childTnLst>
                                    <p:animEffect transition="out" filter="barn(inVertical)">
                                      <p:cBhvr>
                                        <p:cTn id="60" dur="500"/>
                                        <p:tgtEl>
                                          <p:spTgt spid="273"/>
                                        </p:tgtEl>
                                      </p:cBhvr>
                                    </p:animEffect>
                                    <p:set>
                                      <p:cBhvr>
                                        <p:cTn id="61" dur="1" fill="hold">
                                          <p:stCondLst>
                                            <p:cond delay="499"/>
                                          </p:stCondLst>
                                        </p:cTn>
                                        <p:tgtEl>
                                          <p:spTgt spid="273"/>
                                        </p:tgtEl>
                                        <p:attrNameLst>
                                          <p:attrName>style.visibility</p:attrName>
                                        </p:attrNameLst>
                                      </p:cBhvr>
                                      <p:to>
                                        <p:strVal val="hidden"/>
                                      </p:to>
                                    </p:set>
                                  </p:childTnLst>
                                </p:cTn>
                              </p:par>
                            </p:childTnLst>
                          </p:cTn>
                        </p:par>
                      </p:childTnLst>
                    </p:cTn>
                  </p:par>
                </p:childTnLst>
              </p:cTn>
              <p:nextCondLst>
                <p:cond evt="onClick" delay="0">
                  <p:tgtEl>
                    <p:spTgt spid="273"/>
                  </p:tgtEl>
                </p:cond>
              </p:nextCondLst>
            </p:seq>
            <p:seq concurrent="1" nextAc="seek">
              <p:cTn id="62" restart="whenNotActive" fill="hold" evtFilter="cancelBubble" nodeType="interactiveSeq">
                <p:stCondLst>
                  <p:cond evt="onClick" delay="0">
                    <p:tgtEl>
                      <p:spTgt spid="28"/>
                    </p:tgtEl>
                  </p:cond>
                </p:stCondLst>
                <p:endSync evt="end" delay="0">
                  <p:rtn val="all"/>
                </p:endSync>
                <p:childTnLst>
                  <p:par>
                    <p:cTn id="63" fill="hold">
                      <p:stCondLst>
                        <p:cond delay="0"/>
                      </p:stCondLst>
                      <p:childTnLst>
                        <p:par>
                          <p:cTn id="64" fill="hold">
                            <p:stCondLst>
                              <p:cond delay="0"/>
                            </p:stCondLst>
                            <p:childTnLst>
                              <p:par>
                                <p:cTn id="65" presetID="16" presetClass="exit" presetSubtype="21" fill="hold" nodeType="clickEffect">
                                  <p:stCondLst>
                                    <p:cond delay="0"/>
                                  </p:stCondLst>
                                  <p:childTnLst>
                                    <p:animEffect transition="out" filter="barn(inVertical)">
                                      <p:cBhvr>
                                        <p:cTn id="66" dur="500"/>
                                        <p:tgtEl>
                                          <p:spTgt spid="28"/>
                                        </p:tgtEl>
                                      </p:cBhvr>
                                    </p:animEffect>
                                    <p:set>
                                      <p:cBhvr>
                                        <p:cTn id="6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p:stCondLst>
                        <p:cond delay="0"/>
                      </p:stCondLst>
                      <p:childTnLst>
                        <p:par>
                          <p:cTn id="70" fill="hold">
                            <p:stCondLst>
                              <p:cond delay="0"/>
                            </p:stCondLst>
                            <p:childTnLst>
                              <p:par>
                                <p:cTn id="71" presetID="16" presetClass="exit" presetSubtype="21" fill="hold" nodeType="clickEffect">
                                  <p:stCondLst>
                                    <p:cond delay="0"/>
                                  </p:stCondLst>
                                  <p:childTnLst>
                                    <p:animEffect transition="out" filter="barn(inVertical)">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117" grpId="0" animBg="1"/>
      <p:bldP spid="119" grpId="0" animBg="1"/>
      <p:bldP spid="120" grpId="0" animBg="1"/>
      <p:bldP spid="121" grpId="0" animBg="1"/>
      <p:bldP spid="122" grpId="0" animBg="1"/>
      <p:bldP spid="34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1;p39">
            <a:extLst>
              <a:ext uri="{FF2B5EF4-FFF2-40B4-BE49-F238E27FC236}">
                <a16:creationId xmlns:a16="http://schemas.microsoft.com/office/drawing/2014/main" id="{7F390ECA-894A-4DB4-A043-1D1060320EEE}"/>
              </a:ext>
            </a:extLst>
          </p:cNvPr>
          <p:cNvSpPr/>
          <p:nvPr/>
        </p:nvSpPr>
        <p:spPr>
          <a:xfrm rot="-5101730" flipH="1">
            <a:off x="-185045" y="3215776"/>
            <a:ext cx="1723377" cy="835313"/>
          </a:xfrm>
          <a:custGeom>
            <a:avLst/>
            <a:gdLst/>
            <a:ahLst/>
            <a:cxnLst/>
            <a:rect l="l" t="t" r="r" b="b"/>
            <a:pathLst>
              <a:path w="7458" h="2722" extrusionOk="0">
                <a:moveTo>
                  <a:pt x="3984" y="903"/>
                </a:moveTo>
                <a:lnTo>
                  <a:pt x="3984" y="903"/>
                </a:lnTo>
                <a:cubicBezTo>
                  <a:pt x="4054" y="1084"/>
                  <a:pt x="4065" y="1264"/>
                  <a:pt x="3974" y="1435"/>
                </a:cubicBezTo>
                <a:cubicBezTo>
                  <a:pt x="3917" y="1530"/>
                  <a:pt x="3888" y="1565"/>
                  <a:pt x="3836" y="1565"/>
                </a:cubicBezTo>
                <a:cubicBezTo>
                  <a:pt x="3806" y="1565"/>
                  <a:pt x="3768" y="1554"/>
                  <a:pt x="3713" y="1536"/>
                </a:cubicBezTo>
                <a:cubicBezTo>
                  <a:pt x="3603" y="1495"/>
                  <a:pt x="3563" y="1495"/>
                  <a:pt x="3583" y="1365"/>
                </a:cubicBezTo>
                <a:cubicBezTo>
                  <a:pt x="3603" y="1264"/>
                  <a:pt x="3673" y="1184"/>
                  <a:pt x="3744" y="1114"/>
                </a:cubicBezTo>
                <a:cubicBezTo>
                  <a:pt x="3814" y="1034"/>
                  <a:pt x="3904" y="963"/>
                  <a:pt x="3984" y="903"/>
                </a:cubicBezTo>
                <a:close/>
                <a:moveTo>
                  <a:pt x="2450" y="1"/>
                </a:moveTo>
                <a:cubicBezTo>
                  <a:pt x="1397" y="1"/>
                  <a:pt x="334" y="562"/>
                  <a:pt x="13" y="1625"/>
                </a:cubicBezTo>
                <a:cubicBezTo>
                  <a:pt x="1" y="1668"/>
                  <a:pt x="36" y="1696"/>
                  <a:pt x="72" y="1696"/>
                </a:cubicBezTo>
                <a:cubicBezTo>
                  <a:pt x="96" y="1696"/>
                  <a:pt x="121" y="1684"/>
                  <a:pt x="133" y="1656"/>
                </a:cubicBezTo>
                <a:cubicBezTo>
                  <a:pt x="363" y="1004"/>
                  <a:pt x="935" y="522"/>
                  <a:pt x="1587" y="332"/>
                </a:cubicBezTo>
                <a:cubicBezTo>
                  <a:pt x="1864" y="247"/>
                  <a:pt x="2188" y="194"/>
                  <a:pt x="2514" y="194"/>
                </a:cubicBezTo>
                <a:cubicBezTo>
                  <a:pt x="2919" y="194"/>
                  <a:pt x="3326" y="276"/>
                  <a:pt x="3643" y="482"/>
                </a:cubicBezTo>
                <a:cubicBezTo>
                  <a:pt x="3733" y="542"/>
                  <a:pt x="3814" y="622"/>
                  <a:pt x="3884" y="723"/>
                </a:cubicBezTo>
                <a:cubicBezTo>
                  <a:pt x="3834" y="753"/>
                  <a:pt x="3794" y="793"/>
                  <a:pt x="3744" y="823"/>
                </a:cubicBezTo>
                <a:cubicBezTo>
                  <a:pt x="3503" y="1024"/>
                  <a:pt x="3192" y="1425"/>
                  <a:pt x="3493" y="1716"/>
                </a:cubicBezTo>
                <a:cubicBezTo>
                  <a:pt x="3569" y="1790"/>
                  <a:pt x="3651" y="1821"/>
                  <a:pt x="3731" y="1821"/>
                </a:cubicBezTo>
                <a:cubicBezTo>
                  <a:pt x="3955" y="1821"/>
                  <a:pt x="4166" y="1579"/>
                  <a:pt x="4225" y="1365"/>
                </a:cubicBezTo>
                <a:cubicBezTo>
                  <a:pt x="4275" y="1174"/>
                  <a:pt x="4245" y="974"/>
                  <a:pt x="4165" y="803"/>
                </a:cubicBezTo>
                <a:cubicBezTo>
                  <a:pt x="4475" y="630"/>
                  <a:pt x="4824" y="546"/>
                  <a:pt x="5172" y="546"/>
                </a:cubicBezTo>
                <a:cubicBezTo>
                  <a:pt x="5409" y="546"/>
                  <a:pt x="5646" y="585"/>
                  <a:pt x="5870" y="663"/>
                </a:cubicBezTo>
                <a:cubicBezTo>
                  <a:pt x="6502" y="874"/>
                  <a:pt x="7184" y="1576"/>
                  <a:pt x="6863" y="2247"/>
                </a:cubicBezTo>
                <a:cubicBezTo>
                  <a:pt x="6843" y="2167"/>
                  <a:pt x="6813" y="2087"/>
                  <a:pt x="6782" y="2007"/>
                </a:cubicBezTo>
                <a:cubicBezTo>
                  <a:pt x="6766" y="1970"/>
                  <a:pt x="6732" y="1954"/>
                  <a:pt x="6700" y="1954"/>
                </a:cubicBezTo>
                <a:cubicBezTo>
                  <a:pt x="6651" y="1954"/>
                  <a:pt x="6604" y="1991"/>
                  <a:pt x="6622" y="2057"/>
                </a:cubicBezTo>
                <a:cubicBezTo>
                  <a:pt x="6672" y="2247"/>
                  <a:pt x="6733" y="2438"/>
                  <a:pt x="6773" y="2639"/>
                </a:cubicBezTo>
                <a:cubicBezTo>
                  <a:pt x="6778" y="2697"/>
                  <a:pt x="6822" y="2722"/>
                  <a:pt x="6869" y="2722"/>
                </a:cubicBezTo>
                <a:cubicBezTo>
                  <a:pt x="6903" y="2722"/>
                  <a:pt x="6938" y="2710"/>
                  <a:pt x="6963" y="2689"/>
                </a:cubicBezTo>
                <a:cubicBezTo>
                  <a:pt x="7103" y="2579"/>
                  <a:pt x="7244" y="2468"/>
                  <a:pt x="7364" y="2348"/>
                </a:cubicBezTo>
                <a:cubicBezTo>
                  <a:pt x="7458" y="2254"/>
                  <a:pt x="7375" y="2135"/>
                  <a:pt x="7272" y="2135"/>
                </a:cubicBezTo>
                <a:cubicBezTo>
                  <a:pt x="7243" y="2135"/>
                  <a:pt x="7212" y="2145"/>
                  <a:pt x="7184" y="2167"/>
                </a:cubicBezTo>
                <a:lnTo>
                  <a:pt x="7123" y="2227"/>
                </a:lnTo>
                <a:cubicBezTo>
                  <a:pt x="7364" y="1525"/>
                  <a:pt x="6773" y="793"/>
                  <a:pt x="6120" y="502"/>
                </a:cubicBezTo>
                <a:cubicBezTo>
                  <a:pt x="5837" y="380"/>
                  <a:pt x="5528" y="320"/>
                  <a:pt x="5219" y="320"/>
                </a:cubicBezTo>
                <a:cubicBezTo>
                  <a:pt x="4818" y="320"/>
                  <a:pt x="4416" y="420"/>
                  <a:pt x="4065" y="613"/>
                </a:cubicBezTo>
                <a:cubicBezTo>
                  <a:pt x="3994" y="512"/>
                  <a:pt x="3904" y="422"/>
                  <a:pt x="3804" y="342"/>
                </a:cubicBezTo>
                <a:cubicBezTo>
                  <a:pt x="3423" y="71"/>
                  <a:pt x="2911" y="1"/>
                  <a:pt x="2450" y="1"/>
                </a:cubicBezTo>
                <a:close/>
              </a:path>
            </a:pathLst>
          </a:custGeom>
          <a:solidFill>
            <a:srgbClr val="B649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673;p39">
            <a:extLst>
              <a:ext uri="{FF2B5EF4-FFF2-40B4-BE49-F238E27FC236}">
                <a16:creationId xmlns:a16="http://schemas.microsoft.com/office/drawing/2014/main" id="{5A7D8B5F-C982-4896-980B-6D0470E7C725}"/>
              </a:ext>
            </a:extLst>
          </p:cNvPr>
          <p:cNvSpPr/>
          <p:nvPr/>
        </p:nvSpPr>
        <p:spPr>
          <a:xfrm>
            <a:off x="1035420" y="2131848"/>
            <a:ext cx="1111351" cy="1202646"/>
          </a:xfrm>
          <a:custGeom>
            <a:avLst/>
            <a:gdLst/>
            <a:ahLst/>
            <a:cxnLst/>
            <a:rect l="l" t="t" r="r" b="b"/>
            <a:pathLst>
              <a:path w="10761" h="11645" extrusionOk="0">
                <a:moveTo>
                  <a:pt x="5174" y="311"/>
                </a:moveTo>
                <a:cubicBezTo>
                  <a:pt x="5214" y="311"/>
                  <a:pt x="5254" y="312"/>
                  <a:pt x="5294" y="314"/>
                </a:cubicBezTo>
                <a:cubicBezTo>
                  <a:pt x="6493" y="324"/>
                  <a:pt x="7541" y="735"/>
                  <a:pt x="8448" y="1502"/>
                </a:cubicBezTo>
                <a:cubicBezTo>
                  <a:pt x="9507" y="2420"/>
                  <a:pt x="10123" y="3576"/>
                  <a:pt x="10350" y="4959"/>
                </a:cubicBezTo>
                <a:cubicBezTo>
                  <a:pt x="10415" y="5305"/>
                  <a:pt x="10448" y="5661"/>
                  <a:pt x="10436" y="6028"/>
                </a:cubicBezTo>
                <a:cubicBezTo>
                  <a:pt x="10393" y="7498"/>
                  <a:pt x="9907" y="8816"/>
                  <a:pt x="8870" y="9886"/>
                </a:cubicBezTo>
                <a:cubicBezTo>
                  <a:pt x="8071" y="10717"/>
                  <a:pt x="7087" y="11214"/>
                  <a:pt x="5932" y="11333"/>
                </a:cubicBezTo>
                <a:cubicBezTo>
                  <a:pt x="5775" y="11347"/>
                  <a:pt x="5620" y="11354"/>
                  <a:pt x="5467" y="11354"/>
                </a:cubicBezTo>
                <a:cubicBezTo>
                  <a:pt x="4318" y="11354"/>
                  <a:pt x="3292" y="10963"/>
                  <a:pt x="2377" y="10210"/>
                </a:cubicBezTo>
                <a:cubicBezTo>
                  <a:pt x="1383" y="9389"/>
                  <a:pt x="778" y="8319"/>
                  <a:pt x="487" y="7066"/>
                </a:cubicBezTo>
                <a:cubicBezTo>
                  <a:pt x="379" y="6612"/>
                  <a:pt x="314" y="6148"/>
                  <a:pt x="324" y="5683"/>
                </a:cubicBezTo>
                <a:cubicBezTo>
                  <a:pt x="357" y="4235"/>
                  <a:pt x="811" y="2950"/>
                  <a:pt x="1805" y="1880"/>
                </a:cubicBezTo>
                <a:cubicBezTo>
                  <a:pt x="2561" y="1048"/>
                  <a:pt x="3500" y="540"/>
                  <a:pt x="4614" y="367"/>
                </a:cubicBezTo>
                <a:cubicBezTo>
                  <a:pt x="4800" y="332"/>
                  <a:pt x="4987" y="311"/>
                  <a:pt x="5174" y="311"/>
                </a:cubicBezTo>
                <a:close/>
                <a:moveTo>
                  <a:pt x="5121" y="0"/>
                </a:moveTo>
                <a:cubicBezTo>
                  <a:pt x="5088" y="19"/>
                  <a:pt x="5055" y="23"/>
                  <a:pt x="5022" y="23"/>
                </a:cubicBezTo>
                <a:cubicBezTo>
                  <a:pt x="4991" y="23"/>
                  <a:pt x="4961" y="19"/>
                  <a:pt x="4930" y="19"/>
                </a:cubicBezTo>
                <a:cubicBezTo>
                  <a:pt x="4918" y="19"/>
                  <a:pt x="4906" y="20"/>
                  <a:pt x="4895" y="22"/>
                </a:cubicBezTo>
                <a:lnTo>
                  <a:pt x="4667" y="55"/>
                </a:lnTo>
                <a:cubicBezTo>
                  <a:pt x="3598" y="184"/>
                  <a:pt x="2669" y="638"/>
                  <a:pt x="1880" y="1361"/>
                </a:cubicBezTo>
                <a:cubicBezTo>
                  <a:pt x="703" y="2475"/>
                  <a:pt x="130" y="3868"/>
                  <a:pt x="33" y="5467"/>
                </a:cubicBezTo>
                <a:cubicBezTo>
                  <a:pt x="0" y="5975"/>
                  <a:pt x="55" y="6472"/>
                  <a:pt x="151" y="6969"/>
                </a:cubicBezTo>
                <a:cubicBezTo>
                  <a:pt x="443" y="8373"/>
                  <a:pt x="1102" y="9562"/>
                  <a:pt x="2226" y="10458"/>
                </a:cubicBezTo>
                <a:cubicBezTo>
                  <a:pt x="3169" y="11230"/>
                  <a:pt x="4231" y="11644"/>
                  <a:pt x="5413" y="11644"/>
                </a:cubicBezTo>
                <a:cubicBezTo>
                  <a:pt x="5653" y="11644"/>
                  <a:pt x="5898" y="11627"/>
                  <a:pt x="6148" y="11593"/>
                </a:cubicBezTo>
                <a:cubicBezTo>
                  <a:pt x="7358" y="11430"/>
                  <a:pt x="8384" y="10868"/>
                  <a:pt x="9205" y="9972"/>
                </a:cubicBezTo>
                <a:cubicBezTo>
                  <a:pt x="10155" y="8935"/>
                  <a:pt x="10631" y="7692"/>
                  <a:pt x="10728" y="6299"/>
                </a:cubicBezTo>
                <a:cubicBezTo>
                  <a:pt x="10760" y="5888"/>
                  <a:pt x="10739" y="5488"/>
                  <a:pt x="10685" y="5078"/>
                </a:cubicBezTo>
                <a:cubicBezTo>
                  <a:pt x="10544" y="4041"/>
                  <a:pt x="10167" y="3090"/>
                  <a:pt x="9550" y="2247"/>
                </a:cubicBezTo>
                <a:cubicBezTo>
                  <a:pt x="8913" y="1373"/>
                  <a:pt x="8081" y="724"/>
                  <a:pt x="7066" y="335"/>
                </a:cubicBezTo>
                <a:cubicBezTo>
                  <a:pt x="6633" y="163"/>
                  <a:pt x="6169" y="76"/>
                  <a:pt x="5704" y="22"/>
                </a:cubicBezTo>
                <a:cubicBezTo>
                  <a:pt x="5693" y="20"/>
                  <a:pt x="5681" y="19"/>
                  <a:pt x="5669" y="19"/>
                </a:cubicBezTo>
                <a:cubicBezTo>
                  <a:pt x="5638" y="19"/>
                  <a:pt x="5607" y="23"/>
                  <a:pt x="5577" y="23"/>
                </a:cubicBezTo>
                <a:cubicBezTo>
                  <a:pt x="5544" y="23"/>
                  <a:pt x="5511" y="19"/>
                  <a:pt x="547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674;p39">
            <a:extLst>
              <a:ext uri="{FF2B5EF4-FFF2-40B4-BE49-F238E27FC236}">
                <a16:creationId xmlns:a16="http://schemas.microsoft.com/office/drawing/2014/main" id="{EF6F2DD1-C644-4EF9-BCCA-C9F6BB6C902C}"/>
              </a:ext>
            </a:extLst>
          </p:cNvPr>
          <p:cNvSpPr/>
          <p:nvPr/>
        </p:nvSpPr>
        <p:spPr>
          <a:xfrm>
            <a:off x="1601045" y="2131848"/>
            <a:ext cx="23547" cy="2479"/>
          </a:xfrm>
          <a:custGeom>
            <a:avLst/>
            <a:gdLst/>
            <a:ahLst/>
            <a:cxnLst/>
            <a:rect l="l" t="t" r="r" b="b"/>
            <a:pathLst>
              <a:path w="228" h="24" extrusionOk="0">
                <a:moveTo>
                  <a:pt x="1" y="0"/>
                </a:moveTo>
                <a:cubicBezTo>
                  <a:pt x="34" y="19"/>
                  <a:pt x="67" y="23"/>
                  <a:pt x="100" y="23"/>
                </a:cubicBezTo>
                <a:cubicBezTo>
                  <a:pt x="130" y="23"/>
                  <a:pt x="161" y="19"/>
                  <a:pt x="192" y="19"/>
                </a:cubicBezTo>
                <a:cubicBezTo>
                  <a:pt x="204" y="19"/>
                  <a:pt x="216" y="20"/>
                  <a:pt x="227" y="22"/>
                </a:cubicBezTo>
                <a:lnTo>
                  <a:pt x="227" y="0"/>
                </a:lnTo>
                <a:close/>
              </a:path>
            </a:pathLst>
          </a:custGeom>
          <a:solidFill>
            <a:srgbClr val="CADA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675;p39">
            <a:extLst>
              <a:ext uri="{FF2B5EF4-FFF2-40B4-BE49-F238E27FC236}">
                <a16:creationId xmlns:a16="http://schemas.microsoft.com/office/drawing/2014/main" id="{87F64D53-1666-4465-BDE0-C70F43A3BBB2}"/>
              </a:ext>
            </a:extLst>
          </p:cNvPr>
          <p:cNvSpPr/>
          <p:nvPr/>
        </p:nvSpPr>
        <p:spPr>
          <a:xfrm>
            <a:off x="1540837" y="2131848"/>
            <a:ext cx="23444" cy="2479"/>
          </a:xfrm>
          <a:custGeom>
            <a:avLst/>
            <a:gdLst/>
            <a:ahLst/>
            <a:cxnLst/>
            <a:rect l="l" t="t" r="r" b="b"/>
            <a:pathLst>
              <a:path w="227" h="24" extrusionOk="0">
                <a:moveTo>
                  <a:pt x="1" y="0"/>
                </a:moveTo>
                <a:lnTo>
                  <a:pt x="1" y="22"/>
                </a:lnTo>
                <a:cubicBezTo>
                  <a:pt x="12" y="20"/>
                  <a:pt x="24" y="19"/>
                  <a:pt x="36" y="19"/>
                </a:cubicBezTo>
                <a:cubicBezTo>
                  <a:pt x="67" y="19"/>
                  <a:pt x="97" y="23"/>
                  <a:pt x="128" y="23"/>
                </a:cubicBezTo>
                <a:cubicBezTo>
                  <a:pt x="161" y="23"/>
                  <a:pt x="194" y="19"/>
                  <a:pt x="227" y="0"/>
                </a:cubicBezTo>
                <a:close/>
              </a:path>
            </a:pathLst>
          </a:custGeom>
          <a:solidFill>
            <a:srgbClr val="CADA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676;p39">
            <a:extLst>
              <a:ext uri="{FF2B5EF4-FFF2-40B4-BE49-F238E27FC236}">
                <a16:creationId xmlns:a16="http://schemas.microsoft.com/office/drawing/2014/main" id="{203E3A87-366B-43F8-AD54-1FCD363FFD08}"/>
              </a:ext>
            </a:extLst>
          </p:cNvPr>
          <p:cNvSpPr/>
          <p:nvPr/>
        </p:nvSpPr>
        <p:spPr>
          <a:xfrm>
            <a:off x="1067745" y="2163862"/>
            <a:ext cx="1046700" cy="1140681"/>
          </a:xfrm>
          <a:custGeom>
            <a:avLst/>
            <a:gdLst/>
            <a:ahLst/>
            <a:cxnLst/>
            <a:rect l="l" t="t" r="r" b="b"/>
            <a:pathLst>
              <a:path w="10135" h="11045" extrusionOk="0">
                <a:moveTo>
                  <a:pt x="7163" y="1116"/>
                </a:moveTo>
                <a:cubicBezTo>
                  <a:pt x="7206" y="1116"/>
                  <a:pt x="7250" y="1138"/>
                  <a:pt x="7282" y="1159"/>
                </a:cubicBezTo>
                <a:cubicBezTo>
                  <a:pt x="7336" y="1203"/>
                  <a:pt x="7390" y="1257"/>
                  <a:pt x="7466" y="1289"/>
                </a:cubicBezTo>
                <a:cubicBezTo>
                  <a:pt x="7520" y="1322"/>
                  <a:pt x="7542" y="1419"/>
                  <a:pt x="7509" y="1483"/>
                </a:cubicBezTo>
                <a:cubicBezTo>
                  <a:pt x="7492" y="1533"/>
                  <a:pt x="7431" y="1570"/>
                  <a:pt x="7375" y="1570"/>
                </a:cubicBezTo>
                <a:cubicBezTo>
                  <a:pt x="7357" y="1570"/>
                  <a:pt x="7341" y="1567"/>
                  <a:pt x="7326" y="1560"/>
                </a:cubicBezTo>
                <a:cubicBezTo>
                  <a:pt x="7206" y="1516"/>
                  <a:pt x="7110" y="1430"/>
                  <a:pt x="7033" y="1311"/>
                </a:cubicBezTo>
                <a:cubicBezTo>
                  <a:pt x="6980" y="1224"/>
                  <a:pt x="7055" y="1116"/>
                  <a:pt x="7163" y="1116"/>
                </a:cubicBezTo>
                <a:close/>
                <a:moveTo>
                  <a:pt x="1297" y="2777"/>
                </a:moveTo>
                <a:cubicBezTo>
                  <a:pt x="1321" y="2777"/>
                  <a:pt x="1346" y="2782"/>
                  <a:pt x="1372" y="2791"/>
                </a:cubicBezTo>
                <a:cubicBezTo>
                  <a:pt x="1427" y="2813"/>
                  <a:pt x="1448" y="2866"/>
                  <a:pt x="1448" y="2942"/>
                </a:cubicBezTo>
                <a:cubicBezTo>
                  <a:pt x="1448" y="2953"/>
                  <a:pt x="1437" y="2986"/>
                  <a:pt x="1427" y="2996"/>
                </a:cubicBezTo>
                <a:cubicBezTo>
                  <a:pt x="1372" y="3082"/>
                  <a:pt x="1319" y="3158"/>
                  <a:pt x="1264" y="3223"/>
                </a:cubicBezTo>
                <a:cubicBezTo>
                  <a:pt x="1230" y="3265"/>
                  <a:pt x="1186" y="3284"/>
                  <a:pt x="1143" y="3284"/>
                </a:cubicBezTo>
                <a:cubicBezTo>
                  <a:pt x="1118" y="3284"/>
                  <a:pt x="1093" y="3278"/>
                  <a:pt x="1070" y="3266"/>
                </a:cubicBezTo>
                <a:cubicBezTo>
                  <a:pt x="1016" y="3234"/>
                  <a:pt x="983" y="3158"/>
                  <a:pt x="1016" y="3082"/>
                </a:cubicBezTo>
                <a:cubicBezTo>
                  <a:pt x="1060" y="2974"/>
                  <a:pt x="1124" y="2888"/>
                  <a:pt x="1200" y="2813"/>
                </a:cubicBezTo>
                <a:cubicBezTo>
                  <a:pt x="1231" y="2787"/>
                  <a:pt x="1263" y="2777"/>
                  <a:pt x="1297" y="2777"/>
                </a:cubicBezTo>
                <a:close/>
                <a:moveTo>
                  <a:pt x="7801" y="1587"/>
                </a:moveTo>
                <a:cubicBezTo>
                  <a:pt x="7831" y="1587"/>
                  <a:pt x="7863" y="1596"/>
                  <a:pt x="7898" y="1613"/>
                </a:cubicBezTo>
                <a:cubicBezTo>
                  <a:pt x="7952" y="1635"/>
                  <a:pt x="7984" y="1678"/>
                  <a:pt x="8027" y="1721"/>
                </a:cubicBezTo>
                <a:cubicBezTo>
                  <a:pt x="8157" y="1862"/>
                  <a:pt x="8298" y="2013"/>
                  <a:pt x="8428" y="2165"/>
                </a:cubicBezTo>
                <a:cubicBezTo>
                  <a:pt x="8795" y="2553"/>
                  <a:pt x="9011" y="3018"/>
                  <a:pt x="9194" y="3515"/>
                </a:cubicBezTo>
                <a:cubicBezTo>
                  <a:pt x="9216" y="3536"/>
                  <a:pt x="9216" y="3569"/>
                  <a:pt x="9216" y="3579"/>
                </a:cubicBezTo>
                <a:cubicBezTo>
                  <a:pt x="9227" y="3677"/>
                  <a:pt x="9194" y="3731"/>
                  <a:pt x="9129" y="3752"/>
                </a:cubicBezTo>
                <a:cubicBezTo>
                  <a:pt x="9111" y="3758"/>
                  <a:pt x="9093" y="3760"/>
                  <a:pt x="9077" y="3760"/>
                </a:cubicBezTo>
                <a:cubicBezTo>
                  <a:pt x="9028" y="3760"/>
                  <a:pt x="8989" y="3736"/>
                  <a:pt x="8957" y="3687"/>
                </a:cubicBezTo>
                <a:cubicBezTo>
                  <a:pt x="8935" y="3655"/>
                  <a:pt x="8925" y="3612"/>
                  <a:pt x="8913" y="3579"/>
                </a:cubicBezTo>
                <a:cubicBezTo>
                  <a:pt x="8697" y="2996"/>
                  <a:pt x="8384" y="2477"/>
                  <a:pt x="7931" y="2045"/>
                </a:cubicBezTo>
                <a:cubicBezTo>
                  <a:pt x="7855" y="1980"/>
                  <a:pt x="7790" y="1905"/>
                  <a:pt x="7725" y="1840"/>
                </a:cubicBezTo>
                <a:cubicBezTo>
                  <a:pt x="7660" y="1776"/>
                  <a:pt x="7650" y="1711"/>
                  <a:pt x="7693" y="1646"/>
                </a:cubicBezTo>
                <a:cubicBezTo>
                  <a:pt x="7719" y="1607"/>
                  <a:pt x="7757" y="1587"/>
                  <a:pt x="7801" y="1587"/>
                </a:cubicBezTo>
                <a:close/>
                <a:moveTo>
                  <a:pt x="9281" y="4141"/>
                </a:moveTo>
                <a:cubicBezTo>
                  <a:pt x="9357" y="4152"/>
                  <a:pt x="9400" y="4196"/>
                  <a:pt x="9410" y="4271"/>
                </a:cubicBezTo>
                <a:cubicBezTo>
                  <a:pt x="9432" y="4347"/>
                  <a:pt x="9400" y="4444"/>
                  <a:pt x="9443" y="4508"/>
                </a:cubicBezTo>
                <a:cubicBezTo>
                  <a:pt x="9443" y="4595"/>
                  <a:pt x="9410" y="4649"/>
                  <a:pt x="9335" y="4671"/>
                </a:cubicBezTo>
                <a:cubicBezTo>
                  <a:pt x="9319" y="4675"/>
                  <a:pt x="9304" y="4678"/>
                  <a:pt x="9289" y="4678"/>
                </a:cubicBezTo>
                <a:cubicBezTo>
                  <a:pt x="9234" y="4678"/>
                  <a:pt x="9188" y="4646"/>
                  <a:pt x="9162" y="4595"/>
                </a:cubicBezTo>
                <a:cubicBezTo>
                  <a:pt x="9097" y="4476"/>
                  <a:pt x="9108" y="4347"/>
                  <a:pt x="9151" y="4217"/>
                </a:cubicBezTo>
                <a:cubicBezTo>
                  <a:pt x="9173" y="4163"/>
                  <a:pt x="9227" y="4141"/>
                  <a:pt x="9281" y="4141"/>
                </a:cubicBezTo>
                <a:close/>
                <a:moveTo>
                  <a:pt x="9403" y="5112"/>
                </a:moveTo>
                <a:cubicBezTo>
                  <a:pt x="9409" y="5112"/>
                  <a:pt x="9415" y="5113"/>
                  <a:pt x="9422" y="5113"/>
                </a:cubicBezTo>
                <a:cubicBezTo>
                  <a:pt x="9508" y="5125"/>
                  <a:pt x="9551" y="5178"/>
                  <a:pt x="9562" y="5286"/>
                </a:cubicBezTo>
                <a:lnTo>
                  <a:pt x="9562" y="5427"/>
                </a:lnTo>
                <a:lnTo>
                  <a:pt x="9551" y="5427"/>
                </a:lnTo>
                <a:lnTo>
                  <a:pt x="9551" y="5578"/>
                </a:lnTo>
                <a:cubicBezTo>
                  <a:pt x="9540" y="5665"/>
                  <a:pt x="9475" y="5708"/>
                  <a:pt x="9389" y="5708"/>
                </a:cubicBezTo>
                <a:cubicBezTo>
                  <a:pt x="9324" y="5697"/>
                  <a:pt x="9259" y="5654"/>
                  <a:pt x="9259" y="5567"/>
                </a:cubicBezTo>
                <a:cubicBezTo>
                  <a:pt x="9249" y="5470"/>
                  <a:pt x="9249" y="5362"/>
                  <a:pt x="9270" y="5265"/>
                </a:cubicBezTo>
                <a:cubicBezTo>
                  <a:pt x="9290" y="5165"/>
                  <a:pt x="9337" y="5112"/>
                  <a:pt x="9403" y="5112"/>
                </a:cubicBezTo>
                <a:close/>
                <a:moveTo>
                  <a:pt x="961" y="3435"/>
                </a:moveTo>
                <a:cubicBezTo>
                  <a:pt x="972" y="3435"/>
                  <a:pt x="983" y="3436"/>
                  <a:pt x="995" y="3439"/>
                </a:cubicBezTo>
                <a:cubicBezTo>
                  <a:pt x="1081" y="3461"/>
                  <a:pt x="1103" y="3526"/>
                  <a:pt x="1081" y="3623"/>
                </a:cubicBezTo>
                <a:cubicBezTo>
                  <a:pt x="930" y="4336"/>
                  <a:pt x="757" y="5038"/>
                  <a:pt x="822" y="5773"/>
                </a:cubicBezTo>
                <a:cubicBezTo>
                  <a:pt x="854" y="6032"/>
                  <a:pt x="887" y="6280"/>
                  <a:pt x="930" y="6540"/>
                </a:cubicBezTo>
                <a:cubicBezTo>
                  <a:pt x="930" y="6572"/>
                  <a:pt x="940" y="6616"/>
                  <a:pt x="940" y="6648"/>
                </a:cubicBezTo>
                <a:cubicBezTo>
                  <a:pt x="940" y="6712"/>
                  <a:pt x="897" y="6745"/>
                  <a:pt x="843" y="6767"/>
                </a:cubicBezTo>
                <a:cubicBezTo>
                  <a:pt x="833" y="6769"/>
                  <a:pt x="823" y="6769"/>
                  <a:pt x="814" y="6769"/>
                </a:cubicBezTo>
                <a:cubicBezTo>
                  <a:pt x="765" y="6769"/>
                  <a:pt x="730" y="6747"/>
                  <a:pt x="703" y="6702"/>
                </a:cubicBezTo>
                <a:cubicBezTo>
                  <a:pt x="681" y="6669"/>
                  <a:pt x="671" y="6626"/>
                  <a:pt x="659" y="6594"/>
                </a:cubicBezTo>
                <a:cubicBezTo>
                  <a:pt x="584" y="6194"/>
                  <a:pt x="541" y="5795"/>
                  <a:pt x="530" y="5514"/>
                </a:cubicBezTo>
                <a:cubicBezTo>
                  <a:pt x="530" y="4897"/>
                  <a:pt x="627" y="4400"/>
                  <a:pt x="746" y="3915"/>
                </a:cubicBezTo>
                <a:cubicBezTo>
                  <a:pt x="767" y="3795"/>
                  <a:pt x="800" y="3687"/>
                  <a:pt x="822" y="3569"/>
                </a:cubicBezTo>
                <a:cubicBezTo>
                  <a:pt x="840" y="3486"/>
                  <a:pt x="898" y="3435"/>
                  <a:pt x="961" y="3435"/>
                </a:cubicBezTo>
                <a:close/>
                <a:moveTo>
                  <a:pt x="5046" y="939"/>
                </a:moveTo>
                <a:cubicBezTo>
                  <a:pt x="5727" y="939"/>
                  <a:pt x="6365" y="1159"/>
                  <a:pt x="6958" y="1570"/>
                </a:cubicBezTo>
                <a:cubicBezTo>
                  <a:pt x="7790" y="2143"/>
                  <a:pt x="8320" y="2953"/>
                  <a:pt x="8632" y="3903"/>
                </a:cubicBezTo>
                <a:cubicBezTo>
                  <a:pt x="8762" y="4304"/>
                  <a:pt x="8838" y="4714"/>
                  <a:pt x="8870" y="5135"/>
                </a:cubicBezTo>
                <a:cubicBezTo>
                  <a:pt x="8946" y="6270"/>
                  <a:pt x="8719" y="7317"/>
                  <a:pt x="8114" y="8279"/>
                </a:cubicBezTo>
                <a:cubicBezTo>
                  <a:pt x="7638" y="9046"/>
                  <a:pt x="6980" y="9619"/>
                  <a:pt x="6116" y="9900"/>
                </a:cubicBezTo>
                <a:cubicBezTo>
                  <a:pt x="5753" y="10018"/>
                  <a:pt x="5399" y="10076"/>
                  <a:pt x="5054" y="10076"/>
                </a:cubicBezTo>
                <a:cubicBezTo>
                  <a:pt x="4360" y="10076"/>
                  <a:pt x="3704" y="9843"/>
                  <a:pt x="3091" y="9403"/>
                </a:cubicBezTo>
                <a:cubicBezTo>
                  <a:pt x="2323" y="8863"/>
                  <a:pt x="1826" y="8117"/>
                  <a:pt x="1513" y="7242"/>
                </a:cubicBezTo>
                <a:cubicBezTo>
                  <a:pt x="1372" y="6842"/>
                  <a:pt x="1276" y="6421"/>
                  <a:pt x="1243" y="5999"/>
                </a:cubicBezTo>
                <a:cubicBezTo>
                  <a:pt x="1221" y="5816"/>
                  <a:pt x="1221" y="5632"/>
                  <a:pt x="1211" y="5438"/>
                </a:cubicBezTo>
                <a:cubicBezTo>
                  <a:pt x="1232" y="4282"/>
                  <a:pt x="1545" y="3223"/>
                  <a:pt x="2291" y="2305"/>
                </a:cubicBezTo>
                <a:cubicBezTo>
                  <a:pt x="2810" y="1668"/>
                  <a:pt x="3468" y="1214"/>
                  <a:pt x="4279" y="1030"/>
                </a:cubicBezTo>
                <a:cubicBezTo>
                  <a:pt x="4540" y="969"/>
                  <a:pt x="4796" y="939"/>
                  <a:pt x="5046" y="939"/>
                </a:cubicBezTo>
                <a:close/>
                <a:moveTo>
                  <a:pt x="4861" y="1"/>
                </a:moveTo>
                <a:cubicBezTo>
                  <a:pt x="4674" y="1"/>
                  <a:pt x="4487" y="22"/>
                  <a:pt x="4301" y="57"/>
                </a:cubicBezTo>
                <a:cubicBezTo>
                  <a:pt x="3187" y="230"/>
                  <a:pt x="2248" y="738"/>
                  <a:pt x="1492" y="1570"/>
                </a:cubicBezTo>
                <a:cubicBezTo>
                  <a:pt x="498" y="2640"/>
                  <a:pt x="44" y="3925"/>
                  <a:pt x="11" y="5373"/>
                </a:cubicBezTo>
                <a:cubicBezTo>
                  <a:pt x="1" y="5838"/>
                  <a:pt x="66" y="6302"/>
                  <a:pt x="174" y="6756"/>
                </a:cubicBezTo>
                <a:cubicBezTo>
                  <a:pt x="465" y="8009"/>
                  <a:pt x="1070" y="9079"/>
                  <a:pt x="2064" y="9900"/>
                </a:cubicBezTo>
                <a:cubicBezTo>
                  <a:pt x="2979" y="10653"/>
                  <a:pt x="4005" y="11044"/>
                  <a:pt x="5154" y="11044"/>
                </a:cubicBezTo>
                <a:cubicBezTo>
                  <a:pt x="5307" y="11044"/>
                  <a:pt x="5462" y="11037"/>
                  <a:pt x="5619" y="11023"/>
                </a:cubicBezTo>
                <a:cubicBezTo>
                  <a:pt x="6774" y="10904"/>
                  <a:pt x="7758" y="10407"/>
                  <a:pt x="8557" y="9576"/>
                </a:cubicBezTo>
                <a:cubicBezTo>
                  <a:pt x="9594" y="8506"/>
                  <a:pt x="10080" y="7188"/>
                  <a:pt x="10123" y="5718"/>
                </a:cubicBezTo>
                <a:cubicBezTo>
                  <a:pt x="10135" y="5351"/>
                  <a:pt x="10102" y="4995"/>
                  <a:pt x="10037" y="4649"/>
                </a:cubicBezTo>
                <a:cubicBezTo>
                  <a:pt x="9810" y="3266"/>
                  <a:pt x="9194" y="2110"/>
                  <a:pt x="8135" y="1192"/>
                </a:cubicBezTo>
                <a:cubicBezTo>
                  <a:pt x="7228" y="425"/>
                  <a:pt x="6180" y="14"/>
                  <a:pt x="4981" y="4"/>
                </a:cubicBezTo>
                <a:cubicBezTo>
                  <a:pt x="4941" y="2"/>
                  <a:pt x="4901" y="1"/>
                  <a:pt x="4861"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677;p39">
            <a:extLst>
              <a:ext uri="{FF2B5EF4-FFF2-40B4-BE49-F238E27FC236}">
                <a16:creationId xmlns:a16="http://schemas.microsoft.com/office/drawing/2014/main" id="{B260A226-C531-4B11-8E0E-684B65FEFD66}"/>
              </a:ext>
            </a:extLst>
          </p:cNvPr>
          <p:cNvSpPr/>
          <p:nvPr/>
        </p:nvSpPr>
        <p:spPr>
          <a:xfrm>
            <a:off x="1192705" y="2260836"/>
            <a:ext cx="799045" cy="943630"/>
          </a:xfrm>
          <a:custGeom>
            <a:avLst/>
            <a:gdLst/>
            <a:ahLst/>
            <a:cxnLst/>
            <a:rect l="l" t="t" r="r" b="b"/>
            <a:pathLst>
              <a:path w="7737" h="9137" extrusionOk="0">
                <a:moveTo>
                  <a:pt x="3831" y="303"/>
                </a:moveTo>
                <a:cubicBezTo>
                  <a:pt x="4488" y="303"/>
                  <a:pt x="5111" y="534"/>
                  <a:pt x="5694" y="966"/>
                </a:cubicBezTo>
                <a:cubicBezTo>
                  <a:pt x="6461" y="1550"/>
                  <a:pt x="6925" y="2338"/>
                  <a:pt x="7185" y="3257"/>
                </a:cubicBezTo>
                <a:cubicBezTo>
                  <a:pt x="7314" y="3721"/>
                  <a:pt x="7369" y="4099"/>
                  <a:pt x="7369" y="4423"/>
                </a:cubicBezTo>
                <a:cubicBezTo>
                  <a:pt x="7369" y="5590"/>
                  <a:pt x="7120" y="6486"/>
                  <a:pt x="6569" y="7297"/>
                </a:cubicBezTo>
                <a:cubicBezTo>
                  <a:pt x="6061" y="8032"/>
                  <a:pt x="5391" y="8550"/>
                  <a:pt x="4517" y="8755"/>
                </a:cubicBezTo>
                <a:cubicBezTo>
                  <a:pt x="4295" y="8807"/>
                  <a:pt x="4076" y="8832"/>
                  <a:pt x="3859" y="8832"/>
                </a:cubicBezTo>
                <a:cubicBezTo>
                  <a:pt x="3442" y="8832"/>
                  <a:pt x="3035" y="8739"/>
                  <a:pt x="2637" y="8561"/>
                </a:cubicBezTo>
                <a:cubicBezTo>
                  <a:pt x="1859" y="8205"/>
                  <a:pt x="1297" y="7621"/>
                  <a:pt x="887" y="6865"/>
                </a:cubicBezTo>
                <a:cubicBezTo>
                  <a:pt x="551" y="6260"/>
                  <a:pt x="378" y="5601"/>
                  <a:pt x="325" y="4899"/>
                </a:cubicBezTo>
                <a:cubicBezTo>
                  <a:pt x="238" y="3786"/>
                  <a:pt x="487" y="2748"/>
                  <a:pt x="1113" y="1819"/>
                </a:cubicBezTo>
                <a:cubicBezTo>
                  <a:pt x="1545" y="1204"/>
                  <a:pt x="2097" y="729"/>
                  <a:pt x="2820" y="480"/>
                </a:cubicBezTo>
                <a:cubicBezTo>
                  <a:pt x="3166" y="361"/>
                  <a:pt x="3503" y="303"/>
                  <a:pt x="3831" y="303"/>
                </a:cubicBezTo>
                <a:close/>
                <a:moveTo>
                  <a:pt x="3836" y="0"/>
                </a:moveTo>
                <a:cubicBezTo>
                  <a:pt x="3586" y="0"/>
                  <a:pt x="3330" y="30"/>
                  <a:pt x="3069" y="91"/>
                </a:cubicBezTo>
                <a:cubicBezTo>
                  <a:pt x="2258" y="275"/>
                  <a:pt x="1600" y="729"/>
                  <a:pt x="1081" y="1366"/>
                </a:cubicBezTo>
                <a:cubicBezTo>
                  <a:pt x="335" y="2284"/>
                  <a:pt x="22" y="3343"/>
                  <a:pt x="1" y="4499"/>
                </a:cubicBezTo>
                <a:cubicBezTo>
                  <a:pt x="11" y="4693"/>
                  <a:pt x="11" y="4877"/>
                  <a:pt x="33" y="5060"/>
                </a:cubicBezTo>
                <a:cubicBezTo>
                  <a:pt x="66" y="5482"/>
                  <a:pt x="162" y="5903"/>
                  <a:pt x="303" y="6303"/>
                </a:cubicBezTo>
                <a:cubicBezTo>
                  <a:pt x="616" y="7178"/>
                  <a:pt x="1113" y="7924"/>
                  <a:pt x="1881" y="8464"/>
                </a:cubicBezTo>
                <a:cubicBezTo>
                  <a:pt x="2494" y="8904"/>
                  <a:pt x="3150" y="9137"/>
                  <a:pt x="3844" y="9137"/>
                </a:cubicBezTo>
                <a:cubicBezTo>
                  <a:pt x="4189" y="9137"/>
                  <a:pt x="4543" y="9079"/>
                  <a:pt x="4906" y="8961"/>
                </a:cubicBezTo>
                <a:cubicBezTo>
                  <a:pt x="5770" y="8680"/>
                  <a:pt x="6428" y="8107"/>
                  <a:pt x="6904" y="7340"/>
                </a:cubicBezTo>
                <a:cubicBezTo>
                  <a:pt x="7509" y="6378"/>
                  <a:pt x="7736" y="5331"/>
                  <a:pt x="7660" y="4196"/>
                </a:cubicBezTo>
                <a:cubicBezTo>
                  <a:pt x="7628" y="3775"/>
                  <a:pt x="7552" y="3365"/>
                  <a:pt x="7422" y="2964"/>
                </a:cubicBezTo>
                <a:cubicBezTo>
                  <a:pt x="7110" y="2014"/>
                  <a:pt x="6580" y="1204"/>
                  <a:pt x="5748" y="631"/>
                </a:cubicBezTo>
                <a:cubicBezTo>
                  <a:pt x="5155" y="220"/>
                  <a:pt x="4517" y="0"/>
                  <a:pt x="383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8;p39">
            <a:extLst>
              <a:ext uri="{FF2B5EF4-FFF2-40B4-BE49-F238E27FC236}">
                <a16:creationId xmlns:a16="http://schemas.microsoft.com/office/drawing/2014/main" id="{53D55F89-36B0-426D-9E02-63BFB5C3D751}"/>
              </a:ext>
            </a:extLst>
          </p:cNvPr>
          <p:cNvSpPr/>
          <p:nvPr/>
        </p:nvSpPr>
        <p:spPr>
          <a:xfrm>
            <a:off x="1122376" y="2518501"/>
            <a:ext cx="59280" cy="344528"/>
          </a:xfrm>
          <a:custGeom>
            <a:avLst/>
            <a:gdLst/>
            <a:ahLst/>
            <a:cxnLst/>
            <a:rect l="l" t="t" r="r" b="b"/>
            <a:pathLst>
              <a:path w="574" h="3336" extrusionOk="0">
                <a:moveTo>
                  <a:pt x="432" y="1"/>
                </a:moveTo>
                <a:cubicBezTo>
                  <a:pt x="369" y="1"/>
                  <a:pt x="311" y="52"/>
                  <a:pt x="293" y="135"/>
                </a:cubicBezTo>
                <a:cubicBezTo>
                  <a:pt x="271" y="253"/>
                  <a:pt x="238" y="361"/>
                  <a:pt x="217" y="481"/>
                </a:cubicBezTo>
                <a:cubicBezTo>
                  <a:pt x="98" y="966"/>
                  <a:pt x="1" y="1463"/>
                  <a:pt x="1" y="2080"/>
                </a:cubicBezTo>
                <a:cubicBezTo>
                  <a:pt x="12" y="2361"/>
                  <a:pt x="55" y="2760"/>
                  <a:pt x="130" y="3160"/>
                </a:cubicBezTo>
                <a:cubicBezTo>
                  <a:pt x="142" y="3192"/>
                  <a:pt x="152" y="3235"/>
                  <a:pt x="174" y="3268"/>
                </a:cubicBezTo>
                <a:cubicBezTo>
                  <a:pt x="201" y="3313"/>
                  <a:pt x="236" y="3335"/>
                  <a:pt x="285" y="3335"/>
                </a:cubicBezTo>
                <a:cubicBezTo>
                  <a:pt x="294" y="3335"/>
                  <a:pt x="304" y="3335"/>
                  <a:pt x="314" y="3333"/>
                </a:cubicBezTo>
                <a:cubicBezTo>
                  <a:pt x="368" y="3311"/>
                  <a:pt x="411" y="3278"/>
                  <a:pt x="411" y="3214"/>
                </a:cubicBezTo>
                <a:cubicBezTo>
                  <a:pt x="411" y="3182"/>
                  <a:pt x="401" y="3138"/>
                  <a:pt x="401" y="3106"/>
                </a:cubicBezTo>
                <a:cubicBezTo>
                  <a:pt x="358" y="2846"/>
                  <a:pt x="325" y="2598"/>
                  <a:pt x="293" y="2339"/>
                </a:cubicBezTo>
                <a:cubicBezTo>
                  <a:pt x="228" y="1604"/>
                  <a:pt x="401" y="902"/>
                  <a:pt x="552" y="189"/>
                </a:cubicBezTo>
                <a:cubicBezTo>
                  <a:pt x="574" y="92"/>
                  <a:pt x="552" y="27"/>
                  <a:pt x="466" y="5"/>
                </a:cubicBezTo>
                <a:cubicBezTo>
                  <a:pt x="454" y="2"/>
                  <a:pt x="443" y="1"/>
                  <a:pt x="43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9;p39">
            <a:extLst>
              <a:ext uri="{FF2B5EF4-FFF2-40B4-BE49-F238E27FC236}">
                <a16:creationId xmlns:a16="http://schemas.microsoft.com/office/drawing/2014/main" id="{9C895C7E-29B5-43A4-97DD-780D6BB9E9A5}"/>
              </a:ext>
            </a:extLst>
          </p:cNvPr>
          <p:cNvSpPr/>
          <p:nvPr/>
        </p:nvSpPr>
        <p:spPr>
          <a:xfrm>
            <a:off x="1857679" y="2327757"/>
            <a:ext cx="163072" cy="224521"/>
          </a:xfrm>
          <a:custGeom>
            <a:avLst/>
            <a:gdLst/>
            <a:ahLst/>
            <a:cxnLst/>
            <a:rect l="l" t="t" r="r" b="b"/>
            <a:pathLst>
              <a:path w="1579" h="2174" extrusionOk="0">
                <a:moveTo>
                  <a:pt x="152" y="0"/>
                </a:moveTo>
                <a:cubicBezTo>
                  <a:pt x="108" y="0"/>
                  <a:pt x="70" y="20"/>
                  <a:pt x="44" y="59"/>
                </a:cubicBezTo>
                <a:cubicBezTo>
                  <a:pt x="1" y="124"/>
                  <a:pt x="11" y="189"/>
                  <a:pt x="76" y="253"/>
                </a:cubicBezTo>
                <a:cubicBezTo>
                  <a:pt x="141" y="318"/>
                  <a:pt x="206" y="393"/>
                  <a:pt x="282" y="458"/>
                </a:cubicBezTo>
                <a:cubicBezTo>
                  <a:pt x="735" y="890"/>
                  <a:pt x="1048" y="1409"/>
                  <a:pt x="1264" y="1992"/>
                </a:cubicBezTo>
                <a:cubicBezTo>
                  <a:pt x="1276" y="2025"/>
                  <a:pt x="1286" y="2068"/>
                  <a:pt x="1308" y="2100"/>
                </a:cubicBezTo>
                <a:cubicBezTo>
                  <a:pt x="1340" y="2149"/>
                  <a:pt x="1379" y="2173"/>
                  <a:pt x="1428" y="2173"/>
                </a:cubicBezTo>
                <a:cubicBezTo>
                  <a:pt x="1444" y="2173"/>
                  <a:pt x="1462" y="2171"/>
                  <a:pt x="1480" y="2165"/>
                </a:cubicBezTo>
                <a:cubicBezTo>
                  <a:pt x="1545" y="2144"/>
                  <a:pt x="1578" y="2090"/>
                  <a:pt x="1567" y="1992"/>
                </a:cubicBezTo>
                <a:cubicBezTo>
                  <a:pt x="1567" y="1982"/>
                  <a:pt x="1567" y="1949"/>
                  <a:pt x="1545" y="1928"/>
                </a:cubicBezTo>
                <a:cubicBezTo>
                  <a:pt x="1362" y="1431"/>
                  <a:pt x="1146" y="966"/>
                  <a:pt x="779" y="578"/>
                </a:cubicBezTo>
                <a:cubicBezTo>
                  <a:pt x="649" y="426"/>
                  <a:pt x="508" y="275"/>
                  <a:pt x="378" y="134"/>
                </a:cubicBezTo>
                <a:cubicBezTo>
                  <a:pt x="335" y="91"/>
                  <a:pt x="303" y="48"/>
                  <a:pt x="249" y="26"/>
                </a:cubicBezTo>
                <a:cubicBezTo>
                  <a:pt x="214" y="9"/>
                  <a:pt x="182" y="0"/>
                  <a:pt x="152" y="0"/>
                </a:cubicBezTo>
                <a:close/>
              </a:path>
            </a:pathLst>
          </a:custGeom>
          <a:solidFill>
            <a:srgbClr val="0202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80;p39">
            <a:extLst>
              <a:ext uri="{FF2B5EF4-FFF2-40B4-BE49-F238E27FC236}">
                <a16:creationId xmlns:a16="http://schemas.microsoft.com/office/drawing/2014/main" id="{EAA4FAC6-D542-4BD7-89ED-CFCD8F591ADD}"/>
              </a:ext>
            </a:extLst>
          </p:cNvPr>
          <p:cNvSpPr/>
          <p:nvPr/>
        </p:nvSpPr>
        <p:spPr>
          <a:xfrm>
            <a:off x="2022812" y="2691793"/>
            <a:ext cx="32428" cy="61656"/>
          </a:xfrm>
          <a:custGeom>
            <a:avLst/>
            <a:gdLst/>
            <a:ahLst/>
            <a:cxnLst/>
            <a:rect l="l" t="t" r="r" b="b"/>
            <a:pathLst>
              <a:path w="314" h="597" extrusionOk="0">
                <a:moveTo>
                  <a:pt x="155" y="0"/>
                </a:moveTo>
                <a:cubicBezTo>
                  <a:pt x="89" y="0"/>
                  <a:pt x="42" y="53"/>
                  <a:pt x="22" y="153"/>
                </a:cubicBezTo>
                <a:cubicBezTo>
                  <a:pt x="1" y="250"/>
                  <a:pt x="1" y="358"/>
                  <a:pt x="11" y="455"/>
                </a:cubicBezTo>
                <a:cubicBezTo>
                  <a:pt x="11" y="542"/>
                  <a:pt x="76" y="585"/>
                  <a:pt x="141" y="596"/>
                </a:cubicBezTo>
                <a:cubicBezTo>
                  <a:pt x="227" y="596"/>
                  <a:pt x="292" y="553"/>
                  <a:pt x="303" y="466"/>
                </a:cubicBezTo>
                <a:lnTo>
                  <a:pt x="303" y="315"/>
                </a:lnTo>
                <a:lnTo>
                  <a:pt x="314" y="315"/>
                </a:lnTo>
                <a:lnTo>
                  <a:pt x="314" y="174"/>
                </a:lnTo>
                <a:cubicBezTo>
                  <a:pt x="303" y="66"/>
                  <a:pt x="260" y="13"/>
                  <a:pt x="174" y="1"/>
                </a:cubicBezTo>
                <a:cubicBezTo>
                  <a:pt x="167" y="1"/>
                  <a:pt x="161" y="0"/>
                  <a:pt x="155"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681;p39">
            <a:extLst>
              <a:ext uri="{FF2B5EF4-FFF2-40B4-BE49-F238E27FC236}">
                <a16:creationId xmlns:a16="http://schemas.microsoft.com/office/drawing/2014/main" id="{5FA0BC06-DEA5-4F96-BB8C-68A1CAAB6304}"/>
              </a:ext>
            </a:extLst>
          </p:cNvPr>
          <p:cNvSpPr/>
          <p:nvPr/>
        </p:nvSpPr>
        <p:spPr>
          <a:xfrm>
            <a:off x="1788485" y="2279116"/>
            <a:ext cx="58144" cy="46991"/>
          </a:xfrm>
          <a:custGeom>
            <a:avLst/>
            <a:gdLst/>
            <a:ahLst/>
            <a:cxnLst/>
            <a:rect l="l" t="t" r="r" b="b"/>
            <a:pathLst>
              <a:path w="563" h="455" extrusionOk="0">
                <a:moveTo>
                  <a:pt x="184" y="0"/>
                </a:moveTo>
                <a:cubicBezTo>
                  <a:pt x="76" y="0"/>
                  <a:pt x="1" y="108"/>
                  <a:pt x="54" y="195"/>
                </a:cubicBezTo>
                <a:cubicBezTo>
                  <a:pt x="131" y="314"/>
                  <a:pt x="227" y="400"/>
                  <a:pt x="347" y="444"/>
                </a:cubicBezTo>
                <a:cubicBezTo>
                  <a:pt x="362" y="451"/>
                  <a:pt x="378" y="454"/>
                  <a:pt x="396" y="454"/>
                </a:cubicBezTo>
                <a:cubicBezTo>
                  <a:pt x="452" y="454"/>
                  <a:pt x="513" y="417"/>
                  <a:pt x="530" y="367"/>
                </a:cubicBezTo>
                <a:cubicBezTo>
                  <a:pt x="563" y="303"/>
                  <a:pt x="541" y="206"/>
                  <a:pt x="487" y="173"/>
                </a:cubicBezTo>
                <a:cubicBezTo>
                  <a:pt x="411" y="141"/>
                  <a:pt x="357" y="87"/>
                  <a:pt x="303" y="43"/>
                </a:cubicBezTo>
                <a:cubicBezTo>
                  <a:pt x="271" y="22"/>
                  <a:pt x="227" y="0"/>
                  <a:pt x="184" y="0"/>
                </a:cubicBezTo>
                <a:close/>
              </a:path>
            </a:pathLst>
          </a:custGeom>
          <a:solidFill>
            <a:srgbClr val="0202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682;p39">
            <a:extLst>
              <a:ext uri="{FF2B5EF4-FFF2-40B4-BE49-F238E27FC236}">
                <a16:creationId xmlns:a16="http://schemas.microsoft.com/office/drawing/2014/main" id="{0E1772C4-0BB6-4D66-AC6C-647A4740F774}"/>
              </a:ext>
            </a:extLst>
          </p:cNvPr>
          <p:cNvSpPr/>
          <p:nvPr/>
        </p:nvSpPr>
        <p:spPr>
          <a:xfrm>
            <a:off x="1169261" y="2450548"/>
            <a:ext cx="48127" cy="52464"/>
          </a:xfrm>
          <a:custGeom>
            <a:avLst/>
            <a:gdLst/>
            <a:ahLst/>
            <a:cxnLst/>
            <a:rect l="l" t="t" r="r" b="b"/>
            <a:pathLst>
              <a:path w="466" h="508" extrusionOk="0">
                <a:moveTo>
                  <a:pt x="314" y="1"/>
                </a:moveTo>
                <a:cubicBezTo>
                  <a:pt x="280" y="1"/>
                  <a:pt x="248" y="11"/>
                  <a:pt x="217" y="37"/>
                </a:cubicBezTo>
                <a:cubicBezTo>
                  <a:pt x="141" y="112"/>
                  <a:pt x="77" y="198"/>
                  <a:pt x="33" y="306"/>
                </a:cubicBezTo>
                <a:cubicBezTo>
                  <a:pt x="0" y="382"/>
                  <a:pt x="33" y="458"/>
                  <a:pt x="87" y="490"/>
                </a:cubicBezTo>
                <a:cubicBezTo>
                  <a:pt x="110" y="502"/>
                  <a:pt x="135" y="508"/>
                  <a:pt x="160" y="508"/>
                </a:cubicBezTo>
                <a:cubicBezTo>
                  <a:pt x="203" y="508"/>
                  <a:pt x="247" y="489"/>
                  <a:pt x="281" y="447"/>
                </a:cubicBezTo>
                <a:cubicBezTo>
                  <a:pt x="336" y="382"/>
                  <a:pt x="389" y="306"/>
                  <a:pt x="444" y="220"/>
                </a:cubicBezTo>
                <a:cubicBezTo>
                  <a:pt x="454" y="210"/>
                  <a:pt x="465" y="177"/>
                  <a:pt x="465" y="166"/>
                </a:cubicBezTo>
                <a:cubicBezTo>
                  <a:pt x="465" y="90"/>
                  <a:pt x="444" y="37"/>
                  <a:pt x="389" y="15"/>
                </a:cubicBezTo>
                <a:cubicBezTo>
                  <a:pt x="363" y="6"/>
                  <a:pt x="338" y="1"/>
                  <a:pt x="31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683;p39">
            <a:extLst>
              <a:ext uri="{FF2B5EF4-FFF2-40B4-BE49-F238E27FC236}">
                <a16:creationId xmlns:a16="http://schemas.microsoft.com/office/drawing/2014/main" id="{431535AD-E989-4995-8D03-9F2AEAE1C406}"/>
              </a:ext>
            </a:extLst>
          </p:cNvPr>
          <p:cNvSpPr/>
          <p:nvPr/>
        </p:nvSpPr>
        <p:spPr>
          <a:xfrm>
            <a:off x="2007217" y="2591516"/>
            <a:ext cx="35837" cy="55459"/>
          </a:xfrm>
          <a:custGeom>
            <a:avLst/>
            <a:gdLst/>
            <a:ahLst/>
            <a:cxnLst/>
            <a:rect l="l" t="t" r="r" b="b"/>
            <a:pathLst>
              <a:path w="347" h="537" extrusionOk="0">
                <a:moveTo>
                  <a:pt x="184" y="0"/>
                </a:moveTo>
                <a:cubicBezTo>
                  <a:pt x="130" y="0"/>
                  <a:pt x="76" y="22"/>
                  <a:pt x="54" y="76"/>
                </a:cubicBezTo>
                <a:cubicBezTo>
                  <a:pt x="11" y="206"/>
                  <a:pt x="0" y="335"/>
                  <a:pt x="65" y="454"/>
                </a:cubicBezTo>
                <a:cubicBezTo>
                  <a:pt x="91" y="505"/>
                  <a:pt x="137" y="537"/>
                  <a:pt x="192" y="537"/>
                </a:cubicBezTo>
                <a:cubicBezTo>
                  <a:pt x="207" y="537"/>
                  <a:pt x="222" y="534"/>
                  <a:pt x="238" y="530"/>
                </a:cubicBezTo>
                <a:cubicBezTo>
                  <a:pt x="313" y="508"/>
                  <a:pt x="346" y="454"/>
                  <a:pt x="346" y="367"/>
                </a:cubicBezTo>
                <a:cubicBezTo>
                  <a:pt x="303" y="303"/>
                  <a:pt x="335" y="206"/>
                  <a:pt x="313" y="130"/>
                </a:cubicBezTo>
                <a:cubicBezTo>
                  <a:pt x="303" y="55"/>
                  <a:pt x="260" y="11"/>
                  <a:pt x="18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684;p39">
            <a:extLst>
              <a:ext uri="{FF2B5EF4-FFF2-40B4-BE49-F238E27FC236}">
                <a16:creationId xmlns:a16="http://schemas.microsoft.com/office/drawing/2014/main" id="{1550644B-6337-4EB6-8327-D840B728E157}"/>
              </a:ext>
            </a:extLst>
          </p:cNvPr>
          <p:cNvSpPr/>
          <p:nvPr/>
        </p:nvSpPr>
        <p:spPr>
          <a:xfrm>
            <a:off x="1335531" y="2623736"/>
            <a:ext cx="514417" cy="40381"/>
          </a:xfrm>
          <a:custGeom>
            <a:avLst/>
            <a:gdLst/>
            <a:ahLst/>
            <a:cxnLst/>
            <a:rect l="l" t="t" r="r" b="b"/>
            <a:pathLst>
              <a:path w="4981" h="391" extrusionOk="0">
                <a:moveTo>
                  <a:pt x="4814" y="0"/>
                </a:moveTo>
                <a:cubicBezTo>
                  <a:pt x="4805" y="0"/>
                  <a:pt x="4796" y="1"/>
                  <a:pt x="4786" y="2"/>
                </a:cubicBezTo>
                <a:cubicBezTo>
                  <a:pt x="4678" y="2"/>
                  <a:pt x="4570" y="2"/>
                  <a:pt x="4462" y="12"/>
                </a:cubicBezTo>
                <a:cubicBezTo>
                  <a:pt x="4268" y="12"/>
                  <a:pt x="4073" y="8"/>
                  <a:pt x="3879" y="8"/>
                </a:cubicBezTo>
                <a:cubicBezTo>
                  <a:pt x="3782" y="8"/>
                  <a:pt x="3685" y="9"/>
                  <a:pt x="3587" y="12"/>
                </a:cubicBezTo>
                <a:cubicBezTo>
                  <a:pt x="2874" y="34"/>
                  <a:pt x="2161" y="67"/>
                  <a:pt x="1448" y="88"/>
                </a:cubicBezTo>
                <a:cubicBezTo>
                  <a:pt x="1048" y="99"/>
                  <a:pt x="649" y="99"/>
                  <a:pt x="238" y="110"/>
                </a:cubicBezTo>
                <a:cubicBezTo>
                  <a:pt x="216" y="110"/>
                  <a:pt x="190" y="105"/>
                  <a:pt x="165" y="105"/>
                </a:cubicBezTo>
                <a:cubicBezTo>
                  <a:pt x="153" y="105"/>
                  <a:pt x="141" y="106"/>
                  <a:pt x="130" y="110"/>
                </a:cubicBezTo>
                <a:cubicBezTo>
                  <a:pt x="54" y="120"/>
                  <a:pt x="11" y="164"/>
                  <a:pt x="1" y="240"/>
                </a:cubicBezTo>
                <a:cubicBezTo>
                  <a:pt x="1" y="304"/>
                  <a:pt x="44" y="348"/>
                  <a:pt x="97" y="369"/>
                </a:cubicBezTo>
                <a:cubicBezTo>
                  <a:pt x="141" y="391"/>
                  <a:pt x="174" y="391"/>
                  <a:pt x="217" y="391"/>
                </a:cubicBezTo>
                <a:lnTo>
                  <a:pt x="659" y="391"/>
                </a:lnTo>
                <a:cubicBezTo>
                  <a:pt x="1405" y="391"/>
                  <a:pt x="2140" y="348"/>
                  <a:pt x="2885" y="336"/>
                </a:cubicBezTo>
                <a:cubicBezTo>
                  <a:pt x="2971" y="333"/>
                  <a:pt x="3058" y="332"/>
                  <a:pt x="3144" y="332"/>
                </a:cubicBezTo>
                <a:cubicBezTo>
                  <a:pt x="3316" y="332"/>
                  <a:pt x="3486" y="336"/>
                  <a:pt x="3652" y="336"/>
                </a:cubicBezTo>
                <a:lnTo>
                  <a:pt x="3652" y="304"/>
                </a:lnTo>
                <a:lnTo>
                  <a:pt x="4484" y="304"/>
                </a:lnTo>
                <a:cubicBezTo>
                  <a:pt x="4592" y="304"/>
                  <a:pt x="4700" y="304"/>
                  <a:pt x="4808" y="293"/>
                </a:cubicBezTo>
                <a:cubicBezTo>
                  <a:pt x="4927" y="283"/>
                  <a:pt x="4981" y="218"/>
                  <a:pt x="4970" y="132"/>
                </a:cubicBezTo>
                <a:cubicBezTo>
                  <a:pt x="4960" y="53"/>
                  <a:pt x="4905" y="0"/>
                  <a:pt x="481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685;p39">
            <a:extLst>
              <a:ext uri="{FF2B5EF4-FFF2-40B4-BE49-F238E27FC236}">
                <a16:creationId xmlns:a16="http://schemas.microsoft.com/office/drawing/2014/main" id="{CE58A139-3984-4560-BEBE-EB2D77CD4E60}"/>
              </a:ext>
            </a:extLst>
          </p:cNvPr>
          <p:cNvSpPr/>
          <p:nvPr/>
        </p:nvSpPr>
        <p:spPr>
          <a:xfrm>
            <a:off x="1341108" y="2811177"/>
            <a:ext cx="492212" cy="42653"/>
          </a:xfrm>
          <a:custGeom>
            <a:avLst/>
            <a:gdLst/>
            <a:ahLst/>
            <a:cxnLst/>
            <a:rect l="l" t="t" r="r" b="b"/>
            <a:pathLst>
              <a:path w="4766" h="413" extrusionOk="0">
                <a:moveTo>
                  <a:pt x="4597" y="0"/>
                </a:moveTo>
                <a:cubicBezTo>
                  <a:pt x="4589" y="0"/>
                  <a:pt x="4580" y="1"/>
                  <a:pt x="4571" y="2"/>
                </a:cubicBezTo>
                <a:cubicBezTo>
                  <a:pt x="4516" y="2"/>
                  <a:pt x="4463" y="23"/>
                  <a:pt x="4408" y="23"/>
                </a:cubicBezTo>
                <a:cubicBezTo>
                  <a:pt x="3825" y="45"/>
                  <a:pt x="3241" y="45"/>
                  <a:pt x="2648" y="77"/>
                </a:cubicBezTo>
                <a:cubicBezTo>
                  <a:pt x="2053" y="99"/>
                  <a:pt x="1448" y="99"/>
                  <a:pt x="811" y="120"/>
                </a:cubicBezTo>
                <a:lnTo>
                  <a:pt x="238" y="120"/>
                </a:lnTo>
                <a:cubicBezTo>
                  <a:pt x="216" y="120"/>
                  <a:pt x="184" y="110"/>
                  <a:pt x="163" y="110"/>
                </a:cubicBezTo>
                <a:cubicBezTo>
                  <a:pt x="65" y="120"/>
                  <a:pt x="11" y="175"/>
                  <a:pt x="0" y="250"/>
                </a:cubicBezTo>
                <a:cubicBezTo>
                  <a:pt x="0" y="336"/>
                  <a:pt x="55" y="391"/>
                  <a:pt x="151" y="401"/>
                </a:cubicBezTo>
                <a:lnTo>
                  <a:pt x="216" y="401"/>
                </a:lnTo>
                <a:cubicBezTo>
                  <a:pt x="432" y="412"/>
                  <a:pt x="648" y="412"/>
                  <a:pt x="876" y="412"/>
                </a:cubicBezTo>
                <a:cubicBezTo>
                  <a:pt x="1534" y="391"/>
                  <a:pt x="2204" y="369"/>
                  <a:pt x="2874" y="348"/>
                </a:cubicBezTo>
                <a:cubicBezTo>
                  <a:pt x="3404" y="336"/>
                  <a:pt x="3933" y="326"/>
                  <a:pt x="4451" y="315"/>
                </a:cubicBezTo>
                <a:cubicBezTo>
                  <a:pt x="4527" y="315"/>
                  <a:pt x="4592" y="315"/>
                  <a:pt x="4657" y="283"/>
                </a:cubicBezTo>
                <a:cubicBezTo>
                  <a:pt x="4732" y="240"/>
                  <a:pt x="4765" y="175"/>
                  <a:pt x="4743" y="99"/>
                </a:cubicBezTo>
                <a:cubicBezTo>
                  <a:pt x="4724" y="41"/>
                  <a:pt x="4670" y="0"/>
                  <a:pt x="459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686;p39">
            <a:extLst>
              <a:ext uri="{FF2B5EF4-FFF2-40B4-BE49-F238E27FC236}">
                <a16:creationId xmlns:a16="http://schemas.microsoft.com/office/drawing/2014/main" id="{AF68DDA5-7689-40FB-A217-0392DE5386D7}"/>
              </a:ext>
            </a:extLst>
          </p:cNvPr>
          <p:cNvSpPr/>
          <p:nvPr/>
        </p:nvSpPr>
        <p:spPr>
          <a:xfrm>
            <a:off x="1491783" y="2485041"/>
            <a:ext cx="174123" cy="31809"/>
          </a:xfrm>
          <a:custGeom>
            <a:avLst/>
            <a:gdLst/>
            <a:ahLst/>
            <a:cxnLst/>
            <a:rect l="l" t="t" r="r" b="b"/>
            <a:pathLst>
              <a:path w="1686" h="308" extrusionOk="0">
                <a:moveTo>
                  <a:pt x="1520" y="0"/>
                </a:moveTo>
                <a:cubicBezTo>
                  <a:pt x="1503" y="0"/>
                  <a:pt x="1484" y="5"/>
                  <a:pt x="1469" y="5"/>
                </a:cubicBezTo>
                <a:lnTo>
                  <a:pt x="507" y="5"/>
                </a:lnTo>
                <a:cubicBezTo>
                  <a:pt x="389" y="5"/>
                  <a:pt x="270" y="5"/>
                  <a:pt x="151" y="16"/>
                </a:cubicBezTo>
                <a:cubicBezTo>
                  <a:pt x="54" y="16"/>
                  <a:pt x="0" y="80"/>
                  <a:pt x="0" y="156"/>
                </a:cubicBezTo>
                <a:cubicBezTo>
                  <a:pt x="0" y="232"/>
                  <a:pt x="54" y="286"/>
                  <a:pt x="140" y="308"/>
                </a:cubicBezTo>
                <a:lnTo>
                  <a:pt x="843" y="308"/>
                </a:lnTo>
                <a:lnTo>
                  <a:pt x="843" y="296"/>
                </a:lnTo>
                <a:lnTo>
                  <a:pt x="1393" y="296"/>
                </a:lnTo>
                <a:cubicBezTo>
                  <a:pt x="1448" y="296"/>
                  <a:pt x="1501" y="296"/>
                  <a:pt x="1556" y="286"/>
                </a:cubicBezTo>
                <a:cubicBezTo>
                  <a:pt x="1631" y="275"/>
                  <a:pt x="1686" y="210"/>
                  <a:pt x="1686" y="135"/>
                </a:cubicBezTo>
                <a:cubicBezTo>
                  <a:pt x="1674" y="70"/>
                  <a:pt x="1631" y="16"/>
                  <a:pt x="1545" y="5"/>
                </a:cubicBezTo>
                <a:cubicBezTo>
                  <a:pt x="1537" y="1"/>
                  <a:pt x="1529" y="0"/>
                  <a:pt x="1520"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687;p39">
            <a:extLst>
              <a:ext uri="{FF2B5EF4-FFF2-40B4-BE49-F238E27FC236}">
                <a16:creationId xmlns:a16="http://schemas.microsoft.com/office/drawing/2014/main" id="{18E3F733-3263-4001-9AE6-148849575716}"/>
              </a:ext>
            </a:extLst>
          </p:cNvPr>
          <p:cNvSpPr/>
          <p:nvPr/>
        </p:nvSpPr>
        <p:spPr>
          <a:xfrm>
            <a:off x="1519563" y="2960818"/>
            <a:ext cx="141901" cy="33771"/>
          </a:xfrm>
          <a:custGeom>
            <a:avLst/>
            <a:gdLst/>
            <a:ahLst/>
            <a:cxnLst/>
            <a:rect l="l" t="t" r="r" b="b"/>
            <a:pathLst>
              <a:path w="1374" h="327" extrusionOk="0">
                <a:moveTo>
                  <a:pt x="1146" y="1"/>
                </a:moveTo>
                <a:cubicBezTo>
                  <a:pt x="833" y="1"/>
                  <a:pt x="531" y="33"/>
                  <a:pt x="217" y="33"/>
                </a:cubicBezTo>
                <a:cubicBezTo>
                  <a:pt x="174" y="33"/>
                  <a:pt x="130" y="33"/>
                  <a:pt x="98" y="65"/>
                </a:cubicBezTo>
                <a:cubicBezTo>
                  <a:pt x="1" y="130"/>
                  <a:pt x="1" y="249"/>
                  <a:pt x="98" y="303"/>
                </a:cubicBezTo>
                <a:cubicBezTo>
                  <a:pt x="142" y="325"/>
                  <a:pt x="185" y="325"/>
                  <a:pt x="228" y="325"/>
                </a:cubicBezTo>
                <a:cubicBezTo>
                  <a:pt x="292" y="325"/>
                  <a:pt x="354" y="326"/>
                  <a:pt x="415" y="326"/>
                </a:cubicBezTo>
                <a:cubicBezTo>
                  <a:pt x="510" y="326"/>
                  <a:pt x="605" y="322"/>
                  <a:pt x="703" y="303"/>
                </a:cubicBezTo>
                <a:lnTo>
                  <a:pt x="930" y="303"/>
                </a:lnTo>
                <a:cubicBezTo>
                  <a:pt x="1028" y="303"/>
                  <a:pt x="1136" y="303"/>
                  <a:pt x="1232" y="292"/>
                </a:cubicBezTo>
                <a:cubicBezTo>
                  <a:pt x="1319" y="292"/>
                  <a:pt x="1373" y="217"/>
                  <a:pt x="1373" y="141"/>
                </a:cubicBezTo>
                <a:cubicBezTo>
                  <a:pt x="1373" y="76"/>
                  <a:pt x="1319" y="11"/>
                  <a:pt x="124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689;p39">
            <a:extLst>
              <a:ext uri="{FF2B5EF4-FFF2-40B4-BE49-F238E27FC236}">
                <a16:creationId xmlns:a16="http://schemas.microsoft.com/office/drawing/2014/main" id="{E9C631D3-9656-431B-88B9-2466875DA161}"/>
              </a:ext>
            </a:extLst>
          </p:cNvPr>
          <p:cNvSpPr/>
          <p:nvPr/>
        </p:nvSpPr>
        <p:spPr>
          <a:xfrm>
            <a:off x="1568325" y="1923237"/>
            <a:ext cx="603751" cy="591151"/>
          </a:xfrm>
          <a:custGeom>
            <a:avLst/>
            <a:gdLst/>
            <a:ahLst/>
            <a:cxnLst/>
            <a:rect l="l" t="t" r="r" b="b"/>
            <a:pathLst>
              <a:path w="5846" h="5724" extrusionOk="0">
                <a:moveTo>
                  <a:pt x="4300" y="573"/>
                </a:moveTo>
                <a:cubicBezTo>
                  <a:pt x="4322" y="594"/>
                  <a:pt x="4290" y="594"/>
                  <a:pt x="4279" y="606"/>
                </a:cubicBezTo>
                <a:cubicBezTo>
                  <a:pt x="4290" y="594"/>
                  <a:pt x="4290" y="584"/>
                  <a:pt x="4300" y="573"/>
                </a:cubicBezTo>
                <a:close/>
                <a:moveTo>
                  <a:pt x="4332" y="592"/>
                </a:moveTo>
                <a:cubicBezTo>
                  <a:pt x="4349" y="592"/>
                  <a:pt x="4365" y="600"/>
                  <a:pt x="4376" y="627"/>
                </a:cubicBezTo>
                <a:cubicBezTo>
                  <a:pt x="4495" y="671"/>
                  <a:pt x="4571" y="767"/>
                  <a:pt x="4667" y="843"/>
                </a:cubicBezTo>
                <a:cubicBezTo>
                  <a:pt x="4689" y="865"/>
                  <a:pt x="4700" y="887"/>
                  <a:pt x="4667" y="908"/>
                </a:cubicBezTo>
                <a:cubicBezTo>
                  <a:pt x="4654" y="915"/>
                  <a:pt x="4640" y="930"/>
                  <a:pt x="4624" y="930"/>
                </a:cubicBezTo>
                <a:cubicBezTo>
                  <a:pt x="4615" y="930"/>
                  <a:pt x="4604" y="924"/>
                  <a:pt x="4592" y="908"/>
                </a:cubicBezTo>
                <a:cubicBezTo>
                  <a:pt x="4516" y="822"/>
                  <a:pt x="4430" y="735"/>
                  <a:pt x="4355" y="649"/>
                </a:cubicBezTo>
                <a:cubicBezTo>
                  <a:pt x="4335" y="639"/>
                  <a:pt x="4316" y="604"/>
                  <a:pt x="4289" y="604"/>
                </a:cubicBezTo>
                <a:cubicBezTo>
                  <a:pt x="4286" y="604"/>
                  <a:pt x="4282" y="604"/>
                  <a:pt x="4279" y="606"/>
                </a:cubicBezTo>
                <a:cubicBezTo>
                  <a:pt x="4295" y="600"/>
                  <a:pt x="4314" y="592"/>
                  <a:pt x="4332" y="592"/>
                </a:cubicBezTo>
                <a:close/>
                <a:moveTo>
                  <a:pt x="4896" y="1117"/>
                </a:moveTo>
                <a:cubicBezTo>
                  <a:pt x="4924" y="1117"/>
                  <a:pt x="4936" y="1147"/>
                  <a:pt x="4960" y="1178"/>
                </a:cubicBezTo>
                <a:cubicBezTo>
                  <a:pt x="5056" y="1308"/>
                  <a:pt x="5056" y="1308"/>
                  <a:pt x="4905" y="1427"/>
                </a:cubicBezTo>
                <a:cubicBezTo>
                  <a:pt x="4873" y="1372"/>
                  <a:pt x="4852" y="1308"/>
                  <a:pt x="4819" y="1264"/>
                </a:cubicBezTo>
                <a:cubicBezTo>
                  <a:pt x="4775" y="1211"/>
                  <a:pt x="4797" y="1168"/>
                  <a:pt x="4852" y="1135"/>
                </a:cubicBezTo>
                <a:cubicBezTo>
                  <a:pt x="4871" y="1122"/>
                  <a:pt x="4885" y="1117"/>
                  <a:pt x="4896" y="1117"/>
                </a:cubicBezTo>
                <a:close/>
                <a:moveTo>
                  <a:pt x="5164" y="1600"/>
                </a:moveTo>
                <a:lnTo>
                  <a:pt x="5164" y="1600"/>
                </a:lnTo>
                <a:cubicBezTo>
                  <a:pt x="5284" y="1740"/>
                  <a:pt x="5284" y="1751"/>
                  <a:pt x="5068" y="1869"/>
                </a:cubicBezTo>
                <a:cubicBezTo>
                  <a:pt x="5024" y="1729"/>
                  <a:pt x="5024" y="1729"/>
                  <a:pt x="5164" y="1600"/>
                </a:cubicBezTo>
                <a:close/>
                <a:moveTo>
                  <a:pt x="5337" y="2064"/>
                </a:moveTo>
                <a:cubicBezTo>
                  <a:pt x="5392" y="2258"/>
                  <a:pt x="5370" y="2301"/>
                  <a:pt x="5164" y="2366"/>
                </a:cubicBezTo>
                <a:cubicBezTo>
                  <a:pt x="5132" y="2183"/>
                  <a:pt x="5132" y="2183"/>
                  <a:pt x="5337" y="2064"/>
                </a:cubicBezTo>
                <a:close/>
                <a:moveTo>
                  <a:pt x="5402" y="2594"/>
                </a:moveTo>
                <a:lnTo>
                  <a:pt x="5402" y="2594"/>
                </a:lnTo>
                <a:cubicBezTo>
                  <a:pt x="5445" y="2798"/>
                  <a:pt x="5262" y="2810"/>
                  <a:pt x="5164" y="2906"/>
                </a:cubicBezTo>
                <a:cubicBezTo>
                  <a:pt x="5154" y="2712"/>
                  <a:pt x="5284" y="2669"/>
                  <a:pt x="5402" y="2594"/>
                </a:cubicBezTo>
                <a:close/>
                <a:moveTo>
                  <a:pt x="5337" y="3144"/>
                </a:moveTo>
                <a:cubicBezTo>
                  <a:pt x="5370" y="3339"/>
                  <a:pt x="5208" y="3382"/>
                  <a:pt x="5100" y="3468"/>
                </a:cubicBezTo>
                <a:cubicBezTo>
                  <a:pt x="5056" y="3263"/>
                  <a:pt x="5219" y="3231"/>
                  <a:pt x="5337" y="3144"/>
                </a:cubicBezTo>
                <a:close/>
                <a:moveTo>
                  <a:pt x="5132" y="3814"/>
                </a:moveTo>
                <a:lnTo>
                  <a:pt x="5132" y="3814"/>
                </a:lnTo>
                <a:cubicBezTo>
                  <a:pt x="5100" y="3987"/>
                  <a:pt x="4992" y="4073"/>
                  <a:pt x="4840" y="4138"/>
                </a:cubicBezTo>
                <a:cubicBezTo>
                  <a:pt x="4862" y="3965"/>
                  <a:pt x="4970" y="3879"/>
                  <a:pt x="5132" y="3814"/>
                </a:cubicBezTo>
                <a:close/>
                <a:moveTo>
                  <a:pt x="4513" y="4666"/>
                </a:moveTo>
                <a:cubicBezTo>
                  <a:pt x="4518" y="4666"/>
                  <a:pt x="4523" y="4669"/>
                  <a:pt x="4527" y="4678"/>
                </a:cubicBezTo>
                <a:cubicBezTo>
                  <a:pt x="4538" y="4689"/>
                  <a:pt x="4516" y="4689"/>
                  <a:pt x="4506" y="4700"/>
                </a:cubicBezTo>
                <a:cubicBezTo>
                  <a:pt x="4506" y="4721"/>
                  <a:pt x="4495" y="4733"/>
                  <a:pt x="4473" y="4733"/>
                </a:cubicBezTo>
                <a:cubicBezTo>
                  <a:pt x="4473" y="4754"/>
                  <a:pt x="4463" y="4765"/>
                  <a:pt x="4441" y="4765"/>
                </a:cubicBezTo>
                <a:cubicBezTo>
                  <a:pt x="4441" y="4774"/>
                  <a:pt x="4434" y="4789"/>
                  <a:pt x="4426" y="4789"/>
                </a:cubicBezTo>
                <a:cubicBezTo>
                  <a:pt x="4424" y="4789"/>
                  <a:pt x="4421" y="4788"/>
                  <a:pt x="4419" y="4786"/>
                </a:cubicBezTo>
                <a:cubicBezTo>
                  <a:pt x="4387" y="4776"/>
                  <a:pt x="4408" y="4754"/>
                  <a:pt x="4419" y="4743"/>
                </a:cubicBezTo>
                <a:lnTo>
                  <a:pt x="4451" y="4711"/>
                </a:lnTo>
                <a:lnTo>
                  <a:pt x="4484" y="4678"/>
                </a:lnTo>
                <a:cubicBezTo>
                  <a:pt x="4497" y="4672"/>
                  <a:pt x="4506" y="4666"/>
                  <a:pt x="4513" y="4666"/>
                </a:cubicBezTo>
                <a:close/>
                <a:moveTo>
                  <a:pt x="2823" y="323"/>
                </a:moveTo>
                <a:cubicBezTo>
                  <a:pt x="3641" y="323"/>
                  <a:pt x="4291" y="864"/>
                  <a:pt x="4603" y="1524"/>
                </a:cubicBezTo>
                <a:cubicBezTo>
                  <a:pt x="4775" y="1881"/>
                  <a:pt x="4862" y="2258"/>
                  <a:pt x="4862" y="2863"/>
                </a:cubicBezTo>
                <a:cubicBezTo>
                  <a:pt x="4819" y="3749"/>
                  <a:pt x="4398" y="4603"/>
                  <a:pt x="3447" y="5154"/>
                </a:cubicBezTo>
                <a:cubicBezTo>
                  <a:pt x="3306" y="5230"/>
                  <a:pt x="3155" y="5316"/>
                  <a:pt x="2993" y="5326"/>
                </a:cubicBezTo>
                <a:cubicBezTo>
                  <a:pt x="2762" y="5356"/>
                  <a:pt x="2526" y="5407"/>
                  <a:pt x="2288" y="5407"/>
                </a:cubicBezTo>
                <a:cubicBezTo>
                  <a:pt x="2181" y="5407"/>
                  <a:pt x="2074" y="5396"/>
                  <a:pt x="1967" y="5370"/>
                </a:cubicBezTo>
                <a:cubicBezTo>
                  <a:pt x="1621" y="5273"/>
                  <a:pt x="1308" y="5122"/>
                  <a:pt x="1049" y="4873"/>
                </a:cubicBezTo>
                <a:cubicBezTo>
                  <a:pt x="703" y="4538"/>
                  <a:pt x="476" y="4138"/>
                  <a:pt x="379" y="3674"/>
                </a:cubicBezTo>
                <a:cubicBezTo>
                  <a:pt x="163" y="2615"/>
                  <a:pt x="444" y="1708"/>
                  <a:pt x="1210" y="940"/>
                </a:cubicBezTo>
                <a:cubicBezTo>
                  <a:pt x="1502" y="649"/>
                  <a:pt x="1891" y="519"/>
                  <a:pt x="2280" y="400"/>
                </a:cubicBezTo>
                <a:cubicBezTo>
                  <a:pt x="2468" y="347"/>
                  <a:pt x="2649" y="323"/>
                  <a:pt x="2823" y="323"/>
                </a:cubicBezTo>
                <a:close/>
                <a:moveTo>
                  <a:pt x="3253" y="1"/>
                </a:moveTo>
                <a:cubicBezTo>
                  <a:pt x="3175" y="1"/>
                  <a:pt x="3098" y="14"/>
                  <a:pt x="3021" y="14"/>
                </a:cubicBezTo>
                <a:cubicBezTo>
                  <a:pt x="3001" y="14"/>
                  <a:pt x="2981" y="13"/>
                  <a:pt x="2960" y="11"/>
                </a:cubicBezTo>
                <a:cubicBezTo>
                  <a:pt x="2910" y="9"/>
                  <a:pt x="2859" y="8"/>
                  <a:pt x="2809" y="8"/>
                </a:cubicBezTo>
                <a:cubicBezTo>
                  <a:pt x="2622" y="8"/>
                  <a:pt x="2434" y="25"/>
                  <a:pt x="2247" y="76"/>
                </a:cubicBezTo>
                <a:cubicBezTo>
                  <a:pt x="1978" y="141"/>
                  <a:pt x="1719" y="227"/>
                  <a:pt x="1481" y="378"/>
                </a:cubicBezTo>
                <a:cubicBezTo>
                  <a:pt x="509" y="995"/>
                  <a:pt x="55" y="1902"/>
                  <a:pt x="0" y="3036"/>
                </a:cubicBezTo>
                <a:cubicBezTo>
                  <a:pt x="12" y="3155"/>
                  <a:pt x="0" y="3274"/>
                  <a:pt x="22" y="3393"/>
                </a:cubicBezTo>
                <a:cubicBezTo>
                  <a:pt x="44" y="3544"/>
                  <a:pt x="76" y="3706"/>
                  <a:pt x="108" y="3857"/>
                </a:cubicBezTo>
                <a:cubicBezTo>
                  <a:pt x="395" y="4901"/>
                  <a:pt x="1274" y="5723"/>
                  <a:pt x="2422" y="5723"/>
                </a:cubicBezTo>
                <a:cubicBezTo>
                  <a:pt x="2486" y="5723"/>
                  <a:pt x="2550" y="5721"/>
                  <a:pt x="2615" y="5715"/>
                </a:cubicBezTo>
                <a:cubicBezTo>
                  <a:pt x="2744" y="5705"/>
                  <a:pt x="2874" y="5662"/>
                  <a:pt x="3004" y="5662"/>
                </a:cubicBezTo>
                <a:cubicBezTo>
                  <a:pt x="3028" y="5663"/>
                  <a:pt x="3053" y="5664"/>
                  <a:pt x="3077" y="5664"/>
                </a:cubicBezTo>
                <a:cubicBezTo>
                  <a:pt x="3245" y="5664"/>
                  <a:pt x="3405" y="5633"/>
                  <a:pt x="3565" y="5586"/>
                </a:cubicBezTo>
                <a:cubicBezTo>
                  <a:pt x="4408" y="5348"/>
                  <a:pt x="5013" y="4798"/>
                  <a:pt x="5392" y="4020"/>
                </a:cubicBezTo>
                <a:cubicBezTo>
                  <a:pt x="5813" y="3134"/>
                  <a:pt x="5845" y="2226"/>
                  <a:pt x="5402" y="1340"/>
                </a:cubicBezTo>
                <a:cubicBezTo>
                  <a:pt x="4960" y="465"/>
                  <a:pt x="4247" y="1"/>
                  <a:pt x="325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690;p39">
            <a:extLst>
              <a:ext uri="{FF2B5EF4-FFF2-40B4-BE49-F238E27FC236}">
                <a16:creationId xmlns:a16="http://schemas.microsoft.com/office/drawing/2014/main" id="{189D2596-EA4D-4F0D-A9B2-D1ABBD5650F6}"/>
              </a:ext>
            </a:extLst>
          </p:cNvPr>
          <p:cNvSpPr/>
          <p:nvPr/>
        </p:nvSpPr>
        <p:spPr>
          <a:xfrm>
            <a:off x="1585056" y="1956492"/>
            <a:ext cx="485396" cy="525158"/>
          </a:xfrm>
          <a:custGeom>
            <a:avLst/>
            <a:gdLst/>
            <a:ahLst/>
            <a:cxnLst/>
            <a:rect l="l" t="t" r="r" b="b"/>
            <a:pathLst>
              <a:path w="4700" h="5085" extrusionOk="0">
                <a:moveTo>
                  <a:pt x="2661" y="1"/>
                </a:moveTo>
                <a:cubicBezTo>
                  <a:pt x="2487" y="1"/>
                  <a:pt x="2306" y="25"/>
                  <a:pt x="2118" y="78"/>
                </a:cubicBezTo>
                <a:cubicBezTo>
                  <a:pt x="1729" y="197"/>
                  <a:pt x="1340" y="327"/>
                  <a:pt x="1048" y="618"/>
                </a:cubicBezTo>
                <a:cubicBezTo>
                  <a:pt x="282" y="1386"/>
                  <a:pt x="1" y="2293"/>
                  <a:pt x="217" y="3352"/>
                </a:cubicBezTo>
                <a:cubicBezTo>
                  <a:pt x="314" y="3816"/>
                  <a:pt x="541" y="4216"/>
                  <a:pt x="887" y="4551"/>
                </a:cubicBezTo>
                <a:cubicBezTo>
                  <a:pt x="1146" y="4800"/>
                  <a:pt x="1459" y="4951"/>
                  <a:pt x="1805" y="5048"/>
                </a:cubicBezTo>
                <a:cubicBezTo>
                  <a:pt x="1912" y="5074"/>
                  <a:pt x="2019" y="5085"/>
                  <a:pt x="2126" y="5085"/>
                </a:cubicBezTo>
                <a:cubicBezTo>
                  <a:pt x="2364" y="5085"/>
                  <a:pt x="2600" y="5034"/>
                  <a:pt x="2831" y="5004"/>
                </a:cubicBezTo>
                <a:cubicBezTo>
                  <a:pt x="2993" y="4994"/>
                  <a:pt x="3144" y="4908"/>
                  <a:pt x="3285" y="4832"/>
                </a:cubicBezTo>
                <a:cubicBezTo>
                  <a:pt x="4236" y="4281"/>
                  <a:pt x="4657" y="3427"/>
                  <a:pt x="4700" y="2541"/>
                </a:cubicBezTo>
                <a:cubicBezTo>
                  <a:pt x="4700" y="1936"/>
                  <a:pt x="4613" y="1559"/>
                  <a:pt x="4441" y="1202"/>
                </a:cubicBezTo>
                <a:cubicBezTo>
                  <a:pt x="4129" y="542"/>
                  <a:pt x="3479" y="1"/>
                  <a:pt x="2661" y="1"/>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691;p39">
            <a:extLst>
              <a:ext uri="{FF2B5EF4-FFF2-40B4-BE49-F238E27FC236}">
                <a16:creationId xmlns:a16="http://schemas.microsoft.com/office/drawing/2014/main" id="{373E7C10-C7AA-4972-983E-EADACF9A0C51}"/>
              </a:ext>
            </a:extLst>
          </p:cNvPr>
          <p:cNvSpPr/>
          <p:nvPr/>
        </p:nvSpPr>
        <p:spPr>
          <a:xfrm>
            <a:off x="2098321" y="2136289"/>
            <a:ext cx="26852" cy="31396"/>
          </a:xfrm>
          <a:custGeom>
            <a:avLst/>
            <a:gdLst/>
            <a:ahLst/>
            <a:cxnLst/>
            <a:rect l="l" t="t" r="r" b="b"/>
            <a:pathLst>
              <a:path w="260" h="304" extrusionOk="0">
                <a:moveTo>
                  <a:pt x="205" y="1"/>
                </a:moveTo>
                <a:cubicBezTo>
                  <a:pt x="0" y="120"/>
                  <a:pt x="0" y="120"/>
                  <a:pt x="32" y="303"/>
                </a:cubicBezTo>
                <a:cubicBezTo>
                  <a:pt x="238" y="238"/>
                  <a:pt x="260" y="195"/>
                  <a:pt x="205"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692;p39">
            <a:extLst>
              <a:ext uri="{FF2B5EF4-FFF2-40B4-BE49-F238E27FC236}">
                <a16:creationId xmlns:a16="http://schemas.microsoft.com/office/drawing/2014/main" id="{98AD7BB3-6324-4569-B1BA-9D18E2E9BA46}"/>
              </a:ext>
            </a:extLst>
          </p:cNvPr>
          <p:cNvSpPr/>
          <p:nvPr/>
        </p:nvSpPr>
        <p:spPr>
          <a:xfrm>
            <a:off x="2061453" y="2038490"/>
            <a:ext cx="29124" cy="32119"/>
          </a:xfrm>
          <a:custGeom>
            <a:avLst/>
            <a:gdLst/>
            <a:ahLst/>
            <a:cxnLst/>
            <a:rect l="l" t="t" r="r" b="b"/>
            <a:pathLst>
              <a:path w="282" h="311" extrusionOk="0">
                <a:moveTo>
                  <a:pt x="121" y="1"/>
                </a:moveTo>
                <a:cubicBezTo>
                  <a:pt x="110" y="1"/>
                  <a:pt x="96" y="6"/>
                  <a:pt x="77" y="19"/>
                </a:cubicBezTo>
                <a:cubicBezTo>
                  <a:pt x="22" y="52"/>
                  <a:pt x="0" y="95"/>
                  <a:pt x="44" y="148"/>
                </a:cubicBezTo>
                <a:cubicBezTo>
                  <a:pt x="77" y="192"/>
                  <a:pt x="98" y="256"/>
                  <a:pt x="130" y="311"/>
                </a:cubicBezTo>
                <a:cubicBezTo>
                  <a:pt x="281" y="192"/>
                  <a:pt x="281" y="192"/>
                  <a:pt x="185" y="62"/>
                </a:cubicBezTo>
                <a:cubicBezTo>
                  <a:pt x="161" y="31"/>
                  <a:pt x="149" y="1"/>
                  <a:pt x="121"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693;p39">
            <a:extLst>
              <a:ext uri="{FF2B5EF4-FFF2-40B4-BE49-F238E27FC236}">
                <a16:creationId xmlns:a16="http://schemas.microsoft.com/office/drawing/2014/main" id="{1ED6575A-4BD0-4B66-8676-9434F42BBE11}"/>
              </a:ext>
            </a:extLst>
          </p:cNvPr>
          <p:cNvSpPr/>
          <p:nvPr/>
        </p:nvSpPr>
        <p:spPr>
          <a:xfrm>
            <a:off x="2068167" y="2317017"/>
            <a:ext cx="30260" cy="33668"/>
          </a:xfrm>
          <a:custGeom>
            <a:avLst/>
            <a:gdLst/>
            <a:ahLst/>
            <a:cxnLst/>
            <a:rect l="l" t="t" r="r" b="b"/>
            <a:pathLst>
              <a:path w="293" h="326" extrusionOk="0">
                <a:moveTo>
                  <a:pt x="292" y="1"/>
                </a:moveTo>
                <a:cubicBezTo>
                  <a:pt x="130" y="66"/>
                  <a:pt x="22" y="152"/>
                  <a:pt x="0" y="325"/>
                </a:cubicBezTo>
                <a:cubicBezTo>
                  <a:pt x="152" y="260"/>
                  <a:pt x="260" y="174"/>
                  <a:pt x="292"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694;p39">
            <a:extLst>
              <a:ext uri="{FF2B5EF4-FFF2-40B4-BE49-F238E27FC236}">
                <a16:creationId xmlns:a16="http://schemas.microsoft.com/office/drawing/2014/main" id="{99D77A81-4517-41E1-B27C-E2A050E26681}"/>
              </a:ext>
            </a:extLst>
          </p:cNvPr>
          <p:cNvSpPr/>
          <p:nvPr/>
        </p:nvSpPr>
        <p:spPr>
          <a:xfrm>
            <a:off x="2100593" y="2191024"/>
            <a:ext cx="30156" cy="32428"/>
          </a:xfrm>
          <a:custGeom>
            <a:avLst/>
            <a:gdLst/>
            <a:ahLst/>
            <a:cxnLst/>
            <a:rect l="l" t="t" r="r" b="b"/>
            <a:pathLst>
              <a:path w="292" h="314" extrusionOk="0">
                <a:moveTo>
                  <a:pt x="248" y="1"/>
                </a:moveTo>
                <a:lnTo>
                  <a:pt x="248" y="1"/>
                </a:lnTo>
                <a:cubicBezTo>
                  <a:pt x="130" y="76"/>
                  <a:pt x="0" y="119"/>
                  <a:pt x="10" y="313"/>
                </a:cubicBezTo>
                <a:cubicBezTo>
                  <a:pt x="108" y="217"/>
                  <a:pt x="291" y="205"/>
                  <a:pt x="248"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695;p39">
            <a:extLst>
              <a:ext uri="{FF2B5EF4-FFF2-40B4-BE49-F238E27FC236}">
                <a16:creationId xmlns:a16="http://schemas.microsoft.com/office/drawing/2014/main" id="{99981253-9F82-4B9E-8A17-01EA46074D33}"/>
              </a:ext>
            </a:extLst>
          </p:cNvPr>
          <p:cNvSpPr/>
          <p:nvPr/>
        </p:nvSpPr>
        <p:spPr>
          <a:xfrm>
            <a:off x="2090473" y="2247928"/>
            <a:ext cx="32532" cy="33564"/>
          </a:xfrm>
          <a:custGeom>
            <a:avLst/>
            <a:gdLst/>
            <a:ahLst/>
            <a:cxnLst/>
            <a:rect l="l" t="t" r="r" b="b"/>
            <a:pathLst>
              <a:path w="315" h="325" extrusionOk="0">
                <a:moveTo>
                  <a:pt x="281" y="0"/>
                </a:moveTo>
                <a:cubicBezTo>
                  <a:pt x="163" y="87"/>
                  <a:pt x="0" y="119"/>
                  <a:pt x="44" y="324"/>
                </a:cubicBezTo>
                <a:cubicBezTo>
                  <a:pt x="152" y="238"/>
                  <a:pt x="314" y="195"/>
                  <a:pt x="281" y="0"/>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696;p39">
            <a:extLst>
              <a:ext uri="{FF2B5EF4-FFF2-40B4-BE49-F238E27FC236}">
                <a16:creationId xmlns:a16="http://schemas.microsoft.com/office/drawing/2014/main" id="{EC0BDCEC-2BF0-4B55-84FC-DD4AAE36EF6D}"/>
              </a:ext>
            </a:extLst>
          </p:cNvPr>
          <p:cNvSpPr/>
          <p:nvPr/>
        </p:nvSpPr>
        <p:spPr>
          <a:xfrm>
            <a:off x="2087168" y="2088370"/>
            <a:ext cx="26852" cy="27988"/>
          </a:xfrm>
          <a:custGeom>
            <a:avLst/>
            <a:gdLst/>
            <a:ahLst/>
            <a:cxnLst/>
            <a:rect l="l" t="t" r="r" b="b"/>
            <a:pathLst>
              <a:path w="260" h="271" extrusionOk="0">
                <a:moveTo>
                  <a:pt x="140" y="1"/>
                </a:moveTo>
                <a:cubicBezTo>
                  <a:pt x="0" y="130"/>
                  <a:pt x="0" y="130"/>
                  <a:pt x="44" y="270"/>
                </a:cubicBezTo>
                <a:cubicBezTo>
                  <a:pt x="260" y="152"/>
                  <a:pt x="260" y="141"/>
                  <a:pt x="140"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697;p39">
            <a:extLst>
              <a:ext uri="{FF2B5EF4-FFF2-40B4-BE49-F238E27FC236}">
                <a16:creationId xmlns:a16="http://schemas.microsoft.com/office/drawing/2014/main" id="{A1213765-D731-4732-8980-FA84BCA38946}"/>
              </a:ext>
            </a:extLst>
          </p:cNvPr>
          <p:cNvSpPr/>
          <p:nvPr/>
        </p:nvSpPr>
        <p:spPr>
          <a:xfrm>
            <a:off x="2017976" y="1987989"/>
            <a:ext cx="35837" cy="31292"/>
          </a:xfrm>
          <a:custGeom>
            <a:avLst/>
            <a:gdLst/>
            <a:ahLst/>
            <a:cxnLst/>
            <a:rect l="l" t="t" r="r" b="b"/>
            <a:pathLst>
              <a:path w="347" h="303" extrusionOk="0">
                <a:moveTo>
                  <a:pt x="22" y="0"/>
                </a:moveTo>
                <a:cubicBezTo>
                  <a:pt x="11" y="0"/>
                  <a:pt x="11" y="11"/>
                  <a:pt x="1" y="22"/>
                </a:cubicBezTo>
                <a:cubicBezTo>
                  <a:pt x="76" y="108"/>
                  <a:pt x="162" y="195"/>
                  <a:pt x="238" y="281"/>
                </a:cubicBezTo>
                <a:cubicBezTo>
                  <a:pt x="250" y="297"/>
                  <a:pt x="261" y="303"/>
                  <a:pt x="270" y="303"/>
                </a:cubicBezTo>
                <a:cubicBezTo>
                  <a:pt x="286" y="303"/>
                  <a:pt x="300" y="288"/>
                  <a:pt x="313" y="281"/>
                </a:cubicBezTo>
                <a:cubicBezTo>
                  <a:pt x="346" y="260"/>
                  <a:pt x="335" y="238"/>
                  <a:pt x="313" y="216"/>
                </a:cubicBezTo>
                <a:cubicBezTo>
                  <a:pt x="217" y="140"/>
                  <a:pt x="141" y="44"/>
                  <a:pt x="22" y="0"/>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698;p39">
            <a:extLst>
              <a:ext uri="{FF2B5EF4-FFF2-40B4-BE49-F238E27FC236}">
                <a16:creationId xmlns:a16="http://schemas.microsoft.com/office/drawing/2014/main" id="{9F592FC8-DF13-46CB-95E7-79ED9F0A0018}"/>
              </a:ext>
            </a:extLst>
          </p:cNvPr>
          <p:cNvSpPr/>
          <p:nvPr/>
        </p:nvSpPr>
        <p:spPr>
          <a:xfrm>
            <a:off x="2010127" y="1984272"/>
            <a:ext cx="10224" cy="5989"/>
          </a:xfrm>
          <a:custGeom>
            <a:avLst/>
            <a:gdLst/>
            <a:ahLst/>
            <a:cxnLst/>
            <a:rect l="l" t="t" r="r" b="b"/>
            <a:pathLst>
              <a:path w="99" h="58" extrusionOk="0">
                <a:moveTo>
                  <a:pt x="54" y="1"/>
                </a:moveTo>
                <a:cubicBezTo>
                  <a:pt x="36" y="1"/>
                  <a:pt x="17" y="9"/>
                  <a:pt x="1" y="15"/>
                </a:cubicBezTo>
                <a:cubicBezTo>
                  <a:pt x="4" y="13"/>
                  <a:pt x="8" y="13"/>
                  <a:pt x="11" y="13"/>
                </a:cubicBezTo>
                <a:cubicBezTo>
                  <a:pt x="38" y="13"/>
                  <a:pt x="57" y="48"/>
                  <a:pt x="77" y="58"/>
                </a:cubicBezTo>
                <a:cubicBezTo>
                  <a:pt x="87" y="47"/>
                  <a:pt x="87" y="36"/>
                  <a:pt x="98" y="36"/>
                </a:cubicBezTo>
                <a:cubicBezTo>
                  <a:pt x="87" y="9"/>
                  <a:pt x="71" y="1"/>
                  <a:pt x="54"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699;p39">
            <a:extLst>
              <a:ext uri="{FF2B5EF4-FFF2-40B4-BE49-F238E27FC236}">
                <a16:creationId xmlns:a16="http://schemas.microsoft.com/office/drawing/2014/main" id="{D23A7746-04C5-40C7-B19E-EEC41ABEC82D}"/>
              </a:ext>
            </a:extLst>
          </p:cNvPr>
          <p:cNvSpPr/>
          <p:nvPr/>
        </p:nvSpPr>
        <p:spPr>
          <a:xfrm>
            <a:off x="2010127" y="1982309"/>
            <a:ext cx="4544" cy="3512"/>
          </a:xfrm>
          <a:custGeom>
            <a:avLst/>
            <a:gdLst/>
            <a:ahLst/>
            <a:cxnLst/>
            <a:rect l="l" t="t" r="r" b="b"/>
            <a:pathLst>
              <a:path w="44" h="34" extrusionOk="0">
                <a:moveTo>
                  <a:pt x="22" y="1"/>
                </a:moveTo>
                <a:lnTo>
                  <a:pt x="22" y="1"/>
                </a:lnTo>
                <a:cubicBezTo>
                  <a:pt x="12" y="12"/>
                  <a:pt x="12" y="22"/>
                  <a:pt x="1" y="34"/>
                </a:cubicBezTo>
                <a:cubicBezTo>
                  <a:pt x="12" y="22"/>
                  <a:pt x="44" y="22"/>
                  <a:pt x="22"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700;p39">
            <a:extLst>
              <a:ext uri="{FF2B5EF4-FFF2-40B4-BE49-F238E27FC236}">
                <a16:creationId xmlns:a16="http://schemas.microsoft.com/office/drawing/2014/main" id="{12CDB161-2179-4770-90C6-6529FAFAB47E}"/>
              </a:ext>
            </a:extLst>
          </p:cNvPr>
          <p:cNvSpPr/>
          <p:nvPr/>
        </p:nvSpPr>
        <p:spPr>
          <a:xfrm>
            <a:off x="2031401" y="2405005"/>
            <a:ext cx="5577" cy="3615"/>
          </a:xfrm>
          <a:custGeom>
            <a:avLst/>
            <a:gdLst/>
            <a:ahLst/>
            <a:cxnLst/>
            <a:rect l="l" t="t" r="r" b="b"/>
            <a:pathLst>
              <a:path w="54" h="35" extrusionOk="0">
                <a:moveTo>
                  <a:pt x="29" y="1"/>
                </a:moveTo>
                <a:cubicBezTo>
                  <a:pt x="22" y="1"/>
                  <a:pt x="13" y="7"/>
                  <a:pt x="0" y="13"/>
                </a:cubicBezTo>
                <a:lnTo>
                  <a:pt x="22" y="35"/>
                </a:lnTo>
                <a:cubicBezTo>
                  <a:pt x="32" y="24"/>
                  <a:pt x="54" y="24"/>
                  <a:pt x="43" y="13"/>
                </a:cubicBezTo>
                <a:cubicBezTo>
                  <a:pt x="39" y="4"/>
                  <a:pt x="34" y="1"/>
                  <a:pt x="29"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701;p39">
            <a:extLst>
              <a:ext uri="{FF2B5EF4-FFF2-40B4-BE49-F238E27FC236}">
                <a16:creationId xmlns:a16="http://schemas.microsoft.com/office/drawing/2014/main" id="{D4E43306-D049-4A1B-96AD-08CF4B5B0D96}"/>
              </a:ext>
            </a:extLst>
          </p:cNvPr>
          <p:cNvSpPr/>
          <p:nvPr/>
        </p:nvSpPr>
        <p:spPr>
          <a:xfrm>
            <a:off x="2027993" y="2406348"/>
            <a:ext cx="5680" cy="5680"/>
          </a:xfrm>
          <a:custGeom>
            <a:avLst/>
            <a:gdLst/>
            <a:ahLst/>
            <a:cxnLst/>
            <a:rect l="l" t="t" r="r" b="b"/>
            <a:pathLst>
              <a:path w="55" h="55" extrusionOk="0">
                <a:moveTo>
                  <a:pt x="33" y="0"/>
                </a:moveTo>
                <a:lnTo>
                  <a:pt x="0" y="33"/>
                </a:lnTo>
                <a:lnTo>
                  <a:pt x="22" y="55"/>
                </a:lnTo>
                <a:cubicBezTo>
                  <a:pt x="44" y="55"/>
                  <a:pt x="55" y="43"/>
                  <a:pt x="55" y="22"/>
                </a:cubicBezTo>
                <a:lnTo>
                  <a:pt x="33"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702;p39">
            <a:extLst>
              <a:ext uri="{FF2B5EF4-FFF2-40B4-BE49-F238E27FC236}">
                <a16:creationId xmlns:a16="http://schemas.microsoft.com/office/drawing/2014/main" id="{3246D48F-C80F-4FC0-80F3-A34D368C6C8C}"/>
              </a:ext>
            </a:extLst>
          </p:cNvPr>
          <p:cNvSpPr/>
          <p:nvPr/>
        </p:nvSpPr>
        <p:spPr>
          <a:xfrm>
            <a:off x="2024688" y="2409756"/>
            <a:ext cx="5577" cy="5577"/>
          </a:xfrm>
          <a:custGeom>
            <a:avLst/>
            <a:gdLst/>
            <a:ahLst/>
            <a:cxnLst/>
            <a:rect l="l" t="t" r="r" b="b"/>
            <a:pathLst>
              <a:path w="54" h="54" extrusionOk="0">
                <a:moveTo>
                  <a:pt x="32" y="0"/>
                </a:moveTo>
                <a:lnTo>
                  <a:pt x="0" y="32"/>
                </a:lnTo>
                <a:lnTo>
                  <a:pt x="22" y="54"/>
                </a:lnTo>
                <a:cubicBezTo>
                  <a:pt x="44" y="54"/>
                  <a:pt x="54" y="43"/>
                  <a:pt x="54" y="22"/>
                </a:cubicBezTo>
                <a:lnTo>
                  <a:pt x="32"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703;p39">
            <a:extLst>
              <a:ext uri="{FF2B5EF4-FFF2-40B4-BE49-F238E27FC236}">
                <a16:creationId xmlns:a16="http://schemas.microsoft.com/office/drawing/2014/main" id="{9ADFBB97-0DD9-49ED-9511-82680056E872}"/>
              </a:ext>
            </a:extLst>
          </p:cNvPr>
          <p:cNvSpPr/>
          <p:nvPr/>
        </p:nvSpPr>
        <p:spPr>
          <a:xfrm>
            <a:off x="2021280" y="2413060"/>
            <a:ext cx="5680" cy="4853"/>
          </a:xfrm>
          <a:custGeom>
            <a:avLst/>
            <a:gdLst/>
            <a:ahLst/>
            <a:cxnLst/>
            <a:rect l="l" t="t" r="r" b="b"/>
            <a:pathLst>
              <a:path w="55" h="47" extrusionOk="0">
                <a:moveTo>
                  <a:pt x="33" y="0"/>
                </a:moveTo>
                <a:cubicBezTo>
                  <a:pt x="22" y="11"/>
                  <a:pt x="1" y="33"/>
                  <a:pt x="33" y="43"/>
                </a:cubicBezTo>
                <a:cubicBezTo>
                  <a:pt x="35" y="45"/>
                  <a:pt x="38" y="46"/>
                  <a:pt x="40" y="46"/>
                </a:cubicBezTo>
                <a:cubicBezTo>
                  <a:pt x="48" y="46"/>
                  <a:pt x="55" y="31"/>
                  <a:pt x="55" y="22"/>
                </a:cubicBezTo>
                <a:lnTo>
                  <a:pt x="33"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704;p39">
            <a:extLst>
              <a:ext uri="{FF2B5EF4-FFF2-40B4-BE49-F238E27FC236}">
                <a16:creationId xmlns:a16="http://schemas.microsoft.com/office/drawing/2014/main" id="{66DDD167-C060-4969-A5E6-1D06B267EF60}"/>
              </a:ext>
            </a:extLst>
          </p:cNvPr>
          <p:cNvSpPr/>
          <p:nvPr/>
        </p:nvSpPr>
        <p:spPr>
          <a:xfrm>
            <a:off x="1749053" y="2084860"/>
            <a:ext cx="170819" cy="270273"/>
          </a:xfrm>
          <a:custGeom>
            <a:avLst/>
            <a:gdLst/>
            <a:ahLst/>
            <a:cxnLst/>
            <a:rect l="l" t="t" r="r" b="b"/>
            <a:pathLst>
              <a:path w="1654" h="2617" extrusionOk="0">
                <a:moveTo>
                  <a:pt x="808" y="0"/>
                </a:moveTo>
                <a:cubicBezTo>
                  <a:pt x="752" y="0"/>
                  <a:pt x="690" y="32"/>
                  <a:pt x="627" y="99"/>
                </a:cubicBezTo>
                <a:cubicBezTo>
                  <a:pt x="422" y="283"/>
                  <a:pt x="249" y="499"/>
                  <a:pt x="77" y="715"/>
                </a:cubicBezTo>
                <a:cubicBezTo>
                  <a:pt x="55" y="726"/>
                  <a:pt x="44" y="748"/>
                  <a:pt x="33" y="769"/>
                </a:cubicBezTo>
                <a:cubicBezTo>
                  <a:pt x="0" y="834"/>
                  <a:pt x="12" y="899"/>
                  <a:pt x="65" y="942"/>
                </a:cubicBezTo>
                <a:cubicBezTo>
                  <a:pt x="95" y="972"/>
                  <a:pt x="131" y="988"/>
                  <a:pt x="169" y="988"/>
                </a:cubicBezTo>
                <a:cubicBezTo>
                  <a:pt x="199" y="988"/>
                  <a:pt x="231" y="977"/>
                  <a:pt x="260" y="953"/>
                </a:cubicBezTo>
                <a:cubicBezTo>
                  <a:pt x="303" y="909"/>
                  <a:pt x="336" y="866"/>
                  <a:pt x="379" y="823"/>
                </a:cubicBezTo>
                <a:cubicBezTo>
                  <a:pt x="487" y="704"/>
                  <a:pt x="574" y="564"/>
                  <a:pt x="725" y="445"/>
                </a:cubicBezTo>
                <a:lnTo>
                  <a:pt x="725" y="445"/>
                </a:lnTo>
                <a:cubicBezTo>
                  <a:pt x="746" y="844"/>
                  <a:pt x="714" y="1223"/>
                  <a:pt x="703" y="1590"/>
                </a:cubicBezTo>
                <a:cubicBezTo>
                  <a:pt x="692" y="1795"/>
                  <a:pt x="682" y="1990"/>
                  <a:pt x="670" y="2195"/>
                </a:cubicBezTo>
                <a:cubicBezTo>
                  <a:pt x="660" y="2249"/>
                  <a:pt x="638" y="2282"/>
                  <a:pt x="584" y="2282"/>
                </a:cubicBezTo>
                <a:cubicBezTo>
                  <a:pt x="476" y="2282"/>
                  <a:pt x="368" y="2282"/>
                  <a:pt x="260" y="2292"/>
                </a:cubicBezTo>
                <a:cubicBezTo>
                  <a:pt x="130" y="2292"/>
                  <a:pt x="65" y="2347"/>
                  <a:pt x="65" y="2433"/>
                </a:cubicBezTo>
                <a:cubicBezTo>
                  <a:pt x="65" y="2530"/>
                  <a:pt x="130" y="2584"/>
                  <a:pt x="238" y="2584"/>
                </a:cubicBezTo>
                <a:cubicBezTo>
                  <a:pt x="316" y="2582"/>
                  <a:pt x="393" y="2581"/>
                  <a:pt x="470" y="2581"/>
                </a:cubicBezTo>
                <a:cubicBezTo>
                  <a:pt x="800" y="2581"/>
                  <a:pt x="1126" y="2599"/>
                  <a:pt x="1459" y="2616"/>
                </a:cubicBezTo>
                <a:cubicBezTo>
                  <a:pt x="1578" y="2616"/>
                  <a:pt x="1654" y="2551"/>
                  <a:pt x="1643" y="2465"/>
                </a:cubicBezTo>
                <a:cubicBezTo>
                  <a:pt x="1643" y="2368"/>
                  <a:pt x="1578" y="2314"/>
                  <a:pt x="1470" y="2314"/>
                </a:cubicBezTo>
                <a:cubicBezTo>
                  <a:pt x="1340" y="2303"/>
                  <a:pt x="1200" y="2292"/>
                  <a:pt x="1070" y="2292"/>
                </a:cubicBezTo>
                <a:cubicBezTo>
                  <a:pt x="1006" y="2292"/>
                  <a:pt x="973" y="2282"/>
                  <a:pt x="973" y="2195"/>
                </a:cubicBezTo>
                <a:cubicBezTo>
                  <a:pt x="1016" y="1612"/>
                  <a:pt x="1049" y="1029"/>
                  <a:pt x="1038" y="445"/>
                </a:cubicBezTo>
                <a:cubicBezTo>
                  <a:pt x="1027" y="359"/>
                  <a:pt x="1027" y="272"/>
                  <a:pt x="994" y="186"/>
                </a:cubicBezTo>
                <a:cubicBezTo>
                  <a:pt x="956" y="65"/>
                  <a:pt x="889" y="0"/>
                  <a:pt x="80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707;p39">
            <a:extLst>
              <a:ext uri="{FF2B5EF4-FFF2-40B4-BE49-F238E27FC236}">
                <a16:creationId xmlns:a16="http://schemas.microsoft.com/office/drawing/2014/main" id="{4D09A2A0-8B30-4352-9E02-F959EB33EBED}"/>
              </a:ext>
            </a:extLst>
          </p:cNvPr>
          <p:cNvSpPr/>
          <p:nvPr/>
        </p:nvSpPr>
        <p:spPr>
          <a:xfrm>
            <a:off x="1029287" y="4328575"/>
            <a:ext cx="1111360" cy="1202657"/>
          </a:xfrm>
          <a:custGeom>
            <a:avLst/>
            <a:gdLst/>
            <a:ahLst/>
            <a:cxnLst/>
            <a:rect l="l" t="t" r="r" b="b"/>
            <a:pathLst>
              <a:path w="10761" h="11645" extrusionOk="0">
                <a:moveTo>
                  <a:pt x="5174" y="311"/>
                </a:moveTo>
                <a:cubicBezTo>
                  <a:pt x="5214" y="311"/>
                  <a:pt x="5254" y="312"/>
                  <a:pt x="5294" y="314"/>
                </a:cubicBezTo>
                <a:cubicBezTo>
                  <a:pt x="6493" y="324"/>
                  <a:pt x="7541" y="735"/>
                  <a:pt x="8448" y="1502"/>
                </a:cubicBezTo>
                <a:cubicBezTo>
                  <a:pt x="9507" y="2420"/>
                  <a:pt x="10123" y="3576"/>
                  <a:pt x="10350" y="4959"/>
                </a:cubicBezTo>
                <a:cubicBezTo>
                  <a:pt x="10415" y="5305"/>
                  <a:pt x="10448" y="5661"/>
                  <a:pt x="10436" y="6028"/>
                </a:cubicBezTo>
                <a:cubicBezTo>
                  <a:pt x="10393" y="7498"/>
                  <a:pt x="9907" y="8816"/>
                  <a:pt x="8870" y="9886"/>
                </a:cubicBezTo>
                <a:cubicBezTo>
                  <a:pt x="8071" y="10717"/>
                  <a:pt x="7087" y="11214"/>
                  <a:pt x="5932" y="11333"/>
                </a:cubicBezTo>
                <a:cubicBezTo>
                  <a:pt x="5775" y="11347"/>
                  <a:pt x="5620" y="11354"/>
                  <a:pt x="5467" y="11354"/>
                </a:cubicBezTo>
                <a:cubicBezTo>
                  <a:pt x="4318" y="11354"/>
                  <a:pt x="3292" y="10963"/>
                  <a:pt x="2377" y="10210"/>
                </a:cubicBezTo>
                <a:cubicBezTo>
                  <a:pt x="1383" y="9389"/>
                  <a:pt x="778" y="8319"/>
                  <a:pt x="487" y="7066"/>
                </a:cubicBezTo>
                <a:cubicBezTo>
                  <a:pt x="379" y="6612"/>
                  <a:pt x="314" y="6148"/>
                  <a:pt x="324" y="5683"/>
                </a:cubicBezTo>
                <a:cubicBezTo>
                  <a:pt x="357" y="4235"/>
                  <a:pt x="811" y="2950"/>
                  <a:pt x="1805" y="1880"/>
                </a:cubicBezTo>
                <a:cubicBezTo>
                  <a:pt x="2561" y="1048"/>
                  <a:pt x="3500" y="540"/>
                  <a:pt x="4614" y="367"/>
                </a:cubicBezTo>
                <a:cubicBezTo>
                  <a:pt x="4800" y="332"/>
                  <a:pt x="4987" y="311"/>
                  <a:pt x="5174" y="311"/>
                </a:cubicBezTo>
                <a:close/>
                <a:moveTo>
                  <a:pt x="5121" y="0"/>
                </a:moveTo>
                <a:cubicBezTo>
                  <a:pt x="5088" y="19"/>
                  <a:pt x="5055" y="23"/>
                  <a:pt x="5022" y="23"/>
                </a:cubicBezTo>
                <a:cubicBezTo>
                  <a:pt x="4991" y="23"/>
                  <a:pt x="4961" y="19"/>
                  <a:pt x="4930" y="19"/>
                </a:cubicBezTo>
                <a:cubicBezTo>
                  <a:pt x="4918" y="19"/>
                  <a:pt x="4906" y="20"/>
                  <a:pt x="4895" y="22"/>
                </a:cubicBezTo>
                <a:lnTo>
                  <a:pt x="4667" y="55"/>
                </a:lnTo>
                <a:cubicBezTo>
                  <a:pt x="3598" y="184"/>
                  <a:pt x="2669" y="638"/>
                  <a:pt x="1880" y="1361"/>
                </a:cubicBezTo>
                <a:cubicBezTo>
                  <a:pt x="703" y="2475"/>
                  <a:pt x="130" y="3868"/>
                  <a:pt x="33" y="5467"/>
                </a:cubicBezTo>
                <a:cubicBezTo>
                  <a:pt x="0" y="5975"/>
                  <a:pt x="55" y="6472"/>
                  <a:pt x="151" y="6969"/>
                </a:cubicBezTo>
                <a:cubicBezTo>
                  <a:pt x="443" y="8373"/>
                  <a:pt x="1102" y="9562"/>
                  <a:pt x="2226" y="10458"/>
                </a:cubicBezTo>
                <a:cubicBezTo>
                  <a:pt x="3169" y="11230"/>
                  <a:pt x="4231" y="11644"/>
                  <a:pt x="5413" y="11644"/>
                </a:cubicBezTo>
                <a:cubicBezTo>
                  <a:pt x="5653" y="11644"/>
                  <a:pt x="5898" y="11627"/>
                  <a:pt x="6148" y="11593"/>
                </a:cubicBezTo>
                <a:cubicBezTo>
                  <a:pt x="7358" y="11430"/>
                  <a:pt x="8384" y="10868"/>
                  <a:pt x="9205" y="9972"/>
                </a:cubicBezTo>
                <a:cubicBezTo>
                  <a:pt x="10155" y="8935"/>
                  <a:pt x="10631" y="7692"/>
                  <a:pt x="10728" y="6299"/>
                </a:cubicBezTo>
                <a:cubicBezTo>
                  <a:pt x="10760" y="5888"/>
                  <a:pt x="10739" y="5488"/>
                  <a:pt x="10685" y="5078"/>
                </a:cubicBezTo>
                <a:cubicBezTo>
                  <a:pt x="10544" y="4041"/>
                  <a:pt x="10167" y="3090"/>
                  <a:pt x="9550" y="2247"/>
                </a:cubicBezTo>
                <a:cubicBezTo>
                  <a:pt x="8913" y="1373"/>
                  <a:pt x="8081" y="724"/>
                  <a:pt x="7066" y="335"/>
                </a:cubicBezTo>
                <a:cubicBezTo>
                  <a:pt x="6633" y="163"/>
                  <a:pt x="6169" y="76"/>
                  <a:pt x="5704" y="22"/>
                </a:cubicBezTo>
                <a:cubicBezTo>
                  <a:pt x="5693" y="20"/>
                  <a:pt x="5681" y="19"/>
                  <a:pt x="5669" y="19"/>
                </a:cubicBezTo>
                <a:cubicBezTo>
                  <a:pt x="5638" y="19"/>
                  <a:pt x="5607" y="23"/>
                  <a:pt x="5577" y="23"/>
                </a:cubicBezTo>
                <a:cubicBezTo>
                  <a:pt x="5544" y="23"/>
                  <a:pt x="5511" y="19"/>
                  <a:pt x="547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708;p39">
            <a:extLst>
              <a:ext uri="{FF2B5EF4-FFF2-40B4-BE49-F238E27FC236}">
                <a16:creationId xmlns:a16="http://schemas.microsoft.com/office/drawing/2014/main" id="{BD381E14-FDFA-4C22-94C4-858EAA2AB56B}"/>
              </a:ext>
            </a:extLst>
          </p:cNvPr>
          <p:cNvSpPr/>
          <p:nvPr/>
        </p:nvSpPr>
        <p:spPr>
          <a:xfrm>
            <a:off x="1594912" y="4328575"/>
            <a:ext cx="23547" cy="2479"/>
          </a:xfrm>
          <a:custGeom>
            <a:avLst/>
            <a:gdLst/>
            <a:ahLst/>
            <a:cxnLst/>
            <a:rect l="l" t="t" r="r" b="b"/>
            <a:pathLst>
              <a:path w="228" h="24" extrusionOk="0">
                <a:moveTo>
                  <a:pt x="1" y="0"/>
                </a:moveTo>
                <a:cubicBezTo>
                  <a:pt x="34" y="19"/>
                  <a:pt x="67" y="23"/>
                  <a:pt x="100" y="23"/>
                </a:cubicBezTo>
                <a:cubicBezTo>
                  <a:pt x="130" y="23"/>
                  <a:pt x="161" y="19"/>
                  <a:pt x="192" y="19"/>
                </a:cubicBezTo>
                <a:cubicBezTo>
                  <a:pt x="204" y="19"/>
                  <a:pt x="216" y="20"/>
                  <a:pt x="227" y="22"/>
                </a:cubicBezTo>
                <a:lnTo>
                  <a:pt x="227" y="0"/>
                </a:lnTo>
                <a:close/>
              </a:path>
            </a:pathLst>
          </a:custGeom>
          <a:solidFill>
            <a:srgbClr val="CADA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709;p39">
            <a:extLst>
              <a:ext uri="{FF2B5EF4-FFF2-40B4-BE49-F238E27FC236}">
                <a16:creationId xmlns:a16="http://schemas.microsoft.com/office/drawing/2014/main" id="{1813ACCC-CE11-417E-9AE6-686F02DF9901}"/>
              </a:ext>
            </a:extLst>
          </p:cNvPr>
          <p:cNvSpPr/>
          <p:nvPr/>
        </p:nvSpPr>
        <p:spPr>
          <a:xfrm>
            <a:off x="1534704" y="4328575"/>
            <a:ext cx="23444" cy="2479"/>
          </a:xfrm>
          <a:custGeom>
            <a:avLst/>
            <a:gdLst/>
            <a:ahLst/>
            <a:cxnLst/>
            <a:rect l="l" t="t" r="r" b="b"/>
            <a:pathLst>
              <a:path w="227" h="24" extrusionOk="0">
                <a:moveTo>
                  <a:pt x="1" y="0"/>
                </a:moveTo>
                <a:lnTo>
                  <a:pt x="1" y="22"/>
                </a:lnTo>
                <a:cubicBezTo>
                  <a:pt x="12" y="20"/>
                  <a:pt x="24" y="19"/>
                  <a:pt x="36" y="19"/>
                </a:cubicBezTo>
                <a:cubicBezTo>
                  <a:pt x="67" y="19"/>
                  <a:pt x="97" y="23"/>
                  <a:pt x="128" y="23"/>
                </a:cubicBezTo>
                <a:cubicBezTo>
                  <a:pt x="161" y="23"/>
                  <a:pt x="194" y="19"/>
                  <a:pt x="227" y="0"/>
                </a:cubicBezTo>
                <a:close/>
              </a:path>
            </a:pathLst>
          </a:custGeom>
          <a:solidFill>
            <a:srgbClr val="CADA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710;p39">
            <a:extLst>
              <a:ext uri="{FF2B5EF4-FFF2-40B4-BE49-F238E27FC236}">
                <a16:creationId xmlns:a16="http://schemas.microsoft.com/office/drawing/2014/main" id="{372AC534-BF1A-47B1-9474-B3A9DD9BD033}"/>
              </a:ext>
            </a:extLst>
          </p:cNvPr>
          <p:cNvSpPr/>
          <p:nvPr/>
        </p:nvSpPr>
        <p:spPr>
          <a:xfrm>
            <a:off x="1061612" y="4360589"/>
            <a:ext cx="1046709" cy="1140691"/>
          </a:xfrm>
          <a:custGeom>
            <a:avLst/>
            <a:gdLst/>
            <a:ahLst/>
            <a:cxnLst/>
            <a:rect l="l" t="t" r="r" b="b"/>
            <a:pathLst>
              <a:path w="10135" h="11045" extrusionOk="0">
                <a:moveTo>
                  <a:pt x="7163" y="1116"/>
                </a:moveTo>
                <a:cubicBezTo>
                  <a:pt x="7206" y="1116"/>
                  <a:pt x="7250" y="1138"/>
                  <a:pt x="7282" y="1159"/>
                </a:cubicBezTo>
                <a:cubicBezTo>
                  <a:pt x="7336" y="1203"/>
                  <a:pt x="7390" y="1257"/>
                  <a:pt x="7466" y="1289"/>
                </a:cubicBezTo>
                <a:cubicBezTo>
                  <a:pt x="7520" y="1322"/>
                  <a:pt x="7542" y="1419"/>
                  <a:pt x="7509" y="1483"/>
                </a:cubicBezTo>
                <a:cubicBezTo>
                  <a:pt x="7492" y="1533"/>
                  <a:pt x="7431" y="1570"/>
                  <a:pt x="7375" y="1570"/>
                </a:cubicBezTo>
                <a:cubicBezTo>
                  <a:pt x="7357" y="1570"/>
                  <a:pt x="7341" y="1567"/>
                  <a:pt x="7326" y="1560"/>
                </a:cubicBezTo>
                <a:cubicBezTo>
                  <a:pt x="7206" y="1516"/>
                  <a:pt x="7110" y="1430"/>
                  <a:pt x="7033" y="1311"/>
                </a:cubicBezTo>
                <a:cubicBezTo>
                  <a:pt x="6980" y="1224"/>
                  <a:pt x="7055" y="1116"/>
                  <a:pt x="7163" y="1116"/>
                </a:cubicBezTo>
                <a:close/>
                <a:moveTo>
                  <a:pt x="1297" y="2777"/>
                </a:moveTo>
                <a:cubicBezTo>
                  <a:pt x="1321" y="2777"/>
                  <a:pt x="1346" y="2782"/>
                  <a:pt x="1372" y="2791"/>
                </a:cubicBezTo>
                <a:cubicBezTo>
                  <a:pt x="1427" y="2813"/>
                  <a:pt x="1448" y="2866"/>
                  <a:pt x="1448" y="2942"/>
                </a:cubicBezTo>
                <a:cubicBezTo>
                  <a:pt x="1448" y="2953"/>
                  <a:pt x="1437" y="2986"/>
                  <a:pt x="1427" y="2996"/>
                </a:cubicBezTo>
                <a:cubicBezTo>
                  <a:pt x="1372" y="3082"/>
                  <a:pt x="1319" y="3158"/>
                  <a:pt x="1264" y="3223"/>
                </a:cubicBezTo>
                <a:cubicBezTo>
                  <a:pt x="1230" y="3265"/>
                  <a:pt x="1186" y="3284"/>
                  <a:pt x="1143" y="3284"/>
                </a:cubicBezTo>
                <a:cubicBezTo>
                  <a:pt x="1118" y="3284"/>
                  <a:pt x="1093" y="3278"/>
                  <a:pt x="1070" y="3266"/>
                </a:cubicBezTo>
                <a:cubicBezTo>
                  <a:pt x="1016" y="3234"/>
                  <a:pt x="983" y="3158"/>
                  <a:pt x="1016" y="3082"/>
                </a:cubicBezTo>
                <a:cubicBezTo>
                  <a:pt x="1060" y="2974"/>
                  <a:pt x="1124" y="2888"/>
                  <a:pt x="1200" y="2813"/>
                </a:cubicBezTo>
                <a:cubicBezTo>
                  <a:pt x="1231" y="2787"/>
                  <a:pt x="1263" y="2777"/>
                  <a:pt x="1297" y="2777"/>
                </a:cubicBezTo>
                <a:close/>
                <a:moveTo>
                  <a:pt x="7801" y="1587"/>
                </a:moveTo>
                <a:cubicBezTo>
                  <a:pt x="7831" y="1587"/>
                  <a:pt x="7863" y="1596"/>
                  <a:pt x="7898" y="1613"/>
                </a:cubicBezTo>
                <a:cubicBezTo>
                  <a:pt x="7952" y="1635"/>
                  <a:pt x="7984" y="1678"/>
                  <a:pt x="8027" y="1721"/>
                </a:cubicBezTo>
                <a:cubicBezTo>
                  <a:pt x="8157" y="1862"/>
                  <a:pt x="8298" y="2013"/>
                  <a:pt x="8428" y="2165"/>
                </a:cubicBezTo>
                <a:cubicBezTo>
                  <a:pt x="8795" y="2553"/>
                  <a:pt x="9011" y="3018"/>
                  <a:pt x="9194" y="3515"/>
                </a:cubicBezTo>
                <a:cubicBezTo>
                  <a:pt x="9216" y="3536"/>
                  <a:pt x="9216" y="3569"/>
                  <a:pt x="9216" y="3579"/>
                </a:cubicBezTo>
                <a:cubicBezTo>
                  <a:pt x="9227" y="3677"/>
                  <a:pt x="9194" y="3731"/>
                  <a:pt x="9129" y="3752"/>
                </a:cubicBezTo>
                <a:cubicBezTo>
                  <a:pt x="9111" y="3758"/>
                  <a:pt x="9093" y="3760"/>
                  <a:pt x="9077" y="3760"/>
                </a:cubicBezTo>
                <a:cubicBezTo>
                  <a:pt x="9028" y="3760"/>
                  <a:pt x="8989" y="3736"/>
                  <a:pt x="8957" y="3687"/>
                </a:cubicBezTo>
                <a:cubicBezTo>
                  <a:pt x="8935" y="3655"/>
                  <a:pt x="8925" y="3612"/>
                  <a:pt x="8913" y="3579"/>
                </a:cubicBezTo>
                <a:cubicBezTo>
                  <a:pt x="8697" y="2996"/>
                  <a:pt x="8384" y="2477"/>
                  <a:pt x="7931" y="2045"/>
                </a:cubicBezTo>
                <a:cubicBezTo>
                  <a:pt x="7855" y="1980"/>
                  <a:pt x="7790" y="1905"/>
                  <a:pt x="7725" y="1840"/>
                </a:cubicBezTo>
                <a:cubicBezTo>
                  <a:pt x="7660" y="1776"/>
                  <a:pt x="7650" y="1711"/>
                  <a:pt x="7693" y="1646"/>
                </a:cubicBezTo>
                <a:cubicBezTo>
                  <a:pt x="7719" y="1607"/>
                  <a:pt x="7757" y="1587"/>
                  <a:pt x="7801" y="1587"/>
                </a:cubicBezTo>
                <a:close/>
                <a:moveTo>
                  <a:pt x="9281" y="4141"/>
                </a:moveTo>
                <a:cubicBezTo>
                  <a:pt x="9357" y="4152"/>
                  <a:pt x="9400" y="4196"/>
                  <a:pt x="9410" y="4271"/>
                </a:cubicBezTo>
                <a:cubicBezTo>
                  <a:pt x="9432" y="4347"/>
                  <a:pt x="9400" y="4444"/>
                  <a:pt x="9443" y="4508"/>
                </a:cubicBezTo>
                <a:cubicBezTo>
                  <a:pt x="9443" y="4595"/>
                  <a:pt x="9410" y="4649"/>
                  <a:pt x="9335" y="4671"/>
                </a:cubicBezTo>
                <a:cubicBezTo>
                  <a:pt x="9319" y="4675"/>
                  <a:pt x="9304" y="4678"/>
                  <a:pt x="9289" y="4678"/>
                </a:cubicBezTo>
                <a:cubicBezTo>
                  <a:pt x="9234" y="4678"/>
                  <a:pt x="9188" y="4646"/>
                  <a:pt x="9162" y="4595"/>
                </a:cubicBezTo>
                <a:cubicBezTo>
                  <a:pt x="9097" y="4476"/>
                  <a:pt x="9108" y="4347"/>
                  <a:pt x="9151" y="4217"/>
                </a:cubicBezTo>
                <a:cubicBezTo>
                  <a:pt x="9173" y="4163"/>
                  <a:pt x="9227" y="4141"/>
                  <a:pt x="9281" y="4141"/>
                </a:cubicBezTo>
                <a:close/>
                <a:moveTo>
                  <a:pt x="9403" y="5112"/>
                </a:moveTo>
                <a:cubicBezTo>
                  <a:pt x="9409" y="5112"/>
                  <a:pt x="9415" y="5113"/>
                  <a:pt x="9422" y="5113"/>
                </a:cubicBezTo>
                <a:cubicBezTo>
                  <a:pt x="9508" y="5125"/>
                  <a:pt x="9551" y="5178"/>
                  <a:pt x="9562" y="5286"/>
                </a:cubicBezTo>
                <a:lnTo>
                  <a:pt x="9562" y="5427"/>
                </a:lnTo>
                <a:lnTo>
                  <a:pt x="9551" y="5427"/>
                </a:lnTo>
                <a:lnTo>
                  <a:pt x="9551" y="5578"/>
                </a:lnTo>
                <a:cubicBezTo>
                  <a:pt x="9540" y="5665"/>
                  <a:pt x="9475" y="5708"/>
                  <a:pt x="9389" y="5708"/>
                </a:cubicBezTo>
                <a:cubicBezTo>
                  <a:pt x="9324" y="5697"/>
                  <a:pt x="9259" y="5654"/>
                  <a:pt x="9259" y="5567"/>
                </a:cubicBezTo>
                <a:cubicBezTo>
                  <a:pt x="9249" y="5470"/>
                  <a:pt x="9249" y="5362"/>
                  <a:pt x="9270" y="5265"/>
                </a:cubicBezTo>
                <a:cubicBezTo>
                  <a:pt x="9290" y="5165"/>
                  <a:pt x="9337" y="5112"/>
                  <a:pt x="9403" y="5112"/>
                </a:cubicBezTo>
                <a:close/>
                <a:moveTo>
                  <a:pt x="961" y="3435"/>
                </a:moveTo>
                <a:cubicBezTo>
                  <a:pt x="972" y="3435"/>
                  <a:pt x="983" y="3436"/>
                  <a:pt x="995" y="3439"/>
                </a:cubicBezTo>
                <a:cubicBezTo>
                  <a:pt x="1081" y="3461"/>
                  <a:pt x="1103" y="3526"/>
                  <a:pt x="1081" y="3623"/>
                </a:cubicBezTo>
                <a:cubicBezTo>
                  <a:pt x="930" y="4336"/>
                  <a:pt x="757" y="5038"/>
                  <a:pt x="822" y="5773"/>
                </a:cubicBezTo>
                <a:cubicBezTo>
                  <a:pt x="854" y="6032"/>
                  <a:pt x="887" y="6280"/>
                  <a:pt x="930" y="6540"/>
                </a:cubicBezTo>
                <a:cubicBezTo>
                  <a:pt x="930" y="6572"/>
                  <a:pt x="940" y="6616"/>
                  <a:pt x="940" y="6648"/>
                </a:cubicBezTo>
                <a:cubicBezTo>
                  <a:pt x="940" y="6712"/>
                  <a:pt x="897" y="6745"/>
                  <a:pt x="843" y="6767"/>
                </a:cubicBezTo>
                <a:cubicBezTo>
                  <a:pt x="833" y="6769"/>
                  <a:pt x="823" y="6769"/>
                  <a:pt x="814" y="6769"/>
                </a:cubicBezTo>
                <a:cubicBezTo>
                  <a:pt x="765" y="6769"/>
                  <a:pt x="730" y="6747"/>
                  <a:pt x="703" y="6702"/>
                </a:cubicBezTo>
                <a:cubicBezTo>
                  <a:pt x="681" y="6669"/>
                  <a:pt x="671" y="6626"/>
                  <a:pt x="659" y="6594"/>
                </a:cubicBezTo>
                <a:cubicBezTo>
                  <a:pt x="584" y="6194"/>
                  <a:pt x="541" y="5795"/>
                  <a:pt x="530" y="5514"/>
                </a:cubicBezTo>
                <a:cubicBezTo>
                  <a:pt x="530" y="4897"/>
                  <a:pt x="627" y="4400"/>
                  <a:pt x="746" y="3915"/>
                </a:cubicBezTo>
                <a:cubicBezTo>
                  <a:pt x="767" y="3795"/>
                  <a:pt x="800" y="3687"/>
                  <a:pt x="822" y="3569"/>
                </a:cubicBezTo>
                <a:cubicBezTo>
                  <a:pt x="840" y="3486"/>
                  <a:pt x="898" y="3435"/>
                  <a:pt x="961" y="3435"/>
                </a:cubicBezTo>
                <a:close/>
                <a:moveTo>
                  <a:pt x="5046" y="939"/>
                </a:moveTo>
                <a:cubicBezTo>
                  <a:pt x="5727" y="939"/>
                  <a:pt x="6365" y="1159"/>
                  <a:pt x="6958" y="1570"/>
                </a:cubicBezTo>
                <a:cubicBezTo>
                  <a:pt x="7790" y="2143"/>
                  <a:pt x="8320" y="2953"/>
                  <a:pt x="8632" y="3903"/>
                </a:cubicBezTo>
                <a:cubicBezTo>
                  <a:pt x="8762" y="4304"/>
                  <a:pt x="8838" y="4714"/>
                  <a:pt x="8870" y="5135"/>
                </a:cubicBezTo>
                <a:cubicBezTo>
                  <a:pt x="8946" y="6270"/>
                  <a:pt x="8719" y="7317"/>
                  <a:pt x="8114" y="8279"/>
                </a:cubicBezTo>
                <a:cubicBezTo>
                  <a:pt x="7638" y="9046"/>
                  <a:pt x="6980" y="9619"/>
                  <a:pt x="6116" y="9900"/>
                </a:cubicBezTo>
                <a:cubicBezTo>
                  <a:pt x="5753" y="10018"/>
                  <a:pt x="5399" y="10076"/>
                  <a:pt x="5054" y="10076"/>
                </a:cubicBezTo>
                <a:cubicBezTo>
                  <a:pt x="4360" y="10076"/>
                  <a:pt x="3704" y="9843"/>
                  <a:pt x="3091" y="9403"/>
                </a:cubicBezTo>
                <a:cubicBezTo>
                  <a:pt x="2323" y="8863"/>
                  <a:pt x="1826" y="8117"/>
                  <a:pt x="1513" y="7242"/>
                </a:cubicBezTo>
                <a:cubicBezTo>
                  <a:pt x="1372" y="6842"/>
                  <a:pt x="1276" y="6421"/>
                  <a:pt x="1243" y="5999"/>
                </a:cubicBezTo>
                <a:cubicBezTo>
                  <a:pt x="1221" y="5816"/>
                  <a:pt x="1221" y="5632"/>
                  <a:pt x="1211" y="5438"/>
                </a:cubicBezTo>
                <a:cubicBezTo>
                  <a:pt x="1232" y="4282"/>
                  <a:pt x="1545" y="3223"/>
                  <a:pt x="2291" y="2305"/>
                </a:cubicBezTo>
                <a:cubicBezTo>
                  <a:pt x="2810" y="1668"/>
                  <a:pt x="3468" y="1214"/>
                  <a:pt x="4279" y="1030"/>
                </a:cubicBezTo>
                <a:cubicBezTo>
                  <a:pt x="4540" y="969"/>
                  <a:pt x="4796" y="939"/>
                  <a:pt x="5046" y="939"/>
                </a:cubicBezTo>
                <a:close/>
                <a:moveTo>
                  <a:pt x="4861" y="1"/>
                </a:moveTo>
                <a:cubicBezTo>
                  <a:pt x="4674" y="1"/>
                  <a:pt x="4487" y="22"/>
                  <a:pt x="4301" y="57"/>
                </a:cubicBezTo>
                <a:cubicBezTo>
                  <a:pt x="3187" y="230"/>
                  <a:pt x="2248" y="738"/>
                  <a:pt x="1492" y="1570"/>
                </a:cubicBezTo>
                <a:cubicBezTo>
                  <a:pt x="498" y="2640"/>
                  <a:pt x="44" y="3925"/>
                  <a:pt x="11" y="5373"/>
                </a:cubicBezTo>
                <a:cubicBezTo>
                  <a:pt x="1" y="5838"/>
                  <a:pt x="66" y="6302"/>
                  <a:pt x="174" y="6756"/>
                </a:cubicBezTo>
                <a:cubicBezTo>
                  <a:pt x="465" y="8009"/>
                  <a:pt x="1070" y="9079"/>
                  <a:pt x="2064" y="9900"/>
                </a:cubicBezTo>
                <a:cubicBezTo>
                  <a:pt x="2979" y="10653"/>
                  <a:pt x="4005" y="11044"/>
                  <a:pt x="5154" y="11044"/>
                </a:cubicBezTo>
                <a:cubicBezTo>
                  <a:pt x="5307" y="11044"/>
                  <a:pt x="5462" y="11037"/>
                  <a:pt x="5619" y="11023"/>
                </a:cubicBezTo>
                <a:cubicBezTo>
                  <a:pt x="6774" y="10904"/>
                  <a:pt x="7758" y="10407"/>
                  <a:pt x="8557" y="9576"/>
                </a:cubicBezTo>
                <a:cubicBezTo>
                  <a:pt x="9594" y="8506"/>
                  <a:pt x="10080" y="7188"/>
                  <a:pt x="10123" y="5718"/>
                </a:cubicBezTo>
                <a:cubicBezTo>
                  <a:pt x="10135" y="5351"/>
                  <a:pt x="10102" y="4995"/>
                  <a:pt x="10037" y="4649"/>
                </a:cubicBezTo>
                <a:cubicBezTo>
                  <a:pt x="9810" y="3266"/>
                  <a:pt x="9194" y="2110"/>
                  <a:pt x="8135" y="1192"/>
                </a:cubicBezTo>
                <a:cubicBezTo>
                  <a:pt x="7228" y="425"/>
                  <a:pt x="6180" y="14"/>
                  <a:pt x="4981" y="4"/>
                </a:cubicBezTo>
                <a:cubicBezTo>
                  <a:pt x="4941" y="2"/>
                  <a:pt x="4901" y="1"/>
                  <a:pt x="4861"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1711;p39">
            <a:extLst>
              <a:ext uri="{FF2B5EF4-FFF2-40B4-BE49-F238E27FC236}">
                <a16:creationId xmlns:a16="http://schemas.microsoft.com/office/drawing/2014/main" id="{215B7EC6-A0EB-4FF4-81FD-65BFBABA76BE}"/>
              </a:ext>
            </a:extLst>
          </p:cNvPr>
          <p:cNvSpPr/>
          <p:nvPr/>
        </p:nvSpPr>
        <p:spPr>
          <a:xfrm>
            <a:off x="1186572" y="4457563"/>
            <a:ext cx="799052" cy="943639"/>
          </a:xfrm>
          <a:custGeom>
            <a:avLst/>
            <a:gdLst/>
            <a:ahLst/>
            <a:cxnLst/>
            <a:rect l="l" t="t" r="r" b="b"/>
            <a:pathLst>
              <a:path w="7737" h="9137" extrusionOk="0">
                <a:moveTo>
                  <a:pt x="3831" y="303"/>
                </a:moveTo>
                <a:cubicBezTo>
                  <a:pt x="4488" y="303"/>
                  <a:pt x="5111" y="534"/>
                  <a:pt x="5694" y="966"/>
                </a:cubicBezTo>
                <a:cubicBezTo>
                  <a:pt x="6461" y="1550"/>
                  <a:pt x="6925" y="2338"/>
                  <a:pt x="7185" y="3257"/>
                </a:cubicBezTo>
                <a:cubicBezTo>
                  <a:pt x="7314" y="3721"/>
                  <a:pt x="7369" y="4099"/>
                  <a:pt x="7369" y="4423"/>
                </a:cubicBezTo>
                <a:cubicBezTo>
                  <a:pt x="7369" y="5590"/>
                  <a:pt x="7120" y="6486"/>
                  <a:pt x="6569" y="7297"/>
                </a:cubicBezTo>
                <a:cubicBezTo>
                  <a:pt x="6061" y="8032"/>
                  <a:pt x="5391" y="8550"/>
                  <a:pt x="4517" y="8755"/>
                </a:cubicBezTo>
                <a:cubicBezTo>
                  <a:pt x="4295" y="8807"/>
                  <a:pt x="4076" y="8832"/>
                  <a:pt x="3859" y="8832"/>
                </a:cubicBezTo>
                <a:cubicBezTo>
                  <a:pt x="3442" y="8832"/>
                  <a:pt x="3035" y="8739"/>
                  <a:pt x="2637" y="8561"/>
                </a:cubicBezTo>
                <a:cubicBezTo>
                  <a:pt x="1859" y="8205"/>
                  <a:pt x="1297" y="7621"/>
                  <a:pt x="887" y="6865"/>
                </a:cubicBezTo>
                <a:cubicBezTo>
                  <a:pt x="551" y="6260"/>
                  <a:pt x="378" y="5601"/>
                  <a:pt x="325" y="4899"/>
                </a:cubicBezTo>
                <a:cubicBezTo>
                  <a:pt x="238" y="3786"/>
                  <a:pt x="487" y="2748"/>
                  <a:pt x="1113" y="1819"/>
                </a:cubicBezTo>
                <a:cubicBezTo>
                  <a:pt x="1545" y="1204"/>
                  <a:pt x="2097" y="729"/>
                  <a:pt x="2820" y="480"/>
                </a:cubicBezTo>
                <a:cubicBezTo>
                  <a:pt x="3166" y="361"/>
                  <a:pt x="3503" y="303"/>
                  <a:pt x="3831" y="303"/>
                </a:cubicBezTo>
                <a:close/>
                <a:moveTo>
                  <a:pt x="3836" y="0"/>
                </a:moveTo>
                <a:cubicBezTo>
                  <a:pt x="3586" y="0"/>
                  <a:pt x="3330" y="30"/>
                  <a:pt x="3069" y="91"/>
                </a:cubicBezTo>
                <a:cubicBezTo>
                  <a:pt x="2258" y="275"/>
                  <a:pt x="1600" y="729"/>
                  <a:pt x="1081" y="1366"/>
                </a:cubicBezTo>
                <a:cubicBezTo>
                  <a:pt x="335" y="2284"/>
                  <a:pt x="22" y="3343"/>
                  <a:pt x="1" y="4499"/>
                </a:cubicBezTo>
                <a:cubicBezTo>
                  <a:pt x="11" y="4693"/>
                  <a:pt x="11" y="4877"/>
                  <a:pt x="33" y="5060"/>
                </a:cubicBezTo>
                <a:cubicBezTo>
                  <a:pt x="66" y="5482"/>
                  <a:pt x="162" y="5903"/>
                  <a:pt x="303" y="6303"/>
                </a:cubicBezTo>
                <a:cubicBezTo>
                  <a:pt x="616" y="7178"/>
                  <a:pt x="1113" y="7924"/>
                  <a:pt x="1881" y="8464"/>
                </a:cubicBezTo>
                <a:cubicBezTo>
                  <a:pt x="2494" y="8904"/>
                  <a:pt x="3150" y="9137"/>
                  <a:pt x="3844" y="9137"/>
                </a:cubicBezTo>
                <a:cubicBezTo>
                  <a:pt x="4189" y="9137"/>
                  <a:pt x="4543" y="9079"/>
                  <a:pt x="4906" y="8961"/>
                </a:cubicBezTo>
                <a:cubicBezTo>
                  <a:pt x="5770" y="8680"/>
                  <a:pt x="6428" y="8107"/>
                  <a:pt x="6904" y="7340"/>
                </a:cubicBezTo>
                <a:cubicBezTo>
                  <a:pt x="7509" y="6378"/>
                  <a:pt x="7736" y="5331"/>
                  <a:pt x="7660" y="4196"/>
                </a:cubicBezTo>
                <a:cubicBezTo>
                  <a:pt x="7628" y="3775"/>
                  <a:pt x="7552" y="3365"/>
                  <a:pt x="7422" y="2964"/>
                </a:cubicBezTo>
                <a:cubicBezTo>
                  <a:pt x="7110" y="2014"/>
                  <a:pt x="6580" y="1204"/>
                  <a:pt x="5748" y="631"/>
                </a:cubicBezTo>
                <a:cubicBezTo>
                  <a:pt x="5155" y="220"/>
                  <a:pt x="4517" y="0"/>
                  <a:pt x="383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1712;p39">
            <a:extLst>
              <a:ext uri="{FF2B5EF4-FFF2-40B4-BE49-F238E27FC236}">
                <a16:creationId xmlns:a16="http://schemas.microsoft.com/office/drawing/2014/main" id="{2C91310B-8957-41D4-A723-85E12360AFBB}"/>
              </a:ext>
            </a:extLst>
          </p:cNvPr>
          <p:cNvSpPr/>
          <p:nvPr/>
        </p:nvSpPr>
        <p:spPr>
          <a:xfrm>
            <a:off x="1116243" y="4715228"/>
            <a:ext cx="59281" cy="344531"/>
          </a:xfrm>
          <a:custGeom>
            <a:avLst/>
            <a:gdLst/>
            <a:ahLst/>
            <a:cxnLst/>
            <a:rect l="l" t="t" r="r" b="b"/>
            <a:pathLst>
              <a:path w="574" h="3336" extrusionOk="0">
                <a:moveTo>
                  <a:pt x="432" y="1"/>
                </a:moveTo>
                <a:cubicBezTo>
                  <a:pt x="369" y="1"/>
                  <a:pt x="311" y="52"/>
                  <a:pt x="293" y="135"/>
                </a:cubicBezTo>
                <a:cubicBezTo>
                  <a:pt x="271" y="253"/>
                  <a:pt x="238" y="361"/>
                  <a:pt x="217" y="481"/>
                </a:cubicBezTo>
                <a:cubicBezTo>
                  <a:pt x="98" y="966"/>
                  <a:pt x="1" y="1463"/>
                  <a:pt x="1" y="2080"/>
                </a:cubicBezTo>
                <a:cubicBezTo>
                  <a:pt x="12" y="2361"/>
                  <a:pt x="55" y="2760"/>
                  <a:pt x="130" y="3160"/>
                </a:cubicBezTo>
                <a:cubicBezTo>
                  <a:pt x="142" y="3192"/>
                  <a:pt x="152" y="3235"/>
                  <a:pt x="174" y="3268"/>
                </a:cubicBezTo>
                <a:cubicBezTo>
                  <a:pt x="201" y="3313"/>
                  <a:pt x="236" y="3335"/>
                  <a:pt x="285" y="3335"/>
                </a:cubicBezTo>
                <a:cubicBezTo>
                  <a:pt x="294" y="3335"/>
                  <a:pt x="304" y="3335"/>
                  <a:pt x="314" y="3333"/>
                </a:cubicBezTo>
                <a:cubicBezTo>
                  <a:pt x="368" y="3311"/>
                  <a:pt x="411" y="3278"/>
                  <a:pt x="411" y="3214"/>
                </a:cubicBezTo>
                <a:cubicBezTo>
                  <a:pt x="411" y="3182"/>
                  <a:pt x="401" y="3138"/>
                  <a:pt x="401" y="3106"/>
                </a:cubicBezTo>
                <a:cubicBezTo>
                  <a:pt x="358" y="2846"/>
                  <a:pt x="325" y="2598"/>
                  <a:pt x="293" y="2339"/>
                </a:cubicBezTo>
                <a:cubicBezTo>
                  <a:pt x="228" y="1604"/>
                  <a:pt x="401" y="902"/>
                  <a:pt x="552" y="189"/>
                </a:cubicBezTo>
                <a:cubicBezTo>
                  <a:pt x="574" y="92"/>
                  <a:pt x="552" y="27"/>
                  <a:pt x="466" y="5"/>
                </a:cubicBezTo>
                <a:cubicBezTo>
                  <a:pt x="454" y="2"/>
                  <a:pt x="443" y="1"/>
                  <a:pt x="43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1713;p39">
            <a:extLst>
              <a:ext uri="{FF2B5EF4-FFF2-40B4-BE49-F238E27FC236}">
                <a16:creationId xmlns:a16="http://schemas.microsoft.com/office/drawing/2014/main" id="{00F0A959-A471-4209-BAE3-105EF806F8D7}"/>
              </a:ext>
            </a:extLst>
          </p:cNvPr>
          <p:cNvSpPr/>
          <p:nvPr/>
        </p:nvSpPr>
        <p:spPr>
          <a:xfrm>
            <a:off x="1851545" y="4524484"/>
            <a:ext cx="163073" cy="224524"/>
          </a:xfrm>
          <a:custGeom>
            <a:avLst/>
            <a:gdLst/>
            <a:ahLst/>
            <a:cxnLst/>
            <a:rect l="l" t="t" r="r" b="b"/>
            <a:pathLst>
              <a:path w="1579" h="2174" extrusionOk="0">
                <a:moveTo>
                  <a:pt x="152" y="0"/>
                </a:moveTo>
                <a:cubicBezTo>
                  <a:pt x="108" y="0"/>
                  <a:pt x="70" y="20"/>
                  <a:pt x="44" y="59"/>
                </a:cubicBezTo>
                <a:cubicBezTo>
                  <a:pt x="1" y="124"/>
                  <a:pt x="11" y="189"/>
                  <a:pt x="76" y="253"/>
                </a:cubicBezTo>
                <a:cubicBezTo>
                  <a:pt x="141" y="318"/>
                  <a:pt x="206" y="393"/>
                  <a:pt x="282" y="458"/>
                </a:cubicBezTo>
                <a:cubicBezTo>
                  <a:pt x="735" y="890"/>
                  <a:pt x="1048" y="1409"/>
                  <a:pt x="1264" y="1992"/>
                </a:cubicBezTo>
                <a:cubicBezTo>
                  <a:pt x="1276" y="2025"/>
                  <a:pt x="1286" y="2068"/>
                  <a:pt x="1308" y="2100"/>
                </a:cubicBezTo>
                <a:cubicBezTo>
                  <a:pt x="1340" y="2149"/>
                  <a:pt x="1379" y="2173"/>
                  <a:pt x="1428" y="2173"/>
                </a:cubicBezTo>
                <a:cubicBezTo>
                  <a:pt x="1444" y="2173"/>
                  <a:pt x="1462" y="2171"/>
                  <a:pt x="1480" y="2165"/>
                </a:cubicBezTo>
                <a:cubicBezTo>
                  <a:pt x="1545" y="2144"/>
                  <a:pt x="1578" y="2090"/>
                  <a:pt x="1567" y="1992"/>
                </a:cubicBezTo>
                <a:cubicBezTo>
                  <a:pt x="1567" y="1982"/>
                  <a:pt x="1567" y="1949"/>
                  <a:pt x="1545" y="1928"/>
                </a:cubicBezTo>
                <a:cubicBezTo>
                  <a:pt x="1362" y="1431"/>
                  <a:pt x="1146" y="966"/>
                  <a:pt x="779" y="578"/>
                </a:cubicBezTo>
                <a:cubicBezTo>
                  <a:pt x="649" y="426"/>
                  <a:pt x="508" y="275"/>
                  <a:pt x="378" y="134"/>
                </a:cubicBezTo>
                <a:cubicBezTo>
                  <a:pt x="335" y="91"/>
                  <a:pt x="303" y="48"/>
                  <a:pt x="249" y="26"/>
                </a:cubicBezTo>
                <a:cubicBezTo>
                  <a:pt x="214" y="9"/>
                  <a:pt x="182" y="0"/>
                  <a:pt x="152" y="0"/>
                </a:cubicBezTo>
                <a:close/>
              </a:path>
            </a:pathLst>
          </a:custGeom>
          <a:solidFill>
            <a:srgbClr val="0202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714;p39">
            <a:extLst>
              <a:ext uri="{FF2B5EF4-FFF2-40B4-BE49-F238E27FC236}">
                <a16:creationId xmlns:a16="http://schemas.microsoft.com/office/drawing/2014/main" id="{DE47ECA6-FB27-4826-8BC3-72EFAE88D776}"/>
              </a:ext>
            </a:extLst>
          </p:cNvPr>
          <p:cNvSpPr/>
          <p:nvPr/>
        </p:nvSpPr>
        <p:spPr>
          <a:xfrm>
            <a:off x="2016679" y="4888520"/>
            <a:ext cx="32429" cy="61656"/>
          </a:xfrm>
          <a:custGeom>
            <a:avLst/>
            <a:gdLst/>
            <a:ahLst/>
            <a:cxnLst/>
            <a:rect l="l" t="t" r="r" b="b"/>
            <a:pathLst>
              <a:path w="314" h="597" extrusionOk="0">
                <a:moveTo>
                  <a:pt x="155" y="0"/>
                </a:moveTo>
                <a:cubicBezTo>
                  <a:pt x="89" y="0"/>
                  <a:pt x="42" y="53"/>
                  <a:pt x="22" y="153"/>
                </a:cubicBezTo>
                <a:cubicBezTo>
                  <a:pt x="1" y="250"/>
                  <a:pt x="1" y="358"/>
                  <a:pt x="11" y="455"/>
                </a:cubicBezTo>
                <a:cubicBezTo>
                  <a:pt x="11" y="542"/>
                  <a:pt x="76" y="585"/>
                  <a:pt x="141" y="596"/>
                </a:cubicBezTo>
                <a:cubicBezTo>
                  <a:pt x="227" y="596"/>
                  <a:pt x="292" y="553"/>
                  <a:pt x="303" y="466"/>
                </a:cubicBezTo>
                <a:lnTo>
                  <a:pt x="303" y="315"/>
                </a:lnTo>
                <a:lnTo>
                  <a:pt x="314" y="315"/>
                </a:lnTo>
                <a:lnTo>
                  <a:pt x="314" y="174"/>
                </a:lnTo>
                <a:cubicBezTo>
                  <a:pt x="303" y="66"/>
                  <a:pt x="260" y="13"/>
                  <a:pt x="174" y="1"/>
                </a:cubicBezTo>
                <a:cubicBezTo>
                  <a:pt x="167" y="1"/>
                  <a:pt x="161" y="0"/>
                  <a:pt x="155"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715;p39">
            <a:extLst>
              <a:ext uri="{FF2B5EF4-FFF2-40B4-BE49-F238E27FC236}">
                <a16:creationId xmlns:a16="http://schemas.microsoft.com/office/drawing/2014/main" id="{B4AD071E-7B0F-4D3D-B218-C3FC5DFFECC5}"/>
              </a:ext>
            </a:extLst>
          </p:cNvPr>
          <p:cNvSpPr/>
          <p:nvPr/>
        </p:nvSpPr>
        <p:spPr>
          <a:xfrm>
            <a:off x="1782352" y="4475843"/>
            <a:ext cx="58145" cy="46991"/>
          </a:xfrm>
          <a:custGeom>
            <a:avLst/>
            <a:gdLst/>
            <a:ahLst/>
            <a:cxnLst/>
            <a:rect l="l" t="t" r="r" b="b"/>
            <a:pathLst>
              <a:path w="563" h="455" extrusionOk="0">
                <a:moveTo>
                  <a:pt x="184" y="0"/>
                </a:moveTo>
                <a:cubicBezTo>
                  <a:pt x="76" y="0"/>
                  <a:pt x="1" y="108"/>
                  <a:pt x="54" y="195"/>
                </a:cubicBezTo>
                <a:cubicBezTo>
                  <a:pt x="131" y="314"/>
                  <a:pt x="227" y="400"/>
                  <a:pt x="347" y="444"/>
                </a:cubicBezTo>
                <a:cubicBezTo>
                  <a:pt x="362" y="451"/>
                  <a:pt x="378" y="454"/>
                  <a:pt x="396" y="454"/>
                </a:cubicBezTo>
                <a:cubicBezTo>
                  <a:pt x="452" y="454"/>
                  <a:pt x="513" y="417"/>
                  <a:pt x="530" y="367"/>
                </a:cubicBezTo>
                <a:cubicBezTo>
                  <a:pt x="563" y="303"/>
                  <a:pt x="541" y="206"/>
                  <a:pt x="487" y="173"/>
                </a:cubicBezTo>
                <a:cubicBezTo>
                  <a:pt x="411" y="141"/>
                  <a:pt x="357" y="87"/>
                  <a:pt x="303" y="43"/>
                </a:cubicBezTo>
                <a:cubicBezTo>
                  <a:pt x="271" y="22"/>
                  <a:pt x="227" y="0"/>
                  <a:pt x="184" y="0"/>
                </a:cubicBezTo>
                <a:close/>
              </a:path>
            </a:pathLst>
          </a:custGeom>
          <a:solidFill>
            <a:srgbClr val="0202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716;p39">
            <a:extLst>
              <a:ext uri="{FF2B5EF4-FFF2-40B4-BE49-F238E27FC236}">
                <a16:creationId xmlns:a16="http://schemas.microsoft.com/office/drawing/2014/main" id="{B56D54B2-50E3-46DA-B3BF-8282CC622FBD}"/>
              </a:ext>
            </a:extLst>
          </p:cNvPr>
          <p:cNvSpPr/>
          <p:nvPr/>
        </p:nvSpPr>
        <p:spPr>
          <a:xfrm>
            <a:off x="1163128" y="4647275"/>
            <a:ext cx="48127" cy="52464"/>
          </a:xfrm>
          <a:custGeom>
            <a:avLst/>
            <a:gdLst/>
            <a:ahLst/>
            <a:cxnLst/>
            <a:rect l="l" t="t" r="r" b="b"/>
            <a:pathLst>
              <a:path w="466" h="508" extrusionOk="0">
                <a:moveTo>
                  <a:pt x="314" y="1"/>
                </a:moveTo>
                <a:cubicBezTo>
                  <a:pt x="280" y="1"/>
                  <a:pt x="248" y="11"/>
                  <a:pt x="217" y="37"/>
                </a:cubicBezTo>
                <a:cubicBezTo>
                  <a:pt x="141" y="112"/>
                  <a:pt x="77" y="198"/>
                  <a:pt x="33" y="306"/>
                </a:cubicBezTo>
                <a:cubicBezTo>
                  <a:pt x="0" y="382"/>
                  <a:pt x="33" y="458"/>
                  <a:pt x="87" y="490"/>
                </a:cubicBezTo>
                <a:cubicBezTo>
                  <a:pt x="110" y="502"/>
                  <a:pt x="135" y="508"/>
                  <a:pt x="160" y="508"/>
                </a:cubicBezTo>
                <a:cubicBezTo>
                  <a:pt x="203" y="508"/>
                  <a:pt x="247" y="489"/>
                  <a:pt x="281" y="447"/>
                </a:cubicBezTo>
                <a:cubicBezTo>
                  <a:pt x="336" y="382"/>
                  <a:pt x="389" y="306"/>
                  <a:pt x="444" y="220"/>
                </a:cubicBezTo>
                <a:cubicBezTo>
                  <a:pt x="454" y="210"/>
                  <a:pt x="465" y="177"/>
                  <a:pt x="465" y="166"/>
                </a:cubicBezTo>
                <a:cubicBezTo>
                  <a:pt x="465" y="90"/>
                  <a:pt x="444" y="37"/>
                  <a:pt x="389" y="15"/>
                </a:cubicBezTo>
                <a:cubicBezTo>
                  <a:pt x="363" y="6"/>
                  <a:pt x="338" y="1"/>
                  <a:pt x="31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717;p39">
            <a:extLst>
              <a:ext uri="{FF2B5EF4-FFF2-40B4-BE49-F238E27FC236}">
                <a16:creationId xmlns:a16="http://schemas.microsoft.com/office/drawing/2014/main" id="{D454C27F-C01F-4D1C-82CE-7A79FC6A5AEF}"/>
              </a:ext>
            </a:extLst>
          </p:cNvPr>
          <p:cNvSpPr/>
          <p:nvPr/>
        </p:nvSpPr>
        <p:spPr>
          <a:xfrm>
            <a:off x="2001084" y="4788243"/>
            <a:ext cx="35837" cy="55460"/>
          </a:xfrm>
          <a:custGeom>
            <a:avLst/>
            <a:gdLst/>
            <a:ahLst/>
            <a:cxnLst/>
            <a:rect l="l" t="t" r="r" b="b"/>
            <a:pathLst>
              <a:path w="347" h="537" extrusionOk="0">
                <a:moveTo>
                  <a:pt x="184" y="0"/>
                </a:moveTo>
                <a:cubicBezTo>
                  <a:pt x="130" y="0"/>
                  <a:pt x="76" y="22"/>
                  <a:pt x="54" y="76"/>
                </a:cubicBezTo>
                <a:cubicBezTo>
                  <a:pt x="11" y="206"/>
                  <a:pt x="0" y="335"/>
                  <a:pt x="65" y="454"/>
                </a:cubicBezTo>
                <a:cubicBezTo>
                  <a:pt x="91" y="505"/>
                  <a:pt x="137" y="537"/>
                  <a:pt x="192" y="537"/>
                </a:cubicBezTo>
                <a:cubicBezTo>
                  <a:pt x="207" y="537"/>
                  <a:pt x="222" y="534"/>
                  <a:pt x="238" y="530"/>
                </a:cubicBezTo>
                <a:cubicBezTo>
                  <a:pt x="313" y="508"/>
                  <a:pt x="346" y="454"/>
                  <a:pt x="346" y="367"/>
                </a:cubicBezTo>
                <a:cubicBezTo>
                  <a:pt x="303" y="303"/>
                  <a:pt x="335" y="206"/>
                  <a:pt x="313" y="130"/>
                </a:cubicBezTo>
                <a:cubicBezTo>
                  <a:pt x="303" y="55"/>
                  <a:pt x="260" y="11"/>
                  <a:pt x="18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1718;p39">
            <a:extLst>
              <a:ext uri="{FF2B5EF4-FFF2-40B4-BE49-F238E27FC236}">
                <a16:creationId xmlns:a16="http://schemas.microsoft.com/office/drawing/2014/main" id="{DCE41473-25D5-47E6-8903-50943FF8BA84}"/>
              </a:ext>
            </a:extLst>
          </p:cNvPr>
          <p:cNvSpPr/>
          <p:nvPr/>
        </p:nvSpPr>
        <p:spPr>
          <a:xfrm>
            <a:off x="1329398" y="4820463"/>
            <a:ext cx="514421" cy="40381"/>
          </a:xfrm>
          <a:custGeom>
            <a:avLst/>
            <a:gdLst/>
            <a:ahLst/>
            <a:cxnLst/>
            <a:rect l="l" t="t" r="r" b="b"/>
            <a:pathLst>
              <a:path w="4981" h="391" extrusionOk="0">
                <a:moveTo>
                  <a:pt x="4814" y="0"/>
                </a:moveTo>
                <a:cubicBezTo>
                  <a:pt x="4805" y="0"/>
                  <a:pt x="4796" y="1"/>
                  <a:pt x="4786" y="2"/>
                </a:cubicBezTo>
                <a:cubicBezTo>
                  <a:pt x="4678" y="2"/>
                  <a:pt x="4570" y="2"/>
                  <a:pt x="4462" y="12"/>
                </a:cubicBezTo>
                <a:cubicBezTo>
                  <a:pt x="4268" y="12"/>
                  <a:pt x="4073" y="8"/>
                  <a:pt x="3879" y="8"/>
                </a:cubicBezTo>
                <a:cubicBezTo>
                  <a:pt x="3782" y="8"/>
                  <a:pt x="3685" y="9"/>
                  <a:pt x="3587" y="12"/>
                </a:cubicBezTo>
                <a:cubicBezTo>
                  <a:pt x="2874" y="34"/>
                  <a:pt x="2161" y="67"/>
                  <a:pt x="1448" y="88"/>
                </a:cubicBezTo>
                <a:cubicBezTo>
                  <a:pt x="1048" y="99"/>
                  <a:pt x="649" y="99"/>
                  <a:pt x="238" y="110"/>
                </a:cubicBezTo>
                <a:cubicBezTo>
                  <a:pt x="216" y="110"/>
                  <a:pt x="190" y="105"/>
                  <a:pt x="165" y="105"/>
                </a:cubicBezTo>
                <a:cubicBezTo>
                  <a:pt x="153" y="105"/>
                  <a:pt x="141" y="106"/>
                  <a:pt x="130" y="110"/>
                </a:cubicBezTo>
                <a:cubicBezTo>
                  <a:pt x="54" y="120"/>
                  <a:pt x="11" y="164"/>
                  <a:pt x="1" y="240"/>
                </a:cubicBezTo>
                <a:cubicBezTo>
                  <a:pt x="1" y="304"/>
                  <a:pt x="44" y="348"/>
                  <a:pt x="97" y="369"/>
                </a:cubicBezTo>
                <a:cubicBezTo>
                  <a:pt x="141" y="391"/>
                  <a:pt x="174" y="391"/>
                  <a:pt x="217" y="391"/>
                </a:cubicBezTo>
                <a:lnTo>
                  <a:pt x="659" y="391"/>
                </a:lnTo>
                <a:cubicBezTo>
                  <a:pt x="1405" y="391"/>
                  <a:pt x="2140" y="348"/>
                  <a:pt x="2885" y="336"/>
                </a:cubicBezTo>
                <a:cubicBezTo>
                  <a:pt x="2971" y="333"/>
                  <a:pt x="3058" y="332"/>
                  <a:pt x="3144" y="332"/>
                </a:cubicBezTo>
                <a:cubicBezTo>
                  <a:pt x="3316" y="332"/>
                  <a:pt x="3486" y="336"/>
                  <a:pt x="3652" y="336"/>
                </a:cubicBezTo>
                <a:lnTo>
                  <a:pt x="3652" y="304"/>
                </a:lnTo>
                <a:lnTo>
                  <a:pt x="4484" y="304"/>
                </a:lnTo>
                <a:cubicBezTo>
                  <a:pt x="4592" y="304"/>
                  <a:pt x="4700" y="304"/>
                  <a:pt x="4808" y="293"/>
                </a:cubicBezTo>
                <a:cubicBezTo>
                  <a:pt x="4927" y="283"/>
                  <a:pt x="4981" y="218"/>
                  <a:pt x="4970" y="132"/>
                </a:cubicBezTo>
                <a:cubicBezTo>
                  <a:pt x="4960" y="53"/>
                  <a:pt x="4905" y="0"/>
                  <a:pt x="481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719;p39">
            <a:extLst>
              <a:ext uri="{FF2B5EF4-FFF2-40B4-BE49-F238E27FC236}">
                <a16:creationId xmlns:a16="http://schemas.microsoft.com/office/drawing/2014/main" id="{E2833CCE-A254-4DE2-A11C-CE0CC3F96327}"/>
              </a:ext>
            </a:extLst>
          </p:cNvPr>
          <p:cNvSpPr/>
          <p:nvPr/>
        </p:nvSpPr>
        <p:spPr>
          <a:xfrm>
            <a:off x="1334975" y="5007904"/>
            <a:ext cx="492216" cy="42653"/>
          </a:xfrm>
          <a:custGeom>
            <a:avLst/>
            <a:gdLst/>
            <a:ahLst/>
            <a:cxnLst/>
            <a:rect l="l" t="t" r="r" b="b"/>
            <a:pathLst>
              <a:path w="4766" h="413" extrusionOk="0">
                <a:moveTo>
                  <a:pt x="4597" y="0"/>
                </a:moveTo>
                <a:cubicBezTo>
                  <a:pt x="4589" y="0"/>
                  <a:pt x="4580" y="1"/>
                  <a:pt x="4571" y="2"/>
                </a:cubicBezTo>
                <a:cubicBezTo>
                  <a:pt x="4516" y="2"/>
                  <a:pt x="4463" y="23"/>
                  <a:pt x="4408" y="23"/>
                </a:cubicBezTo>
                <a:cubicBezTo>
                  <a:pt x="3825" y="45"/>
                  <a:pt x="3241" y="45"/>
                  <a:pt x="2648" y="77"/>
                </a:cubicBezTo>
                <a:cubicBezTo>
                  <a:pt x="2053" y="99"/>
                  <a:pt x="1448" y="99"/>
                  <a:pt x="811" y="120"/>
                </a:cubicBezTo>
                <a:lnTo>
                  <a:pt x="238" y="120"/>
                </a:lnTo>
                <a:cubicBezTo>
                  <a:pt x="216" y="120"/>
                  <a:pt x="184" y="110"/>
                  <a:pt x="163" y="110"/>
                </a:cubicBezTo>
                <a:cubicBezTo>
                  <a:pt x="65" y="120"/>
                  <a:pt x="11" y="175"/>
                  <a:pt x="0" y="250"/>
                </a:cubicBezTo>
                <a:cubicBezTo>
                  <a:pt x="0" y="336"/>
                  <a:pt x="55" y="391"/>
                  <a:pt x="151" y="401"/>
                </a:cubicBezTo>
                <a:lnTo>
                  <a:pt x="216" y="401"/>
                </a:lnTo>
                <a:cubicBezTo>
                  <a:pt x="432" y="412"/>
                  <a:pt x="648" y="412"/>
                  <a:pt x="876" y="412"/>
                </a:cubicBezTo>
                <a:cubicBezTo>
                  <a:pt x="1534" y="391"/>
                  <a:pt x="2204" y="369"/>
                  <a:pt x="2874" y="348"/>
                </a:cubicBezTo>
                <a:cubicBezTo>
                  <a:pt x="3404" y="336"/>
                  <a:pt x="3933" y="326"/>
                  <a:pt x="4451" y="315"/>
                </a:cubicBezTo>
                <a:cubicBezTo>
                  <a:pt x="4527" y="315"/>
                  <a:pt x="4592" y="315"/>
                  <a:pt x="4657" y="283"/>
                </a:cubicBezTo>
                <a:cubicBezTo>
                  <a:pt x="4732" y="240"/>
                  <a:pt x="4765" y="175"/>
                  <a:pt x="4743" y="99"/>
                </a:cubicBezTo>
                <a:cubicBezTo>
                  <a:pt x="4724" y="41"/>
                  <a:pt x="4670" y="0"/>
                  <a:pt x="459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720;p39">
            <a:extLst>
              <a:ext uri="{FF2B5EF4-FFF2-40B4-BE49-F238E27FC236}">
                <a16:creationId xmlns:a16="http://schemas.microsoft.com/office/drawing/2014/main" id="{41F8A69A-AE86-4ECB-B84D-6B5AD8BBA659}"/>
              </a:ext>
            </a:extLst>
          </p:cNvPr>
          <p:cNvSpPr/>
          <p:nvPr/>
        </p:nvSpPr>
        <p:spPr>
          <a:xfrm>
            <a:off x="1485650" y="4681768"/>
            <a:ext cx="174124" cy="31809"/>
          </a:xfrm>
          <a:custGeom>
            <a:avLst/>
            <a:gdLst/>
            <a:ahLst/>
            <a:cxnLst/>
            <a:rect l="l" t="t" r="r" b="b"/>
            <a:pathLst>
              <a:path w="1686" h="308" extrusionOk="0">
                <a:moveTo>
                  <a:pt x="1520" y="0"/>
                </a:moveTo>
                <a:cubicBezTo>
                  <a:pt x="1503" y="0"/>
                  <a:pt x="1484" y="5"/>
                  <a:pt x="1469" y="5"/>
                </a:cubicBezTo>
                <a:lnTo>
                  <a:pt x="507" y="5"/>
                </a:lnTo>
                <a:cubicBezTo>
                  <a:pt x="389" y="5"/>
                  <a:pt x="270" y="5"/>
                  <a:pt x="151" y="16"/>
                </a:cubicBezTo>
                <a:cubicBezTo>
                  <a:pt x="54" y="16"/>
                  <a:pt x="0" y="80"/>
                  <a:pt x="0" y="156"/>
                </a:cubicBezTo>
                <a:cubicBezTo>
                  <a:pt x="0" y="232"/>
                  <a:pt x="54" y="286"/>
                  <a:pt x="140" y="308"/>
                </a:cubicBezTo>
                <a:lnTo>
                  <a:pt x="843" y="308"/>
                </a:lnTo>
                <a:lnTo>
                  <a:pt x="843" y="296"/>
                </a:lnTo>
                <a:lnTo>
                  <a:pt x="1393" y="296"/>
                </a:lnTo>
                <a:cubicBezTo>
                  <a:pt x="1448" y="296"/>
                  <a:pt x="1501" y="296"/>
                  <a:pt x="1556" y="286"/>
                </a:cubicBezTo>
                <a:cubicBezTo>
                  <a:pt x="1631" y="275"/>
                  <a:pt x="1686" y="210"/>
                  <a:pt x="1686" y="135"/>
                </a:cubicBezTo>
                <a:cubicBezTo>
                  <a:pt x="1674" y="70"/>
                  <a:pt x="1631" y="16"/>
                  <a:pt x="1545" y="5"/>
                </a:cubicBezTo>
                <a:cubicBezTo>
                  <a:pt x="1537" y="1"/>
                  <a:pt x="1529" y="0"/>
                  <a:pt x="1520"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6" name="Google Shape;1722;p39">
            <a:extLst>
              <a:ext uri="{FF2B5EF4-FFF2-40B4-BE49-F238E27FC236}">
                <a16:creationId xmlns:a16="http://schemas.microsoft.com/office/drawing/2014/main" id="{70F5C612-3C49-445C-BB21-199EB05BB741}"/>
              </a:ext>
            </a:extLst>
          </p:cNvPr>
          <p:cNvGrpSpPr/>
          <p:nvPr/>
        </p:nvGrpSpPr>
        <p:grpSpPr>
          <a:xfrm>
            <a:off x="1562192" y="4119964"/>
            <a:ext cx="603756" cy="591156"/>
            <a:chOff x="5167561" y="262539"/>
            <a:chExt cx="452817" cy="443367"/>
          </a:xfrm>
        </p:grpSpPr>
        <p:sp>
          <p:nvSpPr>
            <p:cNvPr id="57" name="Google Shape;1723;p39">
              <a:extLst>
                <a:ext uri="{FF2B5EF4-FFF2-40B4-BE49-F238E27FC236}">
                  <a16:creationId xmlns:a16="http://schemas.microsoft.com/office/drawing/2014/main" id="{94842083-2B1D-4338-B903-C5310DEC8CD7}"/>
                </a:ext>
              </a:extLst>
            </p:cNvPr>
            <p:cNvSpPr/>
            <p:nvPr/>
          </p:nvSpPr>
          <p:spPr>
            <a:xfrm>
              <a:off x="5167561" y="262539"/>
              <a:ext cx="452817" cy="443367"/>
            </a:xfrm>
            <a:custGeom>
              <a:avLst/>
              <a:gdLst/>
              <a:ahLst/>
              <a:cxnLst/>
              <a:rect l="l" t="t" r="r" b="b"/>
              <a:pathLst>
                <a:path w="5846" h="5724" extrusionOk="0">
                  <a:moveTo>
                    <a:pt x="4300" y="573"/>
                  </a:moveTo>
                  <a:cubicBezTo>
                    <a:pt x="4322" y="594"/>
                    <a:pt x="4290" y="594"/>
                    <a:pt x="4279" y="606"/>
                  </a:cubicBezTo>
                  <a:cubicBezTo>
                    <a:pt x="4290" y="594"/>
                    <a:pt x="4290" y="584"/>
                    <a:pt x="4300" y="573"/>
                  </a:cubicBezTo>
                  <a:close/>
                  <a:moveTo>
                    <a:pt x="4332" y="592"/>
                  </a:moveTo>
                  <a:cubicBezTo>
                    <a:pt x="4349" y="592"/>
                    <a:pt x="4365" y="600"/>
                    <a:pt x="4376" y="627"/>
                  </a:cubicBezTo>
                  <a:cubicBezTo>
                    <a:pt x="4495" y="671"/>
                    <a:pt x="4571" y="767"/>
                    <a:pt x="4667" y="843"/>
                  </a:cubicBezTo>
                  <a:cubicBezTo>
                    <a:pt x="4689" y="865"/>
                    <a:pt x="4700" y="887"/>
                    <a:pt x="4667" y="908"/>
                  </a:cubicBezTo>
                  <a:cubicBezTo>
                    <a:pt x="4654" y="915"/>
                    <a:pt x="4640" y="930"/>
                    <a:pt x="4624" y="930"/>
                  </a:cubicBezTo>
                  <a:cubicBezTo>
                    <a:pt x="4615" y="930"/>
                    <a:pt x="4604" y="924"/>
                    <a:pt x="4592" y="908"/>
                  </a:cubicBezTo>
                  <a:cubicBezTo>
                    <a:pt x="4516" y="822"/>
                    <a:pt x="4430" y="735"/>
                    <a:pt x="4355" y="649"/>
                  </a:cubicBezTo>
                  <a:cubicBezTo>
                    <a:pt x="4335" y="639"/>
                    <a:pt x="4316" y="604"/>
                    <a:pt x="4289" y="604"/>
                  </a:cubicBezTo>
                  <a:cubicBezTo>
                    <a:pt x="4286" y="604"/>
                    <a:pt x="4282" y="604"/>
                    <a:pt x="4279" y="606"/>
                  </a:cubicBezTo>
                  <a:cubicBezTo>
                    <a:pt x="4295" y="600"/>
                    <a:pt x="4314" y="592"/>
                    <a:pt x="4332" y="592"/>
                  </a:cubicBezTo>
                  <a:close/>
                  <a:moveTo>
                    <a:pt x="4896" y="1117"/>
                  </a:moveTo>
                  <a:cubicBezTo>
                    <a:pt x="4924" y="1117"/>
                    <a:pt x="4936" y="1147"/>
                    <a:pt x="4960" y="1178"/>
                  </a:cubicBezTo>
                  <a:cubicBezTo>
                    <a:pt x="5056" y="1308"/>
                    <a:pt x="5056" y="1308"/>
                    <a:pt x="4905" y="1427"/>
                  </a:cubicBezTo>
                  <a:cubicBezTo>
                    <a:pt x="4873" y="1372"/>
                    <a:pt x="4852" y="1308"/>
                    <a:pt x="4819" y="1264"/>
                  </a:cubicBezTo>
                  <a:cubicBezTo>
                    <a:pt x="4775" y="1211"/>
                    <a:pt x="4797" y="1168"/>
                    <a:pt x="4852" y="1135"/>
                  </a:cubicBezTo>
                  <a:cubicBezTo>
                    <a:pt x="4871" y="1122"/>
                    <a:pt x="4885" y="1117"/>
                    <a:pt x="4896" y="1117"/>
                  </a:cubicBezTo>
                  <a:close/>
                  <a:moveTo>
                    <a:pt x="5164" y="1600"/>
                  </a:moveTo>
                  <a:lnTo>
                    <a:pt x="5164" y="1600"/>
                  </a:lnTo>
                  <a:cubicBezTo>
                    <a:pt x="5284" y="1740"/>
                    <a:pt x="5284" y="1751"/>
                    <a:pt x="5068" y="1869"/>
                  </a:cubicBezTo>
                  <a:cubicBezTo>
                    <a:pt x="5024" y="1729"/>
                    <a:pt x="5024" y="1729"/>
                    <a:pt x="5164" y="1600"/>
                  </a:cubicBezTo>
                  <a:close/>
                  <a:moveTo>
                    <a:pt x="5337" y="2064"/>
                  </a:moveTo>
                  <a:cubicBezTo>
                    <a:pt x="5392" y="2258"/>
                    <a:pt x="5370" y="2301"/>
                    <a:pt x="5164" y="2366"/>
                  </a:cubicBezTo>
                  <a:cubicBezTo>
                    <a:pt x="5132" y="2183"/>
                    <a:pt x="5132" y="2183"/>
                    <a:pt x="5337" y="2064"/>
                  </a:cubicBezTo>
                  <a:close/>
                  <a:moveTo>
                    <a:pt x="5402" y="2594"/>
                  </a:moveTo>
                  <a:lnTo>
                    <a:pt x="5402" y="2594"/>
                  </a:lnTo>
                  <a:cubicBezTo>
                    <a:pt x="5445" y="2798"/>
                    <a:pt x="5262" y="2810"/>
                    <a:pt x="5164" y="2906"/>
                  </a:cubicBezTo>
                  <a:cubicBezTo>
                    <a:pt x="5154" y="2712"/>
                    <a:pt x="5284" y="2669"/>
                    <a:pt x="5402" y="2594"/>
                  </a:cubicBezTo>
                  <a:close/>
                  <a:moveTo>
                    <a:pt x="5337" y="3144"/>
                  </a:moveTo>
                  <a:cubicBezTo>
                    <a:pt x="5370" y="3339"/>
                    <a:pt x="5208" y="3382"/>
                    <a:pt x="5100" y="3468"/>
                  </a:cubicBezTo>
                  <a:cubicBezTo>
                    <a:pt x="5056" y="3263"/>
                    <a:pt x="5219" y="3231"/>
                    <a:pt x="5337" y="3144"/>
                  </a:cubicBezTo>
                  <a:close/>
                  <a:moveTo>
                    <a:pt x="5132" y="3814"/>
                  </a:moveTo>
                  <a:lnTo>
                    <a:pt x="5132" y="3814"/>
                  </a:lnTo>
                  <a:cubicBezTo>
                    <a:pt x="5100" y="3987"/>
                    <a:pt x="4992" y="4073"/>
                    <a:pt x="4840" y="4138"/>
                  </a:cubicBezTo>
                  <a:cubicBezTo>
                    <a:pt x="4862" y="3965"/>
                    <a:pt x="4970" y="3879"/>
                    <a:pt x="5132" y="3814"/>
                  </a:cubicBezTo>
                  <a:close/>
                  <a:moveTo>
                    <a:pt x="4513" y="4666"/>
                  </a:moveTo>
                  <a:cubicBezTo>
                    <a:pt x="4518" y="4666"/>
                    <a:pt x="4523" y="4669"/>
                    <a:pt x="4527" y="4678"/>
                  </a:cubicBezTo>
                  <a:cubicBezTo>
                    <a:pt x="4538" y="4689"/>
                    <a:pt x="4516" y="4689"/>
                    <a:pt x="4506" y="4700"/>
                  </a:cubicBezTo>
                  <a:cubicBezTo>
                    <a:pt x="4506" y="4721"/>
                    <a:pt x="4495" y="4733"/>
                    <a:pt x="4473" y="4733"/>
                  </a:cubicBezTo>
                  <a:cubicBezTo>
                    <a:pt x="4473" y="4754"/>
                    <a:pt x="4463" y="4765"/>
                    <a:pt x="4441" y="4765"/>
                  </a:cubicBezTo>
                  <a:cubicBezTo>
                    <a:pt x="4441" y="4774"/>
                    <a:pt x="4434" y="4789"/>
                    <a:pt x="4426" y="4789"/>
                  </a:cubicBezTo>
                  <a:cubicBezTo>
                    <a:pt x="4424" y="4789"/>
                    <a:pt x="4421" y="4788"/>
                    <a:pt x="4419" y="4786"/>
                  </a:cubicBezTo>
                  <a:cubicBezTo>
                    <a:pt x="4387" y="4776"/>
                    <a:pt x="4408" y="4754"/>
                    <a:pt x="4419" y="4743"/>
                  </a:cubicBezTo>
                  <a:lnTo>
                    <a:pt x="4451" y="4711"/>
                  </a:lnTo>
                  <a:lnTo>
                    <a:pt x="4484" y="4678"/>
                  </a:lnTo>
                  <a:cubicBezTo>
                    <a:pt x="4497" y="4672"/>
                    <a:pt x="4506" y="4666"/>
                    <a:pt x="4513" y="4666"/>
                  </a:cubicBezTo>
                  <a:close/>
                  <a:moveTo>
                    <a:pt x="2823" y="323"/>
                  </a:moveTo>
                  <a:cubicBezTo>
                    <a:pt x="3641" y="323"/>
                    <a:pt x="4291" y="864"/>
                    <a:pt x="4603" y="1524"/>
                  </a:cubicBezTo>
                  <a:cubicBezTo>
                    <a:pt x="4775" y="1881"/>
                    <a:pt x="4862" y="2258"/>
                    <a:pt x="4862" y="2863"/>
                  </a:cubicBezTo>
                  <a:cubicBezTo>
                    <a:pt x="4819" y="3749"/>
                    <a:pt x="4398" y="4603"/>
                    <a:pt x="3447" y="5154"/>
                  </a:cubicBezTo>
                  <a:cubicBezTo>
                    <a:pt x="3306" y="5230"/>
                    <a:pt x="3155" y="5316"/>
                    <a:pt x="2993" y="5326"/>
                  </a:cubicBezTo>
                  <a:cubicBezTo>
                    <a:pt x="2762" y="5356"/>
                    <a:pt x="2526" y="5407"/>
                    <a:pt x="2288" y="5407"/>
                  </a:cubicBezTo>
                  <a:cubicBezTo>
                    <a:pt x="2181" y="5407"/>
                    <a:pt x="2074" y="5396"/>
                    <a:pt x="1967" y="5370"/>
                  </a:cubicBezTo>
                  <a:cubicBezTo>
                    <a:pt x="1621" y="5273"/>
                    <a:pt x="1308" y="5122"/>
                    <a:pt x="1049" y="4873"/>
                  </a:cubicBezTo>
                  <a:cubicBezTo>
                    <a:pt x="703" y="4538"/>
                    <a:pt x="476" y="4138"/>
                    <a:pt x="379" y="3674"/>
                  </a:cubicBezTo>
                  <a:cubicBezTo>
                    <a:pt x="163" y="2615"/>
                    <a:pt x="444" y="1708"/>
                    <a:pt x="1210" y="940"/>
                  </a:cubicBezTo>
                  <a:cubicBezTo>
                    <a:pt x="1502" y="649"/>
                    <a:pt x="1891" y="519"/>
                    <a:pt x="2280" y="400"/>
                  </a:cubicBezTo>
                  <a:cubicBezTo>
                    <a:pt x="2468" y="347"/>
                    <a:pt x="2649" y="323"/>
                    <a:pt x="2823" y="323"/>
                  </a:cubicBezTo>
                  <a:close/>
                  <a:moveTo>
                    <a:pt x="3253" y="1"/>
                  </a:moveTo>
                  <a:cubicBezTo>
                    <a:pt x="3175" y="1"/>
                    <a:pt x="3098" y="14"/>
                    <a:pt x="3021" y="14"/>
                  </a:cubicBezTo>
                  <a:cubicBezTo>
                    <a:pt x="3001" y="14"/>
                    <a:pt x="2981" y="13"/>
                    <a:pt x="2960" y="11"/>
                  </a:cubicBezTo>
                  <a:cubicBezTo>
                    <a:pt x="2910" y="9"/>
                    <a:pt x="2859" y="8"/>
                    <a:pt x="2809" y="8"/>
                  </a:cubicBezTo>
                  <a:cubicBezTo>
                    <a:pt x="2622" y="8"/>
                    <a:pt x="2434" y="25"/>
                    <a:pt x="2247" y="76"/>
                  </a:cubicBezTo>
                  <a:cubicBezTo>
                    <a:pt x="1978" y="141"/>
                    <a:pt x="1719" y="227"/>
                    <a:pt x="1481" y="378"/>
                  </a:cubicBezTo>
                  <a:cubicBezTo>
                    <a:pt x="509" y="995"/>
                    <a:pt x="55" y="1902"/>
                    <a:pt x="0" y="3036"/>
                  </a:cubicBezTo>
                  <a:cubicBezTo>
                    <a:pt x="12" y="3155"/>
                    <a:pt x="0" y="3274"/>
                    <a:pt x="22" y="3393"/>
                  </a:cubicBezTo>
                  <a:cubicBezTo>
                    <a:pt x="44" y="3544"/>
                    <a:pt x="76" y="3706"/>
                    <a:pt x="108" y="3857"/>
                  </a:cubicBezTo>
                  <a:cubicBezTo>
                    <a:pt x="395" y="4901"/>
                    <a:pt x="1274" y="5723"/>
                    <a:pt x="2422" y="5723"/>
                  </a:cubicBezTo>
                  <a:cubicBezTo>
                    <a:pt x="2486" y="5723"/>
                    <a:pt x="2550" y="5721"/>
                    <a:pt x="2615" y="5715"/>
                  </a:cubicBezTo>
                  <a:cubicBezTo>
                    <a:pt x="2744" y="5705"/>
                    <a:pt x="2874" y="5662"/>
                    <a:pt x="3004" y="5662"/>
                  </a:cubicBezTo>
                  <a:cubicBezTo>
                    <a:pt x="3028" y="5663"/>
                    <a:pt x="3053" y="5664"/>
                    <a:pt x="3077" y="5664"/>
                  </a:cubicBezTo>
                  <a:cubicBezTo>
                    <a:pt x="3245" y="5664"/>
                    <a:pt x="3405" y="5633"/>
                    <a:pt x="3565" y="5586"/>
                  </a:cubicBezTo>
                  <a:cubicBezTo>
                    <a:pt x="4408" y="5348"/>
                    <a:pt x="5013" y="4798"/>
                    <a:pt x="5392" y="4020"/>
                  </a:cubicBezTo>
                  <a:cubicBezTo>
                    <a:pt x="5813" y="3134"/>
                    <a:pt x="5845" y="2226"/>
                    <a:pt x="5402" y="1340"/>
                  </a:cubicBezTo>
                  <a:cubicBezTo>
                    <a:pt x="4960" y="465"/>
                    <a:pt x="4247" y="1"/>
                    <a:pt x="325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1724;p39">
              <a:extLst>
                <a:ext uri="{FF2B5EF4-FFF2-40B4-BE49-F238E27FC236}">
                  <a16:creationId xmlns:a16="http://schemas.microsoft.com/office/drawing/2014/main" id="{5214E9EA-E8B3-4AD1-BDEE-82BAD607F5FD}"/>
                </a:ext>
              </a:extLst>
            </p:cNvPr>
            <p:cNvSpPr/>
            <p:nvPr/>
          </p:nvSpPr>
          <p:spPr>
            <a:xfrm>
              <a:off x="5180109" y="287480"/>
              <a:ext cx="364050" cy="393871"/>
            </a:xfrm>
            <a:custGeom>
              <a:avLst/>
              <a:gdLst/>
              <a:ahLst/>
              <a:cxnLst/>
              <a:rect l="l" t="t" r="r" b="b"/>
              <a:pathLst>
                <a:path w="4700" h="5085" extrusionOk="0">
                  <a:moveTo>
                    <a:pt x="2661" y="1"/>
                  </a:moveTo>
                  <a:cubicBezTo>
                    <a:pt x="2487" y="1"/>
                    <a:pt x="2306" y="25"/>
                    <a:pt x="2118" y="78"/>
                  </a:cubicBezTo>
                  <a:cubicBezTo>
                    <a:pt x="1729" y="197"/>
                    <a:pt x="1340" y="327"/>
                    <a:pt x="1048" y="618"/>
                  </a:cubicBezTo>
                  <a:cubicBezTo>
                    <a:pt x="282" y="1386"/>
                    <a:pt x="1" y="2293"/>
                    <a:pt x="217" y="3352"/>
                  </a:cubicBezTo>
                  <a:cubicBezTo>
                    <a:pt x="314" y="3816"/>
                    <a:pt x="541" y="4216"/>
                    <a:pt x="887" y="4551"/>
                  </a:cubicBezTo>
                  <a:cubicBezTo>
                    <a:pt x="1146" y="4800"/>
                    <a:pt x="1459" y="4951"/>
                    <a:pt x="1805" y="5048"/>
                  </a:cubicBezTo>
                  <a:cubicBezTo>
                    <a:pt x="1912" y="5074"/>
                    <a:pt x="2019" y="5085"/>
                    <a:pt x="2126" y="5085"/>
                  </a:cubicBezTo>
                  <a:cubicBezTo>
                    <a:pt x="2364" y="5085"/>
                    <a:pt x="2600" y="5034"/>
                    <a:pt x="2831" y="5004"/>
                  </a:cubicBezTo>
                  <a:cubicBezTo>
                    <a:pt x="2993" y="4994"/>
                    <a:pt x="3144" y="4908"/>
                    <a:pt x="3285" y="4832"/>
                  </a:cubicBezTo>
                  <a:cubicBezTo>
                    <a:pt x="4236" y="4281"/>
                    <a:pt x="4657" y="3427"/>
                    <a:pt x="4700" y="2541"/>
                  </a:cubicBezTo>
                  <a:cubicBezTo>
                    <a:pt x="4700" y="1936"/>
                    <a:pt x="4613" y="1559"/>
                    <a:pt x="4441" y="1202"/>
                  </a:cubicBezTo>
                  <a:cubicBezTo>
                    <a:pt x="4129" y="542"/>
                    <a:pt x="3479" y="1"/>
                    <a:pt x="2661" y="1"/>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9" name="Google Shape;1725;p39">
              <a:extLst>
                <a:ext uri="{FF2B5EF4-FFF2-40B4-BE49-F238E27FC236}">
                  <a16:creationId xmlns:a16="http://schemas.microsoft.com/office/drawing/2014/main" id="{8A622947-6019-407E-B472-60D6BF4CBD5A}"/>
                </a:ext>
              </a:extLst>
            </p:cNvPr>
            <p:cNvSpPr/>
            <p:nvPr/>
          </p:nvSpPr>
          <p:spPr>
            <a:xfrm>
              <a:off x="5565058" y="422328"/>
              <a:ext cx="20139" cy="23547"/>
            </a:xfrm>
            <a:custGeom>
              <a:avLst/>
              <a:gdLst/>
              <a:ahLst/>
              <a:cxnLst/>
              <a:rect l="l" t="t" r="r" b="b"/>
              <a:pathLst>
                <a:path w="260" h="304" extrusionOk="0">
                  <a:moveTo>
                    <a:pt x="205" y="1"/>
                  </a:moveTo>
                  <a:cubicBezTo>
                    <a:pt x="0" y="120"/>
                    <a:pt x="0" y="120"/>
                    <a:pt x="32" y="303"/>
                  </a:cubicBezTo>
                  <a:cubicBezTo>
                    <a:pt x="238" y="238"/>
                    <a:pt x="260" y="195"/>
                    <a:pt x="205"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726;p39">
              <a:extLst>
                <a:ext uri="{FF2B5EF4-FFF2-40B4-BE49-F238E27FC236}">
                  <a16:creationId xmlns:a16="http://schemas.microsoft.com/office/drawing/2014/main" id="{2A07363B-8720-4799-9B2D-F6CB2F93E5AA}"/>
                </a:ext>
              </a:extLst>
            </p:cNvPr>
            <p:cNvSpPr/>
            <p:nvPr/>
          </p:nvSpPr>
          <p:spPr>
            <a:xfrm>
              <a:off x="5537407" y="348979"/>
              <a:ext cx="21843" cy="24089"/>
            </a:xfrm>
            <a:custGeom>
              <a:avLst/>
              <a:gdLst/>
              <a:ahLst/>
              <a:cxnLst/>
              <a:rect l="l" t="t" r="r" b="b"/>
              <a:pathLst>
                <a:path w="282" h="311" extrusionOk="0">
                  <a:moveTo>
                    <a:pt x="121" y="1"/>
                  </a:moveTo>
                  <a:cubicBezTo>
                    <a:pt x="110" y="1"/>
                    <a:pt x="96" y="6"/>
                    <a:pt x="77" y="19"/>
                  </a:cubicBezTo>
                  <a:cubicBezTo>
                    <a:pt x="22" y="52"/>
                    <a:pt x="0" y="95"/>
                    <a:pt x="44" y="148"/>
                  </a:cubicBezTo>
                  <a:cubicBezTo>
                    <a:pt x="77" y="192"/>
                    <a:pt x="98" y="256"/>
                    <a:pt x="130" y="311"/>
                  </a:cubicBezTo>
                  <a:cubicBezTo>
                    <a:pt x="281" y="192"/>
                    <a:pt x="281" y="192"/>
                    <a:pt x="185" y="62"/>
                  </a:cubicBezTo>
                  <a:cubicBezTo>
                    <a:pt x="161" y="31"/>
                    <a:pt x="149" y="1"/>
                    <a:pt x="121"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727;p39">
              <a:extLst>
                <a:ext uri="{FF2B5EF4-FFF2-40B4-BE49-F238E27FC236}">
                  <a16:creationId xmlns:a16="http://schemas.microsoft.com/office/drawing/2014/main" id="{FE1B7D84-1430-4D20-82E6-1774D5AE5523}"/>
                </a:ext>
              </a:extLst>
            </p:cNvPr>
            <p:cNvSpPr/>
            <p:nvPr/>
          </p:nvSpPr>
          <p:spPr>
            <a:xfrm>
              <a:off x="5542442" y="557874"/>
              <a:ext cx="22695" cy="25251"/>
            </a:xfrm>
            <a:custGeom>
              <a:avLst/>
              <a:gdLst/>
              <a:ahLst/>
              <a:cxnLst/>
              <a:rect l="l" t="t" r="r" b="b"/>
              <a:pathLst>
                <a:path w="293" h="326" extrusionOk="0">
                  <a:moveTo>
                    <a:pt x="292" y="1"/>
                  </a:moveTo>
                  <a:cubicBezTo>
                    <a:pt x="130" y="66"/>
                    <a:pt x="22" y="152"/>
                    <a:pt x="0" y="325"/>
                  </a:cubicBezTo>
                  <a:cubicBezTo>
                    <a:pt x="152" y="260"/>
                    <a:pt x="260" y="174"/>
                    <a:pt x="292"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1728;p39">
              <a:extLst>
                <a:ext uri="{FF2B5EF4-FFF2-40B4-BE49-F238E27FC236}">
                  <a16:creationId xmlns:a16="http://schemas.microsoft.com/office/drawing/2014/main" id="{508F6EAA-E1BD-44D0-9DA6-79578EC44FA0}"/>
                </a:ext>
              </a:extLst>
            </p:cNvPr>
            <p:cNvSpPr/>
            <p:nvPr/>
          </p:nvSpPr>
          <p:spPr>
            <a:xfrm>
              <a:off x="5566762" y="463379"/>
              <a:ext cx="22618" cy="24322"/>
            </a:xfrm>
            <a:custGeom>
              <a:avLst/>
              <a:gdLst/>
              <a:ahLst/>
              <a:cxnLst/>
              <a:rect l="l" t="t" r="r" b="b"/>
              <a:pathLst>
                <a:path w="292" h="314" extrusionOk="0">
                  <a:moveTo>
                    <a:pt x="248" y="1"/>
                  </a:moveTo>
                  <a:lnTo>
                    <a:pt x="248" y="1"/>
                  </a:lnTo>
                  <a:cubicBezTo>
                    <a:pt x="130" y="76"/>
                    <a:pt x="0" y="119"/>
                    <a:pt x="10" y="313"/>
                  </a:cubicBezTo>
                  <a:cubicBezTo>
                    <a:pt x="108" y="217"/>
                    <a:pt x="291" y="205"/>
                    <a:pt x="248"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1729;p39">
              <a:extLst>
                <a:ext uri="{FF2B5EF4-FFF2-40B4-BE49-F238E27FC236}">
                  <a16:creationId xmlns:a16="http://schemas.microsoft.com/office/drawing/2014/main" id="{AC5FAC52-E2FF-4A54-90DC-E731DDFD2147}"/>
                </a:ext>
              </a:extLst>
            </p:cNvPr>
            <p:cNvSpPr/>
            <p:nvPr/>
          </p:nvSpPr>
          <p:spPr>
            <a:xfrm>
              <a:off x="5559172" y="506057"/>
              <a:ext cx="24399" cy="25174"/>
            </a:xfrm>
            <a:custGeom>
              <a:avLst/>
              <a:gdLst/>
              <a:ahLst/>
              <a:cxnLst/>
              <a:rect l="l" t="t" r="r" b="b"/>
              <a:pathLst>
                <a:path w="315" h="325" extrusionOk="0">
                  <a:moveTo>
                    <a:pt x="281" y="0"/>
                  </a:moveTo>
                  <a:cubicBezTo>
                    <a:pt x="163" y="87"/>
                    <a:pt x="0" y="119"/>
                    <a:pt x="44" y="324"/>
                  </a:cubicBezTo>
                  <a:cubicBezTo>
                    <a:pt x="152" y="238"/>
                    <a:pt x="314" y="195"/>
                    <a:pt x="281" y="0"/>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1730;p39">
              <a:extLst>
                <a:ext uri="{FF2B5EF4-FFF2-40B4-BE49-F238E27FC236}">
                  <a16:creationId xmlns:a16="http://schemas.microsoft.com/office/drawing/2014/main" id="{F0AF4B46-7714-4C69-BC0C-2D13046B40D3}"/>
                </a:ext>
              </a:extLst>
            </p:cNvPr>
            <p:cNvSpPr/>
            <p:nvPr/>
          </p:nvSpPr>
          <p:spPr>
            <a:xfrm>
              <a:off x="5556693" y="386389"/>
              <a:ext cx="20139" cy="20991"/>
            </a:xfrm>
            <a:custGeom>
              <a:avLst/>
              <a:gdLst/>
              <a:ahLst/>
              <a:cxnLst/>
              <a:rect l="l" t="t" r="r" b="b"/>
              <a:pathLst>
                <a:path w="260" h="271" extrusionOk="0">
                  <a:moveTo>
                    <a:pt x="140" y="1"/>
                  </a:moveTo>
                  <a:cubicBezTo>
                    <a:pt x="0" y="130"/>
                    <a:pt x="0" y="130"/>
                    <a:pt x="44" y="270"/>
                  </a:cubicBezTo>
                  <a:cubicBezTo>
                    <a:pt x="260" y="152"/>
                    <a:pt x="260" y="141"/>
                    <a:pt x="140"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1731;p39">
              <a:extLst>
                <a:ext uri="{FF2B5EF4-FFF2-40B4-BE49-F238E27FC236}">
                  <a16:creationId xmlns:a16="http://schemas.microsoft.com/office/drawing/2014/main" id="{8872A115-E0B6-4699-8745-9BAC122803E3}"/>
                </a:ext>
              </a:extLst>
            </p:cNvPr>
            <p:cNvSpPr/>
            <p:nvPr/>
          </p:nvSpPr>
          <p:spPr>
            <a:xfrm>
              <a:off x="5504799" y="311103"/>
              <a:ext cx="26878" cy="23470"/>
            </a:xfrm>
            <a:custGeom>
              <a:avLst/>
              <a:gdLst/>
              <a:ahLst/>
              <a:cxnLst/>
              <a:rect l="l" t="t" r="r" b="b"/>
              <a:pathLst>
                <a:path w="347" h="303" extrusionOk="0">
                  <a:moveTo>
                    <a:pt x="22" y="0"/>
                  </a:moveTo>
                  <a:cubicBezTo>
                    <a:pt x="11" y="0"/>
                    <a:pt x="11" y="11"/>
                    <a:pt x="1" y="22"/>
                  </a:cubicBezTo>
                  <a:cubicBezTo>
                    <a:pt x="76" y="108"/>
                    <a:pt x="162" y="195"/>
                    <a:pt x="238" y="281"/>
                  </a:cubicBezTo>
                  <a:cubicBezTo>
                    <a:pt x="250" y="297"/>
                    <a:pt x="261" y="303"/>
                    <a:pt x="270" y="303"/>
                  </a:cubicBezTo>
                  <a:cubicBezTo>
                    <a:pt x="286" y="303"/>
                    <a:pt x="300" y="288"/>
                    <a:pt x="313" y="281"/>
                  </a:cubicBezTo>
                  <a:cubicBezTo>
                    <a:pt x="346" y="260"/>
                    <a:pt x="335" y="238"/>
                    <a:pt x="313" y="216"/>
                  </a:cubicBezTo>
                  <a:cubicBezTo>
                    <a:pt x="217" y="140"/>
                    <a:pt x="141" y="44"/>
                    <a:pt x="22" y="0"/>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1732;p39">
              <a:extLst>
                <a:ext uri="{FF2B5EF4-FFF2-40B4-BE49-F238E27FC236}">
                  <a16:creationId xmlns:a16="http://schemas.microsoft.com/office/drawing/2014/main" id="{BF1D4504-A973-49E3-A6F2-9E962F0E58D9}"/>
                </a:ext>
              </a:extLst>
            </p:cNvPr>
            <p:cNvSpPr/>
            <p:nvPr/>
          </p:nvSpPr>
          <p:spPr>
            <a:xfrm>
              <a:off x="5498912" y="308315"/>
              <a:ext cx="7668" cy="4493"/>
            </a:xfrm>
            <a:custGeom>
              <a:avLst/>
              <a:gdLst/>
              <a:ahLst/>
              <a:cxnLst/>
              <a:rect l="l" t="t" r="r" b="b"/>
              <a:pathLst>
                <a:path w="99" h="58" extrusionOk="0">
                  <a:moveTo>
                    <a:pt x="54" y="1"/>
                  </a:moveTo>
                  <a:cubicBezTo>
                    <a:pt x="36" y="1"/>
                    <a:pt x="17" y="9"/>
                    <a:pt x="1" y="15"/>
                  </a:cubicBezTo>
                  <a:cubicBezTo>
                    <a:pt x="4" y="13"/>
                    <a:pt x="8" y="13"/>
                    <a:pt x="11" y="13"/>
                  </a:cubicBezTo>
                  <a:cubicBezTo>
                    <a:pt x="38" y="13"/>
                    <a:pt x="57" y="48"/>
                    <a:pt x="77" y="58"/>
                  </a:cubicBezTo>
                  <a:cubicBezTo>
                    <a:pt x="87" y="47"/>
                    <a:pt x="87" y="36"/>
                    <a:pt x="98" y="36"/>
                  </a:cubicBezTo>
                  <a:cubicBezTo>
                    <a:pt x="87" y="9"/>
                    <a:pt x="71" y="1"/>
                    <a:pt x="54"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1733;p39">
              <a:extLst>
                <a:ext uri="{FF2B5EF4-FFF2-40B4-BE49-F238E27FC236}">
                  <a16:creationId xmlns:a16="http://schemas.microsoft.com/office/drawing/2014/main" id="{AF3A1F38-C96C-4E46-8B32-09FC217DB7D9}"/>
                </a:ext>
              </a:extLst>
            </p:cNvPr>
            <p:cNvSpPr/>
            <p:nvPr/>
          </p:nvSpPr>
          <p:spPr>
            <a:xfrm>
              <a:off x="5498912" y="306843"/>
              <a:ext cx="3408" cy="2634"/>
            </a:xfrm>
            <a:custGeom>
              <a:avLst/>
              <a:gdLst/>
              <a:ahLst/>
              <a:cxnLst/>
              <a:rect l="l" t="t" r="r" b="b"/>
              <a:pathLst>
                <a:path w="44" h="34" extrusionOk="0">
                  <a:moveTo>
                    <a:pt x="22" y="1"/>
                  </a:moveTo>
                  <a:lnTo>
                    <a:pt x="22" y="1"/>
                  </a:lnTo>
                  <a:cubicBezTo>
                    <a:pt x="12" y="12"/>
                    <a:pt x="12" y="22"/>
                    <a:pt x="1" y="34"/>
                  </a:cubicBezTo>
                  <a:cubicBezTo>
                    <a:pt x="12" y="22"/>
                    <a:pt x="44" y="22"/>
                    <a:pt x="22"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1734;p39">
              <a:extLst>
                <a:ext uri="{FF2B5EF4-FFF2-40B4-BE49-F238E27FC236}">
                  <a16:creationId xmlns:a16="http://schemas.microsoft.com/office/drawing/2014/main" id="{C08E4855-EE01-4C01-A3CA-D538EEE1411F}"/>
                </a:ext>
              </a:extLst>
            </p:cNvPr>
            <p:cNvSpPr/>
            <p:nvPr/>
          </p:nvSpPr>
          <p:spPr>
            <a:xfrm>
              <a:off x="5514868" y="623865"/>
              <a:ext cx="4183" cy="2711"/>
            </a:xfrm>
            <a:custGeom>
              <a:avLst/>
              <a:gdLst/>
              <a:ahLst/>
              <a:cxnLst/>
              <a:rect l="l" t="t" r="r" b="b"/>
              <a:pathLst>
                <a:path w="54" h="35" extrusionOk="0">
                  <a:moveTo>
                    <a:pt x="29" y="1"/>
                  </a:moveTo>
                  <a:cubicBezTo>
                    <a:pt x="22" y="1"/>
                    <a:pt x="13" y="7"/>
                    <a:pt x="0" y="13"/>
                  </a:cubicBezTo>
                  <a:lnTo>
                    <a:pt x="22" y="35"/>
                  </a:lnTo>
                  <a:cubicBezTo>
                    <a:pt x="32" y="24"/>
                    <a:pt x="54" y="24"/>
                    <a:pt x="43" y="13"/>
                  </a:cubicBezTo>
                  <a:cubicBezTo>
                    <a:pt x="39" y="4"/>
                    <a:pt x="34" y="1"/>
                    <a:pt x="29"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1735;p39">
              <a:extLst>
                <a:ext uri="{FF2B5EF4-FFF2-40B4-BE49-F238E27FC236}">
                  <a16:creationId xmlns:a16="http://schemas.microsoft.com/office/drawing/2014/main" id="{66F9DF05-4F37-4817-A004-EB67B558CE3A}"/>
                </a:ext>
              </a:extLst>
            </p:cNvPr>
            <p:cNvSpPr/>
            <p:nvPr/>
          </p:nvSpPr>
          <p:spPr>
            <a:xfrm>
              <a:off x="5512312" y="624872"/>
              <a:ext cx="4260" cy="4260"/>
            </a:xfrm>
            <a:custGeom>
              <a:avLst/>
              <a:gdLst/>
              <a:ahLst/>
              <a:cxnLst/>
              <a:rect l="l" t="t" r="r" b="b"/>
              <a:pathLst>
                <a:path w="55" h="55" extrusionOk="0">
                  <a:moveTo>
                    <a:pt x="33" y="0"/>
                  </a:moveTo>
                  <a:lnTo>
                    <a:pt x="0" y="33"/>
                  </a:lnTo>
                  <a:lnTo>
                    <a:pt x="22" y="55"/>
                  </a:lnTo>
                  <a:cubicBezTo>
                    <a:pt x="44" y="55"/>
                    <a:pt x="55" y="43"/>
                    <a:pt x="55" y="22"/>
                  </a:cubicBezTo>
                  <a:lnTo>
                    <a:pt x="33"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1736;p39">
              <a:extLst>
                <a:ext uri="{FF2B5EF4-FFF2-40B4-BE49-F238E27FC236}">
                  <a16:creationId xmlns:a16="http://schemas.microsoft.com/office/drawing/2014/main" id="{F1CA959F-40D3-468B-AEAF-326CC1C285F4}"/>
                </a:ext>
              </a:extLst>
            </p:cNvPr>
            <p:cNvSpPr/>
            <p:nvPr/>
          </p:nvSpPr>
          <p:spPr>
            <a:xfrm>
              <a:off x="5509833" y="627428"/>
              <a:ext cx="4183" cy="4183"/>
            </a:xfrm>
            <a:custGeom>
              <a:avLst/>
              <a:gdLst/>
              <a:ahLst/>
              <a:cxnLst/>
              <a:rect l="l" t="t" r="r" b="b"/>
              <a:pathLst>
                <a:path w="54" h="54" extrusionOk="0">
                  <a:moveTo>
                    <a:pt x="32" y="0"/>
                  </a:moveTo>
                  <a:lnTo>
                    <a:pt x="0" y="32"/>
                  </a:lnTo>
                  <a:lnTo>
                    <a:pt x="22" y="54"/>
                  </a:lnTo>
                  <a:cubicBezTo>
                    <a:pt x="44" y="54"/>
                    <a:pt x="54" y="43"/>
                    <a:pt x="54" y="22"/>
                  </a:cubicBezTo>
                  <a:lnTo>
                    <a:pt x="32"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1737;p39">
              <a:extLst>
                <a:ext uri="{FF2B5EF4-FFF2-40B4-BE49-F238E27FC236}">
                  <a16:creationId xmlns:a16="http://schemas.microsoft.com/office/drawing/2014/main" id="{6061CB09-EF1A-49EE-9D61-01169CF4353D}"/>
                </a:ext>
              </a:extLst>
            </p:cNvPr>
            <p:cNvSpPr/>
            <p:nvPr/>
          </p:nvSpPr>
          <p:spPr>
            <a:xfrm>
              <a:off x="5507277" y="629906"/>
              <a:ext cx="4260" cy="3641"/>
            </a:xfrm>
            <a:custGeom>
              <a:avLst/>
              <a:gdLst/>
              <a:ahLst/>
              <a:cxnLst/>
              <a:rect l="l" t="t" r="r" b="b"/>
              <a:pathLst>
                <a:path w="55" h="47" extrusionOk="0">
                  <a:moveTo>
                    <a:pt x="33" y="0"/>
                  </a:moveTo>
                  <a:cubicBezTo>
                    <a:pt x="22" y="11"/>
                    <a:pt x="1" y="33"/>
                    <a:pt x="33" y="43"/>
                  </a:cubicBezTo>
                  <a:cubicBezTo>
                    <a:pt x="35" y="45"/>
                    <a:pt x="38" y="46"/>
                    <a:pt x="40" y="46"/>
                  </a:cubicBezTo>
                  <a:cubicBezTo>
                    <a:pt x="48" y="46"/>
                    <a:pt x="55" y="31"/>
                    <a:pt x="55" y="22"/>
                  </a:cubicBezTo>
                  <a:lnTo>
                    <a:pt x="33"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 name="Google Shape;1738;p39">
            <a:extLst>
              <a:ext uri="{FF2B5EF4-FFF2-40B4-BE49-F238E27FC236}">
                <a16:creationId xmlns:a16="http://schemas.microsoft.com/office/drawing/2014/main" id="{A152AB35-7337-4D72-ACAD-BB47B62B6DDB}"/>
              </a:ext>
            </a:extLst>
          </p:cNvPr>
          <p:cNvSpPr/>
          <p:nvPr/>
        </p:nvSpPr>
        <p:spPr>
          <a:xfrm>
            <a:off x="1732073" y="4261436"/>
            <a:ext cx="208723" cy="300019"/>
          </a:xfrm>
          <a:custGeom>
            <a:avLst/>
            <a:gdLst/>
            <a:ahLst/>
            <a:cxnLst/>
            <a:rect l="l" t="t" r="r" b="b"/>
            <a:pathLst>
              <a:path w="2021" h="2905" extrusionOk="0">
                <a:moveTo>
                  <a:pt x="1140" y="0"/>
                </a:moveTo>
                <a:cubicBezTo>
                  <a:pt x="1090" y="0"/>
                  <a:pt x="1038" y="6"/>
                  <a:pt x="983" y="19"/>
                </a:cubicBezTo>
                <a:cubicBezTo>
                  <a:pt x="605" y="117"/>
                  <a:pt x="335" y="354"/>
                  <a:pt x="162" y="700"/>
                </a:cubicBezTo>
                <a:cubicBezTo>
                  <a:pt x="140" y="754"/>
                  <a:pt x="130" y="808"/>
                  <a:pt x="130" y="862"/>
                </a:cubicBezTo>
                <a:cubicBezTo>
                  <a:pt x="130" y="959"/>
                  <a:pt x="173" y="1013"/>
                  <a:pt x="248" y="1024"/>
                </a:cubicBezTo>
                <a:cubicBezTo>
                  <a:pt x="313" y="1024"/>
                  <a:pt x="346" y="991"/>
                  <a:pt x="378" y="905"/>
                </a:cubicBezTo>
                <a:cubicBezTo>
                  <a:pt x="486" y="581"/>
                  <a:pt x="702" y="386"/>
                  <a:pt x="1026" y="290"/>
                </a:cubicBezTo>
                <a:cubicBezTo>
                  <a:pt x="1070" y="276"/>
                  <a:pt x="1112" y="270"/>
                  <a:pt x="1152" y="270"/>
                </a:cubicBezTo>
                <a:cubicBezTo>
                  <a:pt x="1305" y="270"/>
                  <a:pt x="1418" y="368"/>
                  <a:pt x="1470" y="549"/>
                </a:cubicBezTo>
                <a:cubicBezTo>
                  <a:pt x="1523" y="722"/>
                  <a:pt x="1491" y="883"/>
                  <a:pt x="1437" y="1035"/>
                </a:cubicBezTo>
                <a:cubicBezTo>
                  <a:pt x="1297" y="1370"/>
                  <a:pt x="1081" y="1651"/>
                  <a:pt x="832" y="1910"/>
                </a:cubicBezTo>
                <a:cubicBezTo>
                  <a:pt x="637" y="2126"/>
                  <a:pt x="389" y="2288"/>
                  <a:pt x="173" y="2472"/>
                </a:cubicBezTo>
                <a:cubicBezTo>
                  <a:pt x="87" y="2547"/>
                  <a:pt x="0" y="2623"/>
                  <a:pt x="44" y="2753"/>
                </a:cubicBezTo>
                <a:cubicBezTo>
                  <a:pt x="87" y="2882"/>
                  <a:pt x="205" y="2893"/>
                  <a:pt x="313" y="2893"/>
                </a:cubicBezTo>
                <a:cubicBezTo>
                  <a:pt x="745" y="2904"/>
                  <a:pt x="1167" y="2904"/>
                  <a:pt x="1599" y="2904"/>
                </a:cubicBezTo>
                <a:cubicBezTo>
                  <a:pt x="1686" y="2904"/>
                  <a:pt x="1782" y="2904"/>
                  <a:pt x="1880" y="2882"/>
                </a:cubicBezTo>
                <a:cubicBezTo>
                  <a:pt x="1977" y="2871"/>
                  <a:pt x="2020" y="2806"/>
                  <a:pt x="2020" y="2742"/>
                </a:cubicBezTo>
                <a:cubicBezTo>
                  <a:pt x="2010" y="2666"/>
                  <a:pt x="1955" y="2612"/>
                  <a:pt x="1859" y="2612"/>
                </a:cubicBezTo>
                <a:cubicBezTo>
                  <a:pt x="1761" y="2612"/>
                  <a:pt x="1674" y="2634"/>
                  <a:pt x="1588" y="2634"/>
                </a:cubicBezTo>
                <a:cubicBezTo>
                  <a:pt x="1221" y="2623"/>
                  <a:pt x="865" y="2623"/>
                  <a:pt x="508" y="2612"/>
                </a:cubicBezTo>
                <a:cubicBezTo>
                  <a:pt x="497" y="2612"/>
                  <a:pt x="486" y="2612"/>
                  <a:pt x="464" y="2590"/>
                </a:cubicBezTo>
                <a:cubicBezTo>
                  <a:pt x="519" y="2547"/>
                  <a:pt x="562" y="2504"/>
                  <a:pt x="616" y="2472"/>
                </a:cubicBezTo>
                <a:cubicBezTo>
                  <a:pt x="940" y="2234"/>
                  <a:pt x="1199" y="1942"/>
                  <a:pt x="1426" y="1618"/>
                </a:cubicBezTo>
                <a:cubicBezTo>
                  <a:pt x="1545" y="1445"/>
                  <a:pt x="1653" y="1262"/>
                  <a:pt x="1718" y="1056"/>
                </a:cubicBezTo>
                <a:cubicBezTo>
                  <a:pt x="1782" y="830"/>
                  <a:pt x="1794" y="614"/>
                  <a:pt x="1707" y="386"/>
                </a:cubicBezTo>
                <a:cubicBezTo>
                  <a:pt x="1624" y="194"/>
                  <a:pt x="1424" y="0"/>
                  <a:pt x="1140"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09" name="图片 209">
            <a:extLst>
              <a:ext uri="{FF2B5EF4-FFF2-40B4-BE49-F238E27FC236}">
                <a16:creationId xmlns:a16="http://schemas.microsoft.com/office/drawing/2014/main" id="{C1FA65F8-E95E-4836-BED4-9B7594AEB3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648" y="-1167519"/>
            <a:ext cx="3177093" cy="3177093"/>
          </a:xfrm>
          <a:prstGeom prst="rect">
            <a:avLst/>
          </a:prstGeom>
        </p:spPr>
      </p:pic>
      <p:grpSp>
        <p:nvGrpSpPr>
          <p:cNvPr id="110" name="组合 215">
            <a:extLst>
              <a:ext uri="{FF2B5EF4-FFF2-40B4-BE49-F238E27FC236}">
                <a16:creationId xmlns:a16="http://schemas.microsoft.com/office/drawing/2014/main" id="{B2E79771-7723-471D-94DF-509441202F70}"/>
              </a:ext>
            </a:extLst>
          </p:cNvPr>
          <p:cNvGrpSpPr/>
          <p:nvPr/>
        </p:nvGrpSpPr>
        <p:grpSpPr>
          <a:xfrm>
            <a:off x="4028271" y="54205"/>
            <a:ext cx="3470744" cy="826525"/>
            <a:chOff x="4298075" y="775724"/>
            <a:chExt cx="3470744" cy="464986"/>
          </a:xfrm>
        </p:grpSpPr>
        <p:sp>
          <p:nvSpPr>
            <p:cNvPr id="111" name="Rounded Rectangle 23">
              <a:extLst>
                <a:ext uri="{FF2B5EF4-FFF2-40B4-BE49-F238E27FC236}">
                  <a16:creationId xmlns:a16="http://schemas.microsoft.com/office/drawing/2014/main" id="{F5CACA7D-5AE2-4E82-8098-BE0BED9B6788}"/>
                </a:ext>
              </a:extLst>
            </p:cNvPr>
            <p:cNvSpPr/>
            <p:nvPr/>
          </p:nvSpPr>
          <p:spPr>
            <a:xfrm>
              <a:off x="4684101" y="775724"/>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12" name="文本框 217">
              <a:extLst>
                <a:ext uri="{FF2B5EF4-FFF2-40B4-BE49-F238E27FC236}">
                  <a16:creationId xmlns:a16="http://schemas.microsoft.com/office/drawing/2014/main" id="{3D4569F1-6109-4092-A640-4525B6FDE3DB}"/>
                </a:ext>
              </a:extLst>
            </p:cNvPr>
            <p:cNvSpPr txBox="1"/>
            <p:nvPr/>
          </p:nvSpPr>
          <p:spPr>
            <a:xfrm>
              <a:off x="4983281" y="802123"/>
              <a:ext cx="2225437" cy="398242"/>
            </a:xfrm>
            <a:prstGeom prst="rect">
              <a:avLst/>
            </a:prstGeom>
            <a:solidFill>
              <a:srgbClr val="CC5B1D"/>
            </a:solidFill>
            <a:ln>
              <a:solidFill>
                <a:srgbClr val="CC5B1D"/>
              </a:solidFill>
            </a:ln>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FFFFFF"/>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Câu 6</a:t>
              </a:r>
              <a:endParaRPr kumimoji="0" lang="zh-CN" altLang="en-US" sz="4400" b="1" i="0" u="none" strike="noStrike" kern="1200" cap="none" spc="0" normalizeH="0" baseline="0" noProof="0" dirty="0">
                <a:ln>
                  <a:noFill/>
                </a:ln>
                <a:solidFill>
                  <a:srgbClr val="FFFFFF"/>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13" name="Oval 50">
              <a:extLst>
                <a:ext uri="{FF2B5EF4-FFF2-40B4-BE49-F238E27FC236}">
                  <a16:creationId xmlns:a16="http://schemas.microsoft.com/office/drawing/2014/main" id="{06EF4FAD-DD98-4C37-A83A-5DFFE2C5F933}"/>
                </a:ext>
              </a:extLst>
            </p:cNvPr>
            <p:cNvSpPr/>
            <p:nvPr/>
          </p:nvSpPr>
          <p:spPr>
            <a:xfrm>
              <a:off x="4298075" y="9778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14" name="Oval 50">
              <a:extLst>
                <a:ext uri="{FF2B5EF4-FFF2-40B4-BE49-F238E27FC236}">
                  <a16:creationId xmlns:a16="http://schemas.microsoft.com/office/drawing/2014/main" id="{1A52AE64-2164-4C31-9417-B41E992269AB}"/>
                </a:ext>
              </a:extLst>
            </p:cNvPr>
            <p:cNvSpPr/>
            <p:nvPr/>
          </p:nvSpPr>
          <p:spPr>
            <a:xfrm>
              <a:off x="7674959" y="9778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grpSp>
      <p:sp>
        <p:nvSpPr>
          <p:cNvPr id="115" name="Rectangle 114">
            <a:extLst>
              <a:ext uri="{FF2B5EF4-FFF2-40B4-BE49-F238E27FC236}">
                <a16:creationId xmlns:a16="http://schemas.microsoft.com/office/drawing/2014/main" id="{45A77FB6-3AFE-41FA-BF61-B439BE539852}"/>
              </a:ext>
            </a:extLst>
          </p:cNvPr>
          <p:cNvSpPr/>
          <p:nvPr/>
        </p:nvSpPr>
        <p:spPr>
          <a:xfrm>
            <a:off x="1919872" y="888402"/>
            <a:ext cx="8323861"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Sau khi học xong bài học, em hiểu "điểm tựa tinh thần" là gì? Điểm tựa tinh thần có ý nghĩa như thế nào đối với mỗi người?</a:t>
            </a:r>
            <a:endPar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75" name="图片 15">
            <a:extLst>
              <a:ext uri="{FF2B5EF4-FFF2-40B4-BE49-F238E27FC236}">
                <a16:creationId xmlns:a16="http://schemas.microsoft.com/office/drawing/2014/main" id="{F7993309-F8E9-4377-82EA-53FD43B851A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41226" y="1588567"/>
            <a:ext cx="6849166" cy="4836874"/>
          </a:xfrm>
          <a:prstGeom prst="rect">
            <a:avLst/>
          </a:prstGeom>
          <a:effectLst>
            <a:outerShdw blurRad="165100" dist="50800" dir="2700000" sx="101000" sy="101000" algn="tl" rotWithShape="0">
              <a:prstClr val="black">
                <a:alpha val="20000"/>
              </a:prstClr>
            </a:outerShdw>
          </a:effectLst>
        </p:spPr>
      </p:pic>
      <p:pic>
        <p:nvPicPr>
          <p:cNvPr id="76" name="图片 15">
            <a:extLst>
              <a:ext uri="{FF2B5EF4-FFF2-40B4-BE49-F238E27FC236}">
                <a16:creationId xmlns:a16="http://schemas.microsoft.com/office/drawing/2014/main" id="{F7993309-F8E9-4377-82EA-53FD43B851A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46129" y="2374857"/>
            <a:ext cx="6849166" cy="4836874"/>
          </a:xfrm>
          <a:prstGeom prst="rect">
            <a:avLst/>
          </a:prstGeom>
          <a:effectLst>
            <a:outerShdw blurRad="165100" dist="50800" dir="2700000" sx="101000" sy="101000" algn="tl" rotWithShape="0">
              <a:prstClr val="black">
                <a:alpha val="20000"/>
              </a:prstClr>
            </a:outerShdw>
          </a:effectLst>
        </p:spPr>
      </p:pic>
    </p:spTree>
    <p:extLst>
      <p:ext uri="{BB962C8B-B14F-4D97-AF65-F5344CB8AC3E}">
        <p14:creationId xmlns:p14="http://schemas.microsoft.com/office/powerpoint/2010/main" val="473904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1+#ppt_w/2"/>
                                          </p:val>
                                        </p:tav>
                                        <p:tav tm="100000">
                                          <p:val>
                                            <p:strVal val="#ppt_x"/>
                                          </p:val>
                                        </p:tav>
                                      </p:tavLst>
                                    </p:anim>
                                    <p:anim calcmode="lin" valueType="num">
                                      <p:cBhvr additive="base">
                                        <p:cTn id="8"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1+#ppt_w/2"/>
                                          </p:val>
                                        </p:tav>
                                        <p:tav tm="100000">
                                          <p:val>
                                            <p:strVal val="#ppt_x"/>
                                          </p:val>
                                        </p:tav>
                                      </p:tavLst>
                                    </p:anim>
                                    <p:anim calcmode="lin" valueType="num">
                                      <p:cBhvr additive="base">
                                        <p:cTn id="14" dur="5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smtClean="0">
                <a:solidFill>
                  <a:prstClr val="black"/>
                </a:solidFill>
                <a:latin typeface="Times New Roman" panose="02020603050405020304" pitchFamily="18" charset="0"/>
                <a:cs typeface="Times New Roman" panose="02020603050405020304" pitchFamily="18" charset="0"/>
              </a:rPr>
              <a:t>Điểm tựa tinh thần</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213463" y="436600"/>
            <a:ext cx="5891348"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Những </a:t>
            </a:r>
            <a:r>
              <a:rPr lang="en-US" sz="3200">
                <a:solidFill>
                  <a:prstClr val="black"/>
                </a:solidFill>
                <a:latin typeface="Times New Roman" panose="02020603050405020304" pitchFamily="18" charset="0"/>
                <a:cs typeface="Times New Roman" panose="02020603050405020304" pitchFamily="18" charset="0"/>
              </a:rPr>
              <a:t>giá trị về mặt tinh thần, cảm xúc</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5744390"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B</a:t>
            </a:r>
            <a:r>
              <a:rPr lang="vi-VN" sz="3200" smtClean="0">
                <a:solidFill>
                  <a:prstClr val="black"/>
                </a:solidFill>
                <a:latin typeface="Times New Roman" panose="02020603050405020304" pitchFamily="18" charset="0"/>
                <a:cs typeface="Times New Roman" panose="02020603050405020304" pitchFamily="18" charset="0"/>
              </a:rPr>
              <a:t>ạn </a:t>
            </a:r>
            <a:r>
              <a:rPr lang="vi-VN" sz="3200">
                <a:solidFill>
                  <a:prstClr val="black"/>
                </a:solidFill>
                <a:latin typeface="Times New Roman" panose="02020603050405020304" pitchFamily="18" charset="0"/>
                <a:cs typeface="Times New Roman" panose="02020603050405020304" pitchFamily="18" charset="0"/>
              </a:rPr>
              <a:t>đem lại cho người khác giúp họ có động lực hơn</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82919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187" y="2481943"/>
            <a:ext cx="2272937" cy="914400"/>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a:solidFill>
                  <a:prstClr val="black"/>
                </a:solidFill>
                <a:latin typeface="Times New Roman" panose="02020603050405020304" pitchFamily="18" charset="0"/>
                <a:cs typeface="Times New Roman" panose="02020603050405020304" pitchFamily="18" charset="0"/>
              </a:rPr>
              <a:t>Ý nghĩa</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3213463" y="436600"/>
            <a:ext cx="5891348" cy="1201783"/>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Vô </a:t>
            </a:r>
            <a:r>
              <a:rPr lang="en-US" sz="3200">
                <a:solidFill>
                  <a:prstClr val="black"/>
                </a:solidFill>
                <a:latin typeface="Times New Roman" panose="02020603050405020304" pitchFamily="18" charset="0"/>
                <a:cs typeface="Times New Roman" panose="02020603050405020304" pitchFamily="18" charset="0"/>
              </a:rPr>
              <a:t>cùng to lớn</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2" name="Straight Arrow Connector 11"/>
          <p:cNvCxnSpPr/>
          <p:nvPr/>
        </p:nvCxnSpPr>
        <p:spPr>
          <a:xfrm flipV="1">
            <a:off x="2312124" y="1593669"/>
            <a:ext cx="1031966" cy="11973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8251" y="2834442"/>
            <a:ext cx="875212" cy="1153951"/>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60421" y="3705431"/>
            <a:ext cx="5744390" cy="1349895"/>
          </a:xfrm>
          <a:prstGeom prst="roundRect">
            <a:avLst/>
          </a:prstGeom>
          <a:noFill/>
          <a:ln w="76200"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lvl="0" algn="ctr"/>
            <a:r>
              <a:rPr lang="en-US" sz="3200" smtClean="0">
                <a:solidFill>
                  <a:prstClr val="black"/>
                </a:solidFill>
                <a:latin typeface="Times New Roman" panose="02020603050405020304" pitchFamily="18" charset="0"/>
                <a:cs typeface="Times New Roman" panose="02020603050405020304" pitchFamily="18" charset="0"/>
              </a:rPr>
              <a:t>N</a:t>
            </a:r>
            <a:r>
              <a:rPr lang="vi-VN" sz="3200" smtClean="0">
                <a:solidFill>
                  <a:prstClr val="black"/>
                </a:solidFill>
                <a:latin typeface="Times New Roman" panose="02020603050405020304" pitchFamily="18" charset="0"/>
                <a:cs typeface="Times New Roman" panose="02020603050405020304" pitchFamily="18" charset="0"/>
              </a:rPr>
              <a:t>ó </a:t>
            </a:r>
            <a:r>
              <a:rPr lang="vi-VN" sz="3200">
                <a:solidFill>
                  <a:prstClr val="black"/>
                </a:solidFill>
                <a:latin typeface="Times New Roman" panose="02020603050405020304" pitchFamily="18" charset="0"/>
                <a:cs typeface="Times New Roman" panose="02020603050405020304" pitchFamily="18" charset="0"/>
              </a:rPr>
              <a:t>giúp ta mạnh mẽ hơn, ý chí hơn trong cuộc sống.</a:t>
            </a:r>
          </a:p>
        </p:txBody>
      </p:sp>
    </p:spTree>
    <p:extLst>
      <p:ext uri="{BB962C8B-B14F-4D97-AF65-F5344CB8AC3E}">
        <p14:creationId xmlns:p14="http://schemas.microsoft.com/office/powerpoint/2010/main" val="242634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1;p39">
            <a:extLst>
              <a:ext uri="{FF2B5EF4-FFF2-40B4-BE49-F238E27FC236}">
                <a16:creationId xmlns:a16="http://schemas.microsoft.com/office/drawing/2014/main" id="{7F390ECA-894A-4DB4-A043-1D1060320EEE}"/>
              </a:ext>
            </a:extLst>
          </p:cNvPr>
          <p:cNvSpPr/>
          <p:nvPr/>
        </p:nvSpPr>
        <p:spPr>
          <a:xfrm rot="-5101730" flipH="1">
            <a:off x="-185045" y="3215776"/>
            <a:ext cx="1723377" cy="835313"/>
          </a:xfrm>
          <a:custGeom>
            <a:avLst/>
            <a:gdLst/>
            <a:ahLst/>
            <a:cxnLst/>
            <a:rect l="l" t="t" r="r" b="b"/>
            <a:pathLst>
              <a:path w="7458" h="2722" extrusionOk="0">
                <a:moveTo>
                  <a:pt x="3984" y="903"/>
                </a:moveTo>
                <a:lnTo>
                  <a:pt x="3984" y="903"/>
                </a:lnTo>
                <a:cubicBezTo>
                  <a:pt x="4054" y="1084"/>
                  <a:pt x="4065" y="1264"/>
                  <a:pt x="3974" y="1435"/>
                </a:cubicBezTo>
                <a:cubicBezTo>
                  <a:pt x="3917" y="1530"/>
                  <a:pt x="3888" y="1565"/>
                  <a:pt x="3836" y="1565"/>
                </a:cubicBezTo>
                <a:cubicBezTo>
                  <a:pt x="3806" y="1565"/>
                  <a:pt x="3768" y="1554"/>
                  <a:pt x="3713" y="1536"/>
                </a:cubicBezTo>
                <a:cubicBezTo>
                  <a:pt x="3603" y="1495"/>
                  <a:pt x="3563" y="1495"/>
                  <a:pt x="3583" y="1365"/>
                </a:cubicBezTo>
                <a:cubicBezTo>
                  <a:pt x="3603" y="1264"/>
                  <a:pt x="3673" y="1184"/>
                  <a:pt x="3744" y="1114"/>
                </a:cubicBezTo>
                <a:cubicBezTo>
                  <a:pt x="3814" y="1034"/>
                  <a:pt x="3904" y="963"/>
                  <a:pt x="3984" y="903"/>
                </a:cubicBezTo>
                <a:close/>
                <a:moveTo>
                  <a:pt x="2450" y="1"/>
                </a:moveTo>
                <a:cubicBezTo>
                  <a:pt x="1397" y="1"/>
                  <a:pt x="334" y="562"/>
                  <a:pt x="13" y="1625"/>
                </a:cubicBezTo>
                <a:cubicBezTo>
                  <a:pt x="1" y="1668"/>
                  <a:pt x="36" y="1696"/>
                  <a:pt x="72" y="1696"/>
                </a:cubicBezTo>
                <a:cubicBezTo>
                  <a:pt x="96" y="1696"/>
                  <a:pt x="121" y="1684"/>
                  <a:pt x="133" y="1656"/>
                </a:cubicBezTo>
                <a:cubicBezTo>
                  <a:pt x="363" y="1004"/>
                  <a:pt x="935" y="522"/>
                  <a:pt x="1587" y="332"/>
                </a:cubicBezTo>
                <a:cubicBezTo>
                  <a:pt x="1864" y="247"/>
                  <a:pt x="2188" y="194"/>
                  <a:pt x="2514" y="194"/>
                </a:cubicBezTo>
                <a:cubicBezTo>
                  <a:pt x="2919" y="194"/>
                  <a:pt x="3326" y="276"/>
                  <a:pt x="3643" y="482"/>
                </a:cubicBezTo>
                <a:cubicBezTo>
                  <a:pt x="3733" y="542"/>
                  <a:pt x="3814" y="622"/>
                  <a:pt x="3884" y="723"/>
                </a:cubicBezTo>
                <a:cubicBezTo>
                  <a:pt x="3834" y="753"/>
                  <a:pt x="3794" y="793"/>
                  <a:pt x="3744" y="823"/>
                </a:cubicBezTo>
                <a:cubicBezTo>
                  <a:pt x="3503" y="1024"/>
                  <a:pt x="3192" y="1425"/>
                  <a:pt x="3493" y="1716"/>
                </a:cubicBezTo>
                <a:cubicBezTo>
                  <a:pt x="3569" y="1790"/>
                  <a:pt x="3651" y="1821"/>
                  <a:pt x="3731" y="1821"/>
                </a:cubicBezTo>
                <a:cubicBezTo>
                  <a:pt x="3955" y="1821"/>
                  <a:pt x="4166" y="1579"/>
                  <a:pt x="4225" y="1365"/>
                </a:cubicBezTo>
                <a:cubicBezTo>
                  <a:pt x="4275" y="1174"/>
                  <a:pt x="4245" y="974"/>
                  <a:pt x="4165" y="803"/>
                </a:cubicBezTo>
                <a:cubicBezTo>
                  <a:pt x="4475" y="630"/>
                  <a:pt x="4824" y="546"/>
                  <a:pt x="5172" y="546"/>
                </a:cubicBezTo>
                <a:cubicBezTo>
                  <a:pt x="5409" y="546"/>
                  <a:pt x="5646" y="585"/>
                  <a:pt x="5870" y="663"/>
                </a:cubicBezTo>
                <a:cubicBezTo>
                  <a:pt x="6502" y="874"/>
                  <a:pt x="7184" y="1576"/>
                  <a:pt x="6863" y="2247"/>
                </a:cubicBezTo>
                <a:cubicBezTo>
                  <a:pt x="6843" y="2167"/>
                  <a:pt x="6813" y="2087"/>
                  <a:pt x="6782" y="2007"/>
                </a:cubicBezTo>
                <a:cubicBezTo>
                  <a:pt x="6766" y="1970"/>
                  <a:pt x="6732" y="1954"/>
                  <a:pt x="6700" y="1954"/>
                </a:cubicBezTo>
                <a:cubicBezTo>
                  <a:pt x="6651" y="1954"/>
                  <a:pt x="6604" y="1991"/>
                  <a:pt x="6622" y="2057"/>
                </a:cubicBezTo>
                <a:cubicBezTo>
                  <a:pt x="6672" y="2247"/>
                  <a:pt x="6733" y="2438"/>
                  <a:pt x="6773" y="2639"/>
                </a:cubicBezTo>
                <a:cubicBezTo>
                  <a:pt x="6778" y="2697"/>
                  <a:pt x="6822" y="2722"/>
                  <a:pt x="6869" y="2722"/>
                </a:cubicBezTo>
                <a:cubicBezTo>
                  <a:pt x="6903" y="2722"/>
                  <a:pt x="6938" y="2710"/>
                  <a:pt x="6963" y="2689"/>
                </a:cubicBezTo>
                <a:cubicBezTo>
                  <a:pt x="7103" y="2579"/>
                  <a:pt x="7244" y="2468"/>
                  <a:pt x="7364" y="2348"/>
                </a:cubicBezTo>
                <a:cubicBezTo>
                  <a:pt x="7458" y="2254"/>
                  <a:pt x="7375" y="2135"/>
                  <a:pt x="7272" y="2135"/>
                </a:cubicBezTo>
                <a:cubicBezTo>
                  <a:pt x="7243" y="2135"/>
                  <a:pt x="7212" y="2145"/>
                  <a:pt x="7184" y="2167"/>
                </a:cubicBezTo>
                <a:lnTo>
                  <a:pt x="7123" y="2227"/>
                </a:lnTo>
                <a:cubicBezTo>
                  <a:pt x="7364" y="1525"/>
                  <a:pt x="6773" y="793"/>
                  <a:pt x="6120" y="502"/>
                </a:cubicBezTo>
                <a:cubicBezTo>
                  <a:pt x="5837" y="380"/>
                  <a:pt x="5528" y="320"/>
                  <a:pt x="5219" y="320"/>
                </a:cubicBezTo>
                <a:cubicBezTo>
                  <a:pt x="4818" y="320"/>
                  <a:pt x="4416" y="420"/>
                  <a:pt x="4065" y="613"/>
                </a:cubicBezTo>
                <a:cubicBezTo>
                  <a:pt x="3994" y="512"/>
                  <a:pt x="3904" y="422"/>
                  <a:pt x="3804" y="342"/>
                </a:cubicBezTo>
                <a:cubicBezTo>
                  <a:pt x="3423" y="71"/>
                  <a:pt x="2911" y="1"/>
                  <a:pt x="2450" y="1"/>
                </a:cubicBezTo>
                <a:close/>
              </a:path>
            </a:pathLst>
          </a:custGeom>
          <a:solidFill>
            <a:srgbClr val="B649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673;p39">
            <a:extLst>
              <a:ext uri="{FF2B5EF4-FFF2-40B4-BE49-F238E27FC236}">
                <a16:creationId xmlns:a16="http://schemas.microsoft.com/office/drawing/2014/main" id="{5A7D8B5F-C982-4896-980B-6D0470E7C725}"/>
              </a:ext>
            </a:extLst>
          </p:cNvPr>
          <p:cNvSpPr/>
          <p:nvPr/>
        </p:nvSpPr>
        <p:spPr>
          <a:xfrm>
            <a:off x="1035420" y="2131848"/>
            <a:ext cx="1111351" cy="1202646"/>
          </a:xfrm>
          <a:custGeom>
            <a:avLst/>
            <a:gdLst/>
            <a:ahLst/>
            <a:cxnLst/>
            <a:rect l="l" t="t" r="r" b="b"/>
            <a:pathLst>
              <a:path w="10761" h="11645" extrusionOk="0">
                <a:moveTo>
                  <a:pt x="5174" y="311"/>
                </a:moveTo>
                <a:cubicBezTo>
                  <a:pt x="5214" y="311"/>
                  <a:pt x="5254" y="312"/>
                  <a:pt x="5294" y="314"/>
                </a:cubicBezTo>
                <a:cubicBezTo>
                  <a:pt x="6493" y="324"/>
                  <a:pt x="7541" y="735"/>
                  <a:pt x="8448" y="1502"/>
                </a:cubicBezTo>
                <a:cubicBezTo>
                  <a:pt x="9507" y="2420"/>
                  <a:pt x="10123" y="3576"/>
                  <a:pt x="10350" y="4959"/>
                </a:cubicBezTo>
                <a:cubicBezTo>
                  <a:pt x="10415" y="5305"/>
                  <a:pt x="10448" y="5661"/>
                  <a:pt x="10436" y="6028"/>
                </a:cubicBezTo>
                <a:cubicBezTo>
                  <a:pt x="10393" y="7498"/>
                  <a:pt x="9907" y="8816"/>
                  <a:pt x="8870" y="9886"/>
                </a:cubicBezTo>
                <a:cubicBezTo>
                  <a:pt x="8071" y="10717"/>
                  <a:pt x="7087" y="11214"/>
                  <a:pt x="5932" y="11333"/>
                </a:cubicBezTo>
                <a:cubicBezTo>
                  <a:pt x="5775" y="11347"/>
                  <a:pt x="5620" y="11354"/>
                  <a:pt x="5467" y="11354"/>
                </a:cubicBezTo>
                <a:cubicBezTo>
                  <a:pt x="4318" y="11354"/>
                  <a:pt x="3292" y="10963"/>
                  <a:pt x="2377" y="10210"/>
                </a:cubicBezTo>
                <a:cubicBezTo>
                  <a:pt x="1383" y="9389"/>
                  <a:pt x="778" y="8319"/>
                  <a:pt x="487" y="7066"/>
                </a:cubicBezTo>
                <a:cubicBezTo>
                  <a:pt x="379" y="6612"/>
                  <a:pt x="314" y="6148"/>
                  <a:pt x="324" y="5683"/>
                </a:cubicBezTo>
                <a:cubicBezTo>
                  <a:pt x="357" y="4235"/>
                  <a:pt x="811" y="2950"/>
                  <a:pt x="1805" y="1880"/>
                </a:cubicBezTo>
                <a:cubicBezTo>
                  <a:pt x="2561" y="1048"/>
                  <a:pt x="3500" y="540"/>
                  <a:pt x="4614" y="367"/>
                </a:cubicBezTo>
                <a:cubicBezTo>
                  <a:pt x="4800" y="332"/>
                  <a:pt x="4987" y="311"/>
                  <a:pt x="5174" y="311"/>
                </a:cubicBezTo>
                <a:close/>
                <a:moveTo>
                  <a:pt x="5121" y="0"/>
                </a:moveTo>
                <a:cubicBezTo>
                  <a:pt x="5088" y="19"/>
                  <a:pt x="5055" y="23"/>
                  <a:pt x="5022" y="23"/>
                </a:cubicBezTo>
                <a:cubicBezTo>
                  <a:pt x="4991" y="23"/>
                  <a:pt x="4961" y="19"/>
                  <a:pt x="4930" y="19"/>
                </a:cubicBezTo>
                <a:cubicBezTo>
                  <a:pt x="4918" y="19"/>
                  <a:pt x="4906" y="20"/>
                  <a:pt x="4895" y="22"/>
                </a:cubicBezTo>
                <a:lnTo>
                  <a:pt x="4667" y="55"/>
                </a:lnTo>
                <a:cubicBezTo>
                  <a:pt x="3598" y="184"/>
                  <a:pt x="2669" y="638"/>
                  <a:pt x="1880" y="1361"/>
                </a:cubicBezTo>
                <a:cubicBezTo>
                  <a:pt x="703" y="2475"/>
                  <a:pt x="130" y="3868"/>
                  <a:pt x="33" y="5467"/>
                </a:cubicBezTo>
                <a:cubicBezTo>
                  <a:pt x="0" y="5975"/>
                  <a:pt x="55" y="6472"/>
                  <a:pt x="151" y="6969"/>
                </a:cubicBezTo>
                <a:cubicBezTo>
                  <a:pt x="443" y="8373"/>
                  <a:pt x="1102" y="9562"/>
                  <a:pt x="2226" y="10458"/>
                </a:cubicBezTo>
                <a:cubicBezTo>
                  <a:pt x="3169" y="11230"/>
                  <a:pt x="4231" y="11644"/>
                  <a:pt x="5413" y="11644"/>
                </a:cubicBezTo>
                <a:cubicBezTo>
                  <a:pt x="5653" y="11644"/>
                  <a:pt x="5898" y="11627"/>
                  <a:pt x="6148" y="11593"/>
                </a:cubicBezTo>
                <a:cubicBezTo>
                  <a:pt x="7358" y="11430"/>
                  <a:pt x="8384" y="10868"/>
                  <a:pt x="9205" y="9972"/>
                </a:cubicBezTo>
                <a:cubicBezTo>
                  <a:pt x="10155" y="8935"/>
                  <a:pt x="10631" y="7692"/>
                  <a:pt x="10728" y="6299"/>
                </a:cubicBezTo>
                <a:cubicBezTo>
                  <a:pt x="10760" y="5888"/>
                  <a:pt x="10739" y="5488"/>
                  <a:pt x="10685" y="5078"/>
                </a:cubicBezTo>
                <a:cubicBezTo>
                  <a:pt x="10544" y="4041"/>
                  <a:pt x="10167" y="3090"/>
                  <a:pt x="9550" y="2247"/>
                </a:cubicBezTo>
                <a:cubicBezTo>
                  <a:pt x="8913" y="1373"/>
                  <a:pt x="8081" y="724"/>
                  <a:pt x="7066" y="335"/>
                </a:cubicBezTo>
                <a:cubicBezTo>
                  <a:pt x="6633" y="163"/>
                  <a:pt x="6169" y="76"/>
                  <a:pt x="5704" y="22"/>
                </a:cubicBezTo>
                <a:cubicBezTo>
                  <a:pt x="5693" y="20"/>
                  <a:pt x="5681" y="19"/>
                  <a:pt x="5669" y="19"/>
                </a:cubicBezTo>
                <a:cubicBezTo>
                  <a:pt x="5638" y="19"/>
                  <a:pt x="5607" y="23"/>
                  <a:pt x="5577" y="23"/>
                </a:cubicBezTo>
                <a:cubicBezTo>
                  <a:pt x="5544" y="23"/>
                  <a:pt x="5511" y="19"/>
                  <a:pt x="547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674;p39">
            <a:extLst>
              <a:ext uri="{FF2B5EF4-FFF2-40B4-BE49-F238E27FC236}">
                <a16:creationId xmlns:a16="http://schemas.microsoft.com/office/drawing/2014/main" id="{EF6F2DD1-C644-4EF9-BCCA-C9F6BB6C902C}"/>
              </a:ext>
            </a:extLst>
          </p:cNvPr>
          <p:cNvSpPr/>
          <p:nvPr/>
        </p:nvSpPr>
        <p:spPr>
          <a:xfrm>
            <a:off x="1601045" y="2131848"/>
            <a:ext cx="23547" cy="2479"/>
          </a:xfrm>
          <a:custGeom>
            <a:avLst/>
            <a:gdLst/>
            <a:ahLst/>
            <a:cxnLst/>
            <a:rect l="l" t="t" r="r" b="b"/>
            <a:pathLst>
              <a:path w="228" h="24" extrusionOk="0">
                <a:moveTo>
                  <a:pt x="1" y="0"/>
                </a:moveTo>
                <a:cubicBezTo>
                  <a:pt x="34" y="19"/>
                  <a:pt x="67" y="23"/>
                  <a:pt x="100" y="23"/>
                </a:cubicBezTo>
                <a:cubicBezTo>
                  <a:pt x="130" y="23"/>
                  <a:pt x="161" y="19"/>
                  <a:pt x="192" y="19"/>
                </a:cubicBezTo>
                <a:cubicBezTo>
                  <a:pt x="204" y="19"/>
                  <a:pt x="216" y="20"/>
                  <a:pt x="227" y="22"/>
                </a:cubicBezTo>
                <a:lnTo>
                  <a:pt x="227" y="0"/>
                </a:lnTo>
                <a:close/>
              </a:path>
            </a:pathLst>
          </a:custGeom>
          <a:solidFill>
            <a:srgbClr val="CADA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675;p39">
            <a:extLst>
              <a:ext uri="{FF2B5EF4-FFF2-40B4-BE49-F238E27FC236}">
                <a16:creationId xmlns:a16="http://schemas.microsoft.com/office/drawing/2014/main" id="{87F64D53-1666-4465-BDE0-C70F43A3BBB2}"/>
              </a:ext>
            </a:extLst>
          </p:cNvPr>
          <p:cNvSpPr/>
          <p:nvPr/>
        </p:nvSpPr>
        <p:spPr>
          <a:xfrm>
            <a:off x="1540837" y="2131848"/>
            <a:ext cx="23444" cy="2479"/>
          </a:xfrm>
          <a:custGeom>
            <a:avLst/>
            <a:gdLst/>
            <a:ahLst/>
            <a:cxnLst/>
            <a:rect l="l" t="t" r="r" b="b"/>
            <a:pathLst>
              <a:path w="227" h="24" extrusionOk="0">
                <a:moveTo>
                  <a:pt x="1" y="0"/>
                </a:moveTo>
                <a:lnTo>
                  <a:pt x="1" y="22"/>
                </a:lnTo>
                <a:cubicBezTo>
                  <a:pt x="12" y="20"/>
                  <a:pt x="24" y="19"/>
                  <a:pt x="36" y="19"/>
                </a:cubicBezTo>
                <a:cubicBezTo>
                  <a:pt x="67" y="19"/>
                  <a:pt x="97" y="23"/>
                  <a:pt x="128" y="23"/>
                </a:cubicBezTo>
                <a:cubicBezTo>
                  <a:pt x="161" y="23"/>
                  <a:pt x="194" y="19"/>
                  <a:pt x="227" y="0"/>
                </a:cubicBezTo>
                <a:close/>
              </a:path>
            </a:pathLst>
          </a:custGeom>
          <a:solidFill>
            <a:srgbClr val="CADA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676;p39">
            <a:extLst>
              <a:ext uri="{FF2B5EF4-FFF2-40B4-BE49-F238E27FC236}">
                <a16:creationId xmlns:a16="http://schemas.microsoft.com/office/drawing/2014/main" id="{203E3A87-366B-43F8-AD54-1FCD363FFD08}"/>
              </a:ext>
            </a:extLst>
          </p:cNvPr>
          <p:cNvSpPr/>
          <p:nvPr/>
        </p:nvSpPr>
        <p:spPr>
          <a:xfrm>
            <a:off x="1067745" y="2163862"/>
            <a:ext cx="1046700" cy="1140681"/>
          </a:xfrm>
          <a:custGeom>
            <a:avLst/>
            <a:gdLst/>
            <a:ahLst/>
            <a:cxnLst/>
            <a:rect l="l" t="t" r="r" b="b"/>
            <a:pathLst>
              <a:path w="10135" h="11045" extrusionOk="0">
                <a:moveTo>
                  <a:pt x="7163" y="1116"/>
                </a:moveTo>
                <a:cubicBezTo>
                  <a:pt x="7206" y="1116"/>
                  <a:pt x="7250" y="1138"/>
                  <a:pt x="7282" y="1159"/>
                </a:cubicBezTo>
                <a:cubicBezTo>
                  <a:pt x="7336" y="1203"/>
                  <a:pt x="7390" y="1257"/>
                  <a:pt x="7466" y="1289"/>
                </a:cubicBezTo>
                <a:cubicBezTo>
                  <a:pt x="7520" y="1322"/>
                  <a:pt x="7542" y="1419"/>
                  <a:pt x="7509" y="1483"/>
                </a:cubicBezTo>
                <a:cubicBezTo>
                  <a:pt x="7492" y="1533"/>
                  <a:pt x="7431" y="1570"/>
                  <a:pt x="7375" y="1570"/>
                </a:cubicBezTo>
                <a:cubicBezTo>
                  <a:pt x="7357" y="1570"/>
                  <a:pt x="7341" y="1567"/>
                  <a:pt x="7326" y="1560"/>
                </a:cubicBezTo>
                <a:cubicBezTo>
                  <a:pt x="7206" y="1516"/>
                  <a:pt x="7110" y="1430"/>
                  <a:pt x="7033" y="1311"/>
                </a:cubicBezTo>
                <a:cubicBezTo>
                  <a:pt x="6980" y="1224"/>
                  <a:pt x="7055" y="1116"/>
                  <a:pt x="7163" y="1116"/>
                </a:cubicBezTo>
                <a:close/>
                <a:moveTo>
                  <a:pt x="1297" y="2777"/>
                </a:moveTo>
                <a:cubicBezTo>
                  <a:pt x="1321" y="2777"/>
                  <a:pt x="1346" y="2782"/>
                  <a:pt x="1372" y="2791"/>
                </a:cubicBezTo>
                <a:cubicBezTo>
                  <a:pt x="1427" y="2813"/>
                  <a:pt x="1448" y="2866"/>
                  <a:pt x="1448" y="2942"/>
                </a:cubicBezTo>
                <a:cubicBezTo>
                  <a:pt x="1448" y="2953"/>
                  <a:pt x="1437" y="2986"/>
                  <a:pt x="1427" y="2996"/>
                </a:cubicBezTo>
                <a:cubicBezTo>
                  <a:pt x="1372" y="3082"/>
                  <a:pt x="1319" y="3158"/>
                  <a:pt x="1264" y="3223"/>
                </a:cubicBezTo>
                <a:cubicBezTo>
                  <a:pt x="1230" y="3265"/>
                  <a:pt x="1186" y="3284"/>
                  <a:pt x="1143" y="3284"/>
                </a:cubicBezTo>
                <a:cubicBezTo>
                  <a:pt x="1118" y="3284"/>
                  <a:pt x="1093" y="3278"/>
                  <a:pt x="1070" y="3266"/>
                </a:cubicBezTo>
                <a:cubicBezTo>
                  <a:pt x="1016" y="3234"/>
                  <a:pt x="983" y="3158"/>
                  <a:pt x="1016" y="3082"/>
                </a:cubicBezTo>
                <a:cubicBezTo>
                  <a:pt x="1060" y="2974"/>
                  <a:pt x="1124" y="2888"/>
                  <a:pt x="1200" y="2813"/>
                </a:cubicBezTo>
                <a:cubicBezTo>
                  <a:pt x="1231" y="2787"/>
                  <a:pt x="1263" y="2777"/>
                  <a:pt x="1297" y="2777"/>
                </a:cubicBezTo>
                <a:close/>
                <a:moveTo>
                  <a:pt x="7801" y="1587"/>
                </a:moveTo>
                <a:cubicBezTo>
                  <a:pt x="7831" y="1587"/>
                  <a:pt x="7863" y="1596"/>
                  <a:pt x="7898" y="1613"/>
                </a:cubicBezTo>
                <a:cubicBezTo>
                  <a:pt x="7952" y="1635"/>
                  <a:pt x="7984" y="1678"/>
                  <a:pt x="8027" y="1721"/>
                </a:cubicBezTo>
                <a:cubicBezTo>
                  <a:pt x="8157" y="1862"/>
                  <a:pt x="8298" y="2013"/>
                  <a:pt x="8428" y="2165"/>
                </a:cubicBezTo>
                <a:cubicBezTo>
                  <a:pt x="8795" y="2553"/>
                  <a:pt x="9011" y="3018"/>
                  <a:pt x="9194" y="3515"/>
                </a:cubicBezTo>
                <a:cubicBezTo>
                  <a:pt x="9216" y="3536"/>
                  <a:pt x="9216" y="3569"/>
                  <a:pt x="9216" y="3579"/>
                </a:cubicBezTo>
                <a:cubicBezTo>
                  <a:pt x="9227" y="3677"/>
                  <a:pt x="9194" y="3731"/>
                  <a:pt x="9129" y="3752"/>
                </a:cubicBezTo>
                <a:cubicBezTo>
                  <a:pt x="9111" y="3758"/>
                  <a:pt x="9093" y="3760"/>
                  <a:pt x="9077" y="3760"/>
                </a:cubicBezTo>
                <a:cubicBezTo>
                  <a:pt x="9028" y="3760"/>
                  <a:pt x="8989" y="3736"/>
                  <a:pt x="8957" y="3687"/>
                </a:cubicBezTo>
                <a:cubicBezTo>
                  <a:pt x="8935" y="3655"/>
                  <a:pt x="8925" y="3612"/>
                  <a:pt x="8913" y="3579"/>
                </a:cubicBezTo>
                <a:cubicBezTo>
                  <a:pt x="8697" y="2996"/>
                  <a:pt x="8384" y="2477"/>
                  <a:pt x="7931" y="2045"/>
                </a:cubicBezTo>
                <a:cubicBezTo>
                  <a:pt x="7855" y="1980"/>
                  <a:pt x="7790" y="1905"/>
                  <a:pt x="7725" y="1840"/>
                </a:cubicBezTo>
                <a:cubicBezTo>
                  <a:pt x="7660" y="1776"/>
                  <a:pt x="7650" y="1711"/>
                  <a:pt x="7693" y="1646"/>
                </a:cubicBezTo>
                <a:cubicBezTo>
                  <a:pt x="7719" y="1607"/>
                  <a:pt x="7757" y="1587"/>
                  <a:pt x="7801" y="1587"/>
                </a:cubicBezTo>
                <a:close/>
                <a:moveTo>
                  <a:pt x="9281" y="4141"/>
                </a:moveTo>
                <a:cubicBezTo>
                  <a:pt x="9357" y="4152"/>
                  <a:pt x="9400" y="4196"/>
                  <a:pt x="9410" y="4271"/>
                </a:cubicBezTo>
                <a:cubicBezTo>
                  <a:pt x="9432" y="4347"/>
                  <a:pt x="9400" y="4444"/>
                  <a:pt x="9443" y="4508"/>
                </a:cubicBezTo>
                <a:cubicBezTo>
                  <a:pt x="9443" y="4595"/>
                  <a:pt x="9410" y="4649"/>
                  <a:pt x="9335" y="4671"/>
                </a:cubicBezTo>
                <a:cubicBezTo>
                  <a:pt x="9319" y="4675"/>
                  <a:pt x="9304" y="4678"/>
                  <a:pt x="9289" y="4678"/>
                </a:cubicBezTo>
                <a:cubicBezTo>
                  <a:pt x="9234" y="4678"/>
                  <a:pt x="9188" y="4646"/>
                  <a:pt x="9162" y="4595"/>
                </a:cubicBezTo>
                <a:cubicBezTo>
                  <a:pt x="9097" y="4476"/>
                  <a:pt x="9108" y="4347"/>
                  <a:pt x="9151" y="4217"/>
                </a:cubicBezTo>
                <a:cubicBezTo>
                  <a:pt x="9173" y="4163"/>
                  <a:pt x="9227" y="4141"/>
                  <a:pt x="9281" y="4141"/>
                </a:cubicBezTo>
                <a:close/>
                <a:moveTo>
                  <a:pt x="9403" y="5112"/>
                </a:moveTo>
                <a:cubicBezTo>
                  <a:pt x="9409" y="5112"/>
                  <a:pt x="9415" y="5113"/>
                  <a:pt x="9422" y="5113"/>
                </a:cubicBezTo>
                <a:cubicBezTo>
                  <a:pt x="9508" y="5125"/>
                  <a:pt x="9551" y="5178"/>
                  <a:pt x="9562" y="5286"/>
                </a:cubicBezTo>
                <a:lnTo>
                  <a:pt x="9562" y="5427"/>
                </a:lnTo>
                <a:lnTo>
                  <a:pt x="9551" y="5427"/>
                </a:lnTo>
                <a:lnTo>
                  <a:pt x="9551" y="5578"/>
                </a:lnTo>
                <a:cubicBezTo>
                  <a:pt x="9540" y="5665"/>
                  <a:pt x="9475" y="5708"/>
                  <a:pt x="9389" y="5708"/>
                </a:cubicBezTo>
                <a:cubicBezTo>
                  <a:pt x="9324" y="5697"/>
                  <a:pt x="9259" y="5654"/>
                  <a:pt x="9259" y="5567"/>
                </a:cubicBezTo>
                <a:cubicBezTo>
                  <a:pt x="9249" y="5470"/>
                  <a:pt x="9249" y="5362"/>
                  <a:pt x="9270" y="5265"/>
                </a:cubicBezTo>
                <a:cubicBezTo>
                  <a:pt x="9290" y="5165"/>
                  <a:pt x="9337" y="5112"/>
                  <a:pt x="9403" y="5112"/>
                </a:cubicBezTo>
                <a:close/>
                <a:moveTo>
                  <a:pt x="961" y="3435"/>
                </a:moveTo>
                <a:cubicBezTo>
                  <a:pt x="972" y="3435"/>
                  <a:pt x="983" y="3436"/>
                  <a:pt x="995" y="3439"/>
                </a:cubicBezTo>
                <a:cubicBezTo>
                  <a:pt x="1081" y="3461"/>
                  <a:pt x="1103" y="3526"/>
                  <a:pt x="1081" y="3623"/>
                </a:cubicBezTo>
                <a:cubicBezTo>
                  <a:pt x="930" y="4336"/>
                  <a:pt x="757" y="5038"/>
                  <a:pt x="822" y="5773"/>
                </a:cubicBezTo>
                <a:cubicBezTo>
                  <a:pt x="854" y="6032"/>
                  <a:pt x="887" y="6280"/>
                  <a:pt x="930" y="6540"/>
                </a:cubicBezTo>
                <a:cubicBezTo>
                  <a:pt x="930" y="6572"/>
                  <a:pt x="940" y="6616"/>
                  <a:pt x="940" y="6648"/>
                </a:cubicBezTo>
                <a:cubicBezTo>
                  <a:pt x="940" y="6712"/>
                  <a:pt x="897" y="6745"/>
                  <a:pt x="843" y="6767"/>
                </a:cubicBezTo>
                <a:cubicBezTo>
                  <a:pt x="833" y="6769"/>
                  <a:pt x="823" y="6769"/>
                  <a:pt x="814" y="6769"/>
                </a:cubicBezTo>
                <a:cubicBezTo>
                  <a:pt x="765" y="6769"/>
                  <a:pt x="730" y="6747"/>
                  <a:pt x="703" y="6702"/>
                </a:cubicBezTo>
                <a:cubicBezTo>
                  <a:pt x="681" y="6669"/>
                  <a:pt x="671" y="6626"/>
                  <a:pt x="659" y="6594"/>
                </a:cubicBezTo>
                <a:cubicBezTo>
                  <a:pt x="584" y="6194"/>
                  <a:pt x="541" y="5795"/>
                  <a:pt x="530" y="5514"/>
                </a:cubicBezTo>
                <a:cubicBezTo>
                  <a:pt x="530" y="4897"/>
                  <a:pt x="627" y="4400"/>
                  <a:pt x="746" y="3915"/>
                </a:cubicBezTo>
                <a:cubicBezTo>
                  <a:pt x="767" y="3795"/>
                  <a:pt x="800" y="3687"/>
                  <a:pt x="822" y="3569"/>
                </a:cubicBezTo>
                <a:cubicBezTo>
                  <a:pt x="840" y="3486"/>
                  <a:pt x="898" y="3435"/>
                  <a:pt x="961" y="3435"/>
                </a:cubicBezTo>
                <a:close/>
                <a:moveTo>
                  <a:pt x="5046" y="939"/>
                </a:moveTo>
                <a:cubicBezTo>
                  <a:pt x="5727" y="939"/>
                  <a:pt x="6365" y="1159"/>
                  <a:pt x="6958" y="1570"/>
                </a:cubicBezTo>
                <a:cubicBezTo>
                  <a:pt x="7790" y="2143"/>
                  <a:pt x="8320" y="2953"/>
                  <a:pt x="8632" y="3903"/>
                </a:cubicBezTo>
                <a:cubicBezTo>
                  <a:pt x="8762" y="4304"/>
                  <a:pt x="8838" y="4714"/>
                  <a:pt x="8870" y="5135"/>
                </a:cubicBezTo>
                <a:cubicBezTo>
                  <a:pt x="8946" y="6270"/>
                  <a:pt x="8719" y="7317"/>
                  <a:pt x="8114" y="8279"/>
                </a:cubicBezTo>
                <a:cubicBezTo>
                  <a:pt x="7638" y="9046"/>
                  <a:pt x="6980" y="9619"/>
                  <a:pt x="6116" y="9900"/>
                </a:cubicBezTo>
                <a:cubicBezTo>
                  <a:pt x="5753" y="10018"/>
                  <a:pt x="5399" y="10076"/>
                  <a:pt x="5054" y="10076"/>
                </a:cubicBezTo>
                <a:cubicBezTo>
                  <a:pt x="4360" y="10076"/>
                  <a:pt x="3704" y="9843"/>
                  <a:pt x="3091" y="9403"/>
                </a:cubicBezTo>
                <a:cubicBezTo>
                  <a:pt x="2323" y="8863"/>
                  <a:pt x="1826" y="8117"/>
                  <a:pt x="1513" y="7242"/>
                </a:cubicBezTo>
                <a:cubicBezTo>
                  <a:pt x="1372" y="6842"/>
                  <a:pt x="1276" y="6421"/>
                  <a:pt x="1243" y="5999"/>
                </a:cubicBezTo>
                <a:cubicBezTo>
                  <a:pt x="1221" y="5816"/>
                  <a:pt x="1221" y="5632"/>
                  <a:pt x="1211" y="5438"/>
                </a:cubicBezTo>
                <a:cubicBezTo>
                  <a:pt x="1232" y="4282"/>
                  <a:pt x="1545" y="3223"/>
                  <a:pt x="2291" y="2305"/>
                </a:cubicBezTo>
                <a:cubicBezTo>
                  <a:pt x="2810" y="1668"/>
                  <a:pt x="3468" y="1214"/>
                  <a:pt x="4279" y="1030"/>
                </a:cubicBezTo>
                <a:cubicBezTo>
                  <a:pt x="4540" y="969"/>
                  <a:pt x="4796" y="939"/>
                  <a:pt x="5046" y="939"/>
                </a:cubicBezTo>
                <a:close/>
                <a:moveTo>
                  <a:pt x="4861" y="1"/>
                </a:moveTo>
                <a:cubicBezTo>
                  <a:pt x="4674" y="1"/>
                  <a:pt x="4487" y="22"/>
                  <a:pt x="4301" y="57"/>
                </a:cubicBezTo>
                <a:cubicBezTo>
                  <a:pt x="3187" y="230"/>
                  <a:pt x="2248" y="738"/>
                  <a:pt x="1492" y="1570"/>
                </a:cubicBezTo>
                <a:cubicBezTo>
                  <a:pt x="498" y="2640"/>
                  <a:pt x="44" y="3925"/>
                  <a:pt x="11" y="5373"/>
                </a:cubicBezTo>
                <a:cubicBezTo>
                  <a:pt x="1" y="5838"/>
                  <a:pt x="66" y="6302"/>
                  <a:pt x="174" y="6756"/>
                </a:cubicBezTo>
                <a:cubicBezTo>
                  <a:pt x="465" y="8009"/>
                  <a:pt x="1070" y="9079"/>
                  <a:pt x="2064" y="9900"/>
                </a:cubicBezTo>
                <a:cubicBezTo>
                  <a:pt x="2979" y="10653"/>
                  <a:pt x="4005" y="11044"/>
                  <a:pt x="5154" y="11044"/>
                </a:cubicBezTo>
                <a:cubicBezTo>
                  <a:pt x="5307" y="11044"/>
                  <a:pt x="5462" y="11037"/>
                  <a:pt x="5619" y="11023"/>
                </a:cubicBezTo>
                <a:cubicBezTo>
                  <a:pt x="6774" y="10904"/>
                  <a:pt x="7758" y="10407"/>
                  <a:pt x="8557" y="9576"/>
                </a:cubicBezTo>
                <a:cubicBezTo>
                  <a:pt x="9594" y="8506"/>
                  <a:pt x="10080" y="7188"/>
                  <a:pt x="10123" y="5718"/>
                </a:cubicBezTo>
                <a:cubicBezTo>
                  <a:pt x="10135" y="5351"/>
                  <a:pt x="10102" y="4995"/>
                  <a:pt x="10037" y="4649"/>
                </a:cubicBezTo>
                <a:cubicBezTo>
                  <a:pt x="9810" y="3266"/>
                  <a:pt x="9194" y="2110"/>
                  <a:pt x="8135" y="1192"/>
                </a:cubicBezTo>
                <a:cubicBezTo>
                  <a:pt x="7228" y="425"/>
                  <a:pt x="6180" y="14"/>
                  <a:pt x="4981" y="4"/>
                </a:cubicBezTo>
                <a:cubicBezTo>
                  <a:pt x="4941" y="2"/>
                  <a:pt x="4901" y="1"/>
                  <a:pt x="4861"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677;p39">
            <a:extLst>
              <a:ext uri="{FF2B5EF4-FFF2-40B4-BE49-F238E27FC236}">
                <a16:creationId xmlns:a16="http://schemas.microsoft.com/office/drawing/2014/main" id="{B260A226-C531-4B11-8E0E-684B65FEFD66}"/>
              </a:ext>
            </a:extLst>
          </p:cNvPr>
          <p:cNvSpPr/>
          <p:nvPr/>
        </p:nvSpPr>
        <p:spPr>
          <a:xfrm>
            <a:off x="1192705" y="2260836"/>
            <a:ext cx="799045" cy="943630"/>
          </a:xfrm>
          <a:custGeom>
            <a:avLst/>
            <a:gdLst/>
            <a:ahLst/>
            <a:cxnLst/>
            <a:rect l="l" t="t" r="r" b="b"/>
            <a:pathLst>
              <a:path w="7737" h="9137" extrusionOk="0">
                <a:moveTo>
                  <a:pt x="3831" y="303"/>
                </a:moveTo>
                <a:cubicBezTo>
                  <a:pt x="4488" y="303"/>
                  <a:pt x="5111" y="534"/>
                  <a:pt x="5694" y="966"/>
                </a:cubicBezTo>
                <a:cubicBezTo>
                  <a:pt x="6461" y="1550"/>
                  <a:pt x="6925" y="2338"/>
                  <a:pt x="7185" y="3257"/>
                </a:cubicBezTo>
                <a:cubicBezTo>
                  <a:pt x="7314" y="3721"/>
                  <a:pt x="7369" y="4099"/>
                  <a:pt x="7369" y="4423"/>
                </a:cubicBezTo>
                <a:cubicBezTo>
                  <a:pt x="7369" y="5590"/>
                  <a:pt x="7120" y="6486"/>
                  <a:pt x="6569" y="7297"/>
                </a:cubicBezTo>
                <a:cubicBezTo>
                  <a:pt x="6061" y="8032"/>
                  <a:pt x="5391" y="8550"/>
                  <a:pt x="4517" y="8755"/>
                </a:cubicBezTo>
                <a:cubicBezTo>
                  <a:pt x="4295" y="8807"/>
                  <a:pt x="4076" y="8832"/>
                  <a:pt x="3859" y="8832"/>
                </a:cubicBezTo>
                <a:cubicBezTo>
                  <a:pt x="3442" y="8832"/>
                  <a:pt x="3035" y="8739"/>
                  <a:pt x="2637" y="8561"/>
                </a:cubicBezTo>
                <a:cubicBezTo>
                  <a:pt x="1859" y="8205"/>
                  <a:pt x="1297" y="7621"/>
                  <a:pt x="887" y="6865"/>
                </a:cubicBezTo>
                <a:cubicBezTo>
                  <a:pt x="551" y="6260"/>
                  <a:pt x="378" y="5601"/>
                  <a:pt x="325" y="4899"/>
                </a:cubicBezTo>
                <a:cubicBezTo>
                  <a:pt x="238" y="3786"/>
                  <a:pt x="487" y="2748"/>
                  <a:pt x="1113" y="1819"/>
                </a:cubicBezTo>
                <a:cubicBezTo>
                  <a:pt x="1545" y="1204"/>
                  <a:pt x="2097" y="729"/>
                  <a:pt x="2820" y="480"/>
                </a:cubicBezTo>
                <a:cubicBezTo>
                  <a:pt x="3166" y="361"/>
                  <a:pt x="3503" y="303"/>
                  <a:pt x="3831" y="303"/>
                </a:cubicBezTo>
                <a:close/>
                <a:moveTo>
                  <a:pt x="3836" y="0"/>
                </a:moveTo>
                <a:cubicBezTo>
                  <a:pt x="3586" y="0"/>
                  <a:pt x="3330" y="30"/>
                  <a:pt x="3069" y="91"/>
                </a:cubicBezTo>
                <a:cubicBezTo>
                  <a:pt x="2258" y="275"/>
                  <a:pt x="1600" y="729"/>
                  <a:pt x="1081" y="1366"/>
                </a:cubicBezTo>
                <a:cubicBezTo>
                  <a:pt x="335" y="2284"/>
                  <a:pt x="22" y="3343"/>
                  <a:pt x="1" y="4499"/>
                </a:cubicBezTo>
                <a:cubicBezTo>
                  <a:pt x="11" y="4693"/>
                  <a:pt x="11" y="4877"/>
                  <a:pt x="33" y="5060"/>
                </a:cubicBezTo>
                <a:cubicBezTo>
                  <a:pt x="66" y="5482"/>
                  <a:pt x="162" y="5903"/>
                  <a:pt x="303" y="6303"/>
                </a:cubicBezTo>
                <a:cubicBezTo>
                  <a:pt x="616" y="7178"/>
                  <a:pt x="1113" y="7924"/>
                  <a:pt x="1881" y="8464"/>
                </a:cubicBezTo>
                <a:cubicBezTo>
                  <a:pt x="2494" y="8904"/>
                  <a:pt x="3150" y="9137"/>
                  <a:pt x="3844" y="9137"/>
                </a:cubicBezTo>
                <a:cubicBezTo>
                  <a:pt x="4189" y="9137"/>
                  <a:pt x="4543" y="9079"/>
                  <a:pt x="4906" y="8961"/>
                </a:cubicBezTo>
                <a:cubicBezTo>
                  <a:pt x="5770" y="8680"/>
                  <a:pt x="6428" y="8107"/>
                  <a:pt x="6904" y="7340"/>
                </a:cubicBezTo>
                <a:cubicBezTo>
                  <a:pt x="7509" y="6378"/>
                  <a:pt x="7736" y="5331"/>
                  <a:pt x="7660" y="4196"/>
                </a:cubicBezTo>
                <a:cubicBezTo>
                  <a:pt x="7628" y="3775"/>
                  <a:pt x="7552" y="3365"/>
                  <a:pt x="7422" y="2964"/>
                </a:cubicBezTo>
                <a:cubicBezTo>
                  <a:pt x="7110" y="2014"/>
                  <a:pt x="6580" y="1204"/>
                  <a:pt x="5748" y="631"/>
                </a:cubicBezTo>
                <a:cubicBezTo>
                  <a:pt x="5155" y="220"/>
                  <a:pt x="4517" y="0"/>
                  <a:pt x="383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8;p39">
            <a:extLst>
              <a:ext uri="{FF2B5EF4-FFF2-40B4-BE49-F238E27FC236}">
                <a16:creationId xmlns:a16="http://schemas.microsoft.com/office/drawing/2014/main" id="{53D55F89-36B0-426D-9E02-63BFB5C3D751}"/>
              </a:ext>
            </a:extLst>
          </p:cNvPr>
          <p:cNvSpPr/>
          <p:nvPr/>
        </p:nvSpPr>
        <p:spPr>
          <a:xfrm>
            <a:off x="1122376" y="2518501"/>
            <a:ext cx="59280" cy="344528"/>
          </a:xfrm>
          <a:custGeom>
            <a:avLst/>
            <a:gdLst/>
            <a:ahLst/>
            <a:cxnLst/>
            <a:rect l="l" t="t" r="r" b="b"/>
            <a:pathLst>
              <a:path w="574" h="3336" extrusionOk="0">
                <a:moveTo>
                  <a:pt x="432" y="1"/>
                </a:moveTo>
                <a:cubicBezTo>
                  <a:pt x="369" y="1"/>
                  <a:pt x="311" y="52"/>
                  <a:pt x="293" y="135"/>
                </a:cubicBezTo>
                <a:cubicBezTo>
                  <a:pt x="271" y="253"/>
                  <a:pt x="238" y="361"/>
                  <a:pt x="217" y="481"/>
                </a:cubicBezTo>
                <a:cubicBezTo>
                  <a:pt x="98" y="966"/>
                  <a:pt x="1" y="1463"/>
                  <a:pt x="1" y="2080"/>
                </a:cubicBezTo>
                <a:cubicBezTo>
                  <a:pt x="12" y="2361"/>
                  <a:pt x="55" y="2760"/>
                  <a:pt x="130" y="3160"/>
                </a:cubicBezTo>
                <a:cubicBezTo>
                  <a:pt x="142" y="3192"/>
                  <a:pt x="152" y="3235"/>
                  <a:pt x="174" y="3268"/>
                </a:cubicBezTo>
                <a:cubicBezTo>
                  <a:pt x="201" y="3313"/>
                  <a:pt x="236" y="3335"/>
                  <a:pt x="285" y="3335"/>
                </a:cubicBezTo>
                <a:cubicBezTo>
                  <a:pt x="294" y="3335"/>
                  <a:pt x="304" y="3335"/>
                  <a:pt x="314" y="3333"/>
                </a:cubicBezTo>
                <a:cubicBezTo>
                  <a:pt x="368" y="3311"/>
                  <a:pt x="411" y="3278"/>
                  <a:pt x="411" y="3214"/>
                </a:cubicBezTo>
                <a:cubicBezTo>
                  <a:pt x="411" y="3182"/>
                  <a:pt x="401" y="3138"/>
                  <a:pt x="401" y="3106"/>
                </a:cubicBezTo>
                <a:cubicBezTo>
                  <a:pt x="358" y="2846"/>
                  <a:pt x="325" y="2598"/>
                  <a:pt x="293" y="2339"/>
                </a:cubicBezTo>
                <a:cubicBezTo>
                  <a:pt x="228" y="1604"/>
                  <a:pt x="401" y="902"/>
                  <a:pt x="552" y="189"/>
                </a:cubicBezTo>
                <a:cubicBezTo>
                  <a:pt x="574" y="92"/>
                  <a:pt x="552" y="27"/>
                  <a:pt x="466" y="5"/>
                </a:cubicBezTo>
                <a:cubicBezTo>
                  <a:pt x="454" y="2"/>
                  <a:pt x="443" y="1"/>
                  <a:pt x="43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9;p39">
            <a:extLst>
              <a:ext uri="{FF2B5EF4-FFF2-40B4-BE49-F238E27FC236}">
                <a16:creationId xmlns:a16="http://schemas.microsoft.com/office/drawing/2014/main" id="{9C895C7E-29B5-43A4-97DD-780D6BB9E9A5}"/>
              </a:ext>
            </a:extLst>
          </p:cNvPr>
          <p:cNvSpPr/>
          <p:nvPr/>
        </p:nvSpPr>
        <p:spPr>
          <a:xfrm>
            <a:off x="1857679" y="2327757"/>
            <a:ext cx="163072" cy="224521"/>
          </a:xfrm>
          <a:custGeom>
            <a:avLst/>
            <a:gdLst/>
            <a:ahLst/>
            <a:cxnLst/>
            <a:rect l="l" t="t" r="r" b="b"/>
            <a:pathLst>
              <a:path w="1579" h="2174" extrusionOk="0">
                <a:moveTo>
                  <a:pt x="152" y="0"/>
                </a:moveTo>
                <a:cubicBezTo>
                  <a:pt x="108" y="0"/>
                  <a:pt x="70" y="20"/>
                  <a:pt x="44" y="59"/>
                </a:cubicBezTo>
                <a:cubicBezTo>
                  <a:pt x="1" y="124"/>
                  <a:pt x="11" y="189"/>
                  <a:pt x="76" y="253"/>
                </a:cubicBezTo>
                <a:cubicBezTo>
                  <a:pt x="141" y="318"/>
                  <a:pt x="206" y="393"/>
                  <a:pt x="282" y="458"/>
                </a:cubicBezTo>
                <a:cubicBezTo>
                  <a:pt x="735" y="890"/>
                  <a:pt x="1048" y="1409"/>
                  <a:pt x="1264" y="1992"/>
                </a:cubicBezTo>
                <a:cubicBezTo>
                  <a:pt x="1276" y="2025"/>
                  <a:pt x="1286" y="2068"/>
                  <a:pt x="1308" y="2100"/>
                </a:cubicBezTo>
                <a:cubicBezTo>
                  <a:pt x="1340" y="2149"/>
                  <a:pt x="1379" y="2173"/>
                  <a:pt x="1428" y="2173"/>
                </a:cubicBezTo>
                <a:cubicBezTo>
                  <a:pt x="1444" y="2173"/>
                  <a:pt x="1462" y="2171"/>
                  <a:pt x="1480" y="2165"/>
                </a:cubicBezTo>
                <a:cubicBezTo>
                  <a:pt x="1545" y="2144"/>
                  <a:pt x="1578" y="2090"/>
                  <a:pt x="1567" y="1992"/>
                </a:cubicBezTo>
                <a:cubicBezTo>
                  <a:pt x="1567" y="1982"/>
                  <a:pt x="1567" y="1949"/>
                  <a:pt x="1545" y="1928"/>
                </a:cubicBezTo>
                <a:cubicBezTo>
                  <a:pt x="1362" y="1431"/>
                  <a:pt x="1146" y="966"/>
                  <a:pt x="779" y="578"/>
                </a:cubicBezTo>
                <a:cubicBezTo>
                  <a:pt x="649" y="426"/>
                  <a:pt x="508" y="275"/>
                  <a:pt x="378" y="134"/>
                </a:cubicBezTo>
                <a:cubicBezTo>
                  <a:pt x="335" y="91"/>
                  <a:pt x="303" y="48"/>
                  <a:pt x="249" y="26"/>
                </a:cubicBezTo>
                <a:cubicBezTo>
                  <a:pt x="214" y="9"/>
                  <a:pt x="182" y="0"/>
                  <a:pt x="152" y="0"/>
                </a:cubicBezTo>
                <a:close/>
              </a:path>
            </a:pathLst>
          </a:custGeom>
          <a:solidFill>
            <a:srgbClr val="0202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80;p39">
            <a:extLst>
              <a:ext uri="{FF2B5EF4-FFF2-40B4-BE49-F238E27FC236}">
                <a16:creationId xmlns:a16="http://schemas.microsoft.com/office/drawing/2014/main" id="{EAA4FAC6-D542-4BD7-89ED-CFCD8F591ADD}"/>
              </a:ext>
            </a:extLst>
          </p:cNvPr>
          <p:cNvSpPr/>
          <p:nvPr/>
        </p:nvSpPr>
        <p:spPr>
          <a:xfrm>
            <a:off x="2022812" y="2691793"/>
            <a:ext cx="32428" cy="61656"/>
          </a:xfrm>
          <a:custGeom>
            <a:avLst/>
            <a:gdLst/>
            <a:ahLst/>
            <a:cxnLst/>
            <a:rect l="l" t="t" r="r" b="b"/>
            <a:pathLst>
              <a:path w="314" h="597" extrusionOk="0">
                <a:moveTo>
                  <a:pt x="155" y="0"/>
                </a:moveTo>
                <a:cubicBezTo>
                  <a:pt x="89" y="0"/>
                  <a:pt x="42" y="53"/>
                  <a:pt x="22" y="153"/>
                </a:cubicBezTo>
                <a:cubicBezTo>
                  <a:pt x="1" y="250"/>
                  <a:pt x="1" y="358"/>
                  <a:pt x="11" y="455"/>
                </a:cubicBezTo>
                <a:cubicBezTo>
                  <a:pt x="11" y="542"/>
                  <a:pt x="76" y="585"/>
                  <a:pt x="141" y="596"/>
                </a:cubicBezTo>
                <a:cubicBezTo>
                  <a:pt x="227" y="596"/>
                  <a:pt x="292" y="553"/>
                  <a:pt x="303" y="466"/>
                </a:cubicBezTo>
                <a:lnTo>
                  <a:pt x="303" y="315"/>
                </a:lnTo>
                <a:lnTo>
                  <a:pt x="314" y="315"/>
                </a:lnTo>
                <a:lnTo>
                  <a:pt x="314" y="174"/>
                </a:lnTo>
                <a:cubicBezTo>
                  <a:pt x="303" y="66"/>
                  <a:pt x="260" y="13"/>
                  <a:pt x="174" y="1"/>
                </a:cubicBezTo>
                <a:cubicBezTo>
                  <a:pt x="167" y="1"/>
                  <a:pt x="161" y="0"/>
                  <a:pt x="155"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681;p39">
            <a:extLst>
              <a:ext uri="{FF2B5EF4-FFF2-40B4-BE49-F238E27FC236}">
                <a16:creationId xmlns:a16="http://schemas.microsoft.com/office/drawing/2014/main" id="{5FA0BC06-DEA5-4F96-BB8C-68A1CAAB6304}"/>
              </a:ext>
            </a:extLst>
          </p:cNvPr>
          <p:cNvSpPr/>
          <p:nvPr/>
        </p:nvSpPr>
        <p:spPr>
          <a:xfrm>
            <a:off x="1788485" y="2279116"/>
            <a:ext cx="58144" cy="46991"/>
          </a:xfrm>
          <a:custGeom>
            <a:avLst/>
            <a:gdLst/>
            <a:ahLst/>
            <a:cxnLst/>
            <a:rect l="l" t="t" r="r" b="b"/>
            <a:pathLst>
              <a:path w="563" h="455" extrusionOk="0">
                <a:moveTo>
                  <a:pt x="184" y="0"/>
                </a:moveTo>
                <a:cubicBezTo>
                  <a:pt x="76" y="0"/>
                  <a:pt x="1" y="108"/>
                  <a:pt x="54" y="195"/>
                </a:cubicBezTo>
                <a:cubicBezTo>
                  <a:pt x="131" y="314"/>
                  <a:pt x="227" y="400"/>
                  <a:pt x="347" y="444"/>
                </a:cubicBezTo>
                <a:cubicBezTo>
                  <a:pt x="362" y="451"/>
                  <a:pt x="378" y="454"/>
                  <a:pt x="396" y="454"/>
                </a:cubicBezTo>
                <a:cubicBezTo>
                  <a:pt x="452" y="454"/>
                  <a:pt x="513" y="417"/>
                  <a:pt x="530" y="367"/>
                </a:cubicBezTo>
                <a:cubicBezTo>
                  <a:pt x="563" y="303"/>
                  <a:pt x="541" y="206"/>
                  <a:pt x="487" y="173"/>
                </a:cubicBezTo>
                <a:cubicBezTo>
                  <a:pt x="411" y="141"/>
                  <a:pt x="357" y="87"/>
                  <a:pt x="303" y="43"/>
                </a:cubicBezTo>
                <a:cubicBezTo>
                  <a:pt x="271" y="22"/>
                  <a:pt x="227" y="0"/>
                  <a:pt x="184" y="0"/>
                </a:cubicBezTo>
                <a:close/>
              </a:path>
            </a:pathLst>
          </a:custGeom>
          <a:solidFill>
            <a:srgbClr val="0202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682;p39">
            <a:extLst>
              <a:ext uri="{FF2B5EF4-FFF2-40B4-BE49-F238E27FC236}">
                <a16:creationId xmlns:a16="http://schemas.microsoft.com/office/drawing/2014/main" id="{0E1772C4-0BB6-4D66-AC6C-647A4740F774}"/>
              </a:ext>
            </a:extLst>
          </p:cNvPr>
          <p:cNvSpPr/>
          <p:nvPr/>
        </p:nvSpPr>
        <p:spPr>
          <a:xfrm>
            <a:off x="1169261" y="2450548"/>
            <a:ext cx="48127" cy="52464"/>
          </a:xfrm>
          <a:custGeom>
            <a:avLst/>
            <a:gdLst/>
            <a:ahLst/>
            <a:cxnLst/>
            <a:rect l="l" t="t" r="r" b="b"/>
            <a:pathLst>
              <a:path w="466" h="508" extrusionOk="0">
                <a:moveTo>
                  <a:pt x="314" y="1"/>
                </a:moveTo>
                <a:cubicBezTo>
                  <a:pt x="280" y="1"/>
                  <a:pt x="248" y="11"/>
                  <a:pt x="217" y="37"/>
                </a:cubicBezTo>
                <a:cubicBezTo>
                  <a:pt x="141" y="112"/>
                  <a:pt x="77" y="198"/>
                  <a:pt x="33" y="306"/>
                </a:cubicBezTo>
                <a:cubicBezTo>
                  <a:pt x="0" y="382"/>
                  <a:pt x="33" y="458"/>
                  <a:pt x="87" y="490"/>
                </a:cubicBezTo>
                <a:cubicBezTo>
                  <a:pt x="110" y="502"/>
                  <a:pt x="135" y="508"/>
                  <a:pt x="160" y="508"/>
                </a:cubicBezTo>
                <a:cubicBezTo>
                  <a:pt x="203" y="508"/>
                  <a:pt x="247" y="489"/>
                  <a:pt x="281" y="447"/>
                </a:cubicBezTo>
                <a:cubicBezTo>
                  <a:pt x="336" y="382"/>
                  <a:pt x="389" y="306"/>
                  <a:pt x="444" y="220"/>
                </a:cubicBezTo>
                <a:cubicBezTo>
                  <a:pt x="454" y="210"/>
                  <a:pt x="465" y="177"/>
                  <a:pt x="465" y="166"/>
                </a:cubicBezTo>
                <a:cubicBezTo>
                  <a:pt x="465" y="90"/>
                  <a:pt x="444" y="37"/>
                  <a:pt x="389" y="15"/>
                </a:cubicBezTo>
                <a:cubicBezTo>
                  <a:pt x="363" y="6"/>
                  <a:pt x="338" y="1"/>
                  <a:pt x="31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683;p39">
            <a:extLst>
              <a:ext uri="{FF2B5EF4-FFF2-40B4-BE49-F238E27FC236}">
                <a16:creationId xmlns:a16="http://schemas.microsoft.com/office/drawing/2014/main" id="{431535AD-E989-4995-8D03-9F2AEAE1C406}"/>
              </a:ext>
            </a:extLst>
          </p:cNvPr>
          <p:cNvSpPr/>
          <p:nvPr/>
        </p:nvSpPr>
        <p:spPr>
          <a:xfrm>
            <a:off x="2007217" y="2591516"/>
            <a:ext cx="35837" cy="55459"/>
          </a:xfrm>
          <a:custGeom>
            <a:avLst/>
            <a:gdLst/>
            <a:ahLst/>
            <a:cxnLst/>
            <a:rect l="l" t="t" r="r" b="b"/>
            <a:pathLst>
              <a:path w="347" h="537" extrusionOk="0">
                <a:moveTo>
                  <a:pt x="184" y="0"/>
                </a:moveTo>
                <a:cubicBezTo>
                  <a:pt x="130" y="0"/>
                  <a:pt x="76" y="22"/>
                  <a:pt x="54" y="76"/>
                </a:cubicBezTo>
                <a:cubicBezTo>
                  <a:pt x="11" y="206"/>
                  <a:pt x="0" y="335"/>
                  <a:pt x="65" y="454"/>
                </a:cubicBezTo>
                <a:cubicBezTo>
                  <a:pt x="91" y="505"/>
                  <a:pt x="137" y="537"/>
                  <a:pt x="192" y="537"/>
                </a:cubicBezTo>
                <a:cubicBezTo>
                  <a:pt x="207" y="537"/>
                  <a:pt x="222" y="534"/>
                  <a:pt x="238" y="530"/>
                </a:cubicBezTo>
                <a:cubicBezTo>
                  <a:pt x="313" y="508"/>
                  <a:pt x="346" y="454"/>
                  <a:pt x="346" y="367"/>
                </a:cubicBezTo>
                <a:cubicBezTo>
                  <a:pt x="303" y="303"/>
                  <a:pt x="335" y="206"/>
                  <a:pt x="313" y="130"/>
                </a:cubicBezTo>
                <a:cubicBezTo>
                  <a:pt x="303" y="55"/>
                  <a:pt x="260" y="11"/>
                  <a:pt x="18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684;p39">
            <a:extLst>
              <a:ext uri="{FF2B5EF4-FFF2-40B4-BE49-F238E27FC236}">
                <a16:creationId xmlns:a16="http://schemas.microsoft.com/office/drawing/2014/main" id="{1550644B-6337-4EB6-8327-D840B728E157}"/>
              </a:ext>
            </a:extLst>
          </p:cNvPr>
          <p:cNvSpPr/>
          <p:nvPr/>
        </p:nvSpPr>
        <p:spPr>
          <a:xfrm>
            <a:off x="1335531" y="2623736"/>
            <a:ext cx="514417" cy="40381"/>
          </a:xfrm>
          <a:custGeom>
            <a:avLst/>
            <a:gdLst/>
            <a:ahLst/>
            <a:cxnLst/>
            <a:rect l="l" t="t" r="r" b="b"/>
            <a:pathLst>
              <a:path w="4981" h="391" extrusionOk="0">
                <a:moveTo>
                  <a:pt x="4814" y="0"/>
                </a:moveTo>
                <a:cubicBezTo>
                  <a:pt x="4805" y="0"/>
                  <a:pt x="4796" y="1"/>
                  <a:pt x="4786" y="2"/>
                </a:cubicBezTo>
                <a:cubicBezTo>
                  <a:pt x="4678" y="2"/>
                  <a:pt x="4570" y="2"/>
                  <a:pt x="4462" y="12"/>
                </a:cubicBezTo>
                <a:cubicBezTo>
                  <a:pt x="4268" y="12"/>
                  <a:pt x="4073" y="8"/>
                  <a:pt x="3879" y="8"/>
                </a:cubicBezTo>
                <a:cubicBezTo>
                  <a:pt x="3782" y="8"/>
                  <a:pt x="3685" y="9"/>
                  <a:pt x="3587" y="12"/>
                </a:cubicBezTo>
                <a:cubicBezTo>
                  <a:pt x="2874" y="34"/>
                  <a:pt x="2161" y="67"/>
                  <a:pt x="1448" y="88"/>
                </a:cubicBezTo>
                <a:cubicBezTo>
                  <a:pt x="1048" y="99"/>
                  <a:pt x="649" y="99"/>
                  <a:pt x="238" y="110"/>
                </a:cubicBezTo>
                <a:cubicBezTo>
                  <a:pt x="216" y="110"/>
                  <a:pt x="190" y="105"/>
                  <a:pt x="165" y="105"/>
                </a:cubicBezTo>
                <a:cubicBezTo>
                  <a:pt x="153" y="105"/>
                  <a:pt x="141" y="106"/>
                  <a:pt x="130" y="110"/>
                </a:cubicBezTo>
                <a:cubicBezTo>
                  <a:pt x="54" y="120"/>
                  <a:pt x="11" y="164"/>
                  <a:pt x="1" y="240"/>
                </a:cubicBezTo>
                <a:cubicBezTo>
                  <a:pt x="1" y="304"/>
                  <a:pt x="44" y="348"/>
                  <a:pt x="97" y="369"/>
                </a:cubicBezTo>
                <a:cubicBezTo>
                  <a:pt x="141" y="391"/>
                  <a:pt x="174" y="391"/>
                  <a:pt x="217" y="391"/>
                </a:cubicBezTo>
                <a:lnTo>
                  <a:pt x="659" y="391"/>
                </a:lnTo>
                <a:cubicBezTo>
                  <a:pt x="1405" y="391"/>
                  <a:pt x="2140" y="348"/>
                  <a:pt x="2885" y="336"/>
                </a:cubicBezTo>
                <a:cubicBezTo>
                  <a:pt x="2971" y="333"/>
                  <a:pt x="3058" y="332"/>
                  <a:pt x="3144" y="332"/>
                </a:cubicBezTo>
                <a:cubicBezTo>
                  <a:pt x="3316" y="332"/>
                  <a:pt x="3486" y="336"/>
                  <a:pt x="3652" y="336"/>
                </a:cubicBezTo>
                <a:lnTo>
                  <a:pt x="3652" y="304"/>
                </a:lnTo>
                <a:lnTo>
                  <a:pt x="4484" y="304"/>
                </a:lnTo>
                <a:cubicBezTo>
                  <a:pt x="4592" y="304"/>
                  <a:pt x="4700" y="304"/>
                  <a:pt x="4808" y="293"/>
                </a:cubicBezTo>
                <a:cubicBezTo>
                  <a:pt x="4927" y="283"/>
                  <a:pt x="4981" y="218"/>
                  <a:pt x="4970" y="132"/>
                </a:cubicBezTo>
                <a:cubicBezTo>
                  <a:pt x="4960" y="53"/>
                  <a:pt x="4905" y="0"/>
                  <a:pt x="481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685;p39">
            <a:extLst>
              <a:ext uri="{FF2B5EF4-FFF2-40B4-BE49-F238E27FC236}">
                <a16:creationId xmlns:a16="http://schemas.microsoft.com/office/drawing/2014/main" id="{CE58A139-3984-4560-BEBE-EB2D77CD4E60}"/>
              </a:ext>
            </a:extLst>
          </p:cNvPr>
          <p:cNvSpPr/>
          <p:nvPr/>
        </p:nvSpPr>
        <p:spPr>
          <a:xfrm>
            <a:off x="1341108" y="2811177"/>
            <a:ext cx="492212" cy="42653"/>
          </a:xfrm>
          <a:custGeom>
            <a:avLst/>
            <a:gdLst/>
            <a:ahLst/>
            <a:cxnLst/>
            <a:rect l="l" t="t" r="r" b="b"/>
            <a:pathLst>
              <a:path w="4766" h="413" extrusionOk="0">
                <a:moveTo>
                  <a:pt x="4597" y="0"/>
                </a:moveTo>
                <a:cubicBezTo>
                  <a:pt x="4589" y="0"/>
                  <a:pt x="4580" y="1"/>
                  <a:pt x="4571" y="2"/>
                </a:cubicBezTo>
                <a:cubicBezTo>
                  <a:pt x="4516" y="2"/>
                  <a:pt x="4463" y="23"/>
                  <a:pt x="4408" y="23"/>
                </a:cubicBezTo>
                <a:cubicBezTo>
                  <a:pt x="3825" y="45"/>
                  <a:pt x="3241" y="45"/>
                  <a:pt x="2648" y="77"/>
                </a:cubicBezTo>
                <a:cubicBezTo>
                  <a:pt x="2053" y="99"/>
                  <a:pt x="1448" y="99"/>
                  <a:pt x="811" y="120"/>
                </a:cubicBezTo>
                <a:lnTo>
                  <a:pt x="238" y="120"/>
                </a:lnTo>
                <a:cubicBezTo>
                  <a:pt x="216" y="120"/>
                  <a:pt x="184" y="110"/>
                  <a:pt x="163" y="110"/>
                </a:cubicBezTo>
                <a:cubicBezTo>
                  <a:pt x="65" y="120"/>
                  <a:pt x="11" y="175"/>
                  <a:pt x="0" y="250"/>
                </a:cubicBezTo>
                <a:cubicBezTo>
                  <a:pt x="0" y="336"/>
                  <a:pt x="55" y="391"/>
                  <a:pt x="151" y="401"/>
                </a:cubicBezTo>
                <a:lnTo>
                  <a:pt x="216" y="401"/>
                </a:lnTo>
                <a:cubicBezTo>
                  <a:pt x="432" y="412"/>
                  <a:pt x="648" y="412"/>
                  <a:pt x="876" y="412"/>
                </a:cubicBezTo>
                <a:cubicBezTo>
                  <a:pt x="1534" y="391"/>
                  <a:pt x="2204" y="369"/>
                  <a:pt x="2874" y="348"/>
                </a:cubicBezTo>
                <a:cubicBezTo>
                  <a:pt x="3404" y="336"/>
                  <a:pt x="3933" y="326"/>
                  <a:pt x="4451" y="315"/>
                </a:cubicBezTo>
                <a:cubicBezTo>
                  <a:pt x="4527" y="315"/>
                  <a:pt x="4592" y="315"/>
                  <a:pt x="4657" y="283"/>
                </a:cubicBezTo>
                <a:cubicBezTo>
                  <a:pt x="4732" y="240"/>
                  <a:pt x="4765" y="175"/>
                  <a:pt x="4743" y="99"/>
                </a:cubicBezTo>
                <a:cubicBezTo>
                  <a:pt x="4724" y="41"/>
                  <a:pt x="4670" y="0"/>
                  <a:pt x="459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686;p39">
            <a:extLst>
              <a:ext uri="{FF2B5EF4-FFF2-40B4-BE49-F238E27FC236}">
                <a16:creationId xmlns:a16="http://schemas.microsoft.com/office/drawing/2014/main" id="{AF68DDA5-7689-40FB-A217-0392DE5386D7}"/>
              </a:ext>
            </a:extLst>
          </p:cNvPr>
          <p:cNvSpPr/>
          <p:nvPr/>
        </p:nvSpPr>
        <p:spPr>
          <a:xfrm>
            <a:off x="1491783" y="2485041"/>
            <a:ext cx="174123" cy="31809"/>
          </a:xfrm>
          <a:custGeom>
            <a:avLst/>
            <a:gdLst/>
            <a:ahLst/>
            <a:cxnLst/>
            <a:rect l="l" t="t" r="r" b="b"/>
            <a:pathLst>
              <a:path w="1686" h="308" extrusionOk="0">
                <a:moveTo>
                  <a:pt x="1520" y="0"/>
                </a:moveTo>
                <a:cubicBezTo>
                  <a:pt x="1503" y="0"/>
                  <a:pt x="1484" y="5"/>
                  <a:pt x="1469" y="5"/>
                </a:cubicBezTo>
                <a:lnTo>
                  <a:pt x="507" y="5"/>
                </a:lnTo>
                <a:cubicBezTo>
                  <a:pt x="389" y="5"/>
                  <a:pt x="270" y="5"/>
                  <a:pt x="151" y="16"/>
                </a:cubicBezTo>
                <a:cubicBezTo>
                  <a:pt x="54" y="16"/>
                  <a:pt x="0" y="80"/>
                  <a:pt x="0" y="156"/>
                </a:cubicBezTo>
                <a:cubicBezTo>
                  <a:pt x="0" y="232"/>
                  <a:pt x="54" y="286"/>
                  <a:pt x="140" y="308"/>
                </a:cubicBezTo>
                <a:lnTo>
                  <a:pt x="843" y="308"/>
                </a:lnTo>
                <a:lnTo>
                  <a:pt x="843" y="296"/>
                </a:lnTo>
                <a:lnTo>
                  <a:pt x="1393" y="296"/>
                </a:lnTo>
                <a:cubicBezTo>
                  <a:pt x="1448" y="296"/>
                  <a:pt x="1501" y="296"/>
                  <a:pt x="1556" y="286"/>
                </a:cubicBezTo>
                <a:cubicBezTo>
                  <a:pt x="1631" y="275"/>
                  <a:pt x="1686" y="210"/>
                  <a:pt x="1686" y="135"/>
                </a:cubicBezTo>
                <a:cubicBezTo>
                  <a:pt x="1674" y="70"/>
                  <a:pt x="1631" y="16"/>
                  <a:pt x="1545" y="5"/>
                </a:cubicBezTo>
                <a:cubicBezTo>
                  <a:pt x="1537" y="1"/>
                  <a:pt x="1529" y="0"/>
                  <a:pt x="1520"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687;p39">
            <a:extLst>
              <a:ext uri="{FF2B5EF4-FFF2-40B4-BE49-F238E27FC236}">
                <a16:creationId xmlns:a16="http://schemas.microsoft.com/office/drawing/2014/main" id="{18E3F733-3263-4001-9AE6-148849575716}"/>
              </a:ext>
            </a:extLst>
          </p:cNvPr>
          <p:cNvSpPr/>
          <p:nvPr/>
        </p:nvSpPr>
        <p:spPr>
          <a:xfrm>
            <a:off x="1519563" y="2960818"/>
            <a:ext cx="141901" cy="33771"/>
          </a:xfrm>
          <a:custGeom>
            <a:avLst/>
            <a:gdLst/>
            <a:ahLst/>
            <a:cxnLst/>
            <a:rect l="l" t="t" r="r" b="b"/>
            <a:pathLst>
              <a:path w="1374" h="327" extrusionOk="0">
                <a:moveTo>
                  <a:pt x="1146" y="1"/>
                </a:moveTo>
                <a:cubicBezTo>
                  <a:pt x="833" y="1"/>
                  <a:pt x="531" y="33"/>
                  <a:pt x="217" y="33"/>
                </a:cubicBezTo>
                <a:cubicBezTo>
                  <a:pt x="174" y="33"/>
                  <a:pt x="130" y="33"/>
                  <a:pt x="98" y="65"/>
                </a:cubicBezTo>
                <a:cubicBezTo>
                  <a:pt x="1" y="130"/>
                  <a:pt x="1" y="249"/>
                  <a:pt x="98" y="303"/>
                </a:cubicBezTo>
                <a:cubicBezTo>
                  <a:pt x="142" y="325"/>
                  <a:pt x="185" y="325"/>
                  <a:pt x="228" y="325"/>
                </a:cubicBezTo>
                <a:cubicBezTo>
                  <a:pt x="292" y="325"/>
                  <a:pt x="354" y="326"/>
                  <a:pt x="415" y="326"/>
                </a:cubicBezTo>
                <a:cubicBezTo>
                  <a:pt x="510" y="326"/>
                  <a:pt x="605" y="322"/>
                  <a:pt x="703" y="303"/>
                </a:cubicBezTo>
                <a:lnTo>
                  <a:pt x="930" y="303"/>
                </a:lnTo>
                <a:cubicBezTo>
                  <a:pt x="1028" y="303"/>
                  <a:pt x="1136" y="303"/>
                  <a:pt x="1232" y="292"/>
                </a:cubicBezTo>
                <a:cubicBezTo>
                  <a:pt x="1319" y="292"/>
                  <a:pt x="1373" y="217"/>
                  <a:pt x="1373" y="141"/>
                </a:cubicBezTo>
                <a:cubicBezTo>
                  <a:pt x="1373" y="76"/>
                  <a:pt x="1319" y="11"/>
                  <a:pt x="124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689;p39">
            <a:extLst>
              <a:ext uri="{FF2B5EF4-FFF2-40B4-BE49-F238E27FC236}">
                <a16:creationId xmlns:a16="http://schemas.microsoft.com/office/drawing/2014/main" id="{E9C631D3-9656-431B-88B9-2466875DA161}"/>
              </a:ext>
            </a:extLst>
          </p:cNvPr>
          <p:cNvSpPr/>
          <p:nvPr/>
        </p:nvSpPr>
        <p:spPr>
          <a:xfrm>
            <a:off x="1568325" y="1923237"/>
            <a:ext cx="603751" cy="591151"/>
          </a:xfrm>
          <a:custGeom>
            <a:avLst/>
            <a:gdLst/>
            <a:ahLst/>
            <a:cxnLst/>
            <a:rect l="l" t="t" r="r" b="b"/>
            <a:pathLst>
              <a:path w="5846" h="5724" extrusionOk="0">
                <a:moveTo>
                  <a:pt x="4300" y="573"/>
                </a:moveTo>
                <a:cubicBezTo>
                  <a:pt x="4322" y="594"/>
                  <a:pt x="4290" y="594"/>
                  <a:pt x="4279" y="606"/>
                </a:cubicBezTo>
                <a:cubicBezTo>
                  <a:pt x="4290" y="594"/>
                  <a:pt x="4290" y="584"/>
                  <a:pt x="4300" y="573"/>
                </a:cubicBezTo>
                <a:close/>
                <a:moveTo>
                  <a:pt x="4332" y="592"/>
                </a:moveTo>
                <a:cubicBezTo>
                  <a:pt x="4349" y="592"/>
                  <a:pt x="4365" y="600"/>
                  <a:pt x="4376" y="627"/>
                </a:cubicBezTo>
                <a:cubicBezTo>
                  <a:pt x="4495" y="671"/>
                  <a:pt x="4571" y="767"/>
                  <a:pt x="4667" y="843"/>
                </a:cubicBezTo>
                <a:cubicBezTo>
                  <a:pt x="4689" y="865"/>
                  <a:pt x="4700" y="887"/>
                  <a:pt x="4667" y="908"/>
                </a:cubicBezTo>
                <a:cubicBezTo>
                  <a:pt x="4654" y="915"/>
                  <a:pt x="4640" y="930"/>
                  <a:pt x="4624" y="930"/>
                </a:cubicBezTo>
                <a:cubicBezTo>
                  <a:pt x="4615" y="930"/>
                  <a:pt x="4604" y="924"/>
                  <a:pt x="4592" y="908"/>
                </a:cubicBezTo>
                <a:cubicBezTo>
                  <a:pt x="4516" y="822"/>
                  <a:pt x="4430" y="735"/>
                  <a:pt x="4355" y="649"/>
                </a:cubicBezTo>
                <a:cubicBezTo>
                  <a:pt x="4335" y="639"/>
                  <a:pt x="4316" y="604"/>
                  <a:pt x="4289" y="604"/>
                </a:cubicBezTo>
                <a:cubicBezTo>
                  <a:pt x="4286" y="604"/>
                  <a:pt x="4282" y="604"/>
                  <a:pt x="4279" y="606"/>
                </a:cubicBezTo>
                <a:cubicBezTo>
                  <a:pt x="4295" y="600"/>
                  <a:pt x="4314" y="592"/>
                  <a:pt x="4332" y="592"/>
                </a:cubicBezTo>
                <a:close/>
                <a:moveTo>
                  <a:pt x="4896" y="1117"/>
                </a:moveTo>
                <a:cubicBezTo>
                  <a:pt x="4924" y="1117"/>
                  <a:pt x="4936" y="1147"/>
                  <a:pt x="4960" y="1178"/>
                </a:cubicBezTo>
                <a:cubicBezTo>
                  <a:pt x="5056" y="1308"/>
                  <a:pt x="5056" y="1308"/>
                  <a:pt x="4905" y="1427"/>
                </a:cubicBezTo>
                <a:cubicBezTo>
                  <a:pt x="4873" y="1372"/>
                  <a:pt x="4852" y="1308"/>
                  <a:pt x="4819" y="1264"/>
                </a:cubicBezTo>
                <a:cubicBezTo>
                  <a:pt x="4775" y="1211"/>
                  <a:pt x="4797" y="1168"/>
                  <a:pt x="4852" y="1135"/>
                </a:cubicBezTo>
                <a:cubicBezTo>
                  <a:pt x="4871" y="1122"/>
                  <a:pt x="4885" y="1117"/>
                  <a:pt x="4896" y="1117"/>
                </a:cubicBezTo>
                <a:close/>
                <a:moveTo>
                  <a:pt x="5164" y="1600"/>
                </a:moveTo>
                <a:lnTo>
                  <a:pt x="5164" y="1600"/>
                </a:lnTo>
                <a:cubicBezTo>
                  <a:pt x="5284" y="1740"/>
                  <a:pt x="5284" y="1751"/>
                  <a:pt x="5068" y="1869"/>
                </a:cubicBezTo>
                <a:cubicBezTo>
                  <a:pt x="5024" y="1729"/>
                  <a:pt x="5024" y="1729"/>
                  <a:pt x="5164" y="1600"/>
                </a:cubicBezTo>
                <a:close/>
                <a:moveTo>
                  <a:pt x="5337" y="2064"/>
                </a:moveTo>
                <a:cubicBezTo>
                  <a:pt x="5392" y="2258"/>
                  <a:pt x="5370" y="2301"/>
                  <a:pt x="5164" y="2366"/>
                </a:cubicBezTo>
                <a:cubicBezTo>
                  <a:pt x="5132" y="2183"/>
                  <a:pt x="5132" y="2183"/>
                  <a:pt x="5337" y="2064"/>
                </a:cubicBezTo>
                <a:close/>
                <a:moveTo>
                  <a:pt x="5402" y="2594"/>
                </a:moveTo>
                <a:lnTo>
                  <a:pt x="5402" y="2594"/>
                </a:lnTo>
                <a:cubicBezTo>
                  <a:pt x="5445" y="2798"/>
                  <a:pt x="5262" y="2810"/>
                  <a:pt x="5164" y="2906"/>
                </a:cubicBezTo>
                <a:cubicBezTo>
                  <a:pt x="5154" y="2712"/>
                  <a:pt x="5284" y="2669"/>
                  <a:pt x="5402" y="2594"/>
                </a:cubicBezTo>
                <a:close/>
                <a:moveTo>
                  <a:pt x="5337" y="3144"/>
                </a:moveTo>
                <a:cubicBezTo>
                  <a:pt x="5370" y="3339"/>
                  <a:pt x="5208" y="3382"/>
                  <a:pt x="5100" y="3468"/>
                </a:cubicBezTo>
                <a:cubicBezTo>
                  <a:pt x="5056" y="3263"/>
                  <a:pt x="5219" y="3231"/>
                  <a:pt x="5337" y="3144"/>
                </a:cubicBezTo>
                <a:close/>
                <a:moveTo>
                  <a:pt x="5132" y="3814"/>
                </a:moveTo>
                <a:lnTo>
                  <a:pt x="5132" y="3814"/>
                </a:lnTo>
                <a:cubicBezTo>
                  <a:pt x="5100" y="3987"/>
                  <a:pt x="4992" y="4073"/>
                  <a:pt x="4840" y="4138"/>
                </a:cubicBezTo>
                <a:cubicBezTo>
                  <a:pt x="4862" y="3965"/>
                  <a:pt x="4970" y="3879"/>
                  <a:pt x="5132" y="3814"/>
                </a:cubicBezTo>
                <a:close/>
                <a:moveTo>
                  <a:pt x="4513" y="4666"/>
                </a:moveTo>
                <a:cubicBezTo>
                  <a:pt x="4518" y="4666"/>
                  <a:pt x="4523" y="4669"/>
                  <a:pt x="4527" y="4678"/>
                </a:cubicBezTo>
                <a:cubicBezTo>
                  <a:pt x="4538" y="4689"/>
                  <a:pt x="4516" y="4689"/>
                  <a:pt x="4506" y="4700"/>
                </a:cubicBezTo>
                <a:cubicBezTo>
                  <a:pt x="4506" y="4721"/>
                  <a:pt x="4495" y="4733"/>
                  <a:pt x="4473" y="4733"/>
                </a:cubicBezTo>
                <a:cubicBezTo>
                  <a:pt x="4473" y="4754"/>
                  <a:pt x="4463" y="4765"/>
                  <a:pt x="4441" y="4765"/>
                </a:cubicBezTo>
                <a:cubicBezTo>
                  <a:pt x="4441" y="4774"/>
                  <a:pt x="4434" y="4789"/>
                  <a:pt x="4426" y="4789"/>
                </a:cubicBezTo>
                <a:cubicBezTo>
                  <a:pt x="4424" y="4789"/>
                  <a:pt x="4421" y="4788"/>
                  <a:pt x="4419" y="4786"/>
                </a:cubicBezTo>
                <a:cubicBezTo>
                  <a:pt x="4387" y="4776"/>
                  <a:pt x="4408" y="4754"/>
                  <a:pt x="4419" y="4743"/>
                </a:cubicBezTo>
                <a:lnTo>
                  <a:pt x="4451" y="4711"/>
                </a:lnTo>
                <a:lnTo>
                  <a:pt x="4484" y="4678"/>
                </a:lnTo>
                <a:cubicBezTo>
                  <a:pt x="4497" y="4672"/>
                  <a:pt x="4506" y="4666"/>
                  <a:pt x="4513" y="4666"/>
                </a:cubicBezTo>
                <a:close/>
                <a:moveTo>
                  <a:pt x="2823" y="323"/>
                </a:moveTo>
                <a:cubicBezTo>
                  <a:pt x="3641" y="323"/>
                  <a:pt x="4291" y="864"/>
                  <a:pt x="4603" y="1524"/>
                </a:cubicBezTo>
                <a:cubicBezTo>
                  <a:pt x="4775" y="1881"/>
                  <a:pt x="4862" y="2258"/>
                  <a:pt x="4862" y="2863"/>
                </a:cubicBezTo>
                <a:cubicBezTo>
                  <a:pt x="4819" y="3749"/>
                  <a:pt x="4398" y="4603"/>
                  <a:pt x="3447" y="5154"/>
                </a:cubicBezTo>
                <a:cubicBezTo>
                  <a:pt x="3306" y="5230"/>
                  <a:pt x="3155" y="5316"/>
                  <a:pt x="2993" y="5326"/>
                </a:cubicBezTo>
                <a:cubicBezTo>
                  <a:pt x="2762" y="5356"/>
                  <a:pt x="2526" y="5407"/>
                  <a:pt x="2288" y="5407"/>
                </a:cubicBezTo>
                <a:cubicBezTo>
                  <a:pt x="2181" y="5407"/>
                  <a:pt x="2074" y="5396"/>
                  <a:pt x="1967" y="5370"/>
                </a:cubicBezTo>
                <a:cubicBezTo>
                  <a:pt x="1621" y="5273"/>
                  <a:pt x="1308" y="5122"/>
                  <a:pt x="1049" y="4873"/>
                </a:cubicBezTo>
                <a:cubicBezTo>
                  <a:pt x="703" y="4538"/>
                  <a:pt x="476" y="4138"/>
                  <a:pt x="379" y="3674"/>
                </a:cubicBezTo>
                <a:cubicBezTo>
                  <a:pt x="163" y="2615"/>
                  <a:pt x="444" y="1708"/>
                  <a:pt x="1210" y="940"/>
                </a:cubicBezTo>
                <a:cubicBezTo>
                  <a:pt x="1502" y="649"/>
                  <a:pt x="1891" y="519"/>
                  <a:pt x="2280" y="400"/>
                </a:cubicBezTo>
                <a:cubicBezTo>
                  <a:pt x="2468" y="347"/>
                  <a:pt x="2649" y="323"/>
                  <a:pt x="2823" y="323"/>
                </a:cubicBezTo>
                <a:close/>
                <a:moveTo>
                  <a:pt x="3253" y="1"/>
                </a:moveTo>
                <a:cubicBezTo>
                  <a:pt x="3175" y="1"/>
                  <a:pt x="3098" y="14"/>
                  <a:pt x="3021" y="14"/>
                </a:cubicBezTo>
                <a:cubicBezTo>
                  <a:pt x="3001" y="14"/>
                  <a:pt x="2981" y="13"/>
                  <a:pt x="2960" y="11"/>
                </a:cubicBezTo>
                <a:cubicBezTo>
                  <a:pt x="2910" y="9"/>
                  <a:pt x="2859" y="8"/>
                  <a:pt x="2809" y="8"/>
                </a:cubicBezTo>
                <a:cubicBezTo>
                  <a:pt x="2622" y="8"/>
                  <a:pt x="2434" y="25"/>
                  <a:pt x="2247" y="76"/>
                </a:cubicBezTo>
                <a:cubicBezTo>
                  <a:pt x="1978" y="141"/>
                  <a:pt x="1719" y="227"/>
                  <a:pt x="1481" y="378"/>
                </a:cubicBezTo>
                <a:cubicBezTo>
                  <a:pt x="509" y="995"/>
                  <a:pt x="55" y="1902"/>
                  <a:pt x="0" y="3036"/>
                </a:cubicBezTo>
                <a:cubicBezTo>
                  <a:pt x="12" y="3155"/>
                  <a:pt x="0" y="3274"/>
                  <a:pt x="22" y="3393"/>
                </a:cubicBezTo>
                <a:cubicBezTo>
                  <a:pt x="44" y="3544"/>
                  <a:pt x="76" y="3706"/>
                  <a:pt x="108" y="3857"/>
                </a:cubicBezTo>
                <a:cubicBezTo>
                  <a:pt x="395" y="4901"/>
                  <a:pt x="1274" y="5723"/>
                  <a:pt x="2422" y="5723"/>
                </a:cubicBezTo>
                <a:cubicBezTo>
                  <a:pt x="2486" y="5723"/>
                  <a:pt x="2550" y="5721"/>
                  <a:pt x="2615" y="5715"/>
                </a:cubicBezTo>
                <a:cubicBezTo>
                  <a:pt x="2744" y="5705"/>
                  <a:pt x="2874" y="5662"/>
                  <a:pt x="3004" y="5662"/>
                </a:cubicBezTo>
                <a:cubicBezTo>
                  <a:pt x="3028" y="5663"/>
                  <a:pt x="3053" y="5664"/>
                  <a:pt x="3077" y="5664"/>
                </a:cubicBezTo>
                <a:cubicBezTo>
                  <a:pt x="3245" y="5664"/>
                  <a:pt x="3405" y="5633"/>
                  <a:pt x="3565" y="5586"/>
                </a:cubicBezTo>
                <a:cubicBezTo>
                  <a:pt x="4408" y="5348"/>
                  <a:pt x="5013" y="4798"/>
                  <a:pt x="5392" y="4020"/>
                </a:cubicBezTo>
                <a:cubicBezTo>
                  <a:pt x="5813" y="3134"/>
                  <a:pt x="5845" y="2226"/>
                  <a:pt x="5402" y="1340"/>
                </a:cubicBezTo>
                <a:cubicBezTo>
                  <a:pt x="4960" y="465"/>
                  <a:pt x="4247" y="1"/>
                  <a:pt x="325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690;p39">
            <a:extLst>
              <a:ext uri="{FF2B5EF4-FFF2-40B4-BE49-F238E27FC236}">
                <a16:creationId xmlns:a16="http://schemas.microsoft.com/office/drawing/2014/main" id="{189D2596-EA4D-4F0D-A9B2-D1ABBD5650F6}"/>
              </a:ext>
            </a:extLst>
          </p:cNvPr>
          <p:cNvSpPr/>
          <p:nvPr/>
        </p:nvSpPr>
        <p:spPr>
          <a:xfrm>
            <a:off x="1585056" y="1956492"/>
            <a:ext cx="485396" cy="525158"/>
          </a:xfrm>
          <a:custGeom>
            <a:avLst/>
            <a:gdLst/>
            <a:ahLst/>
            <a:cxnLst/>
            <a:rect l="l" t="t" r="r" b="b"/>
            <a:pathLst>
              <a:path w="4700" h="5085" extrusionOk="0">
                <a:moveTo>
                  <a:pt x="2661" y="1"/>
                </a:moveTo>
                <a:cubicBezTo>
                  <a:pt x="2487" y="1"/>
                  <a:pt x="2306" y="25"/>
                  <a:pt x="2118" y="78"/>
                </a:cubicBezTo>
                <a:cubicBezTo>
                  <a:pt x="1729" y="197"/>
                  <a:pt x="1340" y="327"/>
                  <a:pt x="1048" y="618"/>
                </a:cubicBezTo>
                <a:cubicBezTo>
                  <a:pt x="282" y="1386"/>
                  <a:pt x="1" y="2293"/>
                  <a:pt x="217" y="3352"/>
                </a:cubicBezTo>
                <a:cubicBezTo>
                  <a:pt x="314" y="3816"/>
                  <a:pt x="541" y="4216"/>
                  <a:pt x="887" y="4551"/>
                </a:cubicBezTo>
                <a:cubicBezTo>
                  <a:pt x="1146" y="4800"/>
                  <a:pt x="1459" y="4951"/>
                  <a:pt x="1805" y="5048"/>
                </a:cubicBezTo>
                <a:cubicBezTo>
                  <a:pt x="1912" y="5074"/>
                  <a:pt x="2019" y="5085"/>
                  <a:pt x="2126" y="5085"/>
                </a:cubicBezTo>
                <a:cubicBezTo>
                  <a:pt x="2364" y="5085"/>
                  <a:pt x="2600" y="5034"/>
                  <a:pt x="2831" y="5004"/>
                </a:cubicBezTo>
                <a:cubicBezTo>
                  <a:pt x="2993" y="4994"/>
                  <a:pt x="3144" y="4908"/>
                  <a:pt x="3285" y="4832"/>
                </a:cubicBezTo>
                <a:cubicBezTo>
                  <a:pt x="4236" y="4281"/>
                  <a:pt x="4657" y="3427"/>
                  <a:pt x="4700" y="2541"/>
                </a:cubicBezTo>
                <a:cubicBezTo>
                  <a:pt x="4700" y="1936"/>
                  <a:pt x="4613" y="1559"/>
                  <a:pt x="4441" y="1202"/>
                </a:cubicBezTo>
                <a:cubicBezTo>
                  <a:pt x="4129" y="542"/>
                  <a:pt x="3479" y="1"/>
                  <a:pt x="2661" y="1"/>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691;p39">
            <a:extLst>
              <a:ext uri="{FF2B5EF4-FFF2-40B4-BE49-F238E27FC236}">
                <a16:creationId xmlns:a16="http://schemas.microsoft.com/office/drawing/2014/main" id="{373E7C10-C7AA-4972-983E-EADACF9A0C51}"/>
              </a:ext>
            </a:extLst>
          </p:cNvPr>
          <p:cNvSpPr/>
          <p:nvPr/>
        </p:nvSpPr>
        <p:spPr>
          <a:xfrm>
            <a:off x="2098321" y="2136289"/>
            <a:ext cx="26852" cy="31396"/>
          </a:xfrm>
          <a:custGeom>
            <a:avLst/>
            <a:gdLst/>
            <a:ahLst/>
            <a:cxnLst/>
            <a:rect l="l" t="t" r="r" b="b"/>
            <a:pathLst>
              <a:path w="260" h="304" extrusionOk="0">
                <a:moveTo>
                  <a:pt x="205" y="1"/>
                </a:moveTo>
                <a:cubicBezTo>
                  <a:pt x="0" y="120"/>
                  <a:pt x="0" y="120"/>
                  <a:pt x="32" y="303"/>
                </a:cubicBezTo>
                <a:cubicBezTo>
                  <a:pt x="238" y="238"/>
                  <a:pt x="260" y="195"/>
                  <a:pt x="205"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692;p39">
            <a:extLst>
              <a:ext uri="{FF2B5EF4-FFF2-40B4-BE49-F238E27FC236}">
                <a16:creationId xmlns:a16="http://schemas.microsoft.com/office/drawing/2014/main" id="{98AD7BB3-6324-4569-B1BA-9D18E2E9BA46}"/>
              </a:ext>
            </a:extLst>
          </p:cNvPr>
          <p:cNvSpPr/>
          <p:nvPr/>
        </p:nvSpPr>
        <p:spPr>
          <a:xfrm>
            <a:off x="2061453" y="2038490"/>
            <a:ext cx="29124" cy="32119"/>
          </a:xfrm>
          <a:custGeom>
            <a:avLst/>
            <a:gdLst/>
            <a:ahLst/>
            <a:cxnLst/>
            <a:rect l="l" t="t" r="r" b="b"/>
            <a:pathLst>
              <a:path w="282" h="311" extrusionOk="0">
                <a:moveTo>
                  <a:pt x="121" y="1"/>
                </a:moveTo>
                <a:cubicBezTo>
                  <a:pt x="110" y="1"/>
                  <a:pt x="96" y="6"/>
                  <a:pt x="77" y="19"/>
                </a:cubicBezTo>
                <a:cubicBezTo>
                  <a:pt x="22" y="52"/>
                  <a:pt x="0" y="95"/>
                  <a:pt x="44" y="148"/>
                </a:cubicBezTo>
                <a:cubicBezTo>
                  <a:pt x="77" y="192"/>
                  <a:pt x="98" y="256"/>
                  <a:pt x="130" y="311"/>
                </a:cubicBezTo>
                <a:cubicBezTo>
                  <a:pt x="281" y="192"/>
                  <a:pt x="281" y="192"/>
                  <a:pt x="185" y="62"/>
                </a:cubicBezTo>
                <a:cubicBezTo>
                  <a:pt x="161" y="31"/>
                  <a:pt x="149" y="1"/>
                  <a:pt x="121"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693;p39">
            <a:extLst>
              <a:ext uri="{FF2B5EF4-FFF2-40B4-BE49-F238E27FC236}">
                <a16:creationId xmlns:a16="http://schemas.microsoft.com/office/drawing/2014/main" id="{1ED6575A-4BD0-4B66-8676-9434F42BBE11}"/>
              </a:ext>
            </a:extLst>
          </p:cNvPr>
          <p:cNvSpPr/>
          <p:nvPr/>
        </p:nvSpPr>
        <p:spPr>
          <a:xfrm>
            <a:off x="2068167" y="2317017"/>
            <a:ext cx="30260" cy="33668"/>
          </a:xfrm>
          <a:custGeom>
            <a:avLst/>
            <a:gdLst/>
            <a:ahLst/>
            <a:cxnLst/>
            <a:rect l="l" t="t" r="r" b="b"/>
            <a:pathLst>
              <a:path w="293" h="326" extrusionOk="0">
                <a:moveTo>
                  <a:pt x="292" y="1"/>
                </a:moveTo>
                <a:cubicBezTo>
                  <a:pt x="130" y="66"/>
                  <a:pt x="22" y="152"/>
                  <a:pt x="0" y="325"/>
                </a:cubicBezTo>
                <a:cubicBezTo>
                  <a:pt x="152" y="260"/>
                  <a:pt x="260" y="174"/>
                  <a:pt x="292"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694;p39">
            <a:extLst>
              <a:ext uri="{FF2B5EF4-FFF2-40B4-BE49-F238E27FC236}">
                <a16:creationId xmlns:a16="http://schemas.microsoft.com/office/drawing/2014/main" id="{99D77A81-4517-41E1-B27C-E2A050E26681}"/>
              </a:ext>
            </a:extLst>
          </p:cNvPr>
          <p:cNvSpPr/>
          <p:nvPr/>
        </p:nvSpPr>
        <p:spPr>
          <a:xfrm>
            <a:off x="2100593" y="2191024"/>
            <a:ext cx="30156" cy="32428"/>
          </a:xfrm>
          <a:custGeom>
            <a:avLst/>
            <a:gdLst/>
            <a:ahLst/>
            <a:cxnLst/>
            <a:rect l="l" t="t" r="r" b="b"/>
            <a:pathLst>
              <a:path w="292" h="314" extrusionOk="0">
                <a:moveTo>
                  <a:pt x="248" y="1"/>
                </a:moveTo>
                <a:lnTo>
                  <a:pt x="248" y="1"/>
                </a:lnTo>
                <a:cubicBezTo>
                  <a:pt x="130" y="76"/>
                  <a:pt x="0" y="119"/>
                  <a:pt x="10" y="313"/>
                </a:cubicBezTo>
                <a:cubicBezTo>
                  <a:pt x="108" y="217"/>
                  <a:pt x="291" y="205"/>
                  <a:pt x="248"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695;p39">
            <a:extLst>
              <a:ext uri="{FF2B5EF4-FFF2-40B4-BE49-F238E27FC236}">
                <a16:creationId xmlns:a16="http://schemas.microsoft.com/office/drawing/2014/main" id="{99981253-9F82-4B9E-8A17-01EA46074D33}"/>
              </a:ext>
            </a:extLst>
          </p:cNvPr>
          <p:cNvSpPr/>
          <p:nvPr/>
        </p:nvSpPr>
        <p:spPr>
          <a:xfrm>
            <a:off x="2090473" y="2247928"/>
            <a:ext cx="32532" cy="33564"/>
          </a:xfrm>
          <a:custGeom>
            <a:avLst/>
            <a:gdLst/>
            <a:ahLst/>
            <a:cxnLst/>
            <a:rect l="l" t="t" r="r" b="b"/>
            <a:pathLst>
              <a:path w="315" h="325" extrusionOk="0">
                <a:moveTo>
                  <a:pt x="281" y="0"/>
                </a:moveTo>
                <a:cubicBezTo>
                  <a:pt x="163" y="87"/>
                  <a:pt x="0" y="119"/>
                  <a:pt x="44" y="324"/>
                </a:cubicBezTo>
                <a:cubicBezTo>
                  <a:pt x="152" y="238"/>
                  <a:pt x="314" y="195"/>
                  <a:pt x="281" y="0"/>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696;p39">
            <a:extLst>
              <a:ext uri="{FF2B5EF4-FFF2-40B4-BE49-F238E27FC236}">
                <a16:creationId xmlns:a16="http://schemas.microsoft.com/office/drawing/2014/main" id="{EC0BDCEC-2BF0-4B55-84FC-DD4AAE36EF6D}"/>
              </a:ext>
            </a:extLst>
          </p:cNvPr>
          <p:cNvSpPr/>
          <p:nvPr/>
        </p:nvSpPr>
        <p:spPr>
          <a:xfrm>
            <a:off x="2087168" y="2088370"/>
            <a:ext cx="26852" cy="27988"/>
          </a:xfrm>
          <a:custGeom>
            <a:avLst/>
            <a:gdLst/>
            <a:ahLst/>
            <a:cxnLst/>
            <a:rect l="l" t="t" r="r" b="b"/>
            <a:pathLst>
              <a:path w="260" h="271" extrusionOk="0">
                <a:moveTo>
                  <a:pt x="140" y="1"/>
                </a:moveTo>
                <a:cubicBezTo>
                  <a:pt x="0" y="130"/>
                  <a:pt x="0" y="130"/>
                  <a:pt x="44" y="270"/>
                </a:cubicBezTo>
                <a:cubicBezTo>
                  <a:pt x="260" y="152"/>
                  <a:pt x="260" y="141"/>
                  <a:pt x="140"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697;p39">
            <a:extLst>
              <a:ext uri="{FF2B5EF4-FFF2-40B4-BE49-F238E27FC236}">
                <a16:creationId xmlns:a16="http://schemas.microsoft.com/office/drawing/2014/main" id="{A1213765-D731-4732-8980-FA84BCA38946}"/>
              </a:ext>
            </a:extLst>
          </p:cNvPr>
          <p:cNvSpPr/>
          <p:nvPr/>
        </p:nvSpPr>
        <p:spPr>
          <a:xfrm>
            <a:off x="2017976" y="1987989"/>
            <a:ext cx="35837" cy="31292"/>
          </a:xfrm>
          <a:custGeom>
            <a:avLst/>
            <a:gdLst/>
            <a:ahLst/>
            <a:cxnLst/>
            <a:rect l="l" t="t" r="r" b="b"/>
            <a:pathLst>
              <a:path w="347" h="303" extrusionOk="0">
                <a:moveTo>
                  <a:pt x="22" y="0"/>
                </a:moveTo>
                <a:cubicBezTo>
                  <a:pt x="11" y="0"/>
                  <a:pt x="11" y="11"/>
                  <a:pt x="1" y="22"/>
                </a:cubicBezTo>
                <a:cubicBezTo>
                  <a:pt x="76" y="108"/>
                  <a:pt x="162" y="195"/>
                  <a:pt x="238" y="281"/>
                </a:cubicBezTo>
                <a:cubicBezTo>
                  <a:pt x="250" y="297"/>
                  <a:pt x="261" y="303"/>
                  <a:pt x="270" y="303"/>
                </a:cubicBezTo>
                <a:cubicBezTo>
                  <a:pt x="286" y="303"/>
                  <a:pt x="300" y="288"/>
                  <a:pt x="313" y="281"/>
                </a:cubicBezTo>
                <a:cubicBezTo>
                  <a:pt x="346" y="260"/>
                  <a:pt x="335" y="238"/>
                  <a:pt x="313" y="216"/>
                </a:cubicBezTo>
                <a:cubicBezTo>
                  <a:pt x="217" y="140"/>
                  <a:pt x="141" y="44"/>
                  <a:pt x="22" y="0"/>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698;p39">
            <a:extLst>
              <a:ext uri="{FF2B5EF4-FFF2-40B4-BE49-F238E27FC236}">
                <a16:creationId xmlns:a16="http://schemas.microsoft.com/office/drawing/2014/main" id="{9F592FC8-DF13-46CB-95E7-79ED9F0A0018}"/>
              </a:ext>
            </a:extLst>
          </p:cNvPr>
          <p:cNvSpPr/>
          <p:nvPr/>
        </p:nvSpPr>
        <p:spPr>
          <a:xfrm>
            <a:off x="2010127" y="1984272"/>
            <a:ext cx="10224" cy="5989"/>
          </a:xfrm>
          <a:custGeom>
            <a:avLst/>
            <a:gdLst/>
            <a:ahLst/>
            <a:cxnLst/>
            <a:rect l="l" t="t" r="r" b="b"/>
            <a:pathLst>
              <a:path w="99" h="58" extrusionOk="0">
                <a:moveTo>
                  <a:pt x="54" y="1"/>
                </a:moveTo>
                <a:cubicBezTo>
                  <a:pt x="36" y="1"/>
                  <a:pt x="17" y="9"/>
                  <a:pt x="1" y="15"/>
                </a:cubicBezTo>
                <a:cubicBezTo>
                  <a:pt x="4" y="13"/>
                  <a:pt x="8" y="13"/>
                  <a:pt x="11" y="13"/>
                </a:cubicBezTo>
                <a:cubicBezTo>
                  <a:pt x="38" y="13"/>
                  <a:pt x="57" y="48"/>
                  <a:pt x="77" y="58"/>
                </a:cubicBezTo>
                <a:cubicBezTo>
                  <a:pt x="87" y="47"/>
                  <a:pt x="87" y="36"/>
                  <a:pt x="98" y="36"/>
                </a:cubicBezTo>
                <a:cubicBezTo>
                  <a:pt x="87" y="9"/>
                  <a:pt x="71" y="1"/>
                  <a:pt x="54"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699;p39">
            <a:extLst>
              <a:ext uri="{FF2B5EF4-FFF2-40B4-BE49-F238E27FC236}">
                <a16:creationId xmlns:a16="http://schemas.microsoft.com/office/drawing/2014/main" id="{D23A7746-04C5-40C7-B19E-EEC41ABEC82D}"/>
              </a:ext>
            </a:extLst>
          </p:cNvPr>
          <p:cNvSpPr/>
          <p:nvPr/>
        </p:nvSpPr>
        <p:spPr>
          <a:xfrm>
            <a:off x="2010127" y="1982309"/>
            <a:ext cx="4544" cy="3512"/>
          </a:xfrm>
          <a:custGeom>
            <a:avLst/>
            <a:gdLst/>
            <a:ahLst/>
            <a:cxnLst/>
            <a:rect l="l" t="t" r="r" b="b"/>
            <a:pathLst>
              <a:path w="44" h="34" extrusionOk="0">
                <a:moveTo>
                  <a:pt x="22" y="1"/>
                </a:moveTo>
                <a:lnTo>
                  <a:pt x="22" y="1"/>
                </a:lnTo>
                <a:cubicBezTo>
                  <a:pt x="12" y="12"/>
                  <a:pt x="12" y="22"/>
                  <a:pt x="1" y="34"/>
                </a:cubicBezTo>
                <a:cubicBezTo>
                  <a:pt x="12" y="22"/>
                  <a:pt x="44" y="22"/>
                  <a:pt x="22"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700;p39">
            <a:extLst>
              <a:ext uri="{FF2B5EF4-FFF2-40B4-BE49-F238E27FC236}">
                <a16:creationId xmlns:a16="http://schemas.microsoft.com/office/drawing/2014/main" id="{12CDB161-2179-4770-90C6-6529FAFAB47E}"/>
              </a:ext>
            </a:extLst>
          </p:cNvPr>
          <p:cNvSpPr/>
          <p:nvPr/>
        </p:nvSpPr>
        <p:spPr>
          <a:xfrm>
            <a:off x="2031401" y="2405005"/>
            <a:ext cx="5577" cy="3615"/>
          </a:xfrm>
          <a:custGeom>
            <a:avLst/>
            <a:gdLst/>
            <a:ahLst/>
            <a:cxnLst/>
            <a:rect l="l" t="t" r="r" b="b"/>
            <a:pathLst>
              <a:path w="54" h="35" extrusionOk="0">
                <a:moveTo>
                  <a:pt x="29" y="1"/>
                </a:moveTo>
                <a:cubicBezTo>
                  <a:pt x="22" y="1"/>
                  <a:pt x="13" y="7"/>
                  <a:pt x="0" y="13"/>
                </a:cubicBezTo>
                <a:lnTo>
                  <a:pt x="22" y="35"/>
                </a:lnTo>
                <a:cubicBezTo>
                  <a:pt x="32" y="24"/>
                  <a:pt x="54" y="24"/>
                  <a:pt x="43" y="13"/>
                </a:cubicBezTo>
                <a:cubicBezTo>
                  <a:pt x="39" y="4"/>
                  <a:pt x="34" y="1"/>
                  <a:pt x="29"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701;p39">
            <a:extLst>
              <a:ext uri="{FF2B5EF4-FFF2-40B4-BE49-F238E27FC236}">
                <a16:creationId xmlns:a16="http://schemas.microsoft.com/office/drawing/2014/main" id="{D4E43306-D049-4A1B-96AD-08CF4B5B0D96}"/>
              </a:ext>
            </a:extLst>
          </p:cNvPr>
          <p:cNvSpPr/>
          <p:nvPr/>
        </p:nvSpPr>
        <p:spPr>
          <a:xfrm>
            <a:off x="2027993" y="2406348"/>
            <a:ext cx="5680" cy="5680"/>
          </a:xfrm>
          <a:custGeom>
            <a:avLst/>
            <a:gdLst/>
            <a:ahLst/>
            <a:cxnLst/>
            <a:rect l="l" t="t" r="r" b="b"/>
            <a:pathLst>
              <a:path w="55" h="55" extrusionOk="0">
                <a:moveTo>
                  <a:pt x="33" y="0"/>
                </a:moveTo>
                <a:lnTo>
                  <a:pt x="0" y="33"/>
                </a:lnTo>
                <a:lnTo>
                  <a:pt x="22" y="55"/>
                </a:lnTo>
                <a:cubicBezTo>
                  <a:pt x="44" y="55"/>
                  <a:pt x="55" y="43"/>
                  <a:pt x="55" y="22"/>
                </a:cubicBezTo>
                <a:lnTo>
                  <a:pt x="33"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702;p39">
            <a:extLst>
              <a:ext uri="{FF2B5EF4-FFF2-40B4-BE49-F238E27FC236}">
                <a16:creationId xmlns:a16="http://schemas.microsoft.com/office/drawing/2014/main" id="{3246D48F-C80F-4FC0-80F3-A34D368C6C8C}"/>
              </a:ext>
            </a:extLst>
          </p:cNvPr>
          <p:cNvSpPr/>
          <p:nvPr/>
        </p:nvSpPr>
        <p:spPr>
          <a:xfrm>
            <a:off x="2024688" y="2409756"/>
            <a:ext cx="5577" cy="5577"/>
          </a:xfrm>
          <a:custGeom>
            <a:avLst/>
            <a:gdLst/>
            <a:ahLst/>
            <a:cxnLst/>
            <a:rect l="l" t="t" r="r" b="b"/>
            <a:pathLst>
              <a:path w="54" h="54" extrusionOk="0">
                <a:moveTo>
                  <a:pt x="32" y="0"/>
                </a:moveTo>
                <a:lnTo>
                  <a:pt x="0" y="32"/>
                </a:lnTo>
                <a:lnTo>
                  <a:pt x="22" y="54"/>
                </a:lnTo>
                <a:cubicBezTo>
                  <a:pt x="44" y="54"/>
                  <a:pt x="54" y="43"/>
                  <a:pt x="54" y="22"/>
                </a:cubicBezTo>
                <a:lnTo>
                  <a:pt x="32"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703;p39">
            <a:extLst>
              <a:ext uri="{FF2B5EF4-FFF2-40B4-BE49-F238E27FC236}">
                <a16:creationId xmlns:a16="http://schemas.microsoft.com/office/drawing/2014/main" id="{9ADFBB97-0DD9-49ED-9511-82680056E872}"/>
              </a:ext>
            </a:extLst>
          </p:cNvPr>
          <p:cNvSpPr/>
          <p:nvPr/>
        </p:nvSpPr>
        <p:spPr>
          <a:xfrm>
            <a:off x="2021280" y="2413060"/>
            <a:ext cx="5680" cy="4853"/>
          </a:xfrm>
          <a:custGeom>
            <a:avLst/>
            <a:gdLst/>
            <a:ahLst/>
            <a:cxnLst/>
            <a:rect l="l" t="t" r="r" b="b"/>
            <a:pathLst>
              <a:path w="55" h="47" extrusionOk="0">
                <a:moveTo>
                  <a:pt x="33" y="0"/>
                </a:moveTo>
                <a:cubicBezTo>
                  <a:pt x="22" y="11"/>
                  <a:pt x="1" y="33"/>
                  <a:pt x="33" y="43"/>
                </a:cubicBezTo>
                <a:cubicBezTo>
                  <a:pt x="35" y="45"/>
                  <a:pt x="38" y="46"/>
                  <a:pt x="40" y="46"/>
                </a:cubicBezTo>
                <a:cubicBezTo>
                  <a:pt x="48" y="46"/>
                  <a:pt x="55" y="31"/>
                  <a:pt x="55" y="22"/>
                </a:cubicBezTo>
                <a:lnTo>
                  <a:pt x="33"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704;p39">
            <a:extLst>
              <a:ext uri="{FF2B5EF4-FFF2-40B4-BE49-F238E27FC236}">
                <a16:creationId xmlns:a16="http://schemas.microsoft.com/office/drawing/2014/main" id="{66DDD167-C060-4969-A5E6-1D06B267EF60}"/>
              </a:ext>
            </a:extLst>
          </p:cNvPr>
          <p:cNvSpPr/>
          <p:nvPr/>
        </p:nvSpPr>
        <p:spPr>
          <a:xfrm>
            <a:off x="1749053" y="2084860"/>
            <a:ext cx="170819" cy="270273"/>
          </a:xfrm>
          <a:custGeom>
            <a:avLst/>
            <a:gdLst/>
            <a:ahLst/>
            <a:cxnLst/>
            <a:rect l="l" t="t" r="r" b="b"/>
            <a:pathLst>
              <a:path w="1654" h="2617" extrusionOk="0">
                <a:moveTo>
                  <a:pt x="808" y="0"/>
                </a:moveTo>
                <a:cubicBezTo>
                  <a:pt x="752" y="0"/>
                  <a:pt x="690" y="32"/>
                  <a:pt x="627" y="99"/>
                </a:cubicBezTo>
                <a:cubicBezTo>
                  <a:pt x="422" y="283"/>
                  <a:pt x="249" y="499"/>
                  <a:pt x="77" y="715"/>
                </a:cubicBezTo>
                <a:cubicBezTo>
                  <a:pt x="55" y="726"/>
                  <a:pt x="44" y="748"/>
                  <a:pt x="33" y="769"/>
                </a:cubicBezTo>
                <a:cubicBezTo>
                  <a:pt x="0" y="834"/>
                  <a:pt x="12" y="899"/>
                  <a:pt x="65" y="942"/>
                </a:cubicBezTo>
                <a:cubicBezTo>
                  <a:pt x="95" y="972"/>
                  <a:pt x="131" y="988"/>
                  <a:pt x="169" y="988"/>
                </a:cubicBezTo>
                <a:cubicBezTo>
                  <a:pt x="199" y="988"/>
                  <a:pt x="231" y="977"/>
                  <a:pt x="260" y="953"/>
                </a:cubicBezTo>
                <a:cubicBezTo>
                  <a:pt x="303" y="909"/>
                  <a:pt x="336" y="866"/>
                  <a:pt x="379" y="823"/>
                </a:cubicBezTo>
                <a:cubicBezTo>
                  <a:pt x="487" y="704"/>
                  <a:pt x="574" y="564"/>
                  <a:pt x="725" y="445"/>
                </a:cubicBezTo>
                <a:lnTo>
                  <a:pt x="725" y="445"/>
                </a:lnTo>
                <a:cubicBezTo>
                  <a:pt x="746" y="844"/>
                  <a:pt x="714" y="1223"/>
                  <a:pt x="703" y="1590"/>
                </a:cubicBezTo>
                <a:cubicBezTo>
                  <a:pt x="692" y="1795"/>
                  <a:pt x="682" y="1990"/>
                  <a:pt x="670" y="2195"/>
                </a:cubicBezTo>
                <a:cubicBezTo>
                  <a:pt x="660" y="2249"/>
                  <a:pt x="638" y="2282"/>
                  <a:pt x="584" y="2282"/>
                </a:cubicBezTo>
                <a:cubicBezTo>
                  <a:pt x="476" y="2282"/>
                  <a:pt x="368" y="2282"/>
                  <a:pt x="260" y="2292"/>
                </a:cubicBezTo>
                <a:cubicBezTo>
                  <a:pt x="130" y="2292"/>
                  <a:pt x="65" y="2347"/>
                  <a:pt x="65" y="2433"/>
                </a:cubicBezTo>
                <a:cubicBezTo>
                  <a:pt x="65" y="2530"/>
                  <a:pt x="130" y="2584"/>
                  <a:pt x="238" y="2584"/>
                </a:cubicBezTo>
                <a:cubicBezTo>
                  <a:pt x="316" y="2582"/>
                  <a:pt x="393" y="2581"/>
                  <a:pt x="470" y="2581"/>
                </a:cubicBezTo>
                <a:cubicBezTo>
                  <a:pt x="800" y="2581"/>
                  <a:pt x="1126" y="2599"/>
                  <a:pt x="1459" y="2616"/>
                </a:cubicBezTo>
                <a:cubicBezTo>
                  <a:pt x="1578" y="2616"/>
                  <a:pt x="1654" y="2551"/>
                  <a:pt x="1643" y="2465"/>
                </a:cubicBezTo>
                <a:cubicBezTo>
                  <a:pt x="1643" y="2368"/>
                  <a:pt x="1578" y="2314"/>
                  <a:pt x="1470" y="2314"/>
                </a:cubicBezTo>
                <a:cubicBezTo>
                  <a:pt x="1340" y="2303"/>
                  <a:pt x="1200" y="2292"/>
                  <a:pt x="1070" y="2292"/>
                </a:cubicBezTo>
                <a:cubicBezTo>
                  <a:pt x="1006" y="2292"/>
                  <a:pt x="973" y="2282"/>
                  <a:pt x="973" y="2195"/>
                </a:cubicBezTo>
                <a:cubicBezTo>
                  <a:pt x="1016" y="1612"/>
                  <a:pt x="1049" y="1029"/>
                  <a:pt x="1038" y="445"/>
                </a:cubicBezTo>
                <a:cubicBezTo>
                  <a:pt x="1027" y="359"/>
                  <a:pt x="1027" y="272"/>
                  <a:pt x="994" y="186"/>
                </a:cubicBezTo>
                <a:cubicBezTo>
                  <a:pt x="956" y="65"/>
                  <a:pt x="889" y="0"/>
                  <a:pt x="80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707;p39">
            <a:extLst>
              <a:ext uri="{FF2B5EF4-FFF2-40B4-BE49-F238E27FC236}">
                <a16:creationId xmlns:a16="http://schemas.microsoft.com/office/drawing/2014/main" id="{4D09A2A0-8B30-4352-9E02-F959EB33EBED}"/>
              </a:ext>
            </a:extLst>
          </p:cNvPr>
          <p:cNvSpPr/>
          <p:nvPr/>
        </p:nvSpPr>
        <p:spPr>
          <a:xfrm>
            <a:off x="1029287" y="4328575"/>
            <a:ext cx="1111360" cy="1202657"/>
          </a:xfrm>
          <a:custGeom>
            <a:avLst/>
            <a:gdLst/>
            <a:ahLst/>
            <a:cxnLst/>
            <a:rect l="l" t="t" r="r" b="b"/>
            <a:pathLst>
              <a:path w="10761" h="11645" extrusionOk="0">
                <a:moveTo>
                  <a:pt x="5174" y="311"/>
                </a:moveTo>
                <a:cubicBezTo>
                  <a:pt x="5214" y="311"/>
                  <a:pt x="5254" y="312"/>
                  <a:pt x="5294" y="314"/>
                </a:cubicBezTo>
                <a:cubicBezTo>
                  <a:pt x="6493" y="324"/>
                  <a:pt x="7541" y="735"/>
                  <a:pt x="8448" y="1502"/>
                </a:cubicBezTo>
                <a:cubicBezTo>
                  <a:pt x="9507" y="2420"/>
                  <a:pt x="10123" y="3576"/>
                  <a:pt x="10350" y="4959"/>
                </a:cubicBezTo>
                <a:cubicBezTo>
                  <a:pt x="10415" y="5305"/>
                  <a:pt x="10448" y="5661"/>
                  <a:pt x="10436" y="6028"/>
                </a:cubicBezTo>
                <a:cubicBezTo>
                  <a:pt x="10393" y="7498"/>
                  <a:pt x="9907" y="8816"/>
                  <a:pt x="8870" y="9886"/>
                </a:cubicBezTo>
                <a:cubicBezTo>
                  <a:pt x="8071" y="10717"/>
                  <a:pt x="7087" y="11214"/>
                  <a:pt x="5932" y="11333"/>
                </a:cubicBezTo>
                <a:cubicBezTo>
                  <a:pt x="5775" y="11347"/>
                  <a:pt x="5620" y="11354"/>
                  <a:pt x="5467" y="11354"/>
                </a:cubicBezTo>
                <a:cubicBezTo>
                  <a:pt x="4318" y="11354"/>
                  <a:pt x="3292" y="10963"/>
                  <a:pt x="2377" y="10210"/>
                </a:cubicBezTo>
                <a:cubicBezTo>
                  <a:pt x="1383" y="9389"/>
                  <a:pt x="778" y="8319"/>
                  <a:pt x="487" y="7066"/>
                </a:cubicBezTo>
                <a:cubicBezTo>
                  <a:pt x="379" y="6612"/>
                  <a:pt x="314" y="6148"/>
                  <a:pt x="324" y="5683"/>
                </a:cubicBezTo>
                <a:cubicBezTo>
                  <a:pt x="357" y="4235"/>
                  <a:pt x="811" y="2950"/>
                  <a:pt x="1805" y="1880"/>
                </a:cubicBezTo>
                <a:cubicBezTo>
                  <a:pt x="2561" y="1048"/>
                  <a:pt x="3500" y="540"/>
                  <a:pt x="4614" y="367"/>
                </a:cubicBezTo>
                <a:cubicBezTo>
                  <a:pt x="4800" y="332"/>
                  <a:pt x="4987" y="311"/>
                  <a:pt x="5174" y="311"/>
                </a:cubicBezTo>
                <a:close/>
                <a:moveTo>
                  <a:pt x="5121" y="0"/>
                </a:moveTo>
                <a:cubicBezTo>
                  <a:pt x="5088" y="19"/>
                  <a:pt x="5055" y="23"/>
                  <a:pt x="5022" y="23"/>
                </a:cubicBezTo>
                <a:cubicBezTo>
                  <a:pt x="4991" y="23"/>
                  <a:pt x="4961" y="19"/>
                  <a:pt x="4930" y="19"/>
                </a:cubicBezTo>
                <a:cubicBezTo>
                  <a:pt x="4918" y="19"/>
                  <a:pt x="4906" y="20"/>
                  <a:pt x="4895" y="22"/>
                </a:cubicBezTo>
                <a:lnTo>
                  <a:pt x="4667" y="55"/>
                </a:lnTo>
                <a:cubicBezTo>
                  <a:pt x="3598" y="184"/>
                  <a:pt x="2669" y="638"/>
                  <a:pt x="1880" y="1361"/>
                </a:cubicBezTo>
                <a:cubicBezTo>
                  <a:pt x="703" y="2475"/>
                  <a:pt x="130" y="3868"/>
                  <a:pt x="33" y="5467"/>
                </a:cubicBezTo>
                <a:cubicBezTo>
                  <a:pt x="0" y="5975"/>
                  <a:pt x="55" y="6472"/>
                  <a:pt x="151" y="6969"/>
                </a:cubicBezTo>
                <a:cubicBezTo>
                  <a:pt x="443" y="8373"/>
                  <a:pt x="1102" y="9562"/>
                  <a:pt x="2226" y="10458"/>
                </a:cubicBezTo>
                <a:cubicBezTo>
                  <a:pt x="3169" y="11230"/>
                  <a:pt x="4231" y="11644"/>
                  <a:pt x="5413" y="11644"/>
                </a:cubicBezTo>
                <a:cubicBezTo>
                  <a:pt x="5653" y="11644"/>
                  <a:pt x="5898" y="11627"/>
                  <a:pt x="6148" y="11593"/>
                </a:cubicBezTo>
                <a:cubicBezTo>
                  <a:pt x="7358" y="11430"/>
                  <a:pt x="8384" y="10868"/>
                  <a:pt x="9205" y="9972"/>
                </a:cubicBezTo>
                <a:cubicBezTo>
                  <a:pt x="10155" y="8935"/>
                  <a:pt x="10631" y="7692"/>
                  <a:pt x="10728" y="6299"/>
                </a:cubicBezTo>
                <a:cubicBezTo>
                  <a:pt x="10760" y="5888"/>
                  <a:pt x="10739" y="5488"/>
                  <a:pt x="10685" y="5078"/>
                </a:cubicBezTo>
                <a:cubicBezTo>
                  <a:pt x="10544" y="4041"/>
                  <a:pt x="10167" y="3090"/>
                  <a:pt x="9550" y="2247"/>
                </a:cubicBezTo>
                <a:cubicBezTo>
                  <a:pt x="8913" y="1373"/>
                  <a:pt x="8081" y="724"/>
                  <a:pt x="7066" y="335"/>
                </a:cubicBezTo>
                <a:cubicBezTo>
                  <a:pt x="6633" y="163"/>
                  <a:pt x="6169" y="76"/>
                  <a:pt x="5704" y="22"/>
                </a:cubicBezTo>
                <a:cubicBezTo>
                  <a:pt x="5693" y="20"/>
                  <a:pt x="5681" y="19"/>
                  <a:pt x="5669" y="19"/>
                </a:cubicBezTo>
                <a:cubicBezTo>
                  <a:pt x="5638" y="19"/>
                  <a:pt x="5607" y="23"/>
                  <a:pt x="5577" y="23"/>
                </a:cubicBezTo>
                <a:cubicBezTo>
                  <a:pt x="5544" y="23"/>
                  <a:pt x="5511" y="19"/>
                  <a:pt x="5478"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708;p39">
            <a:extLst>
              <a:ext uri="{FF2B5EF4-FFF2-40B4-BE49-F238E27FC236}">
                <a16:creationId xmlns:a16="http://schemas.microsoft.com/office/drawing/2014/main" id="{BD381E14-FDFA-4C22-94C4-858EAA2AB56B}"/>
              </a:ext>
            </a:extLst>
          </p:cNvPr>
          <p:cNvSpPr/>
          <p:nvPr/>
        </p:nvSpPr>
        <p:spPr>
          <a:xfrm>
            <a:off x="1594912" y="4328575"/>
            <a:ext cx="23547" cy="2479"/>
          </a:xfrm>
          <a:custGeom>
            <a:avLst/>
            <a:gdLst/>
            <a:ahLst/>
            <a:cxnLst/>
            <a:rect l="l" t="t" r="r" b="b"/>
            <a:pathLst>
              <a:path w="228" h="24" extrusionOk="0">
                <a:moveTo>
                  <a:pt x="1" y="0"/>
                </a:moveTo>
                <a:cubicBezTo>
                  <a:pt x="34" y="19"/>
                  <a:pt x="67" y="23"/>
                  <a:pt x="100" y="23"/>
                </a:cubicBezTo>
                <a:cubicBezTo>
                  <a:pt x="130" y="23"/>
                  <a:pt x="161" y="19"/>
                  <a:pt x="192" y="19"/>
                </a:cubicBezTo>
                <a:cubicBezTo>
                  <a:pt x="204" y="19"/>
                  <a:pt x="216" y="20"/>
                  <a:pt x="227" y="22"/>
                </a:cubicBezTo>
                <a:lnTo>
                  <a:pt x="227" y="0"/>
                </a:lnTo>
                <a:close/>
              </a:path>
            </a:pathLst>
          </a:custGeom>
          <a:solidFill>
            <a:srgbClr val="CADA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709;p39">
            <a:extLst>
              <a:ext uri="{FF2B5EF4-FFF2-40B4-BE49-F238E27FC236}">
                <a16:creationId xmlns:a16="http://schemas.microsoft.com/office/drawing/2014/main" id="{1813ACCC-CE11-417E-9AE6-686F02DF9901}"/>
              </a:ext>
            </a:extLst>
          </p:cNvPr>
          <p:cNvSpPr/>
          <p:nvPr/>
        </p:nvSpPr>
        <p:spPr>
          <a:xfrm>
            <a:off x="1534704" y="4328575"/>
            <a:ext cx="23444" cy="2479"/>
          </a:xfrm>
          <a:custGeom>
            <a:avLst/>
            <a:gdLst/>
            <a:ahLst/>
            <a:cxnLst/>
            <a:rect l="l" t="t" r="r" b="b"/>
            <a:pathLst>
              <a:path w="227" h="24" extrusionOk="0">
                <a:moveTo>
                  <a:pt x="1" y="0"/>
                </a:moveTo>
                <a:lnTo>
                  <a:pt x="1" y="22"/>
                </a:lnTo>
                <a:cubicBezTo>
                  <a:pt x="12" y="20"/>
                  <a:pt x="24" y="19"/>
                  <a:pt x="36" y="19"/>
                </a:cubicBezTo>
                <a:cubicBezTo>
                  <a:pt x="67" y="19"/>
                  <a:pt x="97" y="23"/>
                  <a:pt x="128" y="23"/>
                </a:cubicBezTo>
                <a:cubicBezTo>
                  <a:pt x="161" y="23"/>
                  <a:pt x="194" y="19"/>
                  <a:pt x="227" y="0"/>
                </a:cubicBezTo>
                <a:close/>
              </a:path>
            </a:pathLst>
          </a:custGeom>
          <a:solidFill>
            <a:srgbClr val="CADA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710;p39">
            <a:extLst>
              <a:ext uri="{FF2B5EF4-FFF2-40B4-BE49-F238E27FC236}">
                <a16:creationId xmlns:a16="http://schemas.microsoft.com/office/drawing/2014/main" id="{372AC534-BF1A-47B1-9474-B3A9DD9BD033}"/>
              </a:ext>
            </a:extLst>
          </p:cNvPr>
          <p:cNvSpPr/>
          <p:nvPr/>
        </p:nvSpPr>
        <p:spPr>
          <a:xfrm>
            <a:off x="1061612" y="4360589"/>
            <a:ext cx="1046709" cy="1140691"/>
          </a:xfrm>
          <a:custGeom>
            <a:avLst/>
            <a:gdLst/>
            <a:ahLst/>
            <a:cxnLst/>
            <a:rect l="l" t="t" r="r" b="b"/>
            <a:pathLst>
              <a:path w="10135" h="11045" extrusionOk="0">
                <a:moveTo>
                  <a:pt x="7163" y="1116"/>
                </a:moveTo>
                <a:cubicBezTo>
                  <a:pt x="7206" y="1116"/>
                  <a:pt x="7250" y="1138"/>
                  <a:pt x="7282" y="1159"/>
                </a:cubicBezTo>
                <a:cubicBezTo>
                  <a:pt x="7336" y="1203"/>
                  <a:pt x="7390" y="1257"/>
                  <a:pt x="7466" y="1289"/>
                </a:cubicBezTo>
                <a:cubicBezTo>
                  <a:pt x="7520" y="1322"/>
                  <a:pt x="7542" y="1419"/>
                  <a:pt x="7509" y="1483"/>
                </a:cubicBezTo>
                <a:cubicBezTo>
                  <a:pt x="7492" y="1533"/>
                  <a:pt x="7431" y="1570"/>
                  <a:pt x="7375" y="1570"/>
                </a:cubicBezTo>
                <a:cubicBezTo>
                  <a:pt x="7357" y="1570"/>
                  <a:pt x="7341" y="1567"/>
                  <a:pt x="7326" y="1560"/>
                </a:cubicBezTo>
                <a:cubicBezTo>
                  <a:pt x="7206" y="1516"/>
                  <a:pt x="7110" y="1430"/>
                  <a:pt x="7033" y="1311"/>
                </a:cubicBezTo>
                <a:cubicBezTo>
                  <a:pt x="6980" y="1224"/>
                  <a:pt x="7055" y="1116"/>
                  <a:pt x="7163" y="1116"/>
                </a:cubicBezTo>
                <a:close/>
                <a:moveTo>
                  <a:pt x="1297" y="2777"/>
                </a:moveTo>
                <a:cubicBezTo>
                  <a:pt x="1321" y="2777"/>
                  <a:pt x="1346" y="2782"/>
                  <a:pt x="1372" y="2791"/>
                </a:cubicBezTo>
                <a:cubicBezTo>
                  <a:pt x="1427" y="2813"/>
                  <a:pt x="1448" y="2866"/>
                  <a:pt x="1448" y="2942"/>
                </a:cubicBezTo>
                <a:cubicBezTo>
                  <a:pt x="1448" y="2953"/>
                  <a:pt x="1437" y="2986"/>
                  <a:pt x="1427" y="2996"/>
                </a:cubicBezTo>
                <a:cubicBezTo>
                  <a:pt x="1372" y="3082"/>
                  <a:pt x="1319" y="3158"/>
                  <a:pt x="1264" y="3223"/>
                </a:cubicBezTo>
                <a:cubicBezTo>
                  <a:pt x="1230" y="3265"/>
                  <a:pt x="1186" y="3284"/>
                  <a:pt x="1143" y="3284"/>
                </a:cubicBezTo>
                <a:cubicBezTo>
                  <a:pt x="1118" y="3284"/>
                  <a:pt x="1093" y="3278"/>
                  <a:pt x="1070" y="3266"/>
                </a:cubicBezTo>
                <a:cubicBezTo>
                  <a:pt x="1016" y="3234"/>
                  <a:pt x="983" y="3158"/>
                  <a:pt x="1016" y="3082"/>
                </a:cubicBezTo>
                <a:cubicBezTo>
                  <a:pt x="1060" y="2974"/>
                  <a:pt x="1124" y="2888"/>
                  <a:pt x="1200" y="2813"/>
                </a:cubicBezTo>
                <a:cubicBezTo>
                  <a:pt x="1231" y="2787"/>
                  <a:pt x="1263" y="2777"/>
                  <a:pt x="1297" y="2777"/>
                </a:cubicBezTo>
                <a:close/>
                <a:moveTo>
                  <a:pt x="7801" y="1587"/>
                </a:moveTo>
                <a:cubicBezTo>
                  <a:pt x="7831" y="1587"/>
                  <a:pt x="7863" y="1596"/>
                  <a:pt x="7898" y="1613"/>
                </a:cubicBezTo>
                <a:cubicBezTo>
                  <a:pt x="7952" y="1635"/>
                  <a:pt x="7984" y="1678"/>
                  <a:pt x="8027" y="1721"/>
                </a:cubicBezTo>
                <a:cubicBezTo>
                  <a:pt x="8157" y="1862"/>
                  <a:pt x="8298" y="2013"/>
                  <a:pt x="8428" y="2165"/>
                </a:cubicBezTo>
                <a:cubicBezTo>
                  <a:pt x="8795" y="2553"/>
                  <a:pt x="9011" y="3018"/>
                  <a:pt x="9194" y="3515"/>
                </a:cubicBezTo>
                <a:cubicBezTo>
                  <a:pt x="9216" y="3536"/>
                  <a:pt x="9216" y="3569"/>
                  <a:pt x="9216" y="3579"/>
                </a:cubicBezTo>
                <a:cubicBezTo>
                  <a:pt x="9227" y="3677"/>
                  <a:pt x="9194" y="3731"/>
                  <a:pt x="9129" y="3752"/>
                </a:cubicBezTo>
                <a:cubicBezTo>
                  <a:pt x="9111" y="3758"/>
                  <a:pt x="9093" y="3760"/>
                  <a:pt x="9077" y="3760"/>
                </a:cubicBezTo>
                <a:cubicBezTo>
                  <a:pt x="9028" y="3760"/>
                  <a:pt x="8989" y="3736"/>
                  <a:pt x="8957" y="3687"/>
                </a:cubicBezTo>
                <a:cubicBezTo>
                  <a:pt x="8935" y="3655"/>
                  <a:pt x="8925" y="3612"/>
                  <a:pt x="8913" y="3579"/>
                </a:cubicBezTo>
                <a:cubicBezTo>
                  <a:pt x="8697" y="2996"/>
                  <a:pt x="8384" y="2477"/>
                  <a:pt x="7931" y="2045"/>
                </a:cubicBezTo>
                <a:cubicBezTo>
                  <a:pt x="7855" y="1980"/>
                  <a:pt x="7790" y="1905"/>
                  <a:pt x="7725" y="1840"/>
                </a:cubicBezTo>
                <a:cubicBezTo>
                  <a:pt x="7660" y="1776"/>
                  <a:pt x="7650" y="1711"/>
                  <a:pt x="7693" y="1646"/>
                </a:cubicBezTo>
                <a:cubicBezTo>
                  <a:pt x="7719" y="1607"/>
                  <a:pt x="7757" y="1587"/>
                  <a:pt x="7801" y="1587"/>
                </a:cubicBezTo>
                <a:close/>
                <a:moveTo>
                  <a:pt x="9281" y="4141"/>
                </a:moveTo>
                <a:cubicBezTo>
                  <a:pt x="9357" y="4152"/>
                  <a:pt x="9400" y="4196"/>
                  <a:pt x="9410" y="4271"/>
                </a:cubicBezTo>
                <a:cubicBezTo>
                  <a:pt x="9432" y="4347"/>
                  <a:pt x="9400" y="4444"/>
                  <a:pt x="9443" y="4508"/>
                </a:cubicBezTo>
                <a:cubicBezTo>
                  <a:pt x="9443" y="4595"/>
                  <a:pt x="9410" y="4649"/>
                  <a:pt x="9335" y="4671"/>
                </a:cubicBezTo>
                <a:cubicBezTo>
                  <a:pt x="9319" y="4675"/>
                  <a:pt x="9304" y="4678"/>
                  <a:pt x="9289" y="4678"/>
                </a:cubicBezTo>
                <a:cubicBezTo>
                  <a:pt x="9234" y="4678"/>
                  <a:pt x="9188" y="4646"/>
                  <a:pt x="9162" y="4595"/>
                </a:cubicBezTo>
                <a:cubicBezTo>
                  <a:pt x="9097" y="4476"/>
                  <a:pt x="9108" y="4347"/>
                  <a:pt x="9151" y="4217"/>
                </a:cubicBezTo>
                <a:cubicBezTo>
                  <a:pt x="9173" y="4163"/>
                  <a:pt x="9227" y="4141"/>
                  <a:pt x="9281" y="4141"/>
                </a:cubicBezTo>
                <a:close/>
                <a:moveTo>
                  <a:pt x="9403" y="5112"/>
                </a:moveTo>
                <a:cubicBezTo>
                  <a:pt x="9409" y="5112"/>
                  <a:pt x="9415" y="5113"/>
                  <a:pt x="9422" y="5113"/>
                </a:cubicBezTo>
                <a:cubicBezTo>
                  <a:pt x="9508" y="5125"/>
                  <a:pt x="9551" y="5178"/>
                  <a:pt x="9562" y="5286"/>
                </a:cubicBezTo>
                <a:lnTo>
                  <a:pt x="9562" y="5427"/>
                </a:lnTo>
                <a:lnTo>
                  <a:pt x="9551" y="5427"/>
                </a:lnTo>
                <a:lnTo>
                  <a:pt x="9551" y="5578"/>
                </a:lnTo>
                <a:cubicBezTo>
                  <a:pt x="9540" y="5665"/>
                  <a:pt x="9475" y="5708"/>
                  <a:pt x="9389" y="5708"/>
                </a:cubicBezTo>
                <a:cubicBezTo>
                  <a:pt x="9324" y="5697"/>
                  <a:pt x="9259" y="5654"/>
                  <a:pt x="9259" y="5567"/>
                </a:cubicBezTo>
                <a:cubicBezTo>
                  <a:pt x="9249" y="5470"/>
                  <a:pt x="9249" y="5362"/>
                  <a:pt x="9270" y="5265"/>
                </a:cubicBezTo>
                <a:cubicBezTo>
                  <a:pt x="9290" y="5165"/>
                  <a:pt x="9337" y="5112"/>
                  <a:pt x="9403" y="5112"/>
                </a:cubicBezTo>
                <a:close/>
                <a:moveTo>
                  <a:pt x="961" y="3435"/>
                </a:moveTo>
                <a:cubicBezTo>
                  <a:pt x="972" y="3435"/>
                  <a:pt x="983" y="3436"/>
                  <a:pt x="995" y="3439"/>
                </a:cubicBezTo>
                <a:cubicBezTo>
                  <a:pt x="1081" y="3461"/>
                  <a:pt x="1103" y="3526"/>
                  <a:pt x="1081" y="3623"/>
                </a:cubicBezTo>
                <a:cubicBezTo>
                  <a:pt x="930" y="4336"/>
                  <a:pt x="757" y="5038"/>
                  <a:pt x="822" y="5773"/>
                </a:cubicBezTo>
                <a:cubicBezTo>
                  <a:pt x="854" y="6032"/>
                  <a:pt x="887" y="6280"/>
                  <a:pt x="930" y="6540"/>
                </a:cubicBezTo>
                <a:cubicBezTo>
                  <a:pt x="930" y="6572"/>
                  <a:pt x="940" y="6616"/>
                  <a:pt x="940" y="6648"/>
                </a:cubicBezTo>
                <a:cubicBezTo>
                  <a:pt x="940" y="6712"/>
                  <a:pt x="897" y="6745"/>
                  <a:pt x="843" y="6767"/>
                </a:cubicBezTo>
                <a:cubicBezTo>
                  <a:pt x="833" y="6769"/>
                  <a:pt x="823" y="6769"/>
                  <a:pt x="814" y="6769"/>
                </a:cubicBezTo>
                <a:cubicBezTo>
                  <a:pt x="765" y="6769"/>
                  <a:pt x="730" y="6747"/>
                  <a:pt x="703" y="6702"/>
                </a:cubicBezTo>
                <a:cubicBezTo>
                  <a:pt x="681" y="6669"/>
                  <a:pt x="671" y="6626"/>
                  <a:pt x="659" y="6594"/>
                </a:cubicBezTo>
                <a:cubicBezTo>
                  <a:pt x="584" y="6194"/>
                  <a:pt x="541" y="5795"/>
                  <a:pt x="530" y="5514"/>
                </a:cubicBezTo>
                <a:cubicBezTo>
                  <a:pt x="530" y="4897"/>
                  <a:pt x="627" y="4400"/>
                  <a:pt x="746" y="3915"/>
                </a:cubicBezTo>
                <a:cubicBezTo>
                  <a:pt x="767" y="3795"/>
                  <a:pt x="800" y="3687"/>
                  <a:pt x="822" y="3569"/>
                </a:cubicBezTo>
                <a:cubicBezTo>
                  <a:pt x="840" y="3486"/>
                  <a:pt x="898" y="3435"/>
                  <a:pt x="961" y="3435"/>
                </a:cubicBezTo>
                <a:close/>
                <a:moveTo>
                  <a:pt x="5046" y="939"/>
                </a:moveTo>
                <a:cubicBezTo>
                  <a:pt x="5727" y="939"/>
                  <a:pt x="6365" y="1159"/>
                  <a:pt x="6958" y="1570"/>
                </a:cubicBezTo>
                <a:cubicBezTo>
                  <a:pt x="7790" y="2143"/>
                  <a:pt x="8320" y="2953"/>
                  <a:pt x="8632" y="3903"/>
                </a:cubicBezTo>
                <a:cubicBezTo>
                  <a:pt x="8762" y="4304"/>
                  <a:pt x="8838" y="4714"/>
                  <a:pt x="8870" y="5135"/>
                </a:cubicBezTo>
                <a:cubicBezTo>
                  <a:pt x="8946" y="6270"/>
                  <a:pt x="8719" y="7317"/>
                  <a:pt x="8114" y="8279"/>
                </a:cubicBezTo>
                <a:cubicBezTo>
                  <a:pt x="7638" y="9046"/>
                  <a:pt x="6980" y="9619"/>
                  <a:pt x="6116" y="9900"/>
                </a:cubicBezTo>
                <a:cubicBezTo>
                  <a:pt x="5753" y="10018"/>
                  <a:pt x="5399" y="10076"/>
                  <a:pt x="5054" y="10076"/>
                </a:cubicBezTo>
                <a:cubicBezTo>
                  <a:pt x="4360" y="10076"/>
                  <a:pt x="3704" y="9843"/>
                  <a:pt x="3091" y="9403"/>
                </a:cubicBezTo>
                <a:cubicBezTo>
                  <a:pt x="2323" y="8863"/>
                  <a:pt x="1826" y="8117"/>
                  <a:pt x="1513" y="7242"/>
                </a:cubicBezTo>
                <a:cubicBezTo>
                  <a:pt x="1372" y="6842"/>
                  <a:pt x="1276" y="6421"/>
                  <a:pt x="1243" y="5999"/>
                </a:cubicBezTo>
                <a:cubicBezTo>
                  <a:pt x="1221" y="5816"/>
                  <a:pt x="1221" y="5632"/>
                  <a:pt x="1211" y="5438"/>
                </a:cubicBezTo>
                <a:cubicBezTo>
                  <a:pt x="1232" y="4282"/>
                  <a:pt x="1545" y="3223"/>
                  <a:pt x="2291" y="2305"/>
                </a:cubicBezTo>
                <a:cubicBezTo>
                  <a:pt x="2810" y="1668"/>
                  <a:pt x="3468" y="1214"/>
                  <a:pt x="4279" y="1030"/>
                </a:cubicBezTo>
                <a:cubicBezTo>
                  <a:pt x="4540" y="969"/>
                  <a:pt x="4796" y="939"/>
                  <a:pt x="5046" y="939"/>
                </a:cubicBezTo>
                <a:close/>
                <a:moveTo>
                  <a:pt x="4861" y="1"/>
                </a:moveTo>
                <a:cubicBezTo>
                  <a:pt x="4674" y="1"/>
                  <a:pt x="4487" y="22"/>
                  <a:pt x="4301" y="57"/>
                </a:cubicBezTo>
                <a:cubicBezTo>
                  <a:pt x="3187" y="230"/>
                  <a:pt x="2248" y="738"/>
                  <a:pt x="1492" y="1570"/>
                </a:cubicBezTo>
                <a:cubicBezTo>
                  <a:pt x="498" y="2640"/>
                  <a:pt x="44" y="3925"/>
                  <a:pt x="11" y="5373"/>
                </a:cubicBezTo>
                <a:cubicBezTo>
                  <a:pt x="1" y="5838"/>
                  <a:pt x="66" y="6302"/>
                  <a:pt x="174" y="6756"/>
                </a:cubicBezTo>
                <a:cubicBezTo>
                  <a:pt x="465" y="8009"/>
                  <a:pt x="1070" y="9079"/>
                  <a:pt x="2064" y="9900"/>
                </a:cubicBezTo>
                <a:cubicBezTo>
                  <a:pt x="2979" y="10653"/>
                  <a:pt x="4005" y="11044"/>
                  <a:pt x="5154" y="11044"/>
                </a:cubicBezTo>
                <a:cubicBezTo>
                  <a:pt x="5307" y="11044"/>
                  <a:pt x="5462" y="11037"/>
                  <a:pt x="5619" y="11023"/>
                </a:cubicBezTo>
                <a:cubicBezTo>
                  <a:pt x="6774" y="10904"/>
                  <a:pt x="7758" y="10407"/>
                  <a:pt x="8557" y="9576"/>
                </a:cubicBezTo>
                <a:cubicBezTo>
                  <a:pt x="9594" y="8506"/>
                  <a:pt x="10080" y="7188"/>
                  <a:pt x="10123" y="5718"/>
                </a:cubicBezTo>
                <a:cubicBezTo>
                  <a:pt x="10135" y="5351"/>
                  <a:pt x="10102" y="4995"/>
                  <a:pt x="10037" y="4649"/>
                </a:cubicBezTo>
                <a:cubicBezTo>
                  <a:pt x="9810" y="3266"/>
                  <a:pt x="9194" y="2110"/>
                  <a:pt x="8135" y="1192"/>
                </a:cubicBezTo>
                <a:cubicBezTo>
                  <a:pt x="7228" y="425"/>
                  <a:pt x="6180" y="14"/>
                  <a:pt x="4981" y="4"/>
                </a:cubicBezTo>
                <a:cubicBezTo>
                  <a:pt x="4941" y="2"/>
                  <a:pt x="4901" y="1"/>
                  <a:pt x="4861"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1711;p39">
            <a:extLst>
              <a:ext uri="{FF2B5EF4-FFF2-40B4-BE49-F238E27FC236}">
                <a16:creationId xmlns:a16="http://schemas.microsoft.com/office/drawing/2014/main" id="{215B7EC6-A0EB-4FF4-81FD-65BFBABA76BE}"/>
              </a:ext>
            </a:extLst>
          </p:cNvPr>
          <p:cNvSpPr/>
          <p:nvPr/>
        </p:nvSpPr>
        <p:spPr>
          <a:xfrm>
            <a:off x="1186572" y="4457563"/>
            <a:ext cx="799052" cy="943639"/>
          </a:xfrm>
          <a:custGeom>
            <a:avLst/>
            <a:gdLst/>
            <a:ahLst/>
            <a:cxnLst/>
            <a:rect l="l" t="t" r="r" b="b"/>
            <a:pathLst>
              <a:path w="7737" h="9137" extrusionOk="0">
                <a:moveTo>
                  <a:pt x="3831" y="303"/>
                </a:moveTo>
                <a:cubicBezTo>
                  <a:pt x="4488" y="303"/>
                  <a:pt x="5111" y="534"/>
                  <a:pt x="5694" y="966"/>
                </a:cubicBezTo>
                <a:cubicBezTo>
                  <a:pt x="6461" y="1550"/>
                  <a:pt x="6925" y="2338"/>
                  <a:pt x="7185" y="3257"/>
                </a:cubicBezTo>
                <a:cubicBezTo>
                  <a:pt x="7314" y="3721"/>
                  <a:pt x="7369" y="4099"/>
                  <a:pt x="7369" y="4423"/>
                </a:cubicBezTo>
                <a:cubicBezTo>
                  <a:pt x="7369" y="5590"/>
                  <a:pt x="7120" y="6486"/>
                  <a:pt x="6569" y="7297"/>
                </a:cubicBezTo>
                <a:cubicBezTo>
                  <a:pt x="6061" y="8032"/>
                  <a:pt x="5391" y="8550"/>
                  <a:pt x="4517" y="8755"/>
                </a:cubicBezTo>
                <a:cubicBezTo>
                  <a:pt x="4295" y="8807"/>
                  <a:pt x="4076" y="8832"/>
                  <a:pt x="3859" y="8832"/>
                </a:cubicBezTo>
                <a:cubicBezTo>
                  <a:pt x="3442" y="8832"/>
                  <a:pt x="3035" y="8739"/>
                  <a:pt x="2637" y="8561"/>
                </a:cubicBezTo>
                <a:cubicBezTo>
                  <a:pt x="1859" y="8205"/>
                  <a:pt x="1297" y="7621"/>
                  <a:pt x="887" y="6865"/>
                </a:cubicBezTo>
                <a:cubicBezTo>
                  <a:pt x="551" y="6260"/>
                  <a:pt x="378" y="5601"/>
                  <a:pt x="325" y="4899"/>
                </a:cubicBezTo>
                <a:cubicBezTo>
                  <a:pt x="238" y="3786"/>
                  <a:pt x="487" y="2748"/>
                  <a:pt x="1113" y="1819"/>
                </a:cubicBezTo>
                <a:cubicBezTo>
                  <a:pt x="1545" y="1204"/>
                  <a:pt x="2097" y="729"/>
                  <a:pt x="2820" y="480"/>
                </a:cubicBezTo>
                <a:cubicBezTo>
                  <a:pt x="3166" y="361"/>
                  <a:pt x="3503" y="303"/>
                  <a:pt x="3831" y="303"/>
                </a:cubicBezTo>
                <a:close/>
                <a:moveTo>
                  <a:pt x="3836" y="0"/>
                </a:moveTo>
                <a:cubicBezTo>
                  <a:pt x="3586" y="0"/>
                  <a:pt x="3330" y="30"/>
                  <a:pt x="3069" y="91"/>
                </a:cubicBezTo>
                <a:cubicBezTo>
                  <a:pt x="2258" y="275"/>
                  <a:pt x="1600" y="729"/>
                  <a:pt x="1081" y="1366"/>
                </a:cubicBezTo>
                <a:cubicBezTo>
                  <a:pt x="335" y="2284"/>
                  <a:pt x="22" y="3343"/>
                  <a:pt x="1" y="4499"/>
                </a:cubicBezTo>
                <a:cubicBezTo>
                  <a:pt x="11" y="4693"/>
                  <a:pt x="11" y="4877"/>
                  <a:pt x="33" y="5060"/>
                </a:cubicBezTo>
                <a:cubicBezTo>
                  <a:pt x="66" y="5482"/>
                  <a:pt x="162" y="5903"/>
                  <a:pt x="303" y="6303"/>
                </a:cubicBezTo>
                <a:cubicBezTo>
                  <a:pt x="616" y="7178"/>
                  <a:pt x="1113" y="7924"/>
                  <a:pt x="1881" y="8464"/>
                </a:cubicBezTo>
                <a:cubicBezTo>
                  <a:pt x="2494" y="8904"/>
                  <a:pt x="3150" y="9137"/>
                  <a:pt x="3844" y="9137"/>
                </a:cubicBezTo>
                <a:cubicBezTo>
                  <a:pt x="4189" y="9137"/>
                  <a:pt x="4543" y="9079"/>
                  <a:pt x="4906" y="8961"/>
                </a:cubicBezTo>
                <a:cubicBezTo>
                  <a:pt x="5770" y="8680"/>
                  <a:pt x="6428" y="8107"/>
                  <a:pt x="6904" y="7340"/>
                </a:cubicBezTo>
                <a:cubicBezTo>
                  <a:pt x="7509" y="6378"/>
                  <a:pt x="7736" y="5331"/>
                  <a:pt x="7660" y="4196"/>
                </a:cubicBezTo>
                <a:cubicBezTo>
                  <a:pt x="7628" y="3775"/>
                  <a:pt x="7552" y="3365"/>
                  <a:pt x="7422" y="2964"/>
                </a:cubicBezTo>
                <a:cubicBezTo>
                  <a:pt x="7110" y="2014"/>
                  <a:pt x="6580" y="1204"/>
                  <a:pt x="5748" y="631"/>
                </a:cubicBezTo>
                <a:cubicBezTo>
                  <a:pt x="5155" y="220"/>
                  <a:pt x="4517" y="0"/>
                  <a:pt x="3836"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1712;p39">
            <a:extLst>
              <a:ext uri="{FF2B5EF4-FFF2-40B4-BE49-F238E27FC236}">
                <a16:creationId xmlns:a16="http://schemas.microsoft.com/office/drawing/2014/main" id="{2C91310B-8957-41D4-A723-85E12360AFBB}"/>
              </a:ext>
            </a:extLst>
          </p:cNvPr>
          <p:cNvSpPr/>
          <p:nvPr/>
        </p:nvSpPr>
        <p:spPr>
          <a:xfrm>
            <a:off x="1116243" y="4715228"/>
            <a:ext cx="59281" cy="344531"/>
          </a:xfrm>
          <a:custGeom>
            <a:avLst/>
            <a:gdLst/>
            <a:ahLst/>
            <a:cxnLst/>
            <a:rect l="l" t="t" r="r" b="b"/>
            <a:pathLst>
              <a:path w="574" h="3336" extrusionOk="0">
                <a:moveTo>
                  <a:pt x="432" y="1"/>
                </a:moveTo>
                <a:cubicBezTo>
                  <a:pt x="369" y="1"/>
                  <a:pt x="311" y="52"/>
                  <a:pt x="293" y="135"/>
                </a:cubicBezTo>
                <a:cubicBezTo>
                  <a:pt x="271" y="253"/>
                  <a:pt x="238" y="361"/>
                  <a:pt x="217" y="481"/>
                </a:cubicBezTo>
                <a:cubicBezTo>
                  <a:pt x="98" y="966"/>
                  <a:pt x="1" y="1463"/>
                  <a:pt x="1" y="2080"/>
                </a:cubicBezTo>
                <a:cubicBezTo>
                  <a:pt x="12" y="2361"/>
                  <a:pt x="55" y="2760"/>
                  <a:pt x="130" y="3160"/>
                </a:cubicBezTo>
                <a:cubicBezTo>
                  <a:pt x="142" y="3192"/>
                  <a:pt x="152" y="3235"/>
                  <a:pt x="174" y="3268"/>
                </a:cubicBezTo>
                <a:cubicBezTo>
                  <a:pt x="201" y="3313"/>
                  <a:pt x="236" y="3335"/>
                  <a:pt x="285" y="3335"/>
                </a:cubicBezTo>
                <a:cubicBezTo>
                  <a:pt x="294" y="3335"/>
                  <a:pt x="304" y="3335"/>
                  <a:pt x="314" y="3333"/>
                </a:cubicBezTo>
                <a:cubicBezTo>
                  <a:pt x="368" y="3311"/>
                  <a:pt x="411" y="3278"/>
                  <a:pt x="411" y="3214"/>
                </a:cubicBezTo>
                <a:cubicBezTo>
                  <a:pt x="411" y="3182"/>
                  <a:pt x="401" y="3138"/>
                  <a:pt x="401" y="3106"/>
                </a:cubicBezTo>
                <a:cubicBezTo>
                  <a:pt x="358" y="2846"/>
                  <a:pt x="325" y="2598"/>
                  <a:pt x="293" y="2339"/>
                </a:cubicBezTo>
                <a:cubicBezTo>
                  <a:pt x="228" y="1604"/>
                  <a:pt x="401" y="902"/>
                  <a:pt x="552" y="189"/>
                </a:cubicBezTo>
                <a:cubicBezTo>
                  <a:pt x="574" y="92"/>
                  <a:pt x="552" y="27"/>
                  <a:pt x="466" y="5"/>
                </a:cubicBezTo>
                <a:cubicBezTo>
                  <a:pt x="454" y="2"/>
                  <a:pt x="443" y="1"/>
                  <a:pt x="432"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1713;p39">
            <a:extLst>
              <a:ext uri="{FF2B5EF4-FFF2-40B4-BE49-F238E27FC236}">
                <a16:creationId xmlns:a16="http://schemas.microsoft.com/office/drawing/2014/main" id="{00F0A959-A471-4209-BAE3-105EF806F8D7}"/>
              </a:ext>
            </a:extLst>
          </p:cNvPr>
          <p:cNvSpPr/>
          <p:nvPr/>
        </p:nvSpPr>
        <p:spPr>
          <a:xfrm>
            <a:off x="1851545" y="4524484"/>
            <a:ext cx="163073" cy="224524"/>
          </a:xfrm>
          <a:custGeom>
            <a:avLst/>
            <a:gdLst/>
            <a:ahLst/>
            <a:cxnLst/>
            <a:rect l="l" t="t" r="r" b="b"/>
            <a:pathLst>
              <a:path w="1579" h="2174" extrusionOk="0">
                <a:moveTo>
                  <a:pt x="152" y="0"/>
                </a:moveTo>
                <a:cubicBezTo>
                  <a:pt x="108" y="0"/>
                  <a:pt x="70" y="20"/>
                  <a:pt x="44" y="59"/>
                </a:cubicBezTo>
                <a:cubicBezTo>
                  <a:pt x="1" y="124"/>
                  <a:pt x="11" y="189"/>
                  <a:pt x="76" y="253"/>
                </a:cubicBezTo>
                <a:cubicBezTo>
                  <a:pt x="141" y="318"/>
                  <a:pt x="206" y="393"/>
                  <a:pt x="282" y="458"/>
                </a:cubicBezTo>
                <a:cubicBezTo>
                  <a:pt x="735" y="890"/>
                  <a:pt x="1048" y="1409"/>
                  <a:pt x="1264" y="1992"/>
                </a:cubicBezTo>
                <a:cubicBezTo>
                  <a:pt x="1276" y="2025"/>
                  <a:pt x="1286" y="2068"/>
                  <a:pt x="1308" y="2100"/>
                </a:cubicBezTo>
                <a:cubicBezTo>
                  <a:pt x="1340" y="2149"/>
                  <a:pt x="1379" y="2173"/>
                  <a:pt x="1428" y="2173"/>
                </a:cubicBezTo>
                <a:cubicBezTo>
                  <a:pt x="1444" y="2173"/>
                  <a:pt x="1462" y="2171"/>
                  <a:pt x="1480" y="2165"/>
                </a:cubicBezTo>
                <a:cubicBezTo>
                  <a:pt x="1545" y="2144"/>
                  <a:pt x="1578" y="2090"/>
                  <a:pt x="1567" y="1992"/>
                </a:cubicBezTo>
                <a:cubicBezTo>
                  <a:pt x="1567" y="1982"/>
                  <a:pt x="1567" y="1949"/>
                  <a:pt x="1545" y="1928"/>
                </a:cubicBezTo>
                <a:cubicBezTo>
                  <a:pt x="1362" y="1431"/>
                  <a:pt x="1146" y="966"/>
                  <a:pt x="779" y="578"/>
                </a:cubicBezTo>
                <a:cubicBezTo>
                  <a:pt x="649" y="426"/>
                  <a:pt x="508" y="275"/>
                  <a:pt x="378" y="134"/>
                </a:cubicBezTo>
                <a:cubicBezTo>
                  <a:pt x="335" y="91"/>
                  <a:pt x="303" y="48"/>
                  <a:pt x="249" y="26"/>
                </a:cubicBezTo>
                <a:cubicBezTo>
                  <a:pt x="214" y="9"/>
                  <a:pt x="182" y="0"/>
                  <a:pt x="152" y="0"/>
                </a:cubicBezTo>
                <a:close/>
              </a:path>
            </a:pathLst>
          </a:custGeom>
          <a:solidFill>
            <a:srgbClr val="0202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714;p39">
            <a:extLst>
              <a:ext uri="{FF2B5EF4-FFF2-40B4-BE49-F238E27FC236}">
                <a16:creationId xmlns:a16="http://schemas.microsoft.com/office/drawing/2014/main" id="{DE47ECA6-FB27-4826-8BC3-72EFAE88D776}"/>
              </a:ext>
            </a:extLst>
          </p:cNvPr>
          <p:cNvSpPr/>
          <p:nvPr/>
        </p:nvSpPr>
        <p:spPr>
          <a:xfrm>
            <a:off x="2016679" y="4888520"/>
            <a:ext cx="32429" cy="61656"/>
          </a:xfrm>
          <a:custGeom>
            <a:avLst/>
            <a:gdLst/>
            <a:ahLst/>
            <a:cxnLst/>
            <a:rect l="l" t="t" r="r" b="b"/>
            <a:pathLst>
              <a:path w="314" h="597" extrusionOk="0">
                <a:moveTo>
                  <a:pt x="155" y="0"/>
                </a:moveTo>
                <a:cubicBezTo>
                  <a:pt x="89" y="0"/>
                  <a:pt x="42" y="53"/>
                  <a:pt x="22" y="153"/>
                </a:cubicBezTo>
                <a:cubicBezTo>
                  <a:pt x="1" y="250"/>
                  <a:pt x="1" y="358"/>
                  <a:pt x="11" y="455"/>
                </a:cubicBezTo>
                <a:cubicBezTo>
                  <a:pt x="11" y="542"/>
                  <a:pt x="76" y="585"/>
                  <a:pt x="141" y="596"/>
                </a:cubicBezTo>
                <a:cubicBezTo>
                  <a:pt x="227" y="596"/>
                  <a:pt x="292" y="553"/>
                  <a:pt x="303" y="466"/>
                </a:cubicBezTo>
                <a:lnTo>
                  <a:pt x="303" y="315"/>
                </a:lnTo>
                <a:lnTo>
                  <a:pt x="314" y="315"/>
                </a:lnTo>
                <a:lnTo>
                  <a:pt x="314" y="174"/>
                </a:lnTo>
                <a:cubicBezTo>
                  <a:pt x="303" y="66"/>
                  <a:pt x="260" y="13"/>
                  <a:pt x="174" y="1"/>
                </a:cubicBezTo>
                <a:cubicBezTo>
                  <a:pt x="167" y="1"/>
                  <a:pt x="161" y="0"/>
                  <a:pt x="155"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715;p39">
            <a:extLst>
              <a:ext uri="{FF2B5EF4-FFF2-40B4-BE49-F238E27FC236}">
                <a16:creationId xmlns:a16="http://schemas.microsoft.com/office/drawing/2014/main" id="{B4AD071E-7B0F-4D3D-B218-C3FC5DFFECC5}"/>
              </a:ext>
            </a:extLst>
          </p:cNvPr>
          <p:cNvSpPr/>
          <p:nvPr/>
        </p:nvSpPr>
        <p:spPr>
          <a:xfrm>
            <a:off x="1782352" y="4475843"/>
            <a:ext cx="58145" cy="46991"/>
          </a:xfrm>
          <a:custGeom>
            <a:avLst/>
            <a:gdLst/>
            <a:ahLst/>
            <a:cxnLst/>
            <a:rect l="l" t="t" r="r" b="b"/>
            <a:pathLst>
              <a:path w="563" h="455" extrusionOk="0">
                <a:moveTo>
                  <a:pt x="184" y="0"/>
                </a:moveTo>
                <a:cubicBezTo>
                  <a:pt x="76" y="0"/>
                  <a:pt x="1" y="108"/>
                  <a:pt x="54" y="195"/>
                </a:cubicBezTo>
                <a:cubicBezTo>
                  <a:pt x="131" y="314"/>
                  <a:pt x="227" y="400"/>
                  <a:pt x="347" y="444"/>
                </a:cubicBezTo>
                <a:cubicBezTo>
                  <a:pt x="362" y="451"/>
                  <a:pt x="378" y="454"/>
                  <a:pt x="396" y="454"/>
                </a:cubicBezTo>
                <a:cubicBezTo>
                  <a:pt x="452" y="454"/>
                  <a:pt x="513" y="417"/>
                  <a:pt x="530" y="367"/>
                </a:cubicBezTo>
                <a:cubicBezTo>
                  <a:pt x="563" y="303"/>
                  <a:pt x="541" y="206"/>
                  <a:pt x="487" y="173"/>
                </a:cubicBezTo>
                <a:cubicBezTo>
                  <a:pt x="411" y="141"/>
                  <a:pt x="357" y="87"/>
                  <a:pt x="303" y="43"/>
                </a:cubicBezTo>
                <a:cubicBezTo>
                  <a:pt x="271" y="22"/>
                  <a:pt x="227" y="0"/>
                  <a:pt x="184" y="0"/>
                </a:cubicBezTo>
                <a:close/>
              </a:path>
            </a:pathLst>
          </a:custGeom>
          <a:solidFill>
            <a:srgbClr val="0202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716;p39">
            <a:extLst>
              <a:ext uri="{FF2B5EF4-FFF2-40B4-BE49-F238E27FC236}">
                <a16:creationId xmlns:a16="http://schemas.microsoft.com/office/drawing/2014/main" id="{B56D54B2-50E3-46DA-B3BF-8282CC622FBD}"/>
              </a:ext>
            </a:extLst>
          </p:cNvPr>
          <p:cNvSpPr/>
          <p:nvPr/>
        </p:nvSpPr>
        <p:spPr>
          <a:xfrm>
            <a:off x="1163128" y="4647275"/>
            <a:ext cx="48127" cy="52464"/>
          </a:xfrm>
          <a:custGeom>
            <a:avLst/>
            <a:gdLst/>
            <a:ahLst/>
            <a:cxnLst/>
            <a:rect l="l" t="t" r="r" b="b"/>
            <a:pathLst>
              <a:path w="466" h="508" extrusionOk="0">
                <a:moveTo>
                  <a:pt x="314" y="1"/>
                </a:moveTo>
                <a:cubicBezTo>
                  <a:pt x="280" y="1"/>
                  <a:pt x="248" y="11"/>
                  <a:pt x="217" y="37"/>
                </a:cubicBezTo>
                <a:cubicBezTo>
                  <a:pt x="141" y="112"/>
                  <a:pt x="77" y="198"/>
                  <a:pt x="33" y="306"/>
                </a:cubicBezTo>
                <a:cubicBezTo>
                  <a:pt x="0" y="382"/>
                  <a:pt x="33" y="458"/>
                  <a:pt x="87" y="490"/>
                </a:cubicBezTo>
                <a:cubicBezTo>
                  <a:pt x="110" y="502"/>
                  <a:pt x="135" y="508"/>
                  <a:pt x="160" y="508"/>
                </a:cubicBezTo>
                <a:cubicBezTo>
                  <a:pt x="203" y="508"/>
                  <a:pt x="247" y="489"/>
                  <a:pt x="281" y="447"/>
                </a:cubicBezTo>
                <a:cubicBezTo>
                  <a:pt x="336" y="382"/>
                  <a:pt x="389" y="306"/>
                  <a:pt x="444" y="220"/>
                </a:cubicBezTo>
                <a:cubicBezTo>
                  <a:pt x="454" y="210"/>
                  <a:pt x="465" y="177"/>
                  <a:pt x="465" y="166"/>
                </a:cubicBezTo>
                <a:cubicBezTo>
                  <a:pt x="465" y="90"/>
                  <a:pt x="444" y="37"/>
                  <a:pt x="389" y="15"/>
                </a:cubicBezTo>
                <a:cubicBezTo>
                  <a:pt x="363" y="6"/>
                  <a:pt x="338" y="1"/>
                  <a:pt x="314"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717;p39">
            <a:extLst>
              <a:ext uri="{FF2B5EF4-FFF2-40B4-BE49-F238E27FC236}">
                <a16:creationId xmlns:a16="http://schemas.microsoft.com/office/drawing/2014/main" id="{D454C27F-C01F-4D1C-82CE-7A79FC6A5AEF}"/>
              </a:ext>
            </a:extLst>
          </p:cNvPr>
          <p:cNvSpPr/>
          <p:nvPr/>
        </p:nvSpPr>
        <p:spPr>
          <a:xfrm>
            <a:off x="2001084" y="4788243"/>
            <a:ext cx="35837" cy="55460"/>
          </a:xfrm>
          <a:custGeom>
            <a:avLst/>
            <a:gdLst/>
            <a:ahLst/>
            <a:cxnLst/>
            <a:rect l="l" t="t" r="r" b="b"/>
            <a:pathLst>
              <a:path w="347" h="537" extrusionOk="0">
                <a:moveTo>
                  <a:pt x="184" y="0"/>
                </a:moveTo>
                <a:cubicBezTo>
                  <a:pt x="130" y="0"/>
                  <a:pt x="76" y="22"/>
                  <a:pt x="54" y="76"/>
                </a:cubicBezTo>
                <a:cubicBezTo>
                  <a:pt x="11" y="206"/>
                  <a:pt x="0" y="335"/>
                  <a:pt x="65" y="454"/>
                </a:cubicBezTo>
                <a:cubicBezTo>
                  <a:pt x="91" y="505"/>
                  <a:pt x="137" y="537"/>
                  <a:pt x="192" y="537"/>
                </a:cubicBezTo>
                <a:cubicBezTo>
                  <a:pt x="207" y="537"/>
                  <a:pt x="222" y="534"/>
                  <a:pt x="238" y="530"/>
                </a:cubicBezTo>
                <a:cubicBezTo>
                  <a:pt x="313" y="508"/>
                  <a:pt x="346" y="454"/>
                  <a:pt x="346" y="367"/>
                </a:cubicBezTo>
                <a:cubicBezTo>
                  <a:pt x="303" y="303"/>
                  <a:pt x="335" y="206"/>
                  <a:pt x="313" y="130"/>
                </a:cubicBezTo>
                <a:cubicBezTo>
                  <a:pt x="303" y="55"/>
                  <a:pt x="260" y="11"/>
                  <a:pt x="18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1718;p39">
            <a:extLst>
              <a:ext uri="{FF2B5EF4-FFF2-40B4-BE49-F238E27FC236}">
                <a16:creationId xmlns:a16="http://schemas.microsoft.com/office/drawing/2014/main" id="{DCE41473-25D5-47E6-8903-50943FF8BA84}"/>
              </a:ext>
            </a:extLst>
          </p:cNvPr>
          <p:cNvSpPr/>
          <p:nvPr/>
        </p:nvSpPr>
        <p:spPr>
          <a:xfrm>
            <a:off x="1329398" y="4820463"/>
            <a:ext cx="514421" cy="40381"/>
          </a:xfrm>
          <a:custGeom>
            <a:avLst/>
            <a:gdLst/>
            <a:ahLst/>
            <a:cxnLst/>
            <a:rect l="l" t="t" r="r" b="b"/>
            <a:pathLst>
              <a:path w="4981" h="391" extrusionOk="0">
                <a:moveTo>
                  <a:pt x="4814" y="0"/>
                </a:moveTo>
                <a:cubicBezTo>
                  <a:pt x="4805" y="0"/>
                  <a:pt x="4796" y="1"/>
                  <a:pt x="4786" y="2"/>
                </a:cubicBezTo>
                <a:cubicBezTo>
                  <a:pt x="4678" y="2"/>
                  <a:pt x="4570" y="2"/>
                  <a:pt x="4462" y="12"/>
                </a:cubicBezTo>
                <a:cubicBezTo>
                  <a:pt x="4268" y="12"/>
                  <a:pt x="4073" y="8"/>
                  <a:pt x="3879" y="8"/>
                </a:cubicBezTo>
                <a:cubicBezTo>
                  <a:pt x="3782" y="8"/>
                  <a:pt x="3685" y="9"/>
                  <a:pt x="3587" y="12"/>
                </a:cubicBezTo>
                <a:cubicBezTo>
                  <a:pt x="2874" y="34"/>
                  <a:pt x="2161" y="67"/>
                  <a:pt x="1448" y="88"/>
                </a:cubicBezTo>
                <a:cubicBezTo>
                  <a:pt x="1048" y="99"/>
                  <a:pt x="649" y="99"/>
                  <a:pt x="238" y="110"/>
                </a:cubicBezTo>
                <a:cubicBezTo>
                  <a:pt x="216" y="110"/>
                  <a:pt x="190" y="105"/>
                  <a:pt x="165" y="105"/>
                </a:cubicBezTo>
                <a:cubicBezTo>
                  <a:pt x="153" y="105"/>
                  <a:pt x="141" y="106"/>
                  <a:pt x="130" y="110"/>
                </a:cubicBezTo>
                <a:cubicBezTo>
                  <a:pt x="54" y="120"/>
                  <a:pt x="11" y="164"/>
                  <a:pt x="1" y="240"/>
                </a:cubicBezTo>
                <a:cubicBezTo>
                  <a:pt x="1" y="304"/>
                  <a:pt x="44" y="348"/>
                  <a:pt x="97" y="369"/>
                </a:cubicBezTo>
                <a:cubicBezTo>
                  <a:pt x="141" y="391"/>
                  <a:pt x="174" y="391"/>
                  <a:pt x="217" y="391"/>
                </a:cubicBezTo>
                <a:lnTo>
                  <a:pt x="659" y="391"/>
                </a:lnTo>
                <a:cubicBezTo>
                  <a:pt x="1405" y="391"/>
                  <a:pt x="2140" y="348"/>
                  <a:pt x="2885" y="336"/>
                </a:cubicBezTo>
                <a:cubicBezTo>
                  <a:pt x="2971" y="333"/>
                  <a:pt x="3058" y="332"/>
                  <a:pt x="3144" y="332"/>
                </a:cubicBezTo>
                <a:cubicBezTo>
                  <a:pt x="3316" y="332"/>
                  <a:pt x="3486" y="336"/>
                  <a:pt x="3652" y="336"/>
                </a:cubicBezTo>
                <a:lnTo>
                  <a:pt x="3652" y="304"/>
                </a:lnTo>
                <a:lnTo>
                  <a:pt x="4484" y="304"/>
                </a:lnTo>
                <a:cubicBezTo>
                  <a:pt x="4592" y="304"/>
                  <a:pt x="4700" y="304"/>
                  <a:pt x="4808" y="293"/>
                </a:cubicBezTo>
                <a:cubicBezTo>
                  <a:pt x="4927" y="283"/>
                  <a:pt x="4981" y="218"/>
                  <a:pt x="4970" y="132"/>
                </a:cubicBezTo>
                <a:cubicBezTo>
                  <a:pt x="4960" y="53"/>
                  <a:pt x="4905" y="0"/>
                  <a:pt x="4814"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719;p39">
            <a:extLst>
              <a:ext uri="{FF2B5EF4-FFF2-40B4-BE49-F238E27FC236}">
                <a16:creationId xmlns:a16="http://schemas.microsoft.com/office/drawing/2014/main" id="{E2833CCE-A254-4DE2-A11C-CE0CC3F96327}"/>
              </a:ext>
            </a:extLst>
          </p:cNvPr>
          <p:cNvSpPr/>
          <p:nvPr/>
        </p:nvSpPr>
        <p:spPr>
          <a:xfrm>
            <a:off x="1334975" y="5007904"/>
            <a:ext cx="492216" cy="42653"/>
          </a:xfrm>
          <a:custGeom>
            <a:avLst/>
            <a:gdLst/>
            <a:ahLst/>
            <a:cxnLst/>
            <a:rect l="l" t="t" r="r" b="b"/>
            <a:pathLst>
              <a:path w="4766" h="413" extrusionOk="0">
                <a:moveTo>
                  <a:pt x="4597" y="0"/>
                </a:moveTo>
                <a:cubicBezTo>
                  <a:pt x="4589" y="0"/>
                  <a:pt x="4580" y="1"/>
                  <a:pt x="4571" y="2"/>
                </a:cubicBezTo>
                <a:cubicBezTo>
                  <a:pt x="4516" y="2"/>
                  <a:pt x="4463" y="23"/>
                  <a:pt x="4408" y="23"/>
                </a:cubicBezTo>
                <a:cubicBezTo>
                  <a:pt x="3825" y="45"/>
                  <a:pt x="3241" y="45"/>
                  <a:pt x="2648" y="77"/>
                </a:cubicBezTo>
                <a:cubicBezTo>
                  <a:pt x="2053" y="99"/>
                  <a:pt x="1448" y="99"/>
                  <a:pt x="811" y="120"/>
                </a:cubicBezTo>
                <a:lnTo>
                  <a:pt x="238" y="120"/>
                </a:lnTo>
                <a:cubicBezTo>
                  <a:pt x="216" y="120"/>
                  <a:pt x="184" y="110"/>
                  <a:pt x="163" y="110"/>
                </a:cubicBezTo>
                <a:cubicBezTo>
                  <a:pt x="65" y="120"/>
                  <a:pt x="11" y="175"/>
                  <a:pt x="0" y="250"/>
                </a:cubicBezTo>
                <a:cubicBezTo>
                  <a:pt x="0" y="336"/>
                  <a:pt x="55" y="391"/>
                  <a:pt x="151" y="401"/>
                </a:cubicBezTo>
                <a:lnTo>
                  <a:pt x="216" y="401"/>
                </a:lnTo>
                <a:cubicBezTo>
                  <a:pt x="432" y="412"/>
                  <a:pt x="648" y="412"/>
                  <a:pt x="876" y="412"/>
                </a:cubicBezTo>
                <a:cubicBezTo>
                  <a:pt x="1534" y="391"/>
                  <a:pt x="2204" y="369"/>
                  <a:pt x="2874" y="348"/>
                </a:cubicBezTo>
                <a:cubicBezTo>
                  <a:pt x="3404" y="336"/>
                  <a:pt x="3933" y="326"/>
                  <a:pt x="4451" y="315"/>
                </a:cubicBezTo>
                <a:cubicBezTo>
                  <a:pt x="4527" y="315"/>
                  <a:pt x="4592" y="315"/>
                  <a:pt x="4657" y="283"/>
                </a:cubicBezTo>
                <a:cubicBezTo>
                  <a:pt x="4732" y="240"/>
                  <a:pt x="4765" y="175"/>
                  <a:pt x="4743" y="99"/>
                </a:cubicBezTo>
                <a:cubicBezTo>
                  <a:pt x="4724" y="41"/>
                  <a:pt x="4670" y="0"/>
                  <a:pt x="4597"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720;p39">
            <a:extLst>
              <a:ext uri="{FF2B5EF4-FFF2-40B4-BE49-F238E27FC236}">
                <a16:creationId xmlns:a16="http://schemas.microsoft.com/office/drawing/2014/main" id="{41F8A69A-AE86-4ECB-B84D-6B5AD8BBA659}"/>
              </a:ext>
            </a:extLst>
          </p:cNvPr>
          <p:cNvSpPr/>
          <p:nvPr/>
        </p:nvSpPr>
        <p:spPr>
          <a:xfrm>
            <a:off x="1485650" y="4681768"/>
            <a:ext cx="174124" cy="31809"/>
          </a:xfrm>
          <a:custGeom>
            <a:avLst/>
            <a:gdLst/>
            <a:ahLst/>
            <a:cxnLst/>
            <a:rect l="l" t="t" r="r" b="b"/>
            <a:pathLst>
              <a:path w="1686" h="308" extrusionOk="0">
                <a:moveTo>
                  <a:pt x="1520" y="0"/>
                </a:moveTo>
                <a:cubicBezTo>
                  <a:pt x="1503" y="0"/>
                  <a:pt x="1484" y="5"/>
                  <a:pt x="1469" y="5"/>
                </a:cubicBezTo>
                <a:lnTo>
                  <a:pt x="507" y="5"/>
                </a:lnTo>
                <a:cubicBezTo>
                  <a:pt x="389" y="5"/>
                  <a:pt x="270" y="5"/>
                  <a:pt x="151" y="16"/>
                </a:cubicBezTo>
                <a:cubicBezTo>
                  <a:pt x="54" y="16"/>
                  <a:pt x="0" y="80"/>
                  <a:pt x="0" y="156"/>
                </a:cubicBezTo>
                <a:cubicBezTo>
                  <a:pt x="0" y="232"/>
                  <a:pt x="54" y="286"/>
                  <a:pt x="140" y="308"/>
                </a:cubicBezTo>
                <a:lnTo>
                  <a:pt x="843" y="308"/>
                </a:lnTo>
                <a:lnTo>
                  <a:pt x="843" y="296"/>
                </a:lnTo>
                <a:lnTo>
                  <a:pt x="1393" y="296"/>
                </a:lnTo>
                <a:cubicBezTo>
                  <a:pt x="1448" y="296"/>
                  <a:pt x="1501" y="296"/>
                  <a:pt x="1556" y="286"/>
                </a:cubicBezTo>
                <a:cubicBezTo>
                  <a:pt x="1631" y="275"/>
                  <a:pt x="1686" y="210"/>
                  <a:pt x="1686" y="135"/>
                </a:cubicBezTo>
                <a:cubicBezTo>
                  <a:pt x="1674" y="70"/>
                  <a:pt x="1631" y="16"/>
                  <a:pt x="1545" y="5"/>
                </a:cubicBezTo>
                <a:cubicBezTo>
                  <a:pt x="1537" y="1"/>
                  <a:pt x="1529" y="0"/>
                  <a:pt x="1520"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6" name="Google Shape;1722;p39">
            <a:extLst>
              <a:ext uri="{FF2B5EF4-FFF2-40B4-BE49-F238E27FC236}">
                <a16:creationId xmlns:a16="http://schemas.microsoft.com/office/drawing/2014/main" id="{70F5C612-3C49-445C-BB21-199EB05BB741}"/>
              </a:ext>
            </a:extLst>
          </p:cNvPr>
          <p:cNvGrpSpPr/>
          <p:nvPr/>
        </p:nvGrpSpPr>
        <p:grpSpPr>
          <a:xfrm>
            <a:off x="1562192" y="4119964"/>
            <a:ext cx="603756" cy="591156"/>
            <a:chOff x="5167561" y="262539"/>
            <a:chExt cx="452817" cy="443367"/>
          </a:xfrm>
        </p:grpSpPr>
        <p:sp>
          <p:nvSpPr>
            <p:cNvPr id="57" name="Google Shape;1723;p39">
              <a:extLst>
                <a:ext uri="{FF2B5EF4-FFF2-40B4-BE49-F238E27FC236}">
                  <a16:creationId xmlns:a16="http://schemas.microsoft.com/office/drawing/2014/main" id="{94842083-2B1D-4338-B903-C5310DEC8CD7}"/>
                </a:ext>
              </a:extLst>
            </p:cNvPr>
            <p:cNvSpPr/>
            <p:nvPr/>
          </p:nvSpPr>
          <p:spPr>
            <a:xfrm>
              <a:off x="5167561" y="262539"/>
              <a:ext cx="452817" cy="443367"/>
            </a:xfrm>
            <a:custGeom>
              <a:avLst/>
              <a:gdLst/>
              <a:ahLst/>
              <a:cxnLst/>
              <a:rect l="l" t="t" r="r" b="b"/>
              <a:pathLst>
                <a:path w="5846" h="5724" extrusionOk="0">
                  <a:moveTo>
                    <a:pt x="4300" y="573"/>
                  </a:moveTo>
                  <a:cubicBezTo>
                    <a:pt x="4322" y="594"/>
                    <a:pt x="4290" y="594"/>
                    <a:pt x="4279" y="606"/>
                  </a:cubicBezTo>
                  <a:cubicBezTo>
                    <a:pt x="4290" y="594"/>
                    <a:pt x="4290" y="584"/>
                    <a:pt x="4300" y="573"/>
                  </a:cubicBezTo>
                  <a:close/>
                  <a:moveTo>
                    <a:pt x="4332" y="592"/>
                  </a:moveTo>
                  <a:cubicBezTo>
                    <a:pt x="4349" y="592"/>
                    <a:pt x="4365" y="600"/>
                    <a:pt x="4376" y="627"/>
                  </a:cubicBezTo>
                  <a:cubicBezTo>
                    <a:pt x="4495" y="671"/>
                    <a:pt x="4571" y="767"/>
                    <a:pt x="4667" y="843"/>
                  </a:cubicBezTo>
                  <a:cubicBezTo>
                    <a:pt x="4689" y="865"/>
                    <a:pt x="4700" y="887"/>
                    <a:pt x="4667" y="908"/>
                  </a:cubicBezTo>
                  <a:cubicBezTo>
                    <a:pt x="4654" y="915"/>
                    <a:pt x="4640" y="930"/>
                    <a:pt x="4624" y="930"/>
                  </a:cubicBezTo>
                  <a:cubicBezTo>
                    <a:pt x="4615" y="930"/>
                    <a:pt x="4604" y="924"/>
                    <a:pt x="4592" y="908"/>
                  </a:cubicBezTo>
                  <a:cubicBezTo>
                    <a:pt x="4516" y="822"/>
                    <a:pt x="4430" y="735"/>
                    <a:pt x="4355" y="649"/>
                  </a:cubicBezTo>
                  <a:cubicBezTo>
                    <a:pt x="4335" y="639"/>
                    <a:pt x="4316" y="604"/>
                    <a:pt x="4289" y="604"/>
                  </a:cubicBezTo>
                  <a:cubicBezTo>
                    <a:pt x="4286" y="604"/>
                    <a:pt x="4282" y="604"/>
                    <a:pt x="4279" y="606"/>
                  </a:cubicBezTo>
                  <a:cubicBezTo>
                    <a:pt x="4295" y="600"/>
                    <a:pt x="4314" y="592"/>
                    <a:pt x="4332" y="592"/>
                  </a:cubicBezTo>
                  <a:close/>
                  <a:moveTo>
                    <a:pt x="4896" y="1117"/>
                  </a:moveTo>
                  <a:cubicBezTo>
                    <a:pt x="4924" y="1117"/>
                    <a:pt x="4936" y="1147"/>
                    <a:pt x="4960" y="1178"/>
                  </a:cubicBezTo>
                  <a:cubicBezTo>
                    <a:pt x="5056" y="1308"/>
                    <a:pt x="5056" y="1308"/>
                    <a:pt x="4905" y="1427"/>
                  </a:cubicBezTo>
                  <a:cubicBezTo>
                    <a:pt x="4873" y="1372"/>
                    <a:pt x="4852" y="1308"/>
                    <a:pt x="4819" y="1264"/>
                  </a:cubicBezTo>
                  <a:cubicBezTo>
                    <a:pt x="4775" y="1211"/>
                    <a:pt x="4797" y="1168"/>
                    <a:pt x="4852" y="1135"/>
                  </a:cubicBezTo>
                  <a:cubicBezTo>
                    <a:pt x="4871" y="1122"/>
                    <a:pt x="4885" y="1117"/>
                    <a:pt x="4896" y="1117"/>
                  </a:cubicBezTo>
                  <a:close/>
                  <a:moveTo>
                    <a:pt x="5164" y="1600"/>
                  </a:moveTo>
                  <a:lnTo>
                    <a:pt x="5164" y="1600"/>
                  </a:lnTo>
                  <a:cubicBezTo>
                    <a:pt x="5284" y="1740"/>
                    <a:pt x="5284" y="1751"/>
                    <a:pt x="5068" y="1869"/>
                  </a:cubicBezTo>
                  <a:cubicBezTo>
                    <a:pt x="5024" y="1729"/>
                    <a:pt x="5024" y="1729"/>
                    <a:pt x="5164" y="1600"/>
                  </a:cubicBezTo>
                  <a:close/>
                  <a:moveTo>
                    <a:pt x="5337" y="2064"/>
                  </a:moveTo>
                  <a:cubicBezTo>
                    <a:pt x="5392" y="2258"/>
                    <a:pt x="5370" y="2301"/>
                    <a:pt x="5164" y="2366"/>
                  </a:cubicBezTo>
                  <a:cubicBezTo>
                    <a:pt x="5132" y="2183"/>
                    <a:pt x="5132" y="2183"/>
                    <a:pt x="5337" y="2064"/>
                  </a:cubicBezTo>
                  <a:close/>
                  <a:moveTo>
                    <a:pt x="5402" y="2594"/>
                  </a:moveTo>
                  <a:lnTo>
                    <a:pt x="5402" y="2594"/>
                  </a:lnTo>
                  <a:cubicBezTo>
                    <a:pt x="5445" y="2798"/>
                    <a:pt x="5262" y="2810"/>
                    <a:pt x="5164" y="2906"/>
                  </a:cubicBezTo>
                  <a:cubicBezTo>
                    <a:pt x="5154" y="2712"/>
                    <a:pt x="5284" y="2669"/>
                    <a:pt x="5402" y="2594"/>
                  </a:cubicBezTo>
                  <a:close/>
                  <a:moveTo>
                    <a:pt x="5337" y="3144"/>
                  </a:moveTo>
                  <a:cubicBezTo>
                    <a:pt x="5370" y="3339"/>
                    <a:pt x="5208" y="3382"/>
                    <a:pt x="5100" y="3468"/>
                  </a:cubicBezTo>
                  <a:cubicBezTo>
                    <a:pt x="5056" y="3263"/>
                    <a:pt x="5219" y="3231"/>
                    <a:pt x="5337" y="3144"/>
                  </a:cubicBezTo>
                  <a:close/>
                  <a:moveTo>
                    <a:pt x="5132" y="3814"/>
                  </a:moveTo>
                  <a:lnTo>
                    <a:pt x="5132" y="3814"/>
                  </a:lnTo>
                  <a:cubicBezTo>
                    <a:pt x="5100" y="3987"/>
                    <a:pt x="4992" y="4073"/>
                    <a:pt x="4840" y="4138"/>
                  </a:cubicBezTo>
                  <a:cubicBezTo>
                    <a:pt x="4862" y="3965"/>
                    <a:pt x="4970" y="3879"/>
                    <a:pt x="5132" y="3814"/>
                  </a:cubicBezTo>
                  <a:close/>
                  <a:moveTo>
                    <a:pt x="4513" y="4666"/>
                  </a:moveTo>
                  <a:cubicBezTo>
                    <a:pt x="4518" y="4666"/>
                    <a:pt x="4523" y="4669"/>
                    <a:pt x="4527" y="4678"/>
                  </a:cubicBezTo>
                  <a:cubicBezTo>
                    <a:pt x="4538" y="4689"/>
                    <a:pt x="4516" y="4689"/>
                    <a:pt x="4506" y="4700"/>
                  </a:cubicBezTo>
                  <a:cubicBezTo>
                    <a:pt x="4506" y="4721"/>
                    <a:pt x="4495" y="4733"/>
                    <a:pt x="4473" y="4733"/>
                  </a:cubicBezTo>
                  <a:cubicBezTo>
                    <a:pt x="4473" y="4754"/>
                    <a:pt x="4463" y="4765"/>
                    <a:pt x="4441" y="4765"/>
                  </a:cubicBezTo>
                  <a:cubicBezTo>
                    <a:pt x="4441" y="4774"/>
                    <a:pt x="4434" y="4789"/>
                    <a:pt x="4426" y="4789"/>
                  </a:cubicBezTo>
                  <a:cubicBezTo>
                    <a:pt x="4424" y="4789"/>
                    <a:pt x="4421" y="4788"/>
                    <a:pt x="4419" y="4786"/>
                  </a:cubicBezTo>
                  <a:cubicBezTo>
                    <a:pt x="4387" y="4776"/>
                    <a:pt x="4408" y="4754"/>
                    <a:pt x="4419" y="4743"/>
                  </a:cubicBezTo>
                  <a:lnTo>
                    <a:pt x="4451" y="4711"/>
                  </a:lnTo>
                  <a:lnTo>
                    <a:pt x="4484" y="4678"/>
                  </a:lnTo>
                  <a:cubicBezTo>
                    <a:pt x="4497" y="4672"/>
                    <a:pt x="4506" y="4666"/>
                    <a:pt x="4513" y="4666"/>
                  </a:cubicBezTo>
                  <a:close/>
                  <a:moveTo>
                    <a:pt x="2823" y="323"/>
                  </a:moveTo>
                  <a:cubicBezTo>
                    <a:pt x="3641" y="323"/>
                    <a:pt x="4291" y="864"/>
                    <a:pt x="4603" y="1524"/>
                  </a:cubicBezTo>
                  <a:cubicBezTo>
                    <a:pt x="4775" y="1881"/>
                    <a:pt x="4862" y="2258"/>
                    <a:pt x="4862" y="2863"/>
                  </a:cubicBezTo>
                  <a:cubicBezTo>
                    <a:pt x="4819" y="3749"/>
                    <a:pt x="4398" y="4603"/>
                    <a:pt x="3447" y="5154"/>
                  </a:cubicBezTo>
                  <a:cubicBezTo>
                    <a:pt x="3306" y="5230"/>
                    <a:pt x="3155" y="5316"/>
                    <a:pt x="2993" y="5326"/>
                  </a:cubicBezTo>
                  <a:cubicBezTo>
                    <a:pt x="2762" y="5356"/>
                    <a:pt x="2526" y="5407"/>
                    <a:pt x="2288" y="5407"/>
                  </a:cubicBezTo>
                  <a:cubicBezTo>
                    <a:pt x="2181" y="5407"/>
                    <a:pt x="2074" y="5396"/>
                    <a:pt x="1967" y="5370"/>
                  </a:cubicBezTo>
                  <a:cubicBezTo>
                    <a:pt x="1621" y="5273"/>
                    <a:pt x="1308" y="5122"/>
                    <a:pt x="1049" y="4873"/>
                  </a:cubicBezTo>
                  <a:cubicBezTo>
                    <a:pt x="703" y="4538"/>
                    <a:pt x="476" y="4138"/>
                    <a:pt x="379" y="3674"/>
                  </a:cubicBezTo>
                  <a:cubicBezTo>
                    <a:pt x="163" y="2615"/>
                    <a:pt x="444" y="1708"/>
                    <a:pt x="1210" y="940"/>
                  </a:cubicBezTo>
                  <a:cubicBezTo>
                    <a:pt x="1502" y="649"/>
                    <a:pt x="1891" y="519"/>
                    <a:pt x="2280" y="400"/>
                  </a:cubicBezTo>
                  <a:cubicBezTo>
                    <a:pt x="2468" y="347"/>
                    <a:pt x="2649" y="323"/>
                    <a:pt x="2823" y="323"/>
                  </a:cubicBezTo>
                  <a:close/>
                  <a:moveTo>
                    <a:pt x="3253" y="1"/>
                  </a:moveTo>
                  <a:cubicBezTo>
                    <a:pt x="3175" y="1"/>
                    <a:pt x="3098" y="14"/>
                    <a:pt x="3021" y="14"/>
                  </a:cubicBezTo>
                  <a:cubicBezTo>
                    <a:pt x="3001" y="14"/>
                    <a:pt x="2981" y="13"/>
                    <a:pt x="2960" y="11"/>
                  </a:cubicBezTo>
                  <a:cubicBezTo>
                    <a:pt x="2910" y="9"/>
                    <a:pt x="2859" y="8"/>
                    <a:pt x="2809" y="8"/>
                  </a:cubicBezTo>
                  <a:cubicBezTo>
                    <a:pt x="2622" y="8"/>
                    <a:pt x="2434" y="25"/>
                    <a:pt x="2247" y="76"/>
                  </a:cubicBezTo>
                  <a:cubicBezTo>
                    <a:pt x="1978" y="141"/>
                    <a:pt x="1719" y="227"/>
                    <a:pt x="1481" y="378"/>
                  </a:cubicBezTo>
                  <a:cubicBezTo>
                    <a:pt x="509" y="995"/>
                    <a:pt x="55" y="1902"/>
                    <a:pt x="0" y="3036"/>
                  </a:cubicBezTo>
                  <a:cubicBezTo>
                    <a:pt x="12" y="3155"/>
                    <a:pt x="0" y="3274"/>
                    <a:pt x="22" y="3393"/>
                  </a:cubicBezTo>
                  <a:cubicBezTo>
                    <a:pt x="44" y="3544"/>
                    <a:pt x="76" y="3706"/>
                    <a:pt x="108" y="3857"/>
                  </a:cubicBezTo>
                  <a:cubicBezTo>
                    <a:pt x="395" y="4901"/>
                    <a:pt x="1274" y="5723"/>
                    <a:pt x="2422" y="5723"/>
                  </a:cubicBezTo>
                  <a:cubicBezTo>
                    <a:pt x="2486" y="5723"/>
                    <a:pt x="2550" y="5721"/>
                    <a:pt x="2615" y="5715"/>
                  </a:cubicBezTo>
                  <a:cubicBezTo>
                    <a:pt x="2744" y="5705"/>
                    <a:pt x="2874" y="5662"/>
                    <a:pt x="3004" y="5662"/>
                  </a:cubicBezTo>
                  <a:cubicBezTo>
                    <a:pt x="3028" y="5663"/>
                    <a:pt x="3053" y="5664"/>
                    <a:pt x="3077" y="5664"/>
                  </a:cubicBezTo>
                  <a:cubicBezTo>
                    <a:pt x="3245" y="5664"/>
                    <a:pt x="3405" y="5633"/>
                    <a:pt x="3565" y="5586"/>
                  </a:cubicBezTo>
                  <a:cubicBezTo>
                    <a:pt x="4408" y="5348"/>
                    <a:pt x="5013" y="4798"/>
                    <a:pt x="5392" y="4020"/>
                  </a:cubicBezTo>
                  <a:cubicBezTo>
                    <a:pt x="5813" y="3134"/>
                    <a:pt x="5845" y="2226"/>
                    <a:pt x="5402" y="1340"/>
                  </a:cubicBezTo>
                  <a:cubicBezTo>
                    <a:pt x="4960" y="465"/>
                    <a:pt x="4247" y="1"/>
                    <a:pt x="3253" y="1"/>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1724;p39">
              <a:extLst>
                <a:ext uri="{FF2B5EF4-FFF2-40B4-BE49-F238E27FC236}">
                  <a16:creationId xmlns:a16="http://schemas.microsoft.com/office/drawing/2014/main" id="{5214E9EA-E8B3-4AD1-BDEE-82BAD607F5FD}"/>
                </a:ext>
              </a:extLst>
            </p:cNvPr>
            <p:cNvSpPr/>
            <p:nvPr/>
          </p:nvSpPr>
          <p:spPr>
            <a:xfrm>
              <a:off x="5180109" y="287480"/>
              <a:ext cx="364050" cy="393871"/>
            </a:xfrm>
            <a:custGeom>
              <a:avLst/>
              <a:gdLst/>
              <a:ahLst/>
              <a:cxnLst/>
              <a:rect l="l" t="t" r="r" b="b"/>
              <a:pathLst>
                <a:path w="4700" h="5085" extrusionOk="0">
                  <a:moveTo>
                    <a:pt x="2661" y="1"/>
                  </a:moveTo>
                  <a:cubicBezTo>
                    <a:pt x="2487" y="1"/>
                    <a:pt x="2306" y="25"/>
                    <a:pt x="2118" y="78"/>
                  </a:cubicBezTo>
                  <a:cubicBezTo>
                    <a:pt x="1729" y="197"/>
                    <a:pt x="1340" y="327"/>
                    <a:pt x="1048" y="618"/>
                  </a:cubicBezTo>
                  <a:cubicBezTo>
                    <a:pt x="282" y="1386"/>
                    <a:pt x="1" y="2293"/>
                    <a:pt x="217" y="3352"/>
                  </a:cubicBezTo>
                  <a:cubicBezTo>
                    <a:pt x="314" y="3816"/>
                    <a:pt x="541" y="4216"/>
                    <a:pt x="887" y="4551"/>
                  </a:cubicBezTo>
                  <a:cubicBezTo>
                    <a:pt x="1146" y="4800"/>
                    <a:pt x="1459" y="4951"/>
                    <a:pt x="1805" y="5048"/>
                  </a:cubicBezTo>
                  <a:cubicBezTo>
                    <a:pt x="1912" y="5074"/>
                    <a:pt x="2019" y="5085"/>
                    <a:pt x="2126" y="5085"/>
                  </a:cubicBezTo>
                  <a:cubicBezTo>
                    <a:pt x="2364" y="5085"/>
                    <a:pt x="2600" y="5034"/>
                    <a:pt x="2831" y="5004"/>
                  </a:cubicBezTo>
                  <a:cubicBezTo>
                    <a:pt x="2993" y="4994"/>
                    <a:pt x="3144" y="4908"/>
                    <a:pt x="3285" y="4832"/>
                  </a:cubicBezTo>
                  <a:cubicBezTo>
                    <a:pt x="4236" y="4281"/>
                    <a:pt x="4657" y="3427"/>
                    <a:pt x="4700" y="2541"/>
                  </a:cubicBezTo>
                  <a:cubicBezTo>
                    <a:pt x="4700" y="1936"/>
                    <a:pt x="4613" y="1559"/>
                    <a:pt x="4441" y="1202"/>
                  </a:cubicBezTo>
                  <a:cubicBezTo>
                    <a:pt x="4129" y="542"/>
                    <a:pt x="3479" y="1"/>
                    <a:pt x="2661" y="1"/>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9" name="Google Shape;1725;p39">
              <a:extLst>
                <a:ext uri="{FF2B5EF4-FFF2-40B4-BE49-F238E27FC236}">
                  <a16:creationId xmlns:a16="http://schemas.microsoft.com/office/drawing/2014/main" id="{8A622947-6019-407E-B472-60D6BF4CBD5A}"/>
                </a:ext>
              </a:extLst>
            </p:cNvPr>
            <p:cNvSpPr/>
            <p:nvPr/>
          </p:nvSpPr>
          <p:spPr>
            <a:xfrm>
              <a:off x="5565058" y="422328"/>
              <a:ext cx="20139" cy="23547"/>
            </a:xfrm>
            <a:custGeom>
              <a:avLst/>
              <a:gdLst/>
              <a:ahLst/>
              <a:cxnLst/>
              <a:rect l="l" t="t" r="r" b="b"/>
              <a:pathLst>
                <a:path w="260" h="304" extrusionOk="0">
                  <a:moveTo>
                    <a:pt x="205" y="1"/>
                  </a:moveTo>
                  <a:cubicBezTo>
                    <a:pt x="0" y="120"/>
                    <a:pt x="0" y="120"/>
                    <a:pt x="32" y="303"/>
                  </a:cubicBezTo>
                  <a:cubicBezTo>
                    <a:pt x="238" y="238"/>
                    <a:pt x="260" y="195"/>
                    <a:pt x="205"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726;p39">
              <a:extLst>
                <a:ext uri="{FF2B5EF4-FFF2-40B4-BE49-F238E27FC236}">
                  <a16:creationId xmlns:a16="http://schemas.microsoft.com/office/drawing/2014/main" id="{2A07363B-8720-4799-9B2D-F6CB2F93E5AA}"/>
                </a:ext>
              </a:extLst>
            </p:cNvPr>
            <p:cNvSpPr/>
            <p:nvPr/>
          </p:nvSpPr>
          <p:spPr>
            <a:xfrm>
              <a:off x="5537407" y="348979"/>
              <a:ext cx="21843" cy="24089"/>
            </a:xfrm>
            <a:custGeom>
              <a:avLst/>
              <a:gdLst/>
              <a:ahLst/>
              <a:cxnLst/>
              <a:rect l="l" t="t" r="r" b="b"/>
              <a:pathLst>
                <a:path w="282" h="311" extrusionOk="0">
                  <a:moveTo>
                    <a:pt x="121" y="1"/>
                  </a:moveTo>
                  <a:cubicBezTo>
                    <a:pt x="110" y="1"/>
                    <a:pt x="96" y="6"/>
                    <a:pt x="77" y="19"/>
                  </a:cubicBezTo>
                  <a:cubicBezTo>
                    <a:pt x="22" y="52"/>
                    <a:pt x="0" y="95"/>
                    <a:pt x="44" y="148"/>
                  </a:cubicBezTo>
                  <a:cubicBezTo>
                    <a:pt x="77" y="192"/>
                    <a:pt x="98" y="256"/>
                    <a:pt x="130" y="311"/>
                  </a:cubicBezTo>
                  <a:cubicBezTo>
                    <a:pt x="281" y="192"/>
                    <a:pt x="281" y="192"/>
                    <a:pt x="185" y="62"/>
                  </a:cubicBezTo>
                  <a:cubicBezTo>
                    <a:pt x="161" y="31"/>
                    <a:pt x="149" y="1"/>
                    <a:pt x="121"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727;p39">
              <a:extLst>
                <a:ext uri="{FF2B5EF4-FFF2-40B4-BE49-F238E27FC236}">
                  <a16:creationId xmlns:a16="http://schemas.microsoft.com/office/drawing/2014/main" id="{FE1B7D84-1430-4D20-82E6-1774D5AE5523}"/>
                </a:ext>
              </a:extLst>
            </p:cNvPr>
            <p:cNvSpPr/>
            <p:nvPr/>
          </p:nvSpPr>
          <p:spPr>
            <a:xfrm>
              <a:off x="5542442" y="557874"/>
              <a:ext cx="22695" cy="25251"/>
            </a:xfrm>
            <a:custGeom>
              <a:avLst/>
              <a:gdLst/>
              <a:ahLst/>
              <a:cxnLst/>
              <a:rect l="l" t="t" r="r" b="b"/>
              <a:pathLst>
                <a:path w="293" h="326" extrusionOk="0">
                  <a:moveTo>
                    <a:pt x="292" y="1"/>
                  </a:moveTo>
                  <a:cubicBezTo>
                    <a:pt x="130" y="66"/>
                    <a:pt x="22" y="152"/>
                    <a:pt x="0" y="325"/>
                  </a:cubicBezTo>
                  <a:cubicBezTo>
                    <a:pt x="152" y="260"/>
                    <a:pt x="260" y="174"/>
                    <a:pt x="292"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1728;p39">
              <a:extLst>
                <a:ext uri="{FF2B5EF4-FFF2-40B4-BE49-F238E27FC236}">
                  <a16:creationId xmlns:a16="http://schemas.microsoft.com/office/drawing/2014/main" id="{508F6EAA-E1BD-44D0-9DA6-79578EC44FA0}"/>
                </a:ext>
              </a:extLst>
            </p:cNvPr>
            <p:cNvSpPr/>
            <p:nvPr/>
          </p:nvSpPr>
          <p:spPr>
            <a:xfrm>
              <a:off x="5566762" y="463379"/>
              <a:ext cx="22618" cy="24322"/>
            </a:xfrm>
            <a:custGeom>
              <a:avLst/>
              <a:gdLst/>
              <a:ahLst/>
              <a:cxnLst/>
              <a:rect l="l" t="t" r="r" b="b"/>
              <a:pathLst>
                <a:path w="292" h="314" extrusionOk="0">
                  <a:moveTo>
                    <a:pt x="248" y="1"/>
                  </a:moveTo>
                  <a:lnTo>
                    <a:pt x="248" y="1"/>
                  </a:lnTo>
                  <a:cubicBezTo>
                    <a:pt x="130" y="76"/>
                    <a:pt x="0" y="119"/>
                    <a:pt x="10" y="313"/>
                  </a:cubicBezTo>
                  <a:cubicBezTo>
                    <a:pt x="108" y="217"/>
                    <a:pt x="291" y="205"/>
                    <a:pt x="248"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1729;p39">
              <a:extLst>
                <a:ext uri="{FF2B5EF4-FFF2-40B4-BE49-F238E27FC236}">
                  <a16:creationId xmlns:a16="http://schemas.microsoft.com/office/drawing/2014/main" id="{AC5FAC52-E2FF-4A54-90DC-E731DDFD2147}"/>
                </a:ext>
              </a:extLst>
            </p:cNvPr>
            <p:cNvSpPr/>
            <p:nvPr/>
          </p:nvSpPr>
          <p:spPr>
            <a:xfrm>
              <a:off x="5559172" y="506057"/>
              <a:ext cx="24399" cy="25174"/>
            </a:xfrm>
            <a:custGeom>
              <a:avLst/>
              <a:gdLst/>
              <a:ahLst/>
              <a:cxnLst/>
              <a:rect l="l" t="t" r="r" b="b"/>
              <a:pathLst>
                <a:path w="315" h="325" extrusionOk="0">
                  <a:moveTo>
                    <a:pt x="281" y="0"/>
                  </a:moveTo>
                  <a:cubicBezTo>
                    <a:pt x="163" y="87"/>
                    <a:pt x="0" y="119"/>
                    <a:pt x="44" y="324"/>
                  </a:cubicBezTo>
                  <a:cubicBezTo>
                    <a:pt x="152" y="238"/>
                    <a:pt x="314" y="195"/>
                    <a:pt x="281" y="0"/>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1730;p39">
              <a:extLst>
                <a:ext uri="{FF2B5EF4-FFF2-40B4-BE49-F238E27FC236}">
                  <a16:creationId xmlns:a16="http://schemas.microsoft.com/office/drawing/2014/main" id="{F0AF4B46-7714-4C69-BC0C-2D13046B40D3}"/>
                </a:ext>
              </a:extLst>
            </p:cNvPr>
            <p:cNvSpPr/>
            <p:nvPr/>
          </p:nvSpPr>
          <p:spPr>
            <a:xfrm>
              <a:off x="5556693" y="386389"/>
              <a:ext cx="20139" cy="20991"/>
            </a:xfrm>
            <a:custGeom>
              <a:avLst/>
              <a:gdLst/>
              <a:ahLst/>
              <a:cxnLst/>
              <a:rect l="l" t="t" r="r" b="b"/>
              <a:pathLst>
                <a:path w="260" h="271" extrusionOk="0">
                  <a:moveTo>
                    <a:pt x="140" y="1"/>
                  </a:moveTo>
                  <a:cubicBezTo>
                    <a:pt x="0" y="130"/>
                    <a:pt x="0" y="130"/>
                    <a:pt x="44" y="270"/>
                  </a:cubicBezTo>
                  <a:cubicBezTo>
                    <a:pt x="260" y="152"/>
                    <a:pt x="260" y="141"/>
                    <a:pt x="140"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1731;p39">
              <a:extLst>
                <a:ext uri="{FF2B5EF4-FFF2-40B4-BE49-F238E27FC236}">
                  <a16:creationId xmlns:a16="http://schemas.microsoft.com/office/drawing/2014/main" id="{8872A115-E0B6-4699-8745-9BAC122803E3}"/>
                </a:ext>
              </a:extLst>
            </p:cNvPr>
            <p:cNvSpPr/>
            <p:nvPr/>
          </p:nvSpPr>
          <p:spPr>
            <a:xfrm>
              <a:off x="5504799" y="311103"/>
              <a:ext cx="26878" cy="23470"/>
            </a:xfrm>
            <a:custGeom>
              <a:avLst/>
              <a:gdLst/>
              <a:ahLst/>
              <a:cxnLst/>
              <a:rect l="l" t="t" r="r" b="b"/>
              <a:pathLst>
                <a:path w="347" h="303" extrusionOk="0">
                  <a:moveTo>
                    <a:pt x="22" y="0"/>
                  </a:moveTo>
                  <a:cubicBezTo>
                    <a:pt x="11" y="0"/>
                    <a:pt x="11" y="11"/>
                    <a:pt x="1" y="22"/>
                  </a:cubicBezTo>
                  <a:cubicBezTo>
                    <a:pt x="76" y="108"/>
                    <a:pt x="162" y="195"/>
                    <a:pt x="238" y="281"/>
                  </a:cubicBezTo>
                  <a:cubicBezTo>
                    <a:pt x="250" y="297"/>
                    <a:pt x="261" y="303"/>
                    <a:pt x="270" y="303"/>
                  </a:cubicBezTo>
                  <a:cubicBezTo>
                    <a:pt x="286" y="303"/>
                    <a:pt x="300" y="288"/>
                    <a:pt x="313" y="281"/>
                  </a:cubicBezTo>
                  <a:cubicBezTo>
                    <a:pt x="346" y="260"/>
                    <a:pt x="335" y="238"/>
                    <a:pt x="313" y="216"/>
                  </a:cubicBezTo>
                  <a:cubicBezTo>
                    <a:pt x="217" y="140"/>
                    <a:pt x="141" y="44"/>
                    <a:pt x="22" y="0"/>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1732;p39">
              <a:extLst>
                <a:ext uri="{FF2B5EF4-FFF2-40B4-BE49-F238E27FC236}">
                  <a16:creationId xmlns:a16="http://schemas.microsoft.com/office/drawing/2014/main" id="{BF1D4504-A973-49E3-A6F2-9E962F0E58D9}"/>
                </a:ext>
              </a:extLst>
            </p:cNvPr>
            <p:cNvSpPr/>
            <p:nvPr/>
          </p:nvSpPr>
          <p:spPr>
            <a:xfrm>
              <a:off x="5498912" y="308315"/>
              <a:ext cx="7668" cy="4493"/>
            </a:xfrm>
            <a:custGeom>
              <a:avLst/>
              <a:gdLst/>
              <a:ahLst/>
              <a:cxnLst/>
              <a:rect l="l" t="t" r="r" b="b"/>
              <a:pathLst>
                <a:path w="99" h="58" extrusionOk="0">
                  <a:moveTo>
                    <a:pt x="54" y="1"/>
                  </a:moveTo>
                  <a:cubicBezTo>
                    <a:pt x="36" y="1"/>
                    <a:pt x="17" y="9"/>
                    <a:pt x="1" y="15"/>
                  </a:cubicBezTo>
                  <a:cubicBezTo>
                    <a:pt x="4" y="13"/>
                    <a:pt x="8" y="13"/>
                    <a:pt x="11" y="13"/>
                  </a:cubicBezTo>
                  <a:cubicBezTo>
                    <a:pt x="38" y="13"/>
                    <a:pt x="57" y="48"/>
                    <a:pt x="77" y="58"/>
                  </a:cubicBezTo>
                  <a:cubicBezTo>
                    <a:pt x="87" y="47"/>
                    <a:pt x="87" y="36"/>
                    <a:pt x="98" y="36"/>
                  </a:cubicBezTo>
                  <a:cubicBezTo>
                    <a:pt x="87" y="9"/>
                    <a:pt x="71" y="1"/>
                    <a:pt x="54"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1733;p39">
              <a:extLst>
                <a:ext uri="{FF2B5EF4-FFF2-40B4-BE49-F238E27FC236}">
                  <a16:creationId xmlns:a16="http://schemas.microsoft.com/office/drawing/2014/main" id="{AF3A1F38-C96C-4E46-8B32-09FC217DB7D9}"/>
                </a:ext>
              </a:extLst>
            </p:cNvPr>
            <p:cNvSpPr/>
            <p:nvPr/>
          </p:nvSpPr>
          <p:spPr>
            <a:xfrm>
              <a:off x="5498912" y="306843"/>
              <a:ext cx="3408" cy="2634"/>
            </a:xfrm>
            <a:custGeom>
              <a:avLst/>
              <a:gdLst/>
              <a:ahLst/>
              <a:cxnLst/>
              <a:rect l="l" t="t" r="r" b="b"/>
              <a:pathLst>
                <a:path w="44" h="34" extrusionOk="0">
                  <a:moveTo>
                    <a:pt x="22" y="1"/>
                  </a:moveTo>
                  <a:lnTo>
                    <a:pt x="22" y="1"/>
                  </a:lnTo>
                  <a:cubicBezTo>
                    <a:pt x="12" y="12"/>
                    <a:pt x="12" y="22"/>
                    <a:pt x="1" y="34"/>
                  </a:cubicBezTo>
                  <a:cubicBezTo>
                    <a:pt x="12" y="22"/>
                    <a:pt x="44" y="22"/>
                    <a:pt x="22"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1734;p39">
              <a:extLst>
                <a:ext uri="{FF2B5EF4-FFF2-40B4-BE49-F238E27FC236}">
                  <a16:creationId xmlns:a16="http://schemas.microsoft.com/office/drawing/2014/main" id="{C08E4855-EE01-4C01-A3CA-D538EEE1411F}"/>
                </a:ext>
              </a:extLst>
            </p:cNvPr>
            <p:cNvSpPr/>
            <p:nvPr/>
          </p:nvSpPr>
          <p:spPr>
            <a:xfrm>
              <a:off x="5514868" y="623865"/>
              <a:ext cx="4183" cy="2711"/>
            </a:xfrm>
            <a:custGeom>
              <a:avLst/>
              <a:gdLst/>
              <a:ahLst/>
              <a:cxnLst/>
              <a:rect l="l" t="t" r="r" b="b"/>
              <a:pathLst>
                <a:path w="54" h="35" extrusionOk="0">
                  <a:moveTo>
                    <a:pt x="29" y="1"/>
                  </a:moveTo>
                  <a:cubicBezTo>
                    <a:pt x="22" y="1"/>
                    <a:pt x="13" y="7"/>
                    <a:pt x="0" y="13"/>
                  </a:cubicBezTo>
                  <a:lnTo>
                    <a:pt x="22" y="35"/>
                  </a:lnTo>
                  <a:cubicBezTo>
                    <a:pt x="32" y="24"/>
                    <a:pt x="54" y="24"/>
                    <a:pt x="43" y="13"/>
                  </a:cubicBezTo>
                  <a:cubicBezTo>
                    <a:pt x="39" y="4"/>
                    <a:pt x="34" y="1"/>
                    <a:pt x="29" y="1"/>
                  </a:cubicBez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1735;p39">
              <a:extLst>
                <a:ext uri="{FF2B5EF4-FFF2-40B4-BE49-F238E27FC236}">
                  <a16:creationId xmlns:a16="http://schemas.microsoft.com/office/drawing/2014/main" id="{66F9DF05-4F37-4817-A004-EB67B558CE3A}"/>
                </a:ext>
              </a:extLst>
            </p:cNvPr>
            <p:cNvSpPr/>
            <p:nvPr/>
          </p:nvSpPr>
          <p:spPr>
            <a:xfrm>
              <a:off x="5512312" y="624872"/>
              <a:ext cx="4260" cy="4260"/>
            </a:xfrm>
            <a:custGeom>
              <a:avLst/>
              <a:gdLst/>
              <a:ahLst/>
              <a:cxnLst/>
              <a:rect l="l" t="t" r="r" b="b"/>
              <a:pathLst>
                <a:path w="55" h="55" extrusionOk="0">
                  <a:moveTo>
                    <a:pt x="33" y="0"/>
                  </a:moveTo>
                  <a:lnTo>
                    <a:pt x="0" y="33"/>
                  </a:lnTo>
                  <a:lnTo>
                    <a:pt x="22" y="55"/>
                  </a:lnTo>
                  <a:cubicBezTo>
                    <a:pt x="44" y="55"/>
                    <a:pt x="55" y="43"/>
                    <a:pt x="55" y="22"/>
                  </a:cubicBezTo>
                  <a:lnTo>
                    <a:pt x="33"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1736;p39">
              <a:extLst>
                <a:ext uri="{FF2B5EF4-FFF2-40B4-BE49-F238E27FC236}">
                  <a16:creationId xmlns:a16="http://schemas.microsoft.com/office/drawing/2014/main" id="{F1CA959F-40D3-468B-AEAF-326CC1C285F4}"/>
                </a:ext>
              </a:extLst>
            </p:cNvPr>
            <p:cNvSpPr/>
            <p:nvPr/>
          </p:nvSpPr>
          <p:spPr>
            <a:xfrm>
              <a:off x="5509833" y="627428"/>
              <a:ext cx="4183" cy="4183"/>
            </a:xfrm>
            <a:custGeom>
              <a:avLst/>
              <a:gdLst/>
              <a:ahLst/>
              <a:cxnLst/>
              <a:rect l="l" t="t" r="r" b="b"/>
              <a:pathLst>
                <a:path w="54" h="54" extrusionOk="0">
                  <a:moveTo>
                    <a:pt x="32" y="0"/>
                  </a:moveTo>
                  <a:lnTo>
                    <a:pt x="0" y="32"/>
                  </a:lnTo>
                  <a:lnTo>
                    <a:pt x="22" y="54"/>
                  </a:lnTo>
                  <a:cubicBezTo>
                    <a:pt x="44" y="54"/>
                    <a:pt x="54" y="43"/>
                    <a:pt x="54" y="22"/>
                  </a:cubicBezTo>
                  <a:lnTo>
                    <a:pt x="32"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1737;p39">
              <a:extLst>
                <a:ext uri="{FF2B5EF4-FFF2-40B4-BE49-F238E27FC236}">
                  <a16:creationId xmlns:a16="http://schemas.microsoft.com/office/drawing/2014/main" id="{6061CB09-EF1A-49EE-9D61-01169CF4353D}"/>
                </a:ext>
              </a:extLst>
            </p:cNvPr>
            <p:cNvSpPr/>
            <p:nvPr/>
          </p:nvSpPr>
          <p:spPr>
            <a:xfrm>
              <a:off x="5507277" y="629906"/>
              <a:ext cx="4260" cy="3641"/>
            </a:xfrm>
            <a:custGeom>
              <a:avLst/>
              <a:gdLst/>
              <a:ahLst/>
              <a:cxnLst/>
              <a:rect l="l" t="t" r="r" b="b"/>
              <a:pathLst>
                <a:path w="55" h="47" extrusionOk="0">
                  <a:moveTo>
                    <a:pt x="33" y="0"/>
                  </a:moveTo>
                  <a:cubicBezTo>
                    <a:pt x="22" y="11"/>
                    <a:pt x="1" y="33"/>
                    <a:pt x="33" y="43"/>
                  </a:cubicBezTo>
                  <a:cubicBezTo>
                    <a:pt x="35" y="45"/>
                    <a:pt x="38" y="46"/>
                    <a:pt x="40" y="46"/>
                  </a:cubicBezTo>
                  <a:cubicBezTo>
                    <a:pt x="48" y="46"/>
                    <a:pt x="55" y="31"/>
                    <a:pt x="55" y="22"/>
                  </a:cubicBezTo>
                  <a:lnTo>
                    <a:pt x="33" y="0"/>
                  </a:lnTo>
                  <a:close/>
                </a:path>
              </a:pathLst>
            </a:custGeom>
            <a:solidFill>
              <a:srgbClr val="E84C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 name="Google Shape;1738;p39">
            <a:extLst>
              <a:ext uri="{FF2B5EF4-FFF2-40B4-BE49-F238E27FC236}">
                <a16:creationId xmlns:a16="http://schemas.microsoft.com/office/drawing/2014/main" id="{A152AB35-7337-4D72-ACAD-BB47B62B6DDB}"/>
              </a:ext>
            </a:extLst>
          </p:cNvPr>
          <p:cNvSpPr/>
          <p:nvPr/>
        </p:nvSpPr>
        <p:spPr>
          <a:xfrm>
            <a:off x="1732073" y="4261436"/>
            <a:ext cx="208723" cy="300019"/>
          </a:xfrm>
          <a:custGeom>
            <a:avLst/>
            <a:gdLst/>
            <a:ahLst/>
            <a:cxnLst/>
            <a:rect l="l" t="t" r="r" b="b"/>
            <a:pathLst>
              <a:path w="2021" h="2905" extrusionOk="0">
                <a:moveTo>
                  <a:pt x="1140" y="0"/>
                </a:moveTo>
                <a:cubicBezTo>
                  <a:pt x="1090" y="0"/>
                  <a:pt x="1038" y="6"/>
                  <a:pt x="983" y="19"/>
                </a:cubicBezTo>
                <a:cubicBezTo>
                  <a:pt x="605" y="117"/>
                  <a:pt x="335" y="354"/>
                  <a:pt x="162" y="700"/>
                </a:cubicBezTo>
                <a:cubicBezTo>
                  <a:pt x="140" y="754"/>
                  <a:pt x="130" y="808"/>
                  <a:pt x="130" y="862"/>
                </a:cubicBezTo>
                <a:cubicBezTo>
                  <a:pt x="130" y="959"/>
                  <a:pt x="173" y="1013"/>
                  <a:pt x="248" y="1024"/>
                </a:cubicBezTo>
                <a:cubicBezTo>
                  <a:pt x="313" y="1024"/>
                  <a:pt x="346" y="991"/>
                  <a:pt x="378" y="905"/>
                </a:cubicBezTo>
                <a:cubicBezTo>
                  <a:pt x="486" y="581"/>
                  <a:pt x="702" y="386"/>
                  <a:pt x="1026" y="290"/>
                </a:cubicBezTo>
                <a:cubicBezTo>
                  <a:pt x="1070" y="276"/>
                  <a:pt x="1112" y="270"/>
                  <a:pt x="1152" y="270"/>
                </a:cubicBezTo>
                <a:cubicBezTo>
                  <a:pt x="1305" y="270"/>
                  <a:pt x="1418" y="368"/>
                  <a:pt x="1470" y="549"/>
                </a:cubicBezTo>
                <a:cubicBezTo>
                  <a:pt x="1523" y="722"/>
                  <a:pt x="1491" y="883"/>
                  <a:pt x="1437" y="1035"/>
                </a:cubicBezTo>
                <a:cubicBezTo>
                  <a:pt x="1297" y="1370"/>
                  <a:pt x="1081" y="1651"/>
                  <a:pt x="832" y="1910"/>
                </a:cubicBezTo>
                <a:cubicBezTo>
                  <a:pt x="637" y="2126"/>
                  <a:pt x="389" y="2288"/>
                  <a:pt x="173" y="2472"/>
                </a:cubicBezTo>
                <a:cubicBezTo>
                  <a:pt x="87" y="2547"/>
                  <a:pt x="0" y="2623"/>
                  <a:pt x="44" y="2753"/>
                </a:cubicBezTo>
                <a:cubicBezTo>
                  <a:pt x="87" y="2882"/>
                  <a:pt x="205" y="2893"/>
                  <a:pt x="313" y="2893"/>
                </a:cubicBezTo>
                <a:cubicBezTo>
                  <a:pt x="745" y="2904"/>
                  <a:pt x="1167" y="2904"/>
                  <a:pt x="1599" y="2904"/>
                </a:cubicBezTo>
                <a:cubicBezTo>
                  <a:pt x="1686" y="2904"/>
                  <a:pt x="1782" y="2904"/>
                  <a:pt x="1880" y="2882"/>
                </a:cubicBezTo>
                <a:cubicBezTo>
                  <a:pt x="1977" y="2871"/>
                  <a:pt x="2020" y="2806"/>
                  <a:pt x="2020" y="2742"/>
                </a:cubicBezTo>
                <a:cubicBezTo>
                  <a:pt x="2010" y="2666"/>
                  <a:pt x="1955" y="2612"/>
                  <a:pt x="1859" y="2612"/>
                </a:cubicBezTo>
                <a:cubicBezTo>
                  <a:pt x="1761" y="2612"/>
                  <a:pt x="1674" y="2634"/>
                  <a:pt x="1588" y="2634"/>
                </a:cubicBezTo>
                <a:cubicBezTo>
                  <a:pt x="1221" y="2623"/>
                  <a:pt x="865" y="2623"/>
                  <a:pt x="508" y="2612"/>
                </a:cubicBezTo>
                <a:cubicBezTo>
                  <a:pt x="497" y="2612"/>
                  <a:pt x="486" y="2612"/>
                  <a:pt x="464" y="2590"/>
                </a:cubicBezTo>
                <a:cubicBezTo>
                  <a:pt x="519" y="2547"/>
                  <a:pt x="562" y="2504"/>
                  <a:pt x="616" y="2472"/>
                </a:cubicBezTo>
                <a:cubicBezTo>
                  <a:pt x="940" y="2234"/>
                  <a:pt x="1199" y="1942"/>
                  <a:pt x="1426" y="1618"/>
                </a:cubicBezTo>
                <a:cubicBezTo>
                  <a:pt x="1545" y="1445"/>
                  <a:pt x="1653" y="1262"/>
                  <a:pt x="1718" y="1056"/>
                </a:cubicBezTo>
                <a:cubicBezTo>
                  <a:pt x="1782" y="830"/>
                  <a:pt x="1794" y="614"/>
                  <a:pt x="1707" y="386"/>
                </a:cubicBezTo>
                <a:cubicBezTo>
                  <a:pt x="1624" y="194"/>
                  <a:pt x="1424" y="0"/>
                  <a:pt x="1140" y="0"/>
                </a:cubicBezTo>
                <a:close/>
              </a:path>
            </a:pathLst>
          </a:custGeom>
          <a:solidFill>
            <a:srgbClr val="FF84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Synergistically utilize technically sound portals with frictionless chains. Dramatically customize…">
            <a:extLst>
              <a:ext uri="{FF2B5EF4-FFF2-40B4-BE49-F238E27FC236}">
                <a16:creationId xmlns:a16="http://schemas.microsoft.com/office/drawing/2014/main" id="{27B03C92-0140-4EC8-A7CC-CA9249CF3D71}"/>
              </a:ext>
            </a:extLst>
          </p:cNvPr>
          <p:cNvSpPr txBox="1"/>
          <p:nvPr/>
        </p:nvSpPr>
        <p:spPr>
          <a:xfrm>
            <a:off x="2497147" y="2046538"/>
            <a:ext cx="5296349" cy="110799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0124D"/>
                </a:solidFill>
                <a:effectLst/>
                <a:uLnTx/>
                <a:uFillTx/>
                <a:latin typeface="Times New Roman" panose="02020603050405020304" pitchFamily="18" charset="0"/>
                <a:ea typeface="+mn-ea"/>
                <a:cs typeface="Times New Roman" panose="02020603050405020304" pitchFamily="18" charset="0"/>
              </a:rPr>
              <a:t>Điểm tựa tinh thần là những giá trị về mặt tinh thần, cảm xúc bạn đem lại cho người khác giúp họ có động lực hơn. </a:t>
            </a:r>
          </a:p>
        </p:txBody>
      </p:sp>
      <p:sp>
        <p:nvSpPr>
          <p:cNvPr id="107" name="Synergistically utilize technically sound portals with frictionless chains. Dramatically customize…">
            <a:extLst>
              <a:ext uri="{FF2B5EF4-FFF2-40B4-BE49-F238E27FC236}">
                <a16:creationId xmlns:a16="http://schemas.microsoft.com/office/drawing/2014/main" id="{7BB09EF3-D8FF-4E23-8398-CA01391A6D56}"/>
              </a:ext>
            </a:extLst>
          </p:cNvPr>
          <p:cNvSpPr txBox="1"/>
          <p:nvPr/>
        </p:nvSpPr>
        <p:spPr>
          <a:xfrm>
            <a:off x="2447840" y="4232446"/>
            <a:ext cx="5296349" cy="159563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just"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sz="2400" b="0" i="1" u="none" strike="noStrike" kern="1200" cap="none" spc="0" normalizeH="0" baseline="0" noProof="0">
                <a:ln>
                  <a:noFill/>
                </a:ln>
                <a:solidFill>
                  <a:srgbClr val="20124D"/>
                </a:solidFill>
                <a:effectLst/>
                <a:uLnTx/>
                <a:uFillTx/>
                <a:latin typeface="Times New Roman" panose="02020603050405020304" pitchFamily="18" charset="0"/>
                <a:cs typeface="Times New Roman" panose="02020603050405020304" pitchFamily="18" charset="0"/>
                <a:sym typeface="Roboto Bold"/>
              </a:rPr>
              <a:t>Ý nghĩa:</a:t>
            </a:r>
            <a:r>
              <a:rPr kumimoji="0" lang="en-US" sz="2400" b="0" i="0" u="none" strike="noStrike" kern="1200" cap="none" spc="0" normalizeH="0" baseline="0" noProof="0">
                <a:ln>
                  <a:noFill/>
                </a:ln>
                <a:solidFill>
                  <a:srgbClr val="20124D"/>
                </a:solidFill>
                <a:effectLst/>
                <a:uLnTx/>
                <a:uFillTx/>
                <a:latin typeface="Times New Roman" panose="02020603050405020304" pitchFamily="18" charset="0"/>
                <a:cs typeface="Times New Roman" panose="02020603050405020304" pitchFamily="18" charset="0"/>
                <a:sym typeface="Roboto Bold"/>
              </a:rPr>
              <a:t> Đối với mỗi người thì điểm tựa tinh thần là vô cùng to lớn, nó giúp ta mạnh mẽ hơn, ý chí hơn trong cuộc sống.</a:t>
            </a:r>
            <a:endParaRPr kumimoji="0" lang="en-US" altLang="zh-CN" sz="2400" b="0" i="0" u="none" strike="noStrike" kern="0" cap="none" spc="0" normalizeH="0" baseline="0" noProof="0" dirty="0">
              <a:ln>
                <a:noFill/>
              </a:ln>
              <a:solidFill>
                <a:srgbClr val="20124D"/>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endParaRPr>
          </a:p>
        </p:txBody>
      </p:sp>
      <p:pic>
        <p:nvPicPr>
          <p:cNvPr id="109" name="图片 209">
            <a:extLst>
              <a:ext uri="{FF2B5EF4-FFF2-40B4-BE49-F238E27FC236}">
                <a16:creationId xmlns:a16="http://schemas.microsoft.com/office/drawing/2014/main" id="{C1FA65F8-E95E-4836-BED4-9B7594AEB3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648" y="-1167519"/>
            <a:ext cx="3177093" cy="3177093"/>
          </a:xfrm>
          <a:prstGeom prst="rect">
            <a:avLst/>
          </a:prstGeom>
        </p:spPr>
      </p:pic>
      <p:grpSp>
        <p:nvGrpSpPr>
          <p:cNvPr id="110" name="组合 215">
            <a:extLst>
              <a:ext uri="{FF2B5EF4-FFF2-40B4-BE49-F238E27FC236}">
                <a16:creationId xmlns:a16="http://schemas.microsoft.com/office/drawing/2014/main" id="{B2E79771-7723-471D-94DF-509441202F70}"/>
              </a:ext>
            </a:extLst>
          </p:cNvPr>
          <p:cNvGrpSpPr/>
          <p:nvPr/>
        </p:nvGrpSpPr>
        <p:grpSpPr>
          <a:xfrm>
            <a:off x="4028271" y="54205"/>
            <a:ext cx="3470744" cy="826525"/>
            <a:chOff x="4298075" y="775724"/>
            <a:chExt cx="3470744" cy="464986"/>
          </a:xfrm>
        </p:grpSpPr>
        <p:sp>
          <p:nvSpPr>
            <p:cNvPr id="111" name="Rounded Rectangle 23">
              <a:extLst>
                <a:ext uri="{FF2B5EF4-FFF2-40B4-BE49-F238E27FC236}">
                  <a16:creationId xmlns:a16="http://schemas.microsoft.com/office/drawing/2014/main" id="{F5CACA7D-5AE2-4E82-8098-BE0BED9B6788}"/>
                </a:ext>
              </a:extLst>
            </p:cNvPr>
            <p:cNvSpPr/>
            <p:nvPr/>
          </p:nvSpPr>
          <p:spPr>
            <a:xfrm>
              <a:off x="4684101" y="775724"/>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12" name="文本框 217">
              <a:extLst>
                <a:ext uri="{FF2B5EF4-FFF2-40B4-BE49-F238E27FC236}">
                  <a16:creationId xmlns:a16="http://schemas.microsoft.com/office/drawing/2014/main" id="{3D4569F1-6109-4092-A640-4525B6FDE3DB}"/>
                </a:ext>
              </a:extLst>
            </p:cNvPr>
            <p:cNvSpPr txBox="1"/>
            <p:nvPr/>
          </p:nvSpPr>
          <p:spPr>
            <a:xfrm>
              <a:off x="4983281" y="802123"/>
              <a:ext cx="2225437" cy="398242"/>
            </a:xfrm>
            <a:prstGeom prst="rect">
              <a:avLst/>
            </a:prstGeom>
            <a:solidFill>
              <a:srgbClr val="CC5B1D"/>
            </a:solidFill>
            <a:ln>
              <a:solidFill>
                <a:srgbClr val="CC5B1D"/>
              </a:solidFill>
            </a:ln>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FFFFFF"/>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Câu 6</a:t>
              </a:r>
              <a:endParaRPr kumimoji="0" lang="zh-CN" altLang="en-US" sz="4400" b="1" i="0" u="none" strike="noStrike" kern="1200" cap="none" spc="0" normalizeH="0" baseline="0" noProof="0" dirty="0">
                <a:ln>
                  <a:noFill/>
                </a:ln>
                <a:solidFill>
                  <a:srgbClr val="FFFFFF"/>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13" name="Oval 50">
              <a:extLst>
                <a:ext uri="{FF2B5EF4-FFF2-40B4-BE49-F238E27FC236}">
                  <a16:creationId xmlns:a16="http://schemas.microsoft.com/office/drawing/2014/main" id="{06EF4FAD-DD98-4C37-A83A-5DFFE2C5F933}"/>
                </a:ext>
              </a:extLst>
            </p:cNvPr>
            <p:cNvSpPr/>
            <p:nvPr/>
          </p:nvSpPr>
          <p:spPr>
            <a:xfrm>
              <a:off x="4298075" y="9778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14" name="Oval 50">
              <a:extLst>
                <a:ext uri="{FF2B5EF4-FFF2-40B4-BE49-F238E27FC236}">
                  <a16:creationId xmlns:a16="http://schemas.microsoft.com/office/drawing/2014/main" id="{1A52AE64-2164-4C31-9417-B41E992269AB}"/>
                </a:ext>
              </a:extLst>
            </p:cNvPr>
            <p:cNvSpPr/>
            <p:nvPr/>
          </p:nvSpPr>
          <p:spPr>
            <a:xfrm>
              <a:off x="7674959" y="9778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grpSp>
      <p:sp>
        <p:nvSpPr>
          <p:cNvPr id="115" name="Rectangle 114">
            <a:extLst>
              <a:ext uri="{FF2B5EF4-FFF2-40B4-BE49-F238E27FC236}">
                <a16:creationId xmlns:a16="http://schemas.microsoft.com/office/drawing/2014/main" id="{45A77FB6-3AFE-41FA-BF61-B439BE539852}"/>
              </a:ext>
            </a:extLst>
          </p:cNvPr>
          <p:cNvSpPr/>
          <p:nvPr/>
        </p:nvSpPr>
        <p:spPr>
          <a:xfrm>
            <a:off x="1919872" y="888402"/>
            <a:ext cx="8323861"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Sau khi học xong bài học, em hiểu "điểm tựa tinh thần" là gì? Điểm tựa tinh thần có ý nghĩa như thế nào đối với mỗi người?</a:t>
            </a:r>
            <a:endParaRPr kumimoji="0" lang="en-US" sz="32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75" name="图片 15">
            <a:extLst>
              <a:ext uri="{FF2B5EF4-FFF2-40B4-BE49-F238E27FC236}">
                <a16:creationId xmlns:a16="http://schemas.microsoft.com/office/drawing/2014/main" id="{F7993309-F8E9-4377-82EA-53FD43B851A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56703" y="1797572"/>
            <a:ext cx="6849166" cy="4836874"/>
          </a:xfrm>
          <a:prstGeom prst="rect">
            <a:avLst/>
          </a:prstGeom>
          <a:effectLst>
            <a:outerShdw blurRad="165100" dist="50800" dir="2700000" sx="101000" sy="101000" algn="tl" rotWithShape="0">
              <a:prstClr val="black">
                <a:alpha val="20000"/>
              </a:prstClr>
            </a:outerShdw>
          </a:effectLst>
        </p:spPr>
      </p:pic>
    </p:spTree>
    <p:extLst>
      <p:ext uri="{BB962C8B-B14F-4D97-AF65-F5344CB8AC3E}">
        <p14:creationId xmlns:p14="http://schemas.microsoft.com/office/powerpoint/2010/main" val="5158236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1+#ppt_w/2"/>
                                          </p:val>
                                        </p:tav>
                                        <p:tav tm="100000">
                                          <p:val>
                                            <p:strVal val="#ppt_x"/>
                                          </p:val>
                                        </p:tav>
                                      </p:tavLst>
                                    </p:anim>
                                    <p:anim calcmode="lin" valueType="num">
                                      <p:cBhvr additive="base">
                                        <p:cTn id="8"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500"/>
                                        <p:tgtEl>
                                          <p:spTgt spid="10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fade">
                                      <p:cBhvr>
                                        <p:cTn id="18"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sp>
        <p:nvSpPr>
          <p:cNvPr id="24" name="矩形 23">
            <a:extLst>
              <a:ext uri="{FF2B5EF4-FFF2-40B4-BE49-F238E27FC236}">
                <a16:creationId xmlns:a16="http://schemas.microsoft.com/office/drawing/2014/main" id="{8E059192-49AF-4D02-9DE7-1321F8C3E984}"/>
              </a:ext>
            </a:extLst>
          </p:cNvPr>
          <p:cNvSpPr/>
          <p:nvPr/>
        </p:nvSpPr>
        <p:spPr>
          <a:xfrm>
            <a:off x="-87597" y="79624"/>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0124D"/>
              </a:solidFill>
              <a:effectLst/>
              <a:uLnTx/>
              <a:uFillTx/>
              <a:latin typeface="Arial"/>
              <a:ea typeface="宋体" panose="02010600030101010101" pitchFamily="2" charset="-122"/>
              <a:cs typeface="+mn-cs"/>
            </a:endParaRPr>
          </a:p>
        </p:txBody>
      </p:sp>
      <p:sp>
        <p:nvSpPr>
          <p:cNvPr id="17" name="Google Shape;11;p2">
            <a:extLst>
              <a:ext uri="{FF2B5EF4-FFF2-40B4-BE49-F238E27FC236}">
                <a16:creationId xmlns:a16="http://schemas.microsoft.com/office/drawing/2014/main" id="{A64012AA-1A56-456D-AF11-4C9682753BE0}"/>
              </a:ext>
            </a:extLst>
          </p:cNvPr>
          <p:cNvSpPr/>
          <p:nvPr/>
        </p:nvSpPr>
        <p:spPr>
          <a:xfrm rot="-5200701" flipH="1">
            <a:off x="6224454" y="974408"/>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8" name="Google Shape;12;p2">
            <a:extLst>
              <a:ext uri="{FF2B5EF4-FFF2-40B4-BE49-F238E27FC236}">
                <a16:creationId xmlns:a16="http://schemas.microsoft.com/office/drawing/2014/main" id="{337C2532-C2DD-4993-84B4-ED733DFF3230}"/>
              </a:ext>
            </a:extLst>
          </p:cNvPr>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Google Shape;13;p2">
            <a:extLst>
              <a:ext uri="{FF2B5EF4-FFF2-40B4-BE49-F238E27FC236}">
                <a16:creationId xmlns:a16="http://schemas.microsoft.com/office/drawing/2014/main" id="{51FEBB28-0798-4683-AB30-681B630750DB}"/>
              </a:ext>
            </a:extLst>
          </p:cNvPr>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Google Shape;14;p2">
            <a:extLst>
              <a:ext uri="{FF2B5EF4-FFF2-40B4-BE49-F238E27FC236}">
                <a16:creationId xmlns:a16="http://schemas.microsoft.com/office/drawing/2014/main" id="{B1B01F26-65D3-4EA3-8299-47058912265F}"/>
              </a:ext>
            </a:extLst>
          </p:cNvPr>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Google Shape;15;p2">
            <a:extLst>
              <a:ext uri="{FF2B5EF4-FFF2-40B4-BE49-F238E27FC236}">
                <a16:creationId xmlns:a16="http://schemas.microsoft.com/office/drawing/2014/main" id="{81EABC21-F0CC-4CEC-9269-C634E6A40515}"/>
              </a:ext>
            </a:extLst>
          </p:cNvPr>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2" name="Google Shape;16;p2">
            <a:extLst>
              <a:ext uri="{FF2B5EF4-FFF2-40B4-BE49-F238E27FC236}">
                <a16:creationId xmlns:a16="http://schemas.microsoft.com/office/drawing/2014/main" id="{E25E4D93-4110-411B-BF91-3BFB1D4973FF}"/>
              </a:ext>
            </a:extLst>
          </p:cNvPr>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3" name="Google Shape;17;p2">
            <a:extLst>
              <a:ext uri="{FF2B5EF4-FFF2-40B4-BE49-F238E27FC236}">
                <a16:creationId xmlns:a16="http://schemas.microsoft.com/office/drawing/2014/main" id="{B6529731-48CA-4FF0-B1F9-A2960F5CB755}"/>
              </a:ext>
            </a:extLst>
          </p:cNvPr>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6" name="文本框 5">
            <a:extLst>
              <a:ext uri="{FF2B5EF4-FFF2-40B4-BE49-F238E27FC236}">
                <a16:creationId xmlns:a16="http://schemas.microsoft.com/office/drawing/2014/main" id="{17D0E4BC-2B55-4F6F-AB7C-60F5AAE1AEAC}"/>
              </a:ext>
            </a:extLst>
          </p:cNvPr>
          <p:cNvSpPr txBox="1"/>
          <p:nvPr/>
        </p:nvSpPr>
        <p:spPr>
          <a:xfrm>
            <a:off x="-211265" y="1225285"/>
            <a:ext cx="11135298" cy="36317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1500" b="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CHÚC CÁC EM HỌC TỐT!</a:t>
            </a:r>
            <a:endParaRPr kumimoji="0" lang="zh-CN" altLang="en-US" sz="115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8" name="Rounded Rectangle 23">
            <a:extLst>
              <a:ext uri="{FF2B5EF4-FFF2-40B4-BE49-F238E27FC236}">
                <a16:creationId xmlns:a16="http://schemas.microsoft.com/office/drawing/2014/main" id="{6C0971C2-1D45-4B13-BC89-51DC233310E9}"/>
              </a:ext>
            </a:extLst>
          </p:cNvPr>
          <p:cNvSpPr/>
          <p:nvPr/>
        </p:nvSpPr>
        <p:spPr>
          <a:xfrm>
            <a:off x="3552056" y="5082779"/>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97D1F2C3-7631-4E68-9A3F-F6474A31D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505" y="2304554"/>
            <a:ext cx="4336674" cy="4336674"/>
          </a:xfrm>
          <a:prstGeom prst="rect">
            <a:avLst/>
          </a:prstGeom>
        </p:spPr>
      </p:pic>
      <p:pic>
        <p:nvPicPr>
          <p:cNvPr id="16" name="图片 15">
            <a:extLst>
              <a:ext uri="{FF2B5EF4-FFF2-40B4-BE49-F238E27FC236}">
                <a16:creationId xmlns:a16="http://schemas.microsoft.com/office/drawing/2014/main" id="{0E6EEC45-E7AF-4C3F-86CD-E443E6DB1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7404" y="2926237"/>
            <a:ext cx="4454121" cy="4454121"/>
          </a:xfrm>
          <a:prstGeom prst="rect">
            <a:avLst/>
          </a:prstGeom>
        </p:spPr>
      </p:pic>
      <p:pic>
        <p:nvPicPr>
          <p:cNvPr id="5" name="图片 4">
            <a:extLst>
              <a:ext uri="{FF2B5EF4-FFF2-40B4-BE49-F238E27FC236}">
                <a16:creationId xmlns:a16="http://schemas.microsoft.com/office/drawing/2014/main" id="{2C25AA0E-E121-479D-967B-008EE09B00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9264" y="1020191"/>
            <a:ext cx="6096012" cy="6096012"/>
          </a:xfrm>
          <a:prstGeom prst="rect">
            <a:avLst/>
          </a:prstGeom>
        </p:spPr>
      </p:pic>
      <p:pic>
        <p:nvPicPr>
          <p:cNvPr id="25" name="图片 1">
            <a:extLst>
              <a:ext uri="{FF2B5EF4-FFF2-40B4-BE49-F238E27FC236}">
                <a16:creationId xmlns:a16="http://schemas.microsoft.com/office/drawing/2014/main" id="{CC2A6C04-5CF2-4FB9-B08A-1C680B6866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51" b="24846"/>
          <a:stretch/>
        </p:blipFill>
        <p:spPr>
          <a:xfrm>
            <a:off x="-103476" y="3922236"/>
            <a:ext cx="14097713" cy="3112291"/>
          </a:xfrm>
          <a:prstGeom prst="rect">
            <a:avLst/>
          </a:prstGeom>
        </p:spPr>
      </p:pic>
    </p:spTree>
    <p:extLst>
      <p:ext uri="{BB962C8B-B14F-4D97-AF65-F5344CB8AC3E}">
        <p14:creationId xmlns:p14="http://schemas.microsoft.com/office/powerpoint/2010/main" val="38621825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60EDD-7527-4ACB-92F4-EB79ECA33A52}"/>
              </a:ext>
            </a:extLst>
          </p:cNvPr>
          <p:cNvPicPr>
            <a:picLocks noChangeAspect="1"/>
          </p:cNvPicPr>
          <p:nvPr/>
        </p:nvPicPr>
        <p:blipFill>
          <a:blip r:embed="rId2"/>
          <a:stretch>
            <a:fillRect/>
          </a:stretch>
        </p:blipFill>
        <p:spPr>
          <a:xfrm>
            <a:off x="0" y="1673"/>
            <a:ext cx="12192000" cy="6854653"/>
          </a:xfrm>
          <a:prstGeom prst="rect">
            <a:avLst/>
          </a:prstGeom>
        </p:spPr>
      </p:pic>
      <p:sp>
        <p:nvSpPr>
          <p:cNvPr id="15" name="Rectangle: Folded Corner 14">
            <a:extLst>
              <a:ext uri="{FF2B5EF4-FFF2-40B4-BE49-F238E27FC236}">
                <a16:creationId xmlns:a16="http://schemas.microsoft.com/office/drawing/2014/main" id="{43DBF4F5-99FC-421A-9499-35139D85BD33}"/>
              </a:ext>
            </a:extLst>
          </p:cNvPr>
          <p:cNvSpPr/>
          <p:nvPr/>
        </p:nvSpPr>
        <p:spPr>
          <a:xfrm>
            <a:off x="2757488" y="2100262"/>
            <a:ext cx="7185451" cy="3561077"/>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265914" y="2365829"/>
            <a:ext cx="5763702" cy="288759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540116" y="2604870"/>
            <a:ext cx="5489500" cy="2600199"/>
          </a:xfrm>
          <a:prstGeom prst="rect">
            <a:avLst/>
          </a:prstGeom>
          <a:noFill/>
        </p:spPr>
        <p:txBody>
          <a:bodyPr wrap="square" rtlCol="0">
            <a:spAutoFit/>
          </a:bodyPr>
          <a:lstStyle/>
          <a:p>
            <a:pPr algn="just">
              <a:lnSpc>
                <a:spcPct val="150000"/>
              </a:lnSpc>
              <a:spcAft>
                <a:spcPts val="0"/>
              </a:spcAft>
            </a:pPr>
            <a:r>
              <a:rPr lang="en-US" sz="2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Những biểu hiện đặc điểm bên ngoài của nhân vật, thể hiện qua hình dáng, nét mặt, trang phục được gọi là?</a:t>
            </a:r>
            <a:endParaRPr lang="en-US" sz="2400" b="1">
              <a:solidFill>
                <a:schemeClr val="bg1"/>
              </a:solidFill>
              <a:latin typeface=".VnTime"/>
              <a:ea typeface="Times New Roman" panose="02020603050405020304" pitchFamily="18" charset="0"/>
              <a:cs typeface="Times New Roman" panose="02020603050405020304" pitchFamily="18" charset="0"/>
            </a:endParaRPr>
          </a:p>
        </p:txBody>
      </p:sp>
      <p:pic>
        <p:nvPicPr>
          <p:cNvPr id="21" name="Graphic 20" descr="Home">
            <a:hlinkClick r:id="rId3" action="ppaction://hlinksldjump"/>
            <a:extLst>
              <a:ext uri="{FF2B5EF4-FFF2-40B4-BE49-F238E27FC236}">
                <a16:creationId xmlns:a16="http://schemas.microsoft.com/office/drawing/2014/main" id="{80E7BF02-E7AD-4CEB-AAF4-90930AB673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313025" y="5205069"/>
            <a:ext cx="1211644" cy="1211644"/>
          </a:xfrm>
          <a:prstGeom prst="rect">
            <a:avLst/>
          </a:prstGeom>
        </p:spPr>
      </p:pic>
      <p:sp>
        <p:nvSpPr>
          <p:cNvPr id="18" name="1">
            <a:hlinkClick r:id="rId6" action="ppaction://hlinksldjump"/>
            <a:extLst>
              <a:ext uri="{FF2B5EF4-FFF2-40B4-BE49-F238E27FC236}">
                <a16:creationId xmlns:a16="http://schemas.microsoft.com/office/drawing/2014/main" id="{E6B9C01B-5BC8-4587-A40A-3813B2114668}"/>
              </a:ext>
            </a:extLst>
          </p:cNvPr>
          <p:cNvSpPr/>
          <p:nvPr/>
        </p:nvSpPr>
        <p:spPr>
          <a:xfrm>
            <a:off x="901666" y="667501"/>
            <a:ext cx="753340" cy="719123"/>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1</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grpSp>
        <p:nvGrpSpPr>
          <p:cNvPr id="20" name="Group 19">
            <a:extLst>
              <a:ext uri="{FF2B5EF4-FFF2-40B4-BE49-F238E27FC236}">
                <a16:creationId xmlns:a16="http://schemas.microsoft.com/office/drawing/2014/main" id="{62A8A165-2C95-4AD5-9DD9-BD12704F5A87}"/>
              </a:ext>
            </a:extLst>
          </p:cNvPr>
          <p:cNvGrpSpPr/>
          <p:nvPr/>
        </p:nvGrpSpPr>
        <p:grpSpPr>
          <a:xfrm>
            <a:off x="2371370" y="671911"/>
            <a:ext cx="6170032" cy="778111"/>
            <a:chOff x="1702981" y="1471587"/>
            <a:chExt cx="5843438" cy="568918"/>
          </a:xfrm>
        </p:grpSpPr>
        <p:grpSp>
          <p:nvGrpSpPr>
            <p:cNvPr id="22" name="Group 21">
              <a:extLst>
                <a:ext uri="{FF2B5EF4-FFF2-40B4-BE49-F238E27FC236}">
                  <a16:creationId xmlns:a16="http://schemas.microsoft.com/office/drawing/2014/main" id="{49AAF013-EE61-4980-AAC7-C95EF0B96592}"/>
                </a:ext>
              </a:extLst>
            </p:cNvPr>
            <p:cNvGrpSpPr/>
            <p:nvPr/>
          </p:nvGrpSpPr>
          <p:grpSpPr>
            <a:xfrm>
              <a:off x="1702981" y="1471587"/>
              <a:ext cx="2533378" cy="538986"/>
              <a:chOff x="1981200" y="1399308"/>
              <a:chExt cx="3958935" cy="628025"/>
            </a:xfrm>
          </p:grpSpPr>
          <p:sp>
            <p:nvSpPr>
              <p:cNvPr id="29" name="Rectangle: Rounded Corners 28">
                <a:extLst>
                  <a:ext uri="{FF2B5EF4-FFF2-40B4-BE49-F238E27FC236}">
                    <a16:creationId xmlns:a16="http://schemas.microsoft.com/office/drawing/2014/main" id="{C7AF07B8-B904-4780-9706-0D31D0B8C70A}"/>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N</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30" name="Rectangle: Rounded Corners 29">
                <a:extLst>
                  <a:ext uri="{FF2B5EF4-FFF2-40B4-BE49-F238E27FC236}">
                    <a16:creationId xmlns:a16="http://schemas.microsoft.com/office/drawing/2014/main" id="{989BA499-E680-446B-80F2-783D1FA8B54C}"/>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2576A"/>
                    </a:solidFill>
                    <a:effectLst/>
                    <a:uLnTx/>
                    <a:uFillTx/>
                    <a:latin typeface="+mj-lt"/>
                    <a:ea typeface="+mn-ea"/>
                    <a:cs typeface="+mn-cs"/>
                  </a:rPr>
                  <a:t>G</a:t>
                </a:r>
                <a:endParaRPr kumimoji="0" lang="en-US" sz="3200" b="1" i="0" u="none" strike="noStrike" kern="1200" cap="none" spc="0" normalizeH="0" baseline="0" noProof="0" dirty="0">
                  <a:ln>
                    <a:noFill/>
                  </a:ln>
                  <a:solidFill>
                    <a:srgbClr val="12576A"/>
                  </a:solidFill>
                  <a:effectLst/>
                  <a:uLnTx/>
                  <a:uFillTx/>
                  <a:latin typeface="+mj-lt"/>
                  <a:ea typeface="+mn-ea"/>
                  <a:cs typeface="+mn-cs"/>
                </a:endParaRPr>
              </a:p>
            </p:txBody>
          </p:sp>
          <p:sp>
            <p:nvSpPr>
              <p:cNvPr id="31" name="Rectangle: Rounded Corners 30">
                <a:extLst>
                  <a:ext uri="{FF2B5EF4-FFF2-40B4-BE49-F238E27FC236}">
                    <a16:creationId xmlns:a16="http://schemas.microsoft.com/office/drawing/2014/main" id="{B64254E8-3A1B-44B3-98C2-78834E8B0F0D}"/>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2576A"/>
                    </a:solidFill>
                    <a:effectLst/>
                    <a:uLnTx/>
                    <a:uFillTx/>
                    <a:latin typeface="+mj-lt"/>
                    <a:ea typeface="+mn-ea"/>
                    <a:cs typeface="+mn-cs"/>
                  </a:rPr>
                  <a:t>O</a:t>
                </a:r>
                <a:endParaRPr kumimoji="0" lang="en-US" sz="3200" b="1" i="0" u="none" strike="noStrike" kern="1200" cap="none" spc="0" normalizeH="0" baseline="0" noProof="0" dirty="0">
                  <a:ln>
                    <a:noFill/>
                  </a:ln>
                  <a:solidFill>
                    <a:srgbClr val="12576A"/>
                  </a:solidFill>
                  <a:effectLst/>
                  <a:uLnTx/>
                  <a:uFillTx/>
                  <a:latin typeface="+mj-lt"/>
                  <a:ea typeface="+mn-ea"/>
                  <a:cs typeface="+mn-cs"/>
                </a:endParaRPr>
              </a:p>
            </p:txBody>
          </p:sp>
          <p:sp>
            <p:nvSpPr>
              <p:cNvPr id="32" name="Rectangle: Rounded Corners 31">
                <a:extLst>
                  <a:ext uri="{FF2B5EF4-FFF2-40B4-BE49-F238E27FC236}">
                    <a16:creationId xmlns:a16="http://schemas.microsoft.com/office/drawing/2014/main" id="{1313604C-418F-4AAF-946E-6A1B22EC56BE}"/>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2576A"/>
                    </a:solidFill>
                    <a:effectLst/>
                    <a:uLnTx/>
                    <a:uFillTx/>
                    <a:latin typeface="+mj-lt"/>
                    <a:ea typeface="+mn-ea"/>
                    <a:cs typeface="+mn-cs"/>
                  </a:rPr>
                  <a:t>Ạ</a:t>
                </a:r>
                <a:endParaRPr kumimoji="0" lang="en-US" sz="3200" b="1" i="0" u="none" strike="noStrike" kern="1200" cap="none" spc="0" normalizeH="0" baseline="0" noProof="0" dirty="0">
                  <a:ln>
                    <a:noFill/>
                  </a:ln>
                  <a:solidFill>
                    <a:srgbClr val="12576A"/>
                  </a:solidFill>
                  <a:effectLst/>
                  <a:uLnTx/>
                  <a:uFillTx/>
                  <a:latin typeface="+mj-lt"/>
                  <a:ea typeface="+mn-ea"/>
                  <a:cs typeface="+mn-cs"/>
                </a:endParaRPr>
              </a:p>
            </p:txBody>
          </p:sp>
        </p:grpSp>
        <p:grpSp>
          <p:nvGrpSpPr>
            <p:cNvPr id="23" name="Group 22">
              <a:extLst>
                <a:ext uri="{FF2B5EF4-FFF2-40B4-BE49-F238E27FC236}">
                  <a16:creationId xmlns:a16="http://schemas.microsoft.com/office/drawing/2014/main" id="{2F4C69E8-A8A3-40E4-8491-FF44B4A632AF}"/>
                </a:ext>
              </a:extLst>
            </p:cNvPr>
            <p:cNvGrpSpPr/>
            <p:nvPr/>
          </p:nvGrpSpPr>
          <p:grpSpPr>
            <a:xfrm>
              <a:off x="4337643" y="1491382"/>
              <a:ext cx="2533378" cy="538986"/>
              <a:chOff x="1981200" y="1399308"/>
              <a:chExt cx="3958935" cy="628025"/>
            </a:xfrm>
          </p:grpSpPr>
          <p:sp>
            <p:nvSpPr>
              <p:cNvPr id="25" name="Rectangle: Rounded Corners 24">
                <a:extLst>
                  <a:ext uri="{FF2B5EF4-FFF2-40B4-BE49-F238E27FC236}">
                    <a16:creationId xmlns:a16="http://schemas.microsoft.com/office/drawing/2014/main" id="{93E2C5D1-D39E-4573-ADC9-BA89F7068590}"/>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I</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26" name="Rectangle: Rounded Corners 25">
                <a:extLst>
                  <a:ext uri="{FF2B5EF4-FFF2-40B4-BE49-F238E27FC236}">
                    <a16:creationId xmlns:a16="http://schemas.microsoft.com/office/drawing/2014/main" id="{9EF97875-4158-4BD1-810A-1DD097605110}"/>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2576A"/>
                    </a:solidFill>
                    <a:effectLst/>
                    <a:uLnTx/>
                    <a:uFillTx/>
                    <a:latin typeface="+mj-lt"/>
                    <a:ea typeface="+mn-ea"/>
                    <a:cs typeface="+mn-cs"/>
                  </a:rPr>
                  <a:t>H</a:t>
                </a:r>
                <a:endParaRPr kumimoji="0" lang="en-US" sz="3200" b="1" i="0" u="none" strike="noStrike" kern="1200" cap="none" spc="0" normalizeH="0" baseline="0" noProof="0" dirty="0">
                  <a:ln>
                    <a:noFill/>
                  </a:ln>
                  <a:solidFill>
                    <a:srgbClr val="12576A"/>
                  </a:solidFill>
                  <a:effectLst/>
                  <a:uLnTx/>
                  <a:uFillTx/>
                  <a:latin typeface="+mj-lt"/>
                  <a:ea typeface="+mn-ea"/>
                  <a:cs typeface="+mn-cs"/>
                </a:endParaRPr>
              </a:p>
            </p:txBody>
          </p:sp>
          <p:sp>
            <p:nvSpPr>
              <p:cNvPr id="27" name="Rectangle: Rounded Corners 26">
                <a:extLst>
                  <a:ext uri="{FF2B5EF4-FFF2-40B4-BE49-F238E27FC236}">
                    <a16:creationId xmlns:a16="http://schemas.microsoft.com/office/drawing/2014/main" id="{09ACB0AB-6E17-490F-9BB9-F9D5D14DD949}"/>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12576A"/>
                    </a:solidFill>
                    <a:latin typeface="+mj-lt"/>
                  </a:rPr>
                  <a:t>Ì</a:t>
                </a:r>
                <a:endParaRPr kumimoji="0" lang="en-US" sz="3200" b="1" i="0" u="none" strike="noStrike" kern="1200" cap="none" spc="0" normalizeH="0" baseline="0" noProof="0" dirty="0">
                  <a:ln>
                    <a:noFill/>
                  </a:ln>
                  <a:solidFill>
                    <a:srgbClr val="12576A"/>
                  </a:solidFill>
                  <a:effectLst/>
                  <a:uLnTx/>
                  <a:uFillTx/>
                  <a:latin typeface="+mj-lt"/>
                  <a:ea typeface="+mn-ea"/>
                  <a:cs typeface="+mn-cs"/>
                </a:endParaRPr>
              </a:p>
            </p:txBody>
          </p:sp>
          <p:sp>
            <p:nvSpPr>
              <p:cNvPr id="28" name="Rectangle: Rounded Corners 27">
                <a:extLst>
                  <a:ext uri="{FF2B5EF4-FFF2-40B4-BE49-F238E27FC236}">
                    <a16:creationId xmlns:a16="http://schemas.microsoft.com/office/drawing/2014/main" id="{0E5E69D8-E4C6-4A9B-849E-A52A7B778234}"/>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2576A"/>
                    </a:solidFill>
                    <a:effectLst/>
                    <a:uLnTx/>
                    <a:uFillTx/>
                    <a:latin typeface="+mj-lt"/>
                    <a:ea typeface="+mn-ea"/>
                    <a:cs typeface="+mn-cs"/>
                  </a:rPr>
                  <a:t>N</a:t>
                </a:r>
                <a:endParaRPr kumimoji="0" lang="en-US" sz="3200" b="1" i="0" u="none" strike="noStrike" kern="1200" cap="none" spc="0" normalizeH="0" baseline="0" noProof="0" dirty="0">
                  <a:ln>
                    <a:noFill/>
                  </a:ln>
                  <a:solidFill>
                    <a:srgbClr val="12576A"/>
                  </a:solidFill>
                  <a:effectLst/>
                  <a:uLnTx/>
                  <a:uFillTx/>
                  <a:latin typeface="+mj-lt"/>
                  <a:ea typeface="+mn-ea"/>
                  <a:cs typeface="+mn-cs"/>
                </a:endParaRPr>
              </a:p>
            </p:txBody>
          </p:sp>
        </p:grpSp>
        <p:sp>
          <p:nvSpPr>
            <p:cNvPr id="24" name="Rectangle: Rounded Corners 23">
              <a:extLst>
                <a:ext uri="{FF2B5EF4-FFF2-40B4-BE49-F238E27FC236}">
                  <a16:creationId xmlns:a16="http://schemas.microsoft.com/office/drawing/2014/main" id="{4F0F89C0-68A8-4DF0-A2CF-5CD1B5D4D99B}"/>
                </a:ext>
              </a:extLst>
            </p:cNvPr>
            <p:cNvSpPr/>
            <p:nvPr/>
          </p:nvSpPr>
          <p:spPr>
            <a:xfrm>
              <a:off x="6961282" y="1514716"/>
              <a:ext cx="585137" cy="525789"/>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H</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grpSp>
      <p:grpSp>
        <p:nvGrpSpPr>
          <p:cNvPr id="33" name="Group 32">
            <a:extLst>
              <a:ext uri="{FF2B5EF4-FFF2-40B4-BE49-F238E27FC236}">
                <a16:creationId xmlns:a16="http://schemas.microsoft.com/office/drawing/2014/main" id="{47A3C1B7-7FED-4376-923F-F682DB2D310A}"/>
              </a:ext>
            </a:extLst>
          </p:cNvPr>
          <p:cNvGrpSpPr/>
          <p:nvPr/>
        </p:nvGrpSpPr>
        <p:grpSpPr>
          <a:xfrm>
            <a:off x="2389769" y="685109"/>
            <a:ext cx="6177965" cy="728147"/>
            <a:chOff x="1771744" y="1313307"/>
            <a:chExt cx="5850951" cy="532387"/>
          </a:xfrm>
        </p:grpSpPr>
        <p:grpSp>
          <p:nvGrpSpPr>
            <p:cNvPr id="34" name="CHE 1">
              <a:extLst>
                <a:ext uri="{FF2B5EF4-FFF2-40B4-BE49-F238E27FC236}">
                  <a16:creationId xmlns:a16="http://schemas.microsoft.com/office/drawing/2014/main" id="{F6B963BA-41F2-44DA-AD6A-A3510D43C0B6}"/>
                </a:ext>
              </a:extLst>
            </p:cNvPr>
            <p:cNvGrpSpPr/>
            <p:nvPr/>
          </p:nvGrpSpPr>
          <p:grpSpPr>
            <a:xfrm>
              <a:off x="1771744" y="1313307"/>
              <a:ext cx="2551986" cy="525789"/>
              <a:chOff x="2053936" y="2244435"/>
              <a:chExt cx="3958935" cy="628025"/>
            </a:xfrm>
          </p:grpSpPr>
          <p:sp>
            <p:nvSpPr>
              <p:cNvPr id="41" name="Rectangle: Rounded Corners 40">
                <a:extLst>
                  <a:ext uri="{FF2B5EF4-FFF2-40B4-BE49-F238E27FC236}">
                    <a16:creationId xmlns:a16="http://schemas.microsoft.com/office/drawing/2014/main" id="{258CBDEB-7B89-4910-B55B-746CBFA383F3}"/>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A3B6677A-9117-41B8-963D-509613A6185D}"/>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C93DD86F-D6C8-457F-9323-284E024216DE}"/>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D16F8567-5769-4E51-9A15-8FF0E0E15F36}"/>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 name="CHE 1">
              <a:extLst>
                <a:ext uri="{FF2B5EF4-FFF2-40B4-BE49-F238E27FC236}">
                  <a16:creationId xmlns:a16="http://schemas.microsoft.com/office/drawing/2014/main" id="{2A82831E-422E-481C-B322-3505DF207679}"/>
                </a:ext>
              </a:extLst>
            </p:cNvPr>
            <p:cNvGrpSpPr/>
            <p:nvPr/>
          </p:nvGrpSpPr>
          <p:grpSpPr>
            <a:xfrm>
              <a:off x="4402502" y="1319905"/>
              <a:ext cx="2551986" cy="525789"/>
              <a:chOff x="2053936" y="2244435"/>
              <a:chExt cx="3958935" cy="628025"/>
            </a:xfrm>
          </p:grpSpPr>
          <p:sp>
            <p:nvSpPr>
              <p:cNvPr id="37" name="Rectangle: Rounded Corners 36">
                <a:extLst>
                  <a:ext uri="{FF2B5EF4-FFF2-40B4-BE49-F238E27FC236}">
                    <a16:creationId xmlns:a16="http://schemas.microsoft.com/office/drawing/2014/main" id="{1223AEF5-AFB3-4800-90B5-EABE0C8AB806}"/>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22DC6230-CA05-4C9F-8DFC-BBC259005BD6}"/>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F9E441FC-CB7A-494D-941A-B1AB76904651}"/>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Rounded Corners 39">
                <a:extLst>
                  <a:ext uri="{FF2B5EF4-FFF2-40B4-BE49-F238E27FC236}">
                    <a16:creationId xmlns:a16="http://schemas.microsoft.com/office/drawing/2014/main" id="{32CDBBBC-B570-4B09-AB3E-AE07A07D1F22}"/>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Rectangle: Rounded Corners 35">
              <a:extLst>
                <a:ext uri="{FF2B5EF4-FFF2-40B4-BE49-F238E27FC236}">
                  <a16:creationId xmlns:a16="http://schemas.microsoft.com/office/drawing/2014/main" id="{43AA7D11-4DDE-475D-A19F-8A5D4D443E38}"/>
                </a:ext>
              </a:extLst>
            </p:cNvPr>
            <p:cNvSpPr/>
            <p:nvPr/>
          </p:nvSpPr>
          <p:spPr>
            <a:xfrm>
              <a:off x="7033260" y="1326503"/>
              <a:ext cx="589435" cy="512915"/>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194094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633AE4-3130-4E54-95D9-07ADFF345CEE}"/>
              </a:ext>
            </a:extLst>
          </p:cNvPr>
          <p:cNvPicPr>
            <a:picLocks noChangeAspect="1"/>
          </p:cNvPicPr>
          <p:nvPr/>
        </p:nvPicPr>
        <p:blipFill>
          <a:blip r:embed="rId2"/>
          <a:stretch>
            <a:fillRect/>
          </a:stretch>
        </p:blipFill>
        <p:spPr>
          <a:xfrm>
            <a:off x="0" y="1673"/>
            <a:ext cx="12192000" cy="6854653"/>
          </a:xfrm>
          <a:prstGeom prst="rect">
            <a:avLst/>
          </a:prstGeom>
        </p:spPr>
      </p:pic>
      <p:sp>
        <p:nvSpPr>
          <p:cNvPr id="15" name="Rectangle: Folded Corner 14">
            <a:extLst>
              <a:ext uri="{FF2B5EF4-FFF2-40B4-BE49-F238E27FC236}">
                <a16:creationId xmlns:a16="http://schemas.microsoft.com/office/drawing/2014/main" id="{43DBF4F5-99FC-421A-9499-35139D85BD33}"/>
              </a:ext>
            </a:extLst>
          </p:cNvPr>
          <p:cNvSpPr/>
          <p:nvPr/>
        </p:nvSpPr>
        <p:spPr>
          <a:xfrm>
            <a:off x="2757488" y="2100262"/>
            <a:ext cx="7862386" cy="3561077"/>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265913" y="2365829"/>
            <a:ext cx="6306695" cy="288759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443367" y="2509525"/>
            <a:ext cx="5951788" cy="2600199"/>
          </a:xfrm>
          <a:prstGeom prst="rect">
            <a:avLst/>
          </a:prstGeom>
          <a:noFill/>
        </p:spPr>
        <p:txBody>
          <a:bodyPr wrap="square" rtlCol="0">
            <a:spAutoFit/>
          </a:bodyPr>
          <a:lstStyle/>
          <a:p>
            <a:pPr algn="just">
              <a:lnSpc>
                <a:spcPct val="150000"/>
              </a:lnSpc>
              <a:spcAft>
                <a:spcPts val="0"/>
              </a:spcAft>
            </a:pPr>
            <a:r>
              <a:rPr lang="en-US" sz="2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Điền từ còn thiếu vào câu sau: " Cốt truyện là các chuỗi… chính được sắp xếp theo trình tự nhất định và có liên quan chặt chẽ với nhau</a:t>
            </a:r>
            <a:endParaRPr lang="en-US" sz="2400" b="1">
              <a:solidFill>
                <a:schemeClr val="bg1"/>
              </a:solidFill>
              <a:latin typeface=".VnTime"/>
              <a:ea typeface="Times New Roman" panose="02020603050405020304" pitchFamily="18" charset="0"/>
              <a:cs typeface="Times New Roman" panose="02020603050405020304" pitchFamily="18" charset="0"/>
            </a:endParaRPr>
          </a:p>
        </p:txBody>
      </p:sp>
      <p:pic>
        <p:nvPicPr>
          <p:cNvPr id="20" name="Graphic 19" descr="Home">
            <a:hlinkClick r:id="rId3" action="ppaction://hlinksldjump"/>
            <a:extLst>
              <a:ext uri="{FF2B5EF4-FFF2-40B4-BE49-F238E27FC236}">
                <a16:creationId xmlns:a16="http://schemas.microsoft.com/office/drawing/2014/main" id="{FF4E75B4-64EF-4348-B41A-0CFB4839C5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395703" y="5253421"/>
            <a:ext cx="1189798" cy="1189798"/>
          </a:xfrm>
          <a:prstGeom prst="rect">
            <a:avLst/>
          </a:prstGeom>
        </p:spPr>
      </p:pic>
      <p:sp>
        <p:nvSpPr>
          <p:cNvPr id="18" name="1">
            <a:hlinkClick r:id="rId6" action="ppaction://hlinksldjump"/>
            <a:extLst>
              <a:ext uri="{FF2B5EF4-FFF2-40B4-BE49-F238E27FC236}">
                <a16:creationId xmlns:a16="http://schemas.microsoft.com/office/drawing/2014/main" id="{79832407-61D4-4C78-9C8B-BAF083B3F4EB}"/>
              </a:ext>
            </a:extLst>
          </p:cNvPr>
          <p:cNvSpPr/>
          <p:nvPr/>
        </p:nvSpPr>
        <p:spPr>
          <a:xfrm>
            <a:off x="827314" y="687934"/>
            <a:ext cx="681536" cy="732703"/>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2</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grpSp>
        <p:nvGrpSpPr>
          <p:cNvPr id="21" name="Group 20">
            <a:extLst>
              <a:ext uri="{FF2B5EF4-FFF2-40B4-BE49-F238E27FC236}">
                <a16:creationId xmlns:a16="http://schemas.microsoft.com/office/drawing/2014/main" id="{94F6CC87-E16D-45C2-A184-905B851E303F}"/>
              </a:ext>
            </a:extLst>
          </p:cNvPr>
          <p:cNvGrpSpPr/>
          <p:nvPr/>
        </p:nvGrpSpPr>
        <p:grpSpPr>
          <a:xfrm>
            <a:off x="3364119" y="695977"/>
            <a:ext cx="4507007" cy="778679"/>
            <a:chOff x="1702981" y="1471587"/>
            <a:chExt cx="3869213" cy="558781"/>
          </a:xfrm>
        </p:grpSpPr>
        <p:grpSp>
          <p:nvGrpSpPr>
            <p:cNvPr id="22" name="Group 21">
              <a:extLst>
                <a:ext uri="{FF2B5EF4-FFF2-40B4-BE49-F238E27FC236}">
                  <a16:creationId xmlns:a16="http://schemas.microsoft.com/office/drawing/2014/main" id="{5AC44C78-8ADF-4031-96C1-24B0FB99FC28}"/>
                </a:ext>
              </a:extLst>
            </p:cNvPr>
            <p:cNvGrpSpPr/>
            <p:nvPr/>
          </p:nvGrpSpPr>
          <p:grpSpPr>
            <a:xfrm>
              <a:off x="1702981" y="1471587"/>
              <a:ext cx="2533378" cy="538986"/>
              <a:chOff x="1981200" y="1399308"/>
              <a:chExt cx="3958935" cy="628025"/>
            </a:xfrm>
          </p:grpSpPr>
          <p:sp>
            <p:nvSpPr>
              <p:cNvPr id="26" name="Rectangle: Rounded Corners 25">
                <a:extLst>
                  <a:ext uri="{FF2B5EF4-FFF2-40B4-BE49-F238E27FC236}">
                    <a16:creationId xmlns:a16="http://schemas.microsoft.com/office/drawing/2014/main" id="{F8A54198-8537-49C3-888B-7078679022F0}"/>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S</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7" name="Rectangle: Rounded Corners 26">
                <a:extLst>
                  <a:ext uri="{FF2B5EF4-FFF2-40B4-BE49-F238E27FC236}">
                    <a16:creationId xmlns:a16="http://schemas.microsoft.com/office/drawing/2014/main" id="{73AFC40E-C2A2-4E79-A862-997BF1E280A3}"/>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Ự</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28" name="Rectangle: Rounded Corners 27">
                <a:extLst>
                  <a:ext uri="{FF2B5EF4-FFF2-40B4-BE49-F238E27FC236}">
                    <a16:creationId xmlns:a16="http://schemas.microsoft.com/office/drawing/2014/main" id="{FD41795C-FF45-429D-815A-4A72C81980EA}"/>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V</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9" name="Rectangle: Rounded Corners 28">
                <a:extLst>
                  <a:ext uri="{FF2B5EF4-FFF2-40B4-BE49-F238E27FC236}">
                    <a16:creationId xmlns:a16="http://schemas.microsoft.com/office/drawing/2014/main" id="{81B8B2F2-231A-40D9-B8CD-E4E8A58BD719}"/>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I</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23" name="Group 22">
              <a:extLst>
                <a:ext uri="{FF2B5EF4-FFF2-40B4-BE49-F238E27FC236}">
                  <a16:creationId xmlns:a16="http://schemas.microsoft.com/office/drawing/2014/main" id="{13FD4FC0-4FFB-44FC-B0C1-52DBED0F4418}"/>
                </a:ext>
              </a:extLst>
            </p:cNvPr>
            <p:cNvGrpSpPr/>
            <p:nvPr/>
          </p:nvGrpSpPr>
          <p:grpSpPr>
            <a:xfrm>
              <a:off x="4337643" y="1491382"/>
              <a:ext cx="1234551" cy="538986"/>
              <a:chOff x="1981200" y="1399308"/>
              <a:chExt cx="1929245" cy="628025"/>
            </a:xfrm>
          </p:grpSpPr>
          <p:sp>
            <p:nvSpPr>
              <p:cNvPr id="24" name="Rectangle: Rounded Corners 23">
                <a:extLst>
                  <a:ext uri="{FF2B5EF4-FFF2-40B4-BE49-F238E27FC236}">
                    <a16:creationId xmlns:a16="http://schemas.microsoft.com/office/drawing/2014/main" id="{42CF7B71-C77C-4079-AA16-D0E5101E4AAD}"/>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Ệ</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5" name="Rectangle: Rounded Corners 24">
                <a:extLst>
                  <a:ext uri="{FF2B5EF4-FFF2-40B4-BE49-F238E27FC236}">
                    <a16:creationId xmlns:a16="http://schemas.microsoft.com/office/drawing/2014/main" id="{A04B8AAC-5C17-4AB4-9157-CC4EFAB9F09B}"/>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C</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30" name="Group 29">
            <a:extLst>
              <a:ext uri="{FF2B5EF4-FFF2-40B4-BE49-F238E27FC236}">
                <a16:creationId xmlns:a16="http://schemas.microsoft.com/office/drawing/2014/main" id="{BAA0B527-5333-41B2-A540-6DC74ADAEF83}"/>
              </a:ext>
            </a:extLst>
          </p:cNvPr>
          <p:cNvGrpSpPr/>
          <p:nvPr/>
        </p:nvGrpSpPr>
        <p:grpSpPr>
          <a:xfrm>
            <a:off x="3379694" y="705874"/>
            <a:ext cx="4513022" cy="741898"/>
            <a:chOff x="1771744" y="1313307"/>
            <a:chExt cx="3874377" cy="532387"/>
          </a:xfrm>
        </p:grpSpPr>
        <p:grpSp>
          <p:nvGrpSpPr>
            <p:cNvPr id="31" name="CHE 1">
              <a:extLst>
                <a:ext uri="{FF2B5EF4-FFF2-40B4-BE49-F238E27FC236}">
                  <a16:creationId xmlns:a16="http://schemas.microsoft.com/office/drawing/2014/main" id="{73C66AEE-7A76-4385-9A18-F61142B50504}"/>
                </a:ext>
              </a:extLst>
            </p:cNvPr>
            <p:cNvGrpSpPr/>
            <p:nvPr/>
          </p:nvGrpSpPr>
          <p:grpSpPr>
            <a:xfrm>
              <a:off x="1771744" y="1313307"/>
              <a:ext cx="2551986" cy="525789"/>
              <a:chOff x="2053936" y="2244435"/>
              <a:chExt cx="3958935" cy="628025"/>
            </a:xfrm>
          </p:grpSpPr>
          <p:sp>
            <p:nvSpPr>
              <p:cNvPr id="35" name="Rectangle: Rounded Corners 34">
                <a:extLst>
                  <a:ext uri="{FF2B5EF4-FFF2-40B4-BE49-F238E27FC236}">
                    <a16:creationId xmlns:a16="http://schemas.microsoft.com/office/drawing/2014/main" id="{1644ADD5-E591-4A18-830C-55013D47DC57}"/>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8249E017-B39C-412C-81CF-55C0DF1D4415}"/>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Rounded Corners 36">
                <a:extLst>
                  <a:ext uri="{FF2B5EF4-FFF2-40B4-BE49-F238E27FC236}">
                    <a16:creationId xmlns:a16="http://schemas.microsoft.com/office/drawing/2014/main" id="{5A235BE7-CFB6-489D-895F-399E02BADB1C}"/>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256C922B-88E6-42DC-AE29-B02ACEEDA94F}"/>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 name="CHE 1">
              <a:extLst>
                <a:ext uri="{FF2B5EF4-FFF2-40B4-BE49-F238E27FC236}">
                  <a16:creationId xmlns:a16="http://schemas.microsoft.com/office/drawing/2014/main" id="{B56C4358-E2D5-4423-B265-AE5DB2E908D8}"/>
                </a:ext>
              </a:extLst>
            </p:cNvPr>
            <p:cNvGrpSpPr/>
            <p:nvPr/>
          </p:nvGrpSpPr>
          <p:grpSpPr>
            <a:xfrm>
              <a:off x="4402502" y="1319905"/>
              <a:ext cx="1243619" cy="525789"/>
              <a:chOff x="2053936" y="2244435"/>
              <a:chExt cx="1929245" cy="628025"/>
            </a:xfrm>
          </p:grpSpPr>
          <p:sp>
            <p:nvSpPr>
              <p:cNvPr id="33" name="Rectangle: Rounded Corners 32">
                <a:extLst>
                  <a:ext uri="{FF2B5EF4-FFF2-40B4-BE49-F238E27FC236}">
                    <a16:creationId xmlns:a16="http://schemas.microsoft.com/office/drawing/2014/main" id="{23C051E8-DBBD-4F12-B3A6-92E7371D4B04}"/>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F1AFDE2E-14BD-411F-9ACA-6874BB2712A4}"/>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352327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79B46-7083-4E9A-9F8E-964320D77B2D}"/>
              </a:ext>
            </a:extLst>
          </p:cNvPr>
          <p:cNvPicPr>
            <a:picLocks noChangeAspect="1"/>
          </p:cNvPicPr>
          <p:nvPr/>
        </p:nvPicPr>
        <p:blipFill>
          <a:blip r:embed="rId2"/>
          <a:stretch>
            <a:fillRect/>
          </a:stretch>
        </p:blipFill>
        <p:spPr>
          <a:xfrm>
            <a:off x="0" y="1673"/>
            <a:ext cx="12192000" cy="6854653"/>
          </a:xfrm>
          <a:prstGeom prst="rect">
            <a:avLst/>
          </a:prstGeom>
        </p:spPr>
      </p:pic>
      <p:grpSp>
        <p:nvGrpSpPr>
          <p:cNvPr id="2" name="Group 1">
            <a:extLst>
              <a:ext uri="{FF2B5EF4-FFF2-40B4-BE49-F238E27FC236}">
                <a16:creationId xmlns:a16="http://schemas.microsoft.com/office/drawing/2014/main" id="{BEE233A9-D7B4-40D9-ACF3-C787E24B451A}"/>
              </a:ext>
            </a:extLst>
          </p:cNvPr>
          <p:cNvGrpSpPr/>
          <p:nvPr/>
        </p:nvGrpSpPr>
        <p:grpSpPr>
          <a:xfrm>
            <a:off x="1799828" y="1711789"/>
            <a:ext cx="8298873" cy="4480652"/>
            <a:chOff x="2286002" y="1494701"/>
            <a:chExt cx="5986461" cy="3791674"/>
          </a:xfrm>
        </p:grpSpPr>
        <p:sp>
          <p:nvSpPr>
            <p:cNvPr id="15" name="Rectangle: Folded Corner 14">
              <a:extLst>
                <a:ext uri="{FF2B5EF4-FFF2-40B4-BE49-F238E27FC236}">
                  <a16:creationId xmlns:a16="http://schemas.microsoft.com/office/drawing/2014/main" id="{43DBF4F5-99FC-421A-9499-35139D85BD33}"/>
                </a:ext>
              </a:extLst>
            </p:cNvPr>
            <p:cNvSpPr/>
            <p:nvPr/>
          </p:nvSpPr>
          <p:spPr>
            <a:xfrm>
              <a:off x="2757488" y="1640382"/>
              <a:ext cx="5514975" cy="3645993"/>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2" y="1494701"/>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054636" y="1929326"/>
              <a:ext cx="4920678" cy="3068104"/>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D3298975-E4D6-4EF0-A0DD-C34A6B315261}"/>
              </a:ext>
            </a:extLst>
          </p:cNvPr>
          <p:cNvSpPr txBox="1"/>
          <p:nvPr/>
        </p:nvSpPr>
        <p:spPr>
          <a:xfrm>
            <a:off x="3003568" y="2092146"/>
            <a:ext cx="6544999" cy="3697166"/>
          </a:xfrm>
          <a:prstGeom prst="rect">
            <a:avLst/>
          </a:prstGeom>
          <a:noFill/>
        </p:spPr>
        <p:txBody>
          <a:bodyPr wrap="square" rtlCol="0">
            <a:spAutoFit/>
          </a:bodyPr>
          <a:lstStyle/>
          <a:p>
            <a:pPr algn="just">
              <a:lnSpc>
                <a:spcPct val="150000"/>
              </a:lnSpc>
              <a:spcAft>
                <a:spcPts val="0"/>
              </a:spcAft>
            </a:pPr>
            <a:r>
              <a:rPr lang="en-US" sz="32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Chi tiết gây ấn tượng, cảm xúc mạnh với người đọc, góp phần quan trọng tạo nên hình tượng nghệ thuật gợi cảm và sống động trong tác phẩm được gọi là?</a:t>
            </a:r>
            <a:endParaRPr lang="en-US" sz="2800" b="1">
              <a:solidFill>
                <a:schemeClr val="bg1"/>
              </a:solidFill>
              <a:latin typeface=".VnTime"/>
              <a:ea typeface="Times New Roman" panose="02020603050405020304" pitchFamily="18" charset="0"/>
              <a:cs typeface="Times New Roman" panose="02020603050405020304" pitchFamily="18" charset="0"/>
            </a:endParaRPr>
          </a:p>
        </p:txBody>
      </p:sp>
      <p:pic>
        <p:nvPicPr>
          <p:cNvPr id="20" name="Graphic 19" descr="Home">
            <a:hlinkClick r:id="rId3" action="ppaction://hlinksldjump"/>
            <a:extLst>
              <a:ext uri="{FF2B5EF4-FFF2-40B4-BE49-F238E27FC236}">
                <a16:creationId xmlns:a16="http://schemas.microsoft.com/office/drawing/2014/main" id="{09017410-7EC0-4BAB-B6DE-051CCC554E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357127" y="5102087"/>
            <a:ext cx="1206105" cy="1206105"/>
          </a:xfrm>
          <a:prstGeom prst="rect">
            <a:avLst/>
          </a:prstGeom>
        </p:spPr>
      </p:pic>
      <p:sp>
        <p:nvSpPr>
          <p:cNvPr id="21" name="1">
            <a:hlinkClick r:id="rId6" action="ppaction://hlinksldjump"/>
            <a:extLst>
              <a:ext uri="{FF2B5EF4-FFF2-40B4-BE49-F238E27FC236}">
                <a16:creationId xmlns:a16="http://schemas.microsoft.com/office/drawing/2014/main" id="{3B916FA2-5066-4048-AE9A-588FD816F8CC}"/>
              </a:ext>
            </a:extLst>
          </p:cNvPr>
          <p:cNvSpPr/>
          <p:nvPr/>
        </p:nvSpPr>
        <p:spPr>
          <a:xfrm>
            <a:off x="538484" y="659626"/>
            <a:ext cx="585091" cy="525789"/>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3</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grpSp>
        <p:nvGrpSpPr>
          <p:cNvPr id="22" name="Group 21">
            <a:extLst>
              <a:ext uri="{FF2B5EF4-FFF2-40B4-BE49-F238E27FC236}">
                <a16:creationId xmlns:a16="http://schemas.microsoft.com/office/drawing/2014/main" id="{0CB56638-E5DB-4D70-9297-801EF6896FF1}"/>
              </a:ext>
            </a:extLst>
          </p:cNvPr>
          <p:cNvGrpSpPr/>
          <p:nvPr/>
        </p:nvGrpSpPr>
        <p:grpSpPr>
          <a:xfrm>
            <a:off x="1777480" y="612772"/>
            <a:ext cx="9824068" cy="604970"/>
            <a:chOff x="1716782" y="2506395"/>
            <a:chExt cx="9824068" cy="604970"/>
          </a:xfrm>
        </p:grpSpPr>
        <p:grpSp>
          <p:nvGrpSpPr>
            <p:cNvPr id="23" name="Group 22">
              <a:extLst>
                <a:ext uri="{FF2B5EF4-FFF2-40B4-BE49-F238E27FC236}">
                  <a16:creationId xmlns:a16="http://schemas.microsoft.com/office/drawing/2014/main" id="{6A8A64F5-312E-4D62-8773-458962618568}"/>
                </a:ext>
              </a:extLst>
            </p:cNvPr>
            <p:cNvGrpSpPr/>
            <p:nvPr/>
          </p:nvGrpSpPr>
          <p:grpSpPr>
            <a:xfrm>
              <a:off x="1716782" y="2506395"/>
              <a:ext cx="3869213" cy="558781"/>
              <a:chOff x="1702981" y="1471587"/>
              <a:chExt cx="3869213" cy="558781"/>
            </a:xfrm>
          </p:grpSpPr>
          <p:grpSp>
            <p:nvGrpSpPr>
              <p:cNvPr id="37" name="Group 36">
                <a:extLst>
                  <a:ext uri="{FF2B5EF4-FFF2-40B4-BE49-F238E27FC236}">
                    <a16:creationId xmlns:a16="http://schemas.microsoft.com/office/drawing/2014/main" id="{AAE86A2D-B4EC-4C64-AC34-EA40B11E5933}"/>
                  </a:ext>
                </a:extLst>
              </p:cNvPr>
              <p:cNvGrpSpPr/>
              <p:nvPr/>
            </p:nvGrpSpPr>
            <p:grpSpPr>
              <a:xfrm>
                <a:off x="1702981" y="1471587"/>
                <a:ext cx="2533378" cy="538986"/>
                <a:chOff x="1981200" y="1399308"/>
                <a:chExt cx="3958935" cy="628025"/>
              </a:xfrm>
            </p:grpSpPr>
            <p:sp>
              <p:nvSpPr>
                <p:cNvPr id="41" name="Rectangle: Rounded Corners 40">
                  <a:extLst>
                    <a:ext uri="{FF2B5EF4-FFF2-40B4-BE49-F238E27FC236}">
                      <a16:creationId xmlns:a16="http://schemas.microsoft.com/office/drawing/2014/main" id="{3B3256A2-CC71-4BA7-8279-40078BC73AE7}"/>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C</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42" name="Rectangle: Rounded Corners 41">
                  <a:extLst>
                    <a:ext uri="{FF2B5EF4-FFF2-40B4-BE49-F238E27FC236}">
                      <a16:creationId xmlns:a16="http://schemas.microsoft.com/office/drawing/2014/main" id="{72E07E06-5963-48AD-A4D4-4D91A88D8C3E}"/>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H</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43" name="Rectangle: Rounded Corners 42">
                  <a:extLst>
                    <a:ext uri="{FF2B5EF4-FFF2-40B4-BE49-F238E27FC236}">
                      <a16:creationId xmlns:a16="http://schemas.microsoft.com/office/drawing/2014/main" id="{C13A3979-0AC8-488E-B997-30C3B88A447F}"/>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I</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44" name="Rectangle: Rounded Corners 43">
                  <a:extLst>
                    <a:ext uri="{FF2B5EF4-FFF2-40B4-BE49-F238E27FC236}">
                      <a16:creationId xmlns:a16="http://schemas.microsoft.com/office/drawing/2014/main" id="{41D6B9F6-CF0B-49DE-9FA4-3896AA83F3F3}"/>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T</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38" name="Group 37">
                <a:extLst>
                  <a:ext uri="{FF2B5EF4-FFF2-40B4-BE49-F238E27FC236}">
                    <a16:creationId xmlns:a16="http://schemas.microsoft.com/office/drawing/2014/main" id="{25679269-D6AA-44D0-AE38-2A33DC25FA5F}"/>
                  </a:ext>
                </a:extLst>
              </p:cNvPr>
              <p:cNvGrpSpPr/>
              <p:nvPr/>
            </p:nvGrpSpPr>
            <p:grpSpPr>
              <a:xfrm>
                <a:off x="4337643" y="1491382"/>
                <a:ext cx="1234551" cy="538986"/>
                <a:chOff x="1981200" y="1399308"/>
                <a:chExt cx="1929245" cy="628025"/>
              </a:xfrm>
            </p:grpSpPr>
            <p:sp>
              <p:nvSpPr>
                <p:cNvPr id="39" name="Rectangle: Rounded Corners 38">
                  <a:extLst>
                    <a:ext uri="{FF2B5EF4-FFF2-40B4-BE49-F238E27FC236}">
                      <a16:creationId xmlns:a16="http://schemas.microsoft.com/office/drawing/2014/main" id="{7175C000-8732-4F5B-8BD0-F54A51619811}"/>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I</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40" name="Rectangle: Rounded Corners 39">
                  <a:extLst>
                    <a:ext uri="{FF2B5EF4-FFF2-40B4-BE49-F238E27FC236}">
                      <a16:creationId xmlns:a16="http://schemas.microsoft.com/office/drawing/2014/main" id="{94E83877-5933-43FA-860B-E085E1567A83}"/>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Ế</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24" name="Group 23">
              <a:extLst>
                <a:ext uri="{FF2B5EF4-FFF2-40B4-BE49-F238E27FC236}">
                  <a16:creationId xmlns:a16="http://schemas.microsoft.com/office/drawing/2014/main" id="{921B6CBB-DEDB-4106-B104-0DF6A2DFA080}"/>
                </a:ext>
              </a:extLst>
            </p:cNvPr>
            <p:cNvGrpSpPr/>
            <p:nvPr/>
          </p:nvGrpSpPr>
          <p:grpSpPr>
            <a:xfrm>
              <a:off x="5686834" y="2539387"/>
              <a:ext cx="3869213" cy="558781"/>
              <a:chOff x="1702981" y="1471587"/>
              <a:chExt cx="3869213" cy="558781"/>
            </a:xfrm>
          </p:grpSpPr>
          <p:grpSp>
            <p:nvGrpSpPr>
              <p:cNvPr id="29" name="Group 28">
                <a:extLst>
                  <a:ext uri="{FF2B5EF4-FFF2-40B4-BE49-F238E27FC236}">
                    <a16:creationId xmlns:a16="http://schemas.microsoft.com/office/drawing/2014/main" id="{10356956-6F55-4495-95CA-CD3C526DBE56}"/>
                  </a:ext>
                </a:extLst>
              </p:cNvPr>
              <p:cNvGrpSpPr/>
              <p:nvPr/>
            </p:nvGrpSpPr>
            <p:grpSpPr>
              <a:xfrm>
                <a:off x="1702981" y="1471587"/>
                <a:ext cx="2533378" cy="538986"/>
                <a:chOff x="1981200" y="1399308"/>
                <a:chExt cx="3958935" cy="628025"/>
              </a:xfrm>
            </p:grpSpPr>
            <p:sp>
              <p:nvSpPr>
                <p:cNvPr id="33" name="Rectangle: Rounded Corners 32">
                  <a:extLst>
                    <a:ext uri="{FF2B5EF4-FFF2-40B4-BE49-F238E27FC236}">
                      <a16:creationId xmlns:a16="http://schemas.microsoft.com/office/drawing/2014/main" id="{1550C2F5-3170-49C7-BE63-7C0C135ED883}"/>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T</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34" name="Rectangle: Rounded Corners 33">
                  <a:extLst>
                    <a:ext uri="{FF2B5EF4-FFF2-40B4-BE49-F238E27FC236}">
                      <a16:creationId xmlns:a16="http://schemas.microsoft.com/office/drawing/2014/main" id="{972C0DB1-543B-4384-8078-5750D3A5ECCB}"/>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T</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35" name="Rectangle: Rounded Corners 34">
                  <a:extLst>
                    <a:ext uri="{FF2B5EF4-FFF2-40B4-BE49-F238E27FC236}">
                      <a16:creationId xmlns:a16="http://schemas.microsoft.com/office/drawing/2014/main" id="{FBC4F4EC-FE82-43FD-8DF4-0BC822F12722}"/>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I</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36" name="Rectangle: Rounded Corners 35">
                  <a:extLst>
                    <a:ext uri="{FF2B5EF4-FFF2-40B4-BE49-F238E27FC236}">
                      <a16:creationId xmlns:a16="http://schemas.microsoft.com/office/drawing/2014/main" id="{019BC269-7474-45A8-90F1-326375E1D54B}"/>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Ê</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30" name="Group 29">
                <a:extLst>
                  <a:ext uri="{FF2B5EF4-FFF2-40B4-BE49-F238E27FC236}">
                    <a16:creationId xmlns:a16="http://schemas.microsoft.com/office/drawing/2014/main" id="{FAC48F48-5DAC-4698-9F6A-6AFAB823D1ED}"/>
                  </a:ext>
                </a:extLst>
              </p:cNvPr>
              <p:cNvGrpSpPr/>
              <p:nvPr/>
            </p:nvGrpSpPr>
            <p:grpSpPr>
              <a:xfrm>
                <a:off x="4337643" y="1491382"/>
                <a:ext cx="1234551" cy="538986"/>
                <a:chOff x="1981200" y="1399308"/>
                <a:chExt cx="1929245" cy="628025"/>
              </a:xfrm>
            </p:grpSpPr>
            <p:sp>
              <p:nvSpPr>
                <p:cNvPr id="31" name="Rectangle: Rounded Corners 30">
                  <a:extLst>
                    <a:ext uri="{FF2B5EF4-FFF2-40B4-BE49-F238E27FC236}">
                      <a16:creationId xmlns:a16="http://schemas.microsoft.com/office/drawing/2014/main" id="{C8121445-6F34-47AE-8AD6-70E393DA3BDE}"/>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U</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32" name="Rectangle: Rounded Corners 31">
                  <a:extLst>
                    <a:ext uri="{FF2B5EF4-FFF2-40B4-BE49-F238E27FC236}">
                      <a16:creationId xmlns:a16="http://schemas.microsoft.com/office/drawing/2014/main" id="{2DD9EA6E-9EC1-4DBD-99FB-784BF9513998}"/>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B</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25" name="Group 24">
              <a:extLst>
                <a:ext uri="{FF2B5EF4-FFF2-40B4-BE49-F238E27FC236}">
                  <a16:creationId xmlns:a16="http://schemas.microsoft.com/office/drawing/2014/main" id="{F84685BF-9BF9-4709-9481-DF6DDD55C31D}"/>
                </a:ext>
              </a:extLst>
            </p:cNvPr>
            <p:cNvGrpSpPr/>
            <p:nvPr/>
          </p:nvGrpSpPr>
          <p:grpSpPr>
            <a:xfrm>
              <a:off x="9656886" y="2572379"/>
              <a:ext cx="1883964" cy="538986"/>
              <a:chOff x="1981200" y="1399308"/>
              <a:chExt cx="2944090" cy="628025"/>
            </a:xfrm>
          </p:grpSpPr>
          <p:sp>
            <p:nvSpPr>
              <p:cNvPr id="26" name="Rectangle: Rounded Corners 25">
                <a:extLst>
                  <a:ext uri="{FF2B5EF4-FFF2-40B4-BE49-F238E27FC236}">
                    <a16:creationId xmlns:a16="http://schemas.microsoft.com/office/drawing/2014/main" id="{4E0C60DE-49E5-46FB-8E92-B00853B7AE5A}"/>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I</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27" name="Rectangle: Rounded Corners 26">
                <a:extLst>
                  <a:ext uri="{FF2B5EF4-FFF2-40B4-BE49-F238E27FC236}">
                    <a16:creationId xmlns:a16="http://schemas.microsoft.com/office/drawing/2014/main" id="{1B3BE71B-F187-4104-BD36-096DA8D4905A}"/>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Ể</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28" name="Rectangle: Rounded Corners 27">
                <a:extLst>
                  <a:ext uri="{FF2B5EF4-FFF2-40B4-BE49-F238E27FC236}">
                    <a16:creationId xmlns:a16="http://schemas.microsoft.com/office/drawing/2014/main" id="{2D2B9F43-4B4A-4CB1-8887-BEF325C5562F}"/>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U</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45" name="Group 44">
            <a:extLst>
              <a:ext uri="{FF2B5EF4-FFF2-40B4-BE49-F238E27FC236}">
                <a16:creationId xmlns:a16="http://schemas.microsoft.com/office/drawing/2014/main" id="{F05F12ED-A165-4DEC-876A-F08C987B2514}"/>
              </a:ext>
            </a:extLst>
          </p:cNvPr>
          <p:cNvGrpSpPr/>
          <p:nvPr/>
        </p:nvGrpSpPr>
        <p:grpSpPr>
          <a:xfrm>
            <a:off x="1799828" y="622048"/>
            <a:ext cx="9804100" cy="560259"/>
            <a:chOff x="1971963" y="3243965"/>
            <a:chExt cx="9804100" cy="560259"/>
          </a:xfrm>
        </p:grpSpPr>
        <p:grpSp>
          <p:nvGrpSpPr>
            <p:cNvPr id="46" name="Group 45">
              <a:extLst>
                <a:ext uri="{FF2B5EF4-FFF2-40B4-BE49-F238E27FC236}">
                  <a16:creationId xmlns:a16="http://schemas.microsoft.com/office/drawing/2014/main" id="{83022405-3481-462C-8F66-400D6BF6B839}"/>
                </a:ext>
              </a:extLst>
            </p:cNvPr>
            <p:cNvGrpSpPr/>
            <p:nvPr/>
          </p:nvGrpSpPr>
          <p:grpSpPr>
            <a:xfrm>
              <a:off x="1971963" y="3243965"/>
              <a:ext cx="3874377" cy="532387"/>
              <a:chOff x="1771744" y="1313307"/>
              <a:chExt cx="3874377" cy="532387"/>
            </a:xfrm>
          </p:grpSpPr>
          <p:grpSp>
            <p:nvGrpSpPr>
              <p:cNvPr id="60" name="CHE 1">
                <a:extLst>
                  <a:ext uri="{FF2B5EF4-FFF2-40B4-BE49-F238E27FC236}">
                    <a16:creationId xmlns:a16="http://schemas.microsoft.com/office/drawing/2014/main" id="{1D577D3F-71F4-472A-9E41-E5F1A851B2EC}"/>
                  </a:ext>
                </a:extLst>
              </p:cNvPr>
              <p:cNvGrpSpPr/>
              <p:nvPr/>
            </p:nvGrpSpPr>
            <p:grpSpPr>
              <a:xfrm>
                <a:off x="1771744" y="1313307"/>
                <a:ext cx="2551986" cy="525789"/>
                <a:chOff x="2053936" y="2244435"/>
                <a:chExt cx="3958935" cy="628025"/>
              </a:xfrm>
            </p:grpSpPr>
            <p:sp>
              <p:nvSpPr>
                <p:cNvPr id="64" name="Rectangle: Rounded Corners 63">
                  <a:extLst>
                    <a:ext uri="{FF2B5EF4-FFF2-40B4-BE49-F238E27FC236}">
                      <a16:creationId xmlns:a16="http://schemas.microsoft.com/office/drawing/2014/main" id="{F190316F-31C0-4F11-964D-6CB873B842BE}"/>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Rounded Corners 64">
                  <a:extLst>
                    <a:ext uri="{FF2B5EF4-FFF2-40B4-BE49-F238E27FC236}">
                      <a16:creationId xmlns:a16="http://schemas.microsoft.com/office/drawing/2014/main" id="{5E1F0041-3787-4757-B31B-6CDAF17DC02C}"/>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Rounded Corners 65">
                  <a:extLst>
                    <a:ext uri="{FF2B5EF4-FFF2-40B4-BE49-F238E27FC236}">
                      <a16:creationId xmlns:a16="http://schemas.microsoft.com/office/drawing/2014/main" id="{67F5B753-0FA1-4D03-9341-EB99AB0324FD}"/>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Rounded Corners 66">
                  <a:extLst>
                    <a:ext uri="{FF2B5EF4-FFF2-40B4-BE49-F238E27FC236}">
                      <a16:creationId xmlns:a16="http://schemas.microsoft.com/office/drawing/2014/main" id="{D2F35D31-A256-4B86-A891-DBF555DDA37D}"/>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1" name="CHE 1">
                <a:extLst>
                  <a:ext uri="{FF2B5EF4-FFF2-40B4-BE49-F238E27FC236}">
                    <a16:creationId xmlns:a16="http://schemas.microsoft.com/office/drawing/2014/main" id="{A2C10BE2-B203-48F7-B438-D15E4C3C3331}"/>
                  </a:ext>
                </a:extLst>
              </p:cNvPr>
              <p:cNvGrpSpPr/>
              <p:nvPr/>
            </p:nvGrpSpPr>
            <p:grpSpPr>
              <a:xfrm>
                <a:off x="4402502" y="1319905"/>
                <a:ext cx="1243619" cy="525789"/>
                <a:chOff x="2053936" y="2244435"/>
                <a:chExt cx="1929245" cy="628025"/>
              </a:xfrm>
            </p:grpSpPr>
            <p:sp>
              <p:nvSpPr>
                <p:cNvPr id="62" name="Rectangle: Rounded Corners 61">
                  <a:extLst>
                    <a:ext uri="{FF2B5EF4-FFF2-40B4-BE49-F238E27FC236}">
                      <a16:creationId xmlns:a16="http://schemas.microsoft.com/office/drawing/2014/main" id="{1869EC00-C527-466F-98A1-2771C40795F5}"/>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Rounded Corners 62">
                  <a:extLst>
                    <a:ext uri="{FF2B5EF4-FFF2-40B4-BE49-F238E27FC236}">
                      <a16:creationId xmlns:a16="http://schemas.microsoft.com/office/drawing/2014/main" id="{E2835007-967D-4CA1-BC11-500B62448CFD}"/>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7" name="Group 46">
              <a:extLst>
                <a:ext uri="{FF2B5EF4-FFF2-40B4-BE49-F238E27FC236}">
                  <a16:creationId xmlns:a16="http://schemas.microsoft.com/office/drawing/2014/main" id="{CD8D5C08-5299-4571-87F2-51EA664DE45E}"/>
                </a:ext>
              </a:extLst>
            </p:cNvPr>
            <p:cNvGrpSpPr/>
            <p:nvPr/>
          </p:nvGrpSpPr>
          <p:grpSpPr>
            <a:xfrm>
              <a:off x="5925112" y="3261200"/>
              <a:ext cx="3874377" cy="532387"/>
              <a:chOff x="1771744" y="1313307"/>
              <a:chExt cx="3874377" cy="532387"/>
            </a:xfrm>
          </p:grpSpPr>
          <p:grpSp>
            <p:nvGrpSpPr>
              <p:cNvPr id="52" name="CHE 1">
                <a:extLst>
                  <a:ext uri="{FF2B5EF4-FFF2-40B4-BE49-F238E27FC236}">
                    <a16:creationId xmlns:a16="http://schemas.microsoft.com/office/drawing/2014/main" id="{D39EB23F-3237-4B09-8C78-34042778AC40}"/>
                  </a:ext>
                </a:extLst>
              </p:cNvPr>
              <p:cNvGrpSpPr/>
              <p:nvPr/>
            </p:nvGrpSpPr>
            <p:grpSpPr>
              <a:xfrm>
                <a:off x="1771744" y="1313307"/>
                <a:ext cx="2551986" cy="525789"/>
                <a:chOff x="2053936" y="2244435"/>
                <a:chExt cx="3958935" cy="628025"/>
              </a:xfrm>
            </p:grpSpPr>
            <p:sp>
              <p:nvSpPr>
                <p:cNvPr id="56" name="Rectangle: Rounded Corners 55">
                  <a:extLst>
                    <a:ext uri="{FF2B5EF4-FFF2-40B4-BE49-F238E27FC236}">
                      <a16:creationId xmlns:a16="http://schemas.microsoft.com/office/drawing/2014/main" id="{57119556-4553-4589-A1C4-22FF76FB3FAF}"/>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Rounded Corners 56">
                  <a:extLst>
                    <a:ext uri="{FF2B5EF4-FFF2-40B4-BE49-F238E27FC236}">
                      <a16:creationId xmlns:a16="http://schemas.microsoft.com/office/drawing/2014/main" id="{96FF9A56-5897-482D-A5CB-2BE338D31D11}"/>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Rounded Corners 57">
                  <a:extLst>
                    <a:ext uri="{FF2B5EF4-FFF2-40B4-BE49-F238E27FC236}">
                      <a16:creationId xmlns:a16="http://schemas.microsoft.com/office/drawing/2014/main" id="{537AE951-CE3D-4765-9C91-765A20C699EC}"/>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Rounded Corners 58">
                  <a:extLst>
                    <a:ext uri="{FF2B5EF4-FFF2-40B4-BE49-F238E27FC236}">
                      <a16:creationId xmlns:a16="http://schemas.microsoft.com/office/drawing/2014/main" id="{1F4E0FEB-CA32-4AE8-8728-97D70E94BA43}"/>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3" name="CHE 1">
                <a:extLst>
                  <a:ext uri="{FF2B5EF4-FFF2-40B4-BE49-F238E27FC236}">
                    <a16:creationId xmlns:a16="http://schemas.microsoft.com/office/drawing/2014/main" id="{287F4D1B-DA76-4567-BEA1-56C4554246B7}"/>
                  </a:ext>
                </a:extLst>
              </p:cNvPr>
              <p:cNvGrpSpPr/>
              <p:nvPr/>
            </p:nvGrpSpPr>
            <p:grpSpPr>
              <a:xfrm>
                <a:off x="4402502" y="1319905"/>
                <a:ext cx="1243619" cy="525789"/>
                <a:chOff x="2053936" y="2244435"/>
                <a:chExt cx="1929245" cy="628025"/>
              </a:xfrm>
            </p:grpSpPr>
            <p:sp>
              <p:nvSpPr>
                <p:cNvPr id="54" name="Rectangle: Rounded Corners 53">
                  <a:extLst>
                    <a:ext uri="{FF2B5EF4-FFF2-40B4-BE49-F238E27FC236}">
                      <a16:creationId xmlns:a16="http://schemas.microsoft.com/office/drawing/2014/main" id="{A95DBC07-E06F-4ACD-B639-F0EB8FE56B14}"/>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Rounded Corners 54">
                  <a:extLst>
                    <a:ext uri="{FF2B5EF4-FFF2-40B4-BE49-F238E27FC236}">
                      <a16:creationId xmlns:a16="http://schemas.microsoft.com/office/drawing/2014/main" id="{28E2180E-5DFD-4D64-9743-5546CC4CB6F7}"/>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8" name="CHE 1">
              <a:extLst>
                <a:ext uri="{FF2B5EF4-FFF2-40B4-BE49-F238E27FC236}">
                  <a16:creationId xmlns:a16="http://schemas.microsoft.com/office/drawing/2014/main" id="{311B3F5E-5525-456C-B705-8C0D53CA4D6A}"/>
                </a:ext>
              </a:extLst>
            </p:cNvPr>
            <p:cNvGrpSpPr/>
            <p:nvPr/>
          </p:nvGrpSpPr>
          <p:grpSpPr>
            <a:xfrm>
              <a:off x="9878261" y="3278435"/>
              <a:ext cx="1897802" cy="525789"/>
              <a:chOff x="2053936" y="2244435"/>
              <a:chExt cx="2944090" cy="628025"/>
            </a:xfrm>
          </p:grpSpPr>
          <p:sp>
            <p:nvSpPr>
              <p:cNvPr id="49" name="Rectangle: Rounded Corners 48">
                <a:extLst>
                  <a:ext uri="{FF2B5EF4-FFF2-40B4-BE49-F238E27FC236}">
                    <a16:creationId xmlns:a16="http://schemas.microsoft.com/office/drawing/2014/main" id="{1BEE05FA-705F-4BEE-8B61-280A38B97547}"/>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Rounded Corners 49">
                <a:extLst>
                  <a:ext uri="{FF2B5EF4-FFF2-40B4-BE49-F238E27FC236}">
                    <a16:creationId xmlns:a16="http://schemas.microsoft.com/office/drawing/2014/main" id="{AA1D0726-965F-4A90-8D02-CF3D0D378B85}"/>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C97BD7E2-DD11-4B79-969B-5B5EABDC1359}"/>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112311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45"/>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8035A6-6F05-49C8-B184-477A941F22CF}"/>
              </a:ext>
            </a:extLst>
          </p:cNvPr>
          <p:cNvPicPr>
            <a:picLocks noChangeAspect="1"/>
          </p:cNvPicPr>
          <p:nvPr/>
        </p:nvPicPr>
        <p:blipFill>
          <a:blip r:embed="rId2"/>
          <a:stretch>
            <a:fillRect/>
          </a:stretch>
        </p:blipFill>
        <p:spPr>
          <a:xfrm>
            <a:off x="0" y="1673"/>
            <a:ext cx="12192000" cy="6854653"/>
          </a:xfrm>
          <a:prstGeom prst="rect">
            <a:avLst/>
          </a:prstGeom>
        </p:spPr>
      </p:pic>
      <p:sp>
        <p:nvSpPr>
          <p:cNvPr id="15" name="Rectangle: Folded Corner 14">
            <a:extLst>
              <a:ext uri="{FF2B5EF4-FFF2-40B4-BE49-F238E27FC236}">
                <a16:creationId xmlns:a16="http://schemas.microsoft.com/office/drawing/2014/main" id="{43DBF4F5-99FC-421A-9499-35139D85BD33}"/>
              </a:ext>
            </a:extLst>
          </p:cNvPr>
          <p:cNvSpPr/>
          <p:nvPr/>
        </p:nvSpPr>
        <p:spPr>
          <a:xfrm>
            <a:off x="2757487" y="2100263"/>
            <a:ext cx="6947987" cy="3186112"/>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265914" y="2365829"/>
            <a:ext cx="5920658" cy="258354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540115" y="2604870"/>
            <a:ext cx="5379295" cy="2308324"/>
          </a:xfrm>
          <a:prstGeom prst="rect">
            <a:avLst/>
          </a:prstGeom>
          <a:noFill/>
        </p:spPr>
        <p:txBody>
          <a:bodyPr wrap="square" rtlCol="0">
            <a:spAutoFit/>
          </a:bodyPr>
          <a:lstStyle/>
          <a:p>
            <a:pPr lvl="0" algn="just">
              <a:defRPr/>
            </a:pPr>
            <a:r>
              <a:rPr lang="en-US" sz="3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Đây là từ nói về sự ích kỉ biết biết tìm cách thu lợi cho mình của nhân vật Lợi trong truyện Tuổi thơ tôi</a:t>
            </a:r>
            <a:endParaRPr kumimoji="0" lang="en-US" sz="36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4" name="Graphic 33" descr="Home">
            <a:hlinkClick r:id="rId3" action="ppaction://hlinksldjump"/>
            <a:extLst>
              <a:ext uri="{FF2B5EF4-FFF2-40B4-BE49-F238E27FC236}">
                <a16:creationId xmlns:a16="http://schemas.microsoft.com/office/drawing/2014/main" id="{263C0D3B-8BC8-49AD-B1B8-8CBD8B68ED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174061" y="5168348"/>
            <a:ext cx="1142349" cy="1142349"/>
          </a:xfrm>
          <a:prstGeom prst="rect">
            <a:avLst/>
          </a:prstGeom>
        </p:spPr>
      </p:pic>
      <p:sp>
        <p:nvSpPr>
          <p:cNvPr id="21" name="1">
            <a:hlinkClick r:id="rId6" action="ppaction://hlinksldjump"/>
            <a:extLst>
              <a:ext uri="{FF2B5EF4-FFF2-40B4-BE49-F238E27FC236}">
                <a16:creationId xmlns:a16="http://schemas.microsoft.com/office/drawing/2014/main" id="{02E67E67-4924-4765-8DEE-71498958C76B}"/>
              </a:ext>
            </a:extLst>
          </p:cNvPr>
          <p:cNvSpPr/>
          <p:nvPr/>
        </p:nvSpPr>
        <p:spPr>
          <a:xfrm>
            <a:off x="1031476" y="719506"/>
            <a:ext cx="729204" cy="821689"/>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grpSp>
        <p:nvGrpSpPr>
          <p:cNvPr id="35" name="Group 34">
            <a:extLst>
              <a:ext uri="{FF2B5EF4-FFF2-40B4-BE49-F238E27FC236}">
                <a16:creationId xmlns:a16="http://schemas.microsoft.com/office/drawing/2014/main" id="{E325AFD3-66BE-499A-8131-67C453123474}"/>
              </a:ext>
            </a:extLst>
          </p:cNvPr>
          <p:cNvGrpSpPr/>
          <p:nvPr/>
        </p:nvGrpSpPr>
        <p:grpSpPr>
          <a:xfrm>
            <a:off x="3265914" y="667947"/>
            <a:ext cx="4822237" cy="873248"/>
            <a:chOff x="1702981" y="1471587"/>
            <a:chExt cx="3869213" cy="558781"/>
          </a:xfrm>
        </p:grpSpPr>
        <p:grpSp>
          <p:nvGrpSpPr>
            <p:cNvPr id="36" name="Group 35">
              <a:extLst>
                <a:ext uri="{FF2B5EF4-FFF2-40B4-BE49-F238E27FC236}">
                  <a16:creationId xmlns:a16="http://schemas.microsoft.com/office/drawing/2014/main" id="{5B7667AA-79CF-43DA-A246-64249C0FF1F1}"/>
                </a:ext>
              </a:extLst>
            </p:cNvPr>
            <p:cNvGrpSpPr/>
            <p:nvPr/>
          </p:nvGrpSpPr>
          <p:grpSpPr>
            <a:xfrm>
              <a:off x="1702981" y="1471587"/>
              <a:ext cx="2533378" cy="538986"/>
              <a:chOff x="1981200" y="1399308"/>
              <a:chExt cx="3958935" cy="628025"/>
            </a:xfrm>
          </p:grpSpPr>
          <p:sp>
            <p:nvSpPr>
              <p:cNvPr id="40" name="Rectangle: Rounded Corners 39">
                <a:extLst>
                  <a:ext uri="{FF2B5EF4-FFF2-40B4-BE49-F238E27FC236}">
                    <a16:creationId xmlns:a16="http://schemas.microsoft.com/office/drawing/2014/main" id="{37A45E02-9D96-4E91-A57A-CAA0FC454489}"/>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T</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41" name="Rectangle: Rounded Corners 40">
                <a:extLst>
                  <a:ext uri="{FF2B5EF4-FFF2-40B4-BE49-F238E27FC236}">
                    <a16:creationId xmlns:a16="http://schemas.microsoft.com/office/drawing/2014/main" id="{7F1E4409-1B82-4DB2-B9F1-167126894DF1}"/>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R</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42" name="Rectangle: Rounded Corners 41">
                <a:extLst>
                  <a:ext uri="{FF2B5EF4-FFF2-40B4-BE49-F238E27FC236}">
                    <a16:creationId xmlns:a16="http://schemas.microsoft.com/office/drawing/2014/main" id="{8C5F6F39-FC79-47F4-9EBB-99B35655A58C}"/>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Ù</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43" name="Rectangle: Rounded Corners 42">
                <a:extLst>
                  <a:ext uri="{FF2B5EF4-FFF2-40B4-BE49-F238E27FC236}">
                    <a16:creationId xmlns:a16="http://schemas.microsoft.com/office/drawing/2014/main" id="{A2404A2F-636C-40C4-8F7D-99A5565B30A7}"/>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M</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grpSp>
        <p:grpSp>
          <p:nvGrpSpPr>
            <p:cNvPr id="37" name="Group 36">
              <a:extLst>
                <a:ext uri="{FF2B5EF4-FFF2-40B4-BE49-F238E27FC236}">
                  <a16:creationId xmlns:a16="http://schemas.microsoft.com/office/drawing/2014/main" id="{52AA9246-187B-4A4F-A0A7-4165C923E6C6}"/>
                </a:ext>
              </a:extLst>
            </p:cNvPr>
            <p:cNvGrpSpPr/>
            <p:nvPr/>
          </p:nvGrpSpPr>
          <p:grpSpPr>
            <a:xfrm>
              <a:off x="4337643" y="1491382"/>
              <a:ext cx="1234551" cy="538986"/>
              <a:chOff x="1981200" y="1399308"/>
              <a:chExt cx="1929245" cy="628025"/>
            </a:xfrm>
          </p:grpSpPr>
          <p:sp>
            <p:nvSpPr>
              <p:cNvPr id="38" name="Rectangle: Rounded Corners 37">
                <a:extLst>
                  <a:ext uri="{FF2B5EF4-FFF2-40B4-BE49-F238E27FC236}">
                    <a16:creationId xmlns:a16="http://schemas.microsoft.com/office/drawing/2014/main" id="{51846C40-AE87-4A18-853F-EE10A597FB35}"/>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S</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39" name="Rectangle: Rounded Corners 38">
                <a:extLst>
                  <a:ext uri="{FF2B5EF4-FFF2-40B4-BE49-F238E27FC236}">
                    <a16:creationId xmlns:a16="http://schemas.microsoft.com/office/drawing/2014/main" id="{C5848E86-F225-4FE2-869B-895DAA6D35A4}"/>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Ò</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grpSp>
        <p:nvGrpSpPr>
          <p:cNvPr id="44" name="Group 43">
            <a:extLst>
              <a:ext uri="{FF2B5EF4-FFF2-40B4-BE49-F238E27FC236}">
                <a16:creationId xmlns:a16="http://schemas.microsoft.com/office/drawing/2014/main" id="{F3AC346C-D869-40EE-B649-FAF234D55DBF}"/>
              </a:ext>
            </a:extLst>
          </p:cNvPr>
          <p:cNvGrpSpPr/>
          <p:nvPr/>
        </p:nvGrpSpPr>
        <p:grpSpPr>
          <a:xfrm>
            <a:off x="3274503" y="665299"/>
            <a:ext cx="4828673" cy="832000"/>
            <a:chOff x="1771744" y="1313307"/>
            <a:chExt cx="3874377" cy="532387"/>
          </a:xfrm>
        </p:grpSpPr>
        <p:grpSp>
          <p:nvGrpSpPr>
            <p:cNvPr id="45" name="CHE 1">
              <a:extLst>
                <a:ext uri="{FF2B5EF4-FFF2-40B4-BE49-F238E27FC236}">
                  <a16:creationId xmlns:a16="http://schemas.microsoft.com/office/drawing/2014/main" id="{3EFA99FF-C947-45DD-90A1-8EA1442EC4C0}"/>
                </a:ext>
              </a:extLst>
            </p:cNvPr>
            <p:cNvGrpSpPr/>
            <p:nvPr/>
          </p:nvGrpSpPr>
          <p:grpSpPr>
            <a:xfrm>
              <a:off x="1771744" y="1313307"/>
              <a:ext cx="2551986" cy="525789"/>
              <a:chOff x="2053936" y="2244435"/>
              <a:chExt cx="3958935" cy="628025"/>
            </a:xfrm>
          </p:grpSpPr>
          <p:sp>
            <p:nvSpPr>
              <p:cNvPr id="49" name="Rectangle: Rounded Corners 48">
                <a:extLst>
                  <a:ext uri="{FF2B5EF4-FFF2-40B4-BE49-F238E27FC236}">
                    <a16:creationId xmlns:a16="http://schemas.microsoft.com/office/drawing/2014/main" id="{F874BC6A-E60A-4C23-AD53-42F332605DA0}"/>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Rounded Corners 49">
                <a:extLst>
                  <a:ext uri="{FF2B5EF4-FFF2-40B4-BE49-F238E27FC236}">
                    <a16:creationId xmlns:a16="http://schemas.microsoft.com/office/drawing/2014/main" id="{ACBAD6C5-16B4-4542-980F-DFD410FC5EA0}"/>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4B1270F2-AC10-485D-8AAF-A56C371C4FC6}"/>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Rounded Corners 51">
                <a:extLst>
                  <a:ext uri="{FF2B5EF4-FFF2-40B4-BE49-F238E27FC236}">
                    <a16:creationId xmlns:a16="http://schemas.microsoft.com/office/drawing/2014/main" id="{24F23F2A-C4B8-4E77-875E-11B71D875580}"/>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 name="CHE 1">
              <a:extLst>
                <a:ext uri="{FF2B5EF4-FFF2-40B4-BE49-F238E27FC236}">
                  <a16:creationId xmlns:a16="http://schemas.microsoft.com/office/drawing/2014/main" id="{3A62C39A-0972-46C4-9710-F12C1DB11F4E}"/>
                </a:ext>
              </a:extLst>
            </p:cNvPr>
            <p:cNvGrpSpPr/>
            <p:nvPr/>
          </p:nvGrpSpPr>
          <p:grpSpPr>
            <a:xfrm>
              <a:off x="4402502" y="1319905"/>
              <a:ext cx="1243619" cy="525789"/>
              <a:chOff x="2053936" y="2244435"/>
              <a:chExt cx="1929245" cy="628025"/>
            </a:xfrm>
          </p:grpSpPr>
          <p:sp>
            <p:nvSpPr>
              <p:cNvPr id="47" name="Rectangle: Rounded Corners 46">
                <a:extLst>
                  <a:ext uri="{FF2B5EF4-FFF2-40B4-BE49-F238E27FC236}">
                    <a16:creationId xmlns:a16="http://schemas.microsoft.com/office/drawing/2014/main" id="{F7736EE3-8FC3-4F63-BCD0-F9EABD87162B}"/>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BF63E0FB-D6C3-4C45-9ED3-0C74770CE1B6}"/>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5642501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44"/>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44"/>
                                        </p:tgtEl>
                                      </p:cBhvr>
                                    </p:animEffect>
                                    <p:set>
                                      <p:cBhvr>
                                        <p:cTn id="1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A61D1D-BB20-4529-B175-D8DE8C11C138}"/>
              </a:ext>
            </a:extLst>
          </p:cNvPr>
          <p:cNvPicPr>
            <a:picLocks noChangeAspect="1"/>
          </p:cNvPicPr>
          <p:nvPr/>
        </p:nvPicPr>
        <p:blipFill>
          <a:blip r:embed="rId2"/>
          <a:stretch>
            <a:fillRect/>
          </a:stretch>
        </p:blipFill>
        <p:spPr>
          <a:xfrm>
            <a:off x="0" y="1673"/>
            <a:ext cx="12192000" cy="6854653"/>
          </a:xfrm>
          <a:prstGeom prst="rect">
            <a:avLst/>
          </a:prstGeom>
        </p:spPr>
      </p:pic>
      <p:sp>
        <p:nvSpPr>
          <p:cNvPr id="15" name="Rectangle: Folded Corner 14">
            <a:extLst>
              <a:ext uri="{FF2B5EF4-FFF2-40B4-BE49-F238E27FC236}">
                <a16:creationId xmlns:a16="http://schemas.microsoft.com/office/drawing/2014/main" id="{43DBF4F5-99FC-421A-9499-35139D85BD33}"/>
              </a:ext>
            </a:extLst>
          </p:cNvPr>
          <p:cNvSpPr/>
          <p:nvPr/>
        </p:nvSpPr>
        <p:spPr>
          <a:xfrm>
            <a:off x="2786235" y="2065439"/>
            <a:ext cx="6677024" cy="3186112"/>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265914" y="2365829"/>
            <a:ext cx="5717665" cy="258354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540116" y="2604870"/>
            <a:ext cx="5894396" cy="1754326"/>
          </a:xfrm>
          <a:prstGeom prst="rect">
            <a:avLst/>
          </a:prstGeom>
          <a:noFill/>
        </p:spPr>
        <p:txBody>
          <a:bodyPr wrap="square" rtlCol="0">
            <a:spAutoFit/>
          </a:bodyPr>
          <a:lstStyle/>
          <a:p>
            <a:pPr lvl="0">
              <a:defRPr/>
            </a:pPr>
            <a:r>
              <a:rPr lang="en-US" sz="36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Tên truyện ngắn viết về tấm lòng nhân hậu của những đứa trẻ ở phố huyện nghèo.</a:t>
            </a:r>
            <a:endParaRPr kumimoji="0" lang="en-US" sz="36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4" name="Graphic 33" descr="Home">
            <a:hlinkClick r:id="rId3" action="ppaction://hlinksldjump"/>
            <a:extLst>
              <a:ext uri="{FF2B5EF4-FFF2-40B4-BE49-F238E27FC236}">
                <a16:creationId xmlns:a16="http://schemas.microsoft.com/office/drawing/2014/main" id="{263C0D3B-8BC8-49AD-B1B8-8CBD8B68ED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311302" y="5251551"/>
            <a:ext cx="1169396" cy="1169396"/>
          </a:xfrm>
          <a:prstGeom prst="rect">
            <a:avLst/>
          </a:prstGeom>
        </p:spPr>
      </p:pic>
      <p:grpSp>
        <p:nvGrpSpPr>
          <p:cNvPr id="21" name="Group 20">
            <a:extLst>
              <a:ext uri="{FF2B5EF4-FFF2-40B4-BE49-F238E27FC236}">
                <a16:creationId xmlns:a16="http://schemas.microsoft.com/office/drawing/2014/main" id="{29E6ADDD-04B7-481C-A06F-EB5E8BD66208}"/>
              </a:ext>
            </a:extLst>
          </p:cNvPr>
          <p:cNvGrpSpPr/>
          <p:nvPr/>
        </p:nvGrpSpPr>
        <p:grpSpPr>
          <a:xfrm>
            <a:off x="2345409" y="822340"/>
            <a:ext cx="8493201" cy="579823"/>
            <a:chOff x="2398811" y="3727017"/>
            <a:chExt cx="8493201" cy="579823"/>
          </a:xfrm>
        </p:grpSpPr>
        <p:grpSp>
          <p:nvGrpSpPr>
            <p:cNvPr id="35" name="Group 34">
              <a:extLst>
                <a:ext uri="{FF2B5EF4-FFF2-40B4-BE49-F238E27FC236}">
                  <a16:creationId xmlns:a16="http://schemas.microsoft.com/office/drawing/2014/main" id="{CCB402D3-8B3B-4470-BD8A-9A86D8E7F36C}"/>
                </a:ext>
              </a:extLst>
            </p:cNvPr>
            <p:cNvGrpSpPr/>
            <p:nvPr/>
          </p:nvGrpSpPr>
          <p:grpSpPr>
            <a:xfrm>
              <a:off x="2398811" y="3727017"/>
              <a:ext cx="3869213" cy="558781"/>
              <a:chOff x="1702981" y="1471587"/>
              <a:chExt cx="3869213" cy="558781"/>
            </a:xfrm>
          </p:grpSpPr>
          <p:grpSp>
            <p:nvGrpSpPr>
              <p:cNvPr id="46" name="Group 45">
                <a:extLst>
                  <a:ext uri="{FF2B5EF4-FFF2-40B4-BE49-F238E27FC236}">
                    <a16:creationId xmlns:a16="http://schemas.microsoft.com/office/drawing/2014/main" id="{55ABBE8D-0FA0-4FA7-A97B-C21EA3F97AE7}"/>
                  </a:ext>
                </a:extLst>
              </p:cNvPr>
              <p:cNvGrpSpPr/>
              <p:nvPr/>
            </p:nvGrpSpPr>
            <p:grpSpPr>
              <a:xfrm>
                <a:off x="1702981" y="1471587"/>
                <a:ext cx="2533378" cy="538986"/>
                <a:chOff x="1981200" y="1399308"/>
                <a:chExt cx="3958935" cy="628025"/>
              </a:xfrm>
            </p:grpSpPr>
            <p:sp>
              <p:nvSpPr>
                <p:cNvPr id="50" name="Rectangle: Rounded Corners 49">
                  <a:extLst>
                    <a:ext uri="{FF2B5EF4-FFF2-40B4-BE49-F238E27FC236}">
                      <a16:creationId xmlns:a16="http://schemas.microsoft.com/office/drawing/2014/main" id="{E018EE21-3C7C-4458-982E-325727542E7C}"/>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G</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51" name="Rectangle: Rounded Corners 50">
                  <a:extLst>
                    <a:ext uri="{FF2B5EF4-FFF2-40B4-BE49-F238E27FC236}">
                      <a16:creationId xmlns:a16="http://schemas.microsoft.com/office/drawing/2014/main" id="{E9C793EB-B0FD-4FFF-BE66-D4BFB51D4D18}"/>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mj-lt"/>
                      <a:ea typeface="+mn-ea"/>
                      <a:cs typeface="+mn-cs"/>
                    </a:rPr>
                    <a:t>I</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52" name="Rectangle: Rounded Corners 51">
                  <a:extLst>
                    <a:ext uri="{FF2B5EF4-FFF2-40B4-BE49-F238E27FC236}">
                      <a16:creationId xmlns:a16="http://schemas.microsoft.com/office/drawing/2014/main" id="{779638E5-D0CA-42D5-81C5-8A917F13BE22}"/>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Ó</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53" name="Rectangle: Rounded Corners 52">
                  <a:extLst>
                    <a:ext uri="{FF2B5EF4-FFF2-40B4-BE49-F238E27FC236}">
                      <a16:creationId xmlns:a16="http://schemas.microsoft.com/office/drawing/2014/main" id="{3B88E7F3-CDAE-4E67-8DAA-A38006943A32}"/>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L</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47" name="Group 46">
                <a:extLst>
                  <a:ext uri="{FF2B5EF4-FFF2-40B4-BE49-F238E27FC236}">
                    <a16:creationId xmlns:a16="http://schemas.microsoft.com/office/drawing/2014/main" id="{EB88CBE2-CA1D-4A76-AAA2-F4DD4340241E}"/>
                  </a:ext>
                </a:extLst>
              </p:cNvPr>
              <p:cNvGrpSpPr/>
              <p:nvPr/>
            </p:nvGrpSpPr>
            <p:grpSpPr>
              <a:xfrm>
                <a:off x="4337643" y="1491382"/>
                <a:ext cx="1234551" cy="538986"/>
                <a:chOff x="1981200" y="1399308"/>
                <a:chExt cx="1929245" cy="628025"/>
              </a:xfrm>
            </p:grpSpPr>
            <p:sp>
              <p:nvSpPr>
                <p:cNvPr id="48" name="Rectangle: Rounded Corners 47">
                  <a:extLst>
                    <a:ext uri="{FF2B5EF4-FFF2-40B4-BE49-F238E27FC236}">
                      <a16:creationId xmlns:a16="http://schemas.microsoft.com/office/drawing/2014/main" id="{5C4C9DFF-014E-4DC3-8DB0-6ACD76589E68}"/>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Ạ</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49" name="Rectangle: Rounded Corners 48">
                  <a:extLst>
                    <a:ext uri="{FF2B5EF4-FFF2-40B4-BE49-F238E27FC236}">
                      <a16:creationId xmlns:a16="http://schemas.microsoft.com/office/drawing/2014/main" id="{B32603E4-6405-4BDD-9344-6D933CF08421}"/>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N</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grpSp>
        </p:grpSp>
        <p:grpSp>
          <p:nvGrpSpPr>
            <p:cNvPr id="36" name="Group 35">
              <a:extLst>
                <a:ext uri="{FF2B5EF4-FFF2-40B4-BE49-F238E27FC236}">
                  <a16:creationId xmlns:a16="http://schemas.microsoft.com/office/drawing/2014/main" id="{CD523EA9-4DAB-4F21-9A18-10DD11567EC4}"/>
                </a:ext>
              </a:extLst>
            </p:cNvPr>
            <p:cNvGrpSpPr/>
            <p:nvPr/>
          </p:nvGrpSpPr>
          <p:grpSpPr>
            <a:xfrm>
              <a:off x="6352843" y="3748059"/>
              <a:ext cx="3869213" cy="558781"/>
              <a:chOff x="1702981" y="1471587"/>
              <a:chExt cx="3869213" cy="558781"/>
            </a:xfrm>
          </p:grpSpPr>
          <p:grpSp>
            <p:nvGrpSpPr>
              <p:cNvPr id="38" name="Group 37">
                <a:extLst>
                  <a:ext uri="{FF2B5EF4-FFF2-40B4-BE49-F238E27FC236}">
                    <a16:creationId xmlns:a16="http://schemas.microsoft.com/office/drawing/2014/main" id="{E0BA0C33-2B29-4A53-B5F5-F35002D9FB8E}"/>
                  </a:ext>
                </a:extLst>
              </p:cNvPr>
              <p:cNvGrpSpPr/>
              <p:nvPr/>
            </p:nvGrpSpPr>
            <p:grpSpPr>
              <a:xfrm>
                <a:off x="1702981" y="1471587"/>
                <a:ext cx="2533378" cy="538986"/>
                <a:chOff x="1981200" y="1399308"/>
                <a:chExt cx="3958935" cy="628025"/>
              </a:xfrm>
            </p:grpSpPr>
            <p:sp>
              <p:nvSpPr>
                <p:cNvPr id="42" name="Rectangle: Rounded Corners 41">
                  <a:extLst>
                    <a:ext uri="{FF2B5EF4-FFF2-40B4-BE49-F238E27FC236}">
                      <a16:creationId xmlns:a16="http://schemas.microsoft.com/office/drawing/2014/main" id="{1CDB0DF1-0BEB-4CFB-A4B1-ED8911D238D8}"/>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H</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43" name="Rectangle: Rounded Corners 42">
                  <a:extLst>
                    <a:ext uri="{FF2B5EF4-FFF2-40B4-BE49-F238E27FC236}">
                      <a16:creationId xmlns:a16="http://schemas.microsoft.com/office/drawing/2014/main" id="{1026A21D-89E3-4F53-8827-AE0DB665DCB5}"/>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Đ</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44" name="Rectangle: Rounded Corners 43">
                  <a:extLst>
                    <a:ext uri="{FF2B5EF4-FFF2-40B4-BE49-F238E27FC236}">
                      <a16:creationId xmlns:a16="http://schemas.microsoft.com/office/drawing/2014/main" id="{CE81AD95-06A4-4F9B-A259-7217B036FC65}"/>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Ầ</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sp>
              <p:nvSpPr>
                <p:cNvPr id="45" name="Rectangle: Rounded Corners 44">
                  <a:extLst>
                    <a:ext uri="{FF2B5EF4-FFF2-40B4-BE49-F238E27FC236}">
                      <a16:creationId xmlns:a16="http://schemas.microsoft.com/office/drawing/2014/main" id="{6ED57B23-8416-44AC-B13E-0A65068E0672}"/>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002060"/>
                      </a:solidFill>
                      <a:latin typeface="+mj-lt"/>
                    </a:rPr>
                    <a:t>U</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nvGrpSpPr>
              <p:cNvPr id="39" name="Group 38">
                <a:extLst>
                  <a:ext uri="{FF2B5EF4-FFF2-40B4-BE49-F238E27FC236}">
                    <a16:creationId xmlns:a16="http://schemas.microsoft.com/office/drawing/2014/main" id="{3EA00E6B-6450-438E-AB20-CC6FAADFF1FF}"/>
                  </a:ext>
                </a:extLst>
              </p:cNvPr>
              <p:cNvGrpSpPr/>
              <p:nvPr/>
            </p:nvGrpSpPr>
            <p:grpSpPr>
              <a:xfrm>
                <a:off x="4337643" y="1491382"/>
                <a:ext cx="1234551" cy="538986"/>
                <a:chOff x="1981200" y="1399308"/>
                <a:chExt cx="1929245" cy="628025"/>
              </a:xfrm>
            </p:grpSpPr>
            <p:sp>
              <p:nvSpPr>
                <p:cNvPr id="40" name="Rectangle: Rounded Corners 39">
                  <a:extLst>
                    <a:ext uri="{FF2B5EF4-FFF2-40B4-BE49-F238E27FC236}">
                      <a16:creationId xmlns:a16="http://schemas.microsoft.com/office/drawing/2014/main" id="{C0B7C3EF-3A9A-4C6B-B10C-E937F757150E}"/>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M</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sp>
              <p:nvSpPr>
                <p:cNvPr id="41" name="Rectangle: Rounded Corners 40">
                  <a:extLst>
                    <a:ext uri="{FF2B5EF4-FFF2-40B4-BE49-F238E27FC236}">
                      <a16:creationId xmlns:a16="http://schemas.microsoft.com/office/drawing/2014/main" id="{1039F8DC-63AE-4DB0-A32E-384FC3415FF5}"/>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mj-lt"/>
                      <a:ea typeface="+mn-ea"/>
                      <a:cs typeface="+mn-cs"/>
                    </a:rPr>
                    <a:t>Ù</a:t>
                  </a:r>
                  <a:endParaRPr kumimoji="0" lang="en-US" sz="3200" b="1" i="0" u="none" strike="noStrike" kern="1200" cap="none" spc="0" normalizeH="0" baseline="0" noProof="0" dirty="0">
                    <a:ln>
                      <a:noFill/>
                    </a:ln>
                    <a:solidFill>
                      <a:srgbClr val="002060"/>
                    </a:solidFill>
                    <a:effectLst/>
                    <a:uLnTx/>
                    <a:uFillTx/>
                    <a:latin typeface="+mj-lt"/>
                    <a:ea typeface="+mn-ea"/>
                    <a:cs typeface="+mn-cs"/>
                  </a:endParaRPr>
                </a:p>
              </p:txBody>
            </p:sp>
          </p:grpSp>
        </p:grpSp>
        <p:sp>
          <p:nvSpPr>
            <p:cNvPr id="37" name="Rectangle: Rounded Corners 36">
              <a:extLst>
                <a:ext uri="{FF2B5EF4-FFF2-40B4-BE49-F238E27FC236}">
                  <a16:creationId xmlns:a16="http://schemas.microsoft.com/office/drawing/2014/main" id="{DDFA2250-055A-4E47-B7C0-8BCED30FDF5F}"/>
                </a:ext>
              </a:extLst>
            </p:cNvPr>
            <p:cNvSpPr/>
            <p:nvPr/>
          </p:nvSpPr>
          <p:spPr>
            <a:xfrm>
              <a:off x="10306875" y="3769101"/>
              <a:ext cx="585137" cy="525789"/>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0000"/>
                  </a:solidFill>
                  <a:latin typeface="+mj-lt"/>
                </a:rPr>
                <a:t>A</a:t>
              </a:r>
              <a:endParaRPr kumimoji="0" lang="en-US" sz="3200" b="1" i="0" u="none" strike="noStrike" kern="1200" cap="none" spc="0" normalizeH="0" baseline="0" noProof="0" dirty="0">
                <a:ln>
                  <a:noFill/>
                </a:ln>
                <a:solidFill>
                  <a:srgbClr val="FF0000"/>
                </a:solidFill>
                <a:effectLst/>
                <a:uLnTx/>
                <a:uFillTx/>
                <a:latin typeface="+mj-lt"/>
                <a:ea typeface="+mn-ea"/>
                <a:cs typeface="+mn-cs"/>
              </a:endParaRPr>
            </a:p>
          </p:txBody>
        </p:sp>
      </p:grpSp>
      <p:grpSp>
        <p:nvGrpSpPr>
          <p:cNvPr id="54" name="Group 53">
            <a:extLst>
              <a:ext uri="{FF2B5EF4-FFF2-40B4-BE49-F238E27FC236}">
                <a16:creationId xmlns:a16="http://schemas.microsoft.com/office/drawing/2014/main" id="{FE1B6C59-FEB6-45F3-9AF0-74815FAA2512}"/>
              </a:ext>
            </a:extLst>
          </p:cNvPr>
          <p:cNvGrpSpPr/>
          <p:nvPr/>
        </p:nvGrpSpPr>
        <p:grpSpPr>
          <a:xfrm>
            <a:off x="2365283" y="820392"/>
            <a:ext cx="8495733" cy="539054"/>
            <a:chOff x="2221623" y="4612174"/>
            <a:chExt cx="8495733" cy="539054"/>
          </a:xfrm>
        </p:grpSpPr>
        <p:grpSp>
          <p:nvGrpSpPr>
            <p:cNvPr id="55" name="Group 54">
              <a:extLst>
                <a:ext uri="{FF2B5EF4-FFF2-40B4-BE49-F238E27FC236}">
                  <a16:creationId xmlns:a16="http://schemas.microsoft.com/office/drawing/2014/main" id="{EBBD733A-F9C4-4E16-B3C9-4DFF2C61E960}"/>
                </a:ext>
              </a:extLst>
            </p:cNvPr>
            <p:cNvGrpSpPr/>
            <p:nvPr/>
          </p:nvGrpSpPr>
          <p:grpSpPr>
            <a:xfrm>
              <a:off x="2221623" y="4612174"/>
              <a:ext cx="3874377" cy="532387"/>
              <a:chOff x="1771744" y="1313307"/>
              <a:chExt cx="3874377" cy="532387"/>
            </a:xfrm>
          </p:grpSpPr>
          <p:grpSp>
            <p:nvGrpSpPr>
              <p:cNvPr id="66" name="CHE 1">
                <a:extLst>
                  <a:ext uri="{FF2B5EF4-FFF2-40B4-BE49-F238E27FC236}">
                    <a16:creationId xmlns:a16="http://schemas.microsoft.com/office/drawing/2014/main" id="{5E03A6A4-7691-4F15-9AD1-F35233B9B0E9}"/>
                  </a:ext>
                </a:extLst>
              </p:cNvPr>
              <p:cNvGrpSpPr/>
              <p:nvPr/>
            </p:nvGrpSpPr>
            <p:grpSpPr>
              <a:xfrm>
                <a:off x="1771744" y="1313307"/>
                <a:ext cx="2551986" cy="525789"/>
                <a:chOff x="2053936" y="2244435"/>
                <a:chExt cx="3958935" cy="628025"/>
              </a:xfrm>
            </p:grpSpPr>
            <p:sp>
              <p:nvSpPr>
                <p:cNvPr id="70" name="Rectangle: Rounded Corners 69">
                  <a:extLst>
                    <a:ext uri="{FF2B5EF4-FFF2-40B4-BE49-F238E27FC236}">
                      <a16:creationId xmlns:a16="http://schemas.microsoft.com/office/drawing/2014/main" id="{EBBDBB14-EECC-4044-A2B0-435DEB120A83}"/>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Rounded Corners 70">
                  <a:extLst>
                    <a:ext uri="{FF2B5EF4-FFF2-40B4-BE49-F238E27FC236}">
                      <a16:creationId xmlns:a16="http://schemas.microsoft.com/office/drawing/2014/main" id="{F7844AB3-BCB2-4C85-B9DD-9D7E11C08C6C}"/>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Rounded Corners 71">
                  <a:extLst>
                    <a:ext uri="{FF2B5EF4-FFF2-40B4-BE49-F238E27FC236}">
                      <a16:creationId xmlns:a16="http://schemas.microsoft.com/office/drawing/2014/main" id="{DDD2ED86-59C9-4D40-8CD9-FCD53DB2F211}"/>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Rounded Corners 72">
                  <a:extLst>
                    <a:ext uri="{FF2B5EF4-FFF2-40B4-BE49-F238E27FC236}">
                      <a16:creationId xmlns:a16="http://schemas.microsoft.com/office/drawing/2014/main" id="{568C5DAD-91B6-4DF1-8968-9E2AE0D0BC7A}"/>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7" name="CHE 1">
                <a:extLst>
                  <a:ext uri="{FF2B5EF4-FFF2-40B4-BE49-F238E27FC236}">
                    <a16:creationId xmlns:a16="http://schemas.microsoft.com/office/drawing/2014/main" id="{7BCCE5C3-4466-485A-A5D1-19FD12144CA6}"/>
                  </a:ext>
                </a:extLst>
              </p:cNvPr>
              <p:cNvGrpSpPr/>
              <p:nvPr/>
            </p:nvGrpSpPr>
            <p:grpSpPr>
              <a:xfrm>
                <a:off x="4402502" y="1319905"/>
                <a:ext cx="1243619" cy="525789"/>
                <a:chOff x="2053936" y="2244435"/>
                <a:chExt cx="1929245" cy="628025"/>
              </a:xfrm>
            </p:grpSpPr>
            <p:sp>
              <p:nvSpPr>
                <p:cNvPr id="68" name="Rectangle: Rounded Corners 67">
                  <a:extLst>
                    <a:ext uri="{FF2B5EF4-FFF2-40B4-BE49-F238E27FC236}">
                      <a16:creationId xmlns:a16="http://schemas.microsoft.com/office/drawing/2014/main" id="{2A41E216-F103-472B-866C-87C1D83E6F42}"/>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Rounded Corners 68">
                  <a:extLst>
                    <a:ext uri="{FF2B5EF4-FFF2-40B4-BE49-F238E27FC236}">
                      <a16:creationId xmlns:a16="http://schemas.microsoft.com/office/drawing/2014/main" id="{73718800-96FB-44ED-8248-A461F068BC17}"/>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6" name="Group 55">
              <a:extLst>
                <a:ext uri="{FF2B5EF4-FFF2-40B4-BE49-F238E27FC236}">
                  <a16:creationId xmlns:a16="http://schemas.microsoft.com/office/drawing/2014/main" id="{3795B42B-C264-49EC-9274-F366E8484AEF}"/>
                </a:ext>
              </a:extLst>
            </p:cNvPr>
            <p:cNvGrpSpPr/>
            <p:nvPr/>
          </p:nvGrpSpPr>
          <p:grpSpPr>
            <a:xfrm>
              <a:off x="6174772" y="4618841"/>
              <a:ext cx="3874377" cy="532387"/>
              <a:chOff x="1771744" y="1313307"/>
              <a:chExt cx="3874377" cy="532387"/>
            </a:xfrm>
          </p:grpSpPr>
          <p:grpSp>
            <p:nvGrpSpPr>
              <p:cNvPr id="58" name="CHE 1">
                <a:extLst>
                  <a:ext uri="{FF2B5EF4-FFF2-40B4-BE49-F238E27FC236}">
                    <a16:creationId xmlns:a16="http://schemas.microsoft.com/office/drawing/2014/main" id="{D72DEAD6-EF62-4D76-91CE-0A8C5DB86842}"/>
                  </a:ext>
                </a:extLst>
              </p:cNvPr>
              <p:cNvGrpSpPr/>
              <p:nvPr/>
            </p:nvGrpSpPr>
            <p:grpSpPr>
              <a:xfrm>
                <a:off x="1771744" y="1313307"/>
                <a:ext cx="2551986" cy="525789"/>
                <a:chOff x="2053936" y="2244435"/>
                <a:chExt cx="3958935" cy="628025"/>
              </a:xfrm>
            </p:grpSpPr>
            <p:sp>
              <p:nvSpPr>
                <p:cNvPr id="62" name="Rectangle: Rounded Corners 61">
                  <a:extLst>
                    <a:ext uri="{FF2B5EF4-FFF2-40B4-BE49-F238E27FC236}">
                      <a16:creationId xmlns:a16="http://schemas.microsoft.com/office/drawing/2014/main" id="{4A07E720-6108-4C71-B384-30908E9CAABA}"/>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Rounded Corners 62">
                  <a:extLst>
                    <a:ext uri="{FF2B5EF4-FFF2-40B4-BE49-F238E27FC236}">
                      <a16:creationId xmlns:a16="http://schemas.microsoft.com/office/drawing/2014/main" id="{2D077C16-EB59-4312-86EB-66739B78A920}"/>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Rounded Corners 63">
                  <a:extLst>
                    <a:ext uri="{FF2B5EF4-FFF2-40B4-BE49-F238E27FC236}">
                      <a16:creationId xmlns:a16="http://schemas.microsoft.com/office/drawing/2014/main" id="{C8656BEE-196A-4734-805F-36BFEC71CD4E}"/>
                    </a:ext>
                  </a:extLst>
                </p:cNvPr>
                <p:cNvSpPr/>
                <p:nvPr/>
              </p:nvSpPr>
              <p:spPr>
                <a:xfrm>
                  <a:off x="4083626"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Rounded Corners 64">
                  <a:extLst>
                    <a:ext uri="{FF2B5EF4-FFF2-40B4-BE49-F238E27FC236}">
                      <a16:creationId xmlns:a16="http://schemas.microsoft.com/office/drawing/2014/main" id="{53BB2253-ECCD-4A54-BA7D-CA564BFC21D4}"/>
                    </a:ext>
                  </a:extLst>
                </p:cNvPr>
                <p:cNvSpPr/>
                <p:nvPr/>
              </p:nvSpPr>
              <p:spPr>
                <a:xfrm>
                  <a:off x="509847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9" name="CHE 1">
                <a:extLst>
                  <a:ext uri="{FF2B5EF4-FFF2-40B4-BE49-F238E27FC236}">
                    <a16:creationId xmlns:a16="http://schemas.microsoft.com/office/drawing/2014/main" id="{44EB4F13-CAC1-4209-A2D6-ADADF91DAC16}"/>
                  </a:ext>
                </a:extLst>
              </p:cNvPr>
              <p:cNvGrpSpPr/>
              <p:nvPr/>
            </p:nvGrpSpPr>
            <p:grpSpPr>
              <a:xfrm>
                <a:off x="4402502" y="1319905"/>
                <a:ext cx="1243619" cy="525789"/>
                <a:chOff x="2053936" y="2244435"/>
                <a:chExt cx="1929245" cy="628025"/>
              </a:xfrm>
            </p:grpSpPr>
            <p:sp>
              <p:nvSpPr>
                <p:cNvPr id="60" name="Rectangle: Rounded Corners 59">
                  <a:extLst>
                    <a:ext uri="{FF2B5EF4-FFF2-40B4-BE49-F238E27FC236}">
                      <a16:creationId xmlns:a16="http://schemas.microsoft.com/office/drawing/2014/main" id="{451AE555-4E36-413A-BB39-9961BF118FB7}"/>
                    </a:ext>
                  </a:extLst>
                </p:cNvPr>
                <p:cNvSpPr/>
                <p:nvPr/>
              </p:nvSpPr>
              <p:spPr>
                <a:xfrm>
                  <a:off x="2053936" y="2244435"/>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Rounded Corners 60">
                  <a:extLst>
                    <a:ext uri="{FF2B5EF4-FFF2-40B4-BE49-F238E27FC236}">
                      <a16:creationId xmlns:a16="http://schemas.microsoft.com/office/drawing/2014/main" id="{A54AB4F4-C563-4AE1-B8E5-E837B4CDC76B}"/>
                    </a:ext>
                  </a:extLst>
                </p:cNvPr>
                <p:cNvSpPr/>
                <p:nvPr/>
              </p:nvSpPr>
              <p:spPr>
                <a:xfrm>
                  <a:off x="3068781" y="2259812"/>
                  <a:ext cx="914400" cy="612648"/>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57" name="Rectangle: Rounded Corners 56">
              <a:extLst>
                <a:ext uri="{FF2B5EF4-FFF2-40B4-BE49-F238E27FC236}">
                  <a16:creationId xmlns:a16="http://schemas.microsoft.com/office/drawing/2014/main" id="{AE8782DD-9845-45E8-A271-0E72B4A35DB3}"/>
                </a:ext>
              </a:extLst>
            </p:cNvPr>
            <p:cNvSpPr/>
            <p:nvPr/>
          </p:nvSpPr>
          <p:spPr>
            <a:xfrm>
              <a:off x="10127921" y="4625439"/>
              <a:ext cx="589435" cy="512915"/>
            </a:xfrm>
            <a:prstGeom prst="roundRect">
              <a:avLst/>
            </a:prstGeom>
            <a:solidFill>
              <a:srgbClr val="FF82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4" name="1">
            <a:hlinkClick r:id="rId6" action="ppaction://hlinksldjump"/>
            <a:extLst>
              <a:ext uri="{FF2B5EF4-FFF2-40B4-BE49-F238E27FC236}">
                <a16:creationId xmlns:a16="http://schemas.microsoft.com/office/drawing/2014/main" id="{C52C93F4-37A0-4500-8A6B-B483EBA86AEF}"/>
              </a:ext>
            </a:extLst>
          </p:cNvPr>
          <p:cNvSpPr/>
          <p:nvPr/>
        </p:nvSpPr>
        <p:spPr>
          <a:xfrm>
            <a:off x="496300" y="807518"/>
            <a:ext cx="914400" cy="525789"/>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mbria" panose="02040503050406030204" pitchFamily="18" charset="0"/>
              </a:rPr>
              <a:t>5</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6276503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4"/>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74"/>
                                        </p:tgtEl>
                                      </p:cBhvr>
                                    </p:animEffect>
                                    <p:set>
                                      <p:cBhvr>
                                        <p:cTn id="7"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8" restart="whenNotActive" fill="hold" evtFilter="cancelBubble" nodeType="interactiveSeq">
                <p:stCondLst>
                  <p:cond evt="onClick" delay="0">
                    <p:tgtEl>
                      <p:spTgt spid="54"/>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54"/>
                                        </p:tgtEl>
                                      </p:cBhvr>
                                    </p:animEffect>
                                    <p:set>
                                      <p:cBhvr>
                                        <p:cTn id="13"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A7B980-97C8-427B-8838-7C3BF572C1B7}"/>
              </a:ext>
            </a:extLst>
          </p:cNvPr>
          <p:cNvPicPr>
            <a:picLocks noChangeAspect="1"/>
          </p:cNvPicPr>
          <p:nvPr/>
        </p:nvPicPr>
        <p:blipFill>
          <a:blip r:embed="rId2"/>
          <a:stretch>
            <a:fillRect/>
          </a:stretch>
        </p:blipFill>
        <p:spPr>
          <a:xfrm>
            <a:off x="0" y="1673"/>
            <a:ext cx="12192000" cy="6854653"/>
          </a:xfrm>
          <a:prstGeom prst="rect">
            <a:avLst/>
          </a:prstGeom>
        </p:spPr>
      </p:pic>
      <p:grpSp>
        <p:nvGrpSpPr>
          <p:cNvPr id="2" name="Group 1">
            <a:extLst>
              <a:ext uri="{FF2B5EF4-FFF2-40B4-BE49-F238E27FC236}">
                <a16:creationId xmlns:a16="http://schemas.microsoft.com/office/drawing/2014/main" id="{7F1DC06A-B50B-4B30-8D2B-732C18B788DD}"/>
              </a:ext>
            </a:extLst>
          </p:cNvPr>
          <p:cNvGrpSpPr/>
          <p:nvPr/>
        </p:nvGrpSpPr>
        <p:grpSpPr>
          <a:xfrm>
            <a:off x="2782718" y="2654840"/>
            <a:ext cx="5986463" cy="3419911"/>
            <a:chOff x="2286000" y="1866464"/>
            <a:chExt cx="5986463" cy="3419911"/>
          </a:xfrm>
        </p:grpSpPr>
        <p:sp>
          <p:nvSpPr>
            <p:cNvPr id="15" name="Rectangle: Folded Corner 14">
              <a:extLst>
                <a:ext uri="{FF2B5EF4-FFF2-40B4-BE49-F238E27FC236}">
                  <a16:creationId xmlns:a16="http://schemas.microsoft.com/office/drawing/2014/main" id="{43DBF4F5-99FC-421A-9499-35139D85BD33}"/>
                </a:ext>
              </a:extLst>
            </p:cNvPr>
            <p:cNvSpPr/>
            <p:nvPr/>
          </p:nvSpPr>
          <p:spPr>
            <a:xfrm>
              <a:off x="2757488" y="2100263"/>
              <a:ext cx="5514975" cy="3186112"/>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265914" y="2365829"/>
              <a:ext cx="4423755" cy="2583542"/>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777287" y="2763383"/>
              <a:ext cx="3191049"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a:solidFill>
                    <a:schemeClr val="bg1"/>
                  </a:solidFill>
                  <a:latin typeface="Times New Roman" panose="02020603050405020304" pitchFamily="18" charset="0"/>
                  <a:ea typeface="Times New Roman" panose="02020603050405020304" pitchFamily="18" charset="0"/>
                </a:rPr>
                <a:t>Điểm tựa tinh thần</a:t>
              </a:r>
              <a:endParaRPr kumimoji="0" lang="en-US" sz="54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p:txBody>
        </p:sp>
      </p:grpSp>
      <p:pic>
        <p:nvPicPr>
          <p:cNvPr id="56" name="Graphic 55" descr="Home">
            <a:hlinkClick r:id="rId3" action="ppaction://hlinksldjump"/>
            <a:extLst>
              <a:ext uri="{FF2B5EF4-FFF2-40B4-BE49-F238E27FC236}">
                <a16:creationId xmlns:a16="http://schemas.microsoft.com/office/drawing/2014/main" id="{64733201-2E3A-477B-AE9C-D3E9331F27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118499" y="4943061"/>
            <a:ext cx="1277424" cy="1277424"/>
          </a:xfrm>
          <a:prstGeom prst="rect">
            <a:avLst/>
          </a:prstGeom>
        </p:spPr>
      </p:pic>
      <p:sp>
        <p:nvSpPr>
          <p:cNvPr id="57" name="1">
            <a:hlinkClick r:id="rId6" action="ppaction://hlinksldjump"/>
            <a:extLst>
              <a:ext uri="{FF2B5EF4-FFF2-40B4-BE49-F238E27FC236}">
                <a16:creationId xmlns:a16="http://schemas.microsoft.com/office/drawing/2014/main" id="{D896E438-35CE-46F2-A26D-BEC00DD9CED9}"/>
              </a:ext>
            </a:extLst>
          </p:cNvPr>
          <p:cNvSpPr/>
          <p:nvPr/>
        </p:nvSpPr>
        <p:spPr>
          <a:xfrm>
            <a:off x="605407" y="708391"/>
            <a:ext cx="1966695" cy="612648"/>
          </a:xfrm>
          <a:prstGeom prst="round2DiagRect">
            <a:avLst>
              <a:gd name="adj1" fmla="val 39988"/>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Từ khóa</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grpSp>
        <p:nvGrpSpPr>
          <p:cNvPr id="58" name="Group 57">
            <a:extLst>
              <a:ext uri="{FF2B5EF4-FFF2-40B4-BE49-F238E27FC236}">
                <a16:creationId xmlns:a16="http://schemas.microsoft.com/office/drawing/2014/main" id="{54EE879B-8B69-4F15-8B80-51F8AD982036}"/>
              </a:ext>
            </a:extLst>
          </p:cNvPr>
          <p:cNvGrpSpPr/>
          <p:nvPr/>
        </p:nvGrpSpPr>
        <p:grpSpPr>
          <a:xfrm>
            <a:off x="2757985" y="728617"/>
            <a:ext cx="6966258" cy="1416869"/>
            <a:chOff x="2586093" y="4800022"/>
            <a:chExt cx="6966258" cy="1416869"/>
          </a:xfrm>
        </p:grpSpPr>
        <p:grpSp>
          <p:nvGrpSpPr>
            <p:cNvPr id="59" name="Group 58">
              <a:extLst>
                <a:ext uri="{FF2B5EF4-FFF2-40B4-BE49-F238E27FC236}">
                  <a16:creationId xmlns:a16="http://schemas.microsoft.com/office/drawing/2014/main" id="{3D6ACB8C-2740-4DE6-90B4-AD71684BDB3B}"/>
                </a:ext>
              </a:extLst>
            </p:cNvPr>
            <p:cNvGrpSpPr/>
            <p:nvPr/>
          </p:nvGrpSpPr>
          <p:grpSpPr>
            <a:xfrm>
              <a:off x="2586093" y="5568850"/>
              <a:ext cx="4305299" cy="625691"/>
              <a:chOff x="1981200" y="1399308"/>
              <a:chExt cx="4973780" cy="628025"/>
            </a:xfrm>
          </p:grpSpPr>
          <p:sp>
            <p:nvSpPr>
              <p:cNvPr id="73" name="Rectangle: Rounded Corners 72">
                <a:extLst>
                  <a:ext uri="{FF2B5EF4-FFF2-40B4-BE49-F238E27FC236}">
                    <a16:creationId xmlns:a16="http://schemas.microsoft.com/office/drawing/2014/main" id="{A9593636-D44B-4D9C-8322-43101EDCACB4}"/>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T</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74" name="Rectangle: Rounded Corners 73">
                <a:extLst>
                  <a:ext uri="{FF2B5EF4-FFF2-40B4-BE49-F238E27FC236}">
                    <a16:creationId xmlns:a16="http://schemas.microsoft.com/office/drawing/2014/main" id="{332697DE-5ED5-4385-8807-C1C9303155D4}"/>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I</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75" name="Rectangle: Rounded Corners 74">
                <a:extLst>
                  <a:ext uri="{FF2B5EF4-FFF2-40B4-BE49-F238E27FC236}">
                    <a16:creationId xmlns:a16="http://schemas.microsoft.com/office/drawing/2014/main" id="{697FF33F-9CE5-477C-B416-4DB6FD21F4D0}"/>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rPr>
                  <a:t>N</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76" name="Rectangle: Rounded Corners 75">
                <a:extLst>
                  <a:ext uri="{FF2B5EF4-FFF2-40B4-BE49-F238E27FC236}">
                    <a16:creationId xmlns:a16="http://schemas.microsoft.com/office/drawing/2014/main" id="{26DB9B57-6F0F-4098-AA0D-5829E57CAD71}"/>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H</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77" name="Rectangle: Rounded Corners 76">
                <a:extLst>
                  <a:ext uri="{FF2B5EF4-FFF2-40B4-BE49-F238E27FC236}">
                    <a16:creationId xmlns:a16="http://schemas.microsoft.com/office/drawing/2014/main" id="{FEF08B24-37BE-42EC-9F2E-76597FFDD1D4}"/>
                  </a:ext>
                </a:extLst>
              </p:cNvPr>
              <p:cNvSpPr/>
              <p:nvPr/>
            </p:nvSpPr>
            <p:spPr>
              <a:xfrm>
                <a:off x="604058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T</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grpSp>
        <p:grpSp>
          <p:nvGrpSpPr>
            <p:cNvPr id="60" name="Group 59">
              <a:extLst>
                <a:ext uri="{FF2B5EF4-FFF2-40B4-BE49-F238E27FC236}">
                  <a16:creationId xmlns:a16="http://schemas.microsoft.com/office/drawing/2014/main" id="{64D8C54D-2A85-4CFA-853B-4D288B943738}"/>
                </a:ext>
              </a:extLst>
            </p:cNvPr>
            <p:cNvGrpSpPr/>
            <p:nvPr/>
          </p:nvGrpSpPr>
          <p:grpSpPr>
            <a:xfrm>
              <a:off x="3131645" y="4800022"/>
              <a:ext cx="4305299" cy="625691"/>
              <a:chOff x="1981200" y="1399308"/>
              <a:chExt cx="4973780" cy="628025"/>
            </a:xfrm>
          </p:grpSpPr>
          <p:sp>
            <p:nvSpPr>
              <p:cNvPr id="68" name="Rectangle: Rounded Corners 67">
                <a:extLst>
                  <a:ext uri="{FF2B5EF4-FFF2-40B4-BE49-F238E27FC236}">
                    <a16:creationId xmlns:a16="http://schemas.microsoft.com/office/drawing/2014/main" id="{54EDD186-D938-4813-B28F-C698D872EDB8}"/>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rPr>
                  <a:t>Đ</a:t>
                </a:r>
              </a:p>
            </p:txBody>
          </p:sp>
          <p:sp>
            <p:nvSpPr>
              <p:cNvPr id="69" name="Rectangle: Rounded Corners 68">
                <a:extLst>
                  <a:ext uri="{FF2B5EF4-FFF2-40B4-BE49-F238E27FC236}">
                    <a16:creationId xmlns:a16="http://schemas.microsoft.com/office/drawing/2014/main" id="{79DA5088-394F-489F-A5B3-1A5337F499A9}"/>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rPr>
                  <a:t>I</a:t>
                </a:r>
              </a:p>
            </p:txBody>
          </p:sp>
          <p:sp>
            <p:nvSpPr>
              <p:cNvPr id="70" name="Rectangle: Rounded Corners 69">
                <a:extLst>
                  <a:ext uri="{FF2B5EF4-FFF2-40B4-BE49-F238E27FC236}">
                    <a16:creationId xmlns:a16="http://schemas.microsoft.com/office/drawing/2014/main" id="{B08CC2B2-DF88-4795-A33C-287DC4F8F85B}"/>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Ể</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71" name="Rectangle: Rounded Corners 70">
                <a:extLst>
                  <a:ext uri="{FF2B5EF4-FFF2-40B4-BE49-F238E27FC236}">
                    <a16:creationId xmlns:a16="http://schemas.microsoft.com/office/drawing/2014/main" id="{610FCF9C-5D56-4226-82A7-AAEAA8F1F0B8}"/>
                  </a:ext>
                </a:extLst>
              </p:cNvPr>
              <p:cNvSpPr/>
              <p:nvPr/>
            </p:nvSpPr>
            <p:spPr>
              <a:xfrm>
                <a:off x="502573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M</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72" name="Rectangle: Rounded Corners 71">
                <a:extLst>
                  <a:ext uri="{FF2B5EF4-FFF2-40B4-BE49-F238E27FC236}">
                    <a16:creationId xmlns:a16="http://schemas.microsoft.com/office/drawing/2014/main" id="{14928B6A-42FF-4ACC-8349-518BEFA06BC5}"/>
                  </a:ext>
                </a:extLst>
              </p:cNvPr>
              <p:cNvSpPr/>
              <p:nvPr/>
            </p:nvSpPr>
            <p:spPr>
              <a:xfrm>
                <a:off x="604058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T</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grpSp>
        <p:grpSp>
          <p:nvGrpSpPr>
            <p:cNvPr id="61" name="Group 60">
              <a:extLst>
                <a:ext uri="{FF2B5EF4-FFF2-40B4-BE49-F238E27FC236}">
                  <a16:creationId xmlns:a16="http://schemas.microsoft.com/office/drawing/2014/main" id="{DD205514-E2DF-4536-81B9-3AE05579B519}"/>
                </a:ext>
              </a:extLst>
            </p:cNvPr>
            <p:cNvGrpSpPr/>
            <p:nvPr/>
          </p:nvGrpSpPr>
          <p:grpSpPr>
            <a:xfrm>
              <a:off x="7552747" y="4829691"/>
              <a:ext cx="1669952" cy="625691"/>
              <a:chOff x="1981200" y="1399308"/>
              <a:chExt cx="1929245" cy="628025"/>
            </a:xfrm>
          </p:grpSpPr>
          <p:sp>
            <p:nvSpPr>
              <p:cNvPr id="66" name="Rectangle: Rounded Corners 65">
                <a:extLst>
                  <a:ext uri="{FF2B5EF4-FFF2-40B4-BE49-F238E27FC236}">
                    <a16:creationId xmlns:a16="http://schemas.microsoft.com/office/drawing/2014/main" id="{BD31BF14-43BD-4A35-AA29-0D69C97FD373}"/>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Ự</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67" name="Rectangle: Rounded Corners 66">
                <a:extLst>
                  <a:ext uri="{FF2B5EF4-FFF2-40B4-BE49-F238E27FC236}">
                    <a16:creationId xmlns:a16="http://schemas.microsoft.com/office/drawing/2014/main" id="{744D66A8-2731-4B2B-BAEA-26B84E5676AD}"/>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A</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grpSp>
        <p:grpSp>
          <p:nvGrpSpPr>
            <p:cNvPr id="62" name="Group 61">
              <a:extLst>
                <a:ext uri="{FF2B5EF4-FFF2-40B4-BE49-F238E27FC236}">
                  <a16:creationId xmlns:a16="http://schemas.microsoft.com/office/drawing/2014/main" id="{2767544F-3C46-4F1B-8CF1-1E89004C76C3}"/>
                </a:ext>
              </a:extLst>
            </p:cNvPr>
            <p:cNvGrpSpPr/>
            <p:nvPr/>
          </p:nvGrpSpPr>
          <p:grpSpPr>
            <a:xfrm>
              <a:off x="7003950" y="5591200"/>
              <a:ext cx="2548401" cy="625691"/>
              <a:chOff x="1981200" y="1399308"/>
              <a:chExt cx="2944090" cy="628025"/>
            </a:xfrm>
          </p:grpSpPr>
          <p:sp>
            <p:nvSpPr>
              <p:cNvPr id="63" name="Rectangle: Rounded Corners 62">
                <a:extLst>
                  <a:ext uri="{FF2B5EF4-FFF2-40B4-BE49-F238E27FC236}">
                    <a16:creationId xmlns:a16="http://schemas.microsoft.com/office/drawing/2014/main" id="{3D406FFE-919A-49A4-A87A-3091040CB723}"/>
                  </a:ext>
                </a:extLst>
              </p:cNvPr>
              <p:cNvSpPr/>
              <p:nvPr/>
            </p:nvSpPr>
            <p:spPr>
              <a:xfrm>
                <a:off x="1981200" y="1399308"/>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H</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64" name="Rectangle: Rounded Corners 63">
                <a:extLst>
                  <a:ext uri="{FF2B5EF4-FFF2-40B4-BE49-F238E27FC236}">
                    <a16:creationId xmlns:a16="http://schemas.microsoft.com/office/drawing/2014/main" id="{DBE648E8-A2CA-49E5-B046-2198FC565436}"/>
                  </a:ext>
                </a:extLst>
              </p:cNvPr>
              <p:cNvSpPr/>
              <p:nvPr/>
            </p:nvSpPr>
            <p:spPr>
              <a:xfrm>
                <a:off x="2996045"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12576A"/>
                    </a:solidFill>
                    <a:latin typeface="Cambria" panose="02040503050406030204" pitchFamily="18" charset="0"/>
                  </a:rPr>
                  <a:t>Ầ</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sp>
            <p:nvSpPr>
              <p:cNvPr id="65" name="Rectangle: Rounded Corners 64">
                <a:extLst>
                  <a:ext uri="{FF2B5EF4-FFF2-40B4-BE49-F238E27FC236}">
                    <a16:creationId xmlns:a16="http://schemas.microsoft.com/office/drawing/2014/main" id="{9D76D354-2B57-40B8-85F2-63A45C647118}"/>
                  </a:ext>
                </a:extLst>
              </p:cNvPr>
              <p:cNvSpPr/>
              <p:nvPr/>
            </p:nvSpPr>
            <p:spPr>
              <a:xfrm>
                <a:off x="4010890" y="1414685"/>
                <a:ext cx="914400" cy="612648"/>
              </a:xfrm>
              <a:prstGeom prst="roundRect">
                <a:avLst/>
              </a:prstGeom>
              <a:solidFill>
                <a:srgbClr val="F1BD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rPr>
                  <a:t>N</a:t>
                </a:r>
                <a:endParaRPr kumimoji="0" lang="en-US" sz="4000" b="1" i="0" u="none" strike="noStrike" kern="1200" cap="none" spc="0" normalizeH="0" baseline="0" noProof="0" dirty="0">
                  <a:ln>
                    <a:noFill/>
                  </a:ln>
                  <a:solidFill>
                    <a:srgbClr val="12576A"/>
                  </a:solidFill>
                  <a:effectLst/>
                  <a:uLnTx/>
                  <a:uFillTx/>
                  <a:latin typeface="Cambria" panose="02040503050406030204" pitchFamily="18" charset="0"/>
                  <a:ea typeface="+mn-ea"/>
                  <a:cs typeface="+mn-cs"/>
                </a:endParaRPr>
              </a:p>
            </p:txBody>
          </p:sp>
        </p:grpSp>
      </p:grpSp>
      <p:grpSp>
        <p:nvGrpSpPr>
          <p:cNvPr id="78" name="Group 77">
            <a:extLst>
              <a:ext uri="{FF2B5EF4-FFF2-40B4-BE49-F238E27FC236}">
                <a16:creationId xmlns:a16="http://schemas.microsoft.com/office/drawing/2014/main" id="{95B74199-5D56-420A-BE47-36CE08C94139}"/>
              </a:ext>
            </a:extLst>
          </p:cNvPr>
          <p:cNvGrpSpPr/>
          <p:nvPr/>
        </p:nvGrpSpPr>
        <p:grpSpPr>
          <a:xfrm>
            <a:off x="2782718" y="739460"/>
            <a:ext cx="6939205" cy="1397665"/>
            <a:chOff x="2610826" y="4810865"/>
            <a:chExt cx="6939205" cy="1397665"/>
          </a:xfrm>
        </p:grpSpPr>
        <p:grpSp>
          <p:nvGrpSpPr>
            <p:cNvPr id="79" name="CHE 1">
              <a:extLst>
                <a:ext uri="{FF2B5EF4-FFF2-40B4-BE49-F238E27FC236}">
                  <a16:creationId xmlns:a16="http://schemas.microsoft.com/office/drawing/2014/main" id="{812412D1-68E0-49A6-A34F-692C8A882468}"/>
                </a:ext>
              </a:extLst>
            </p:cNvPr>
            <p:cNvGrpSpPr/>
            <p:nvPr/>
          </p:nvGrpSpPr>
          <p:grpSpPr>
            <a:xfrm>
              <a:off x="3131645" y="4810865"/>
              <a:ext cx="4313452" cy="628025"/>
              <a:chOff x="2053936" y="2244435"/>
              <a:chExt cx="4973780" cy="628025"/>
            </a:xfrm>
            <a:solidFill>
              <a:srgbClr val="12576A"/>
            </a:solidFill>
          </p:grpSpPr>
          <p:sp>
            <p:nvSpPr>
              <p:cNvPr id="93" name="Rectangle: Rounded Corners 92">
                <a:extLst>
                  <a:ext uri="{FF2B5EF4-FFF2-40B4-BE49-F238E27FC236}">
                    <a16:creationId xmlns:a16="http://schemas.microsoft.com/office/drawing/2014/main" id="{C4F80447-4930-482F-AD48-3CEFECCC5BF5}"/>
                  </a:ext>
                </a:extLst>
              </p:cNvPr>
              <p:cNvSpPr/>
              <p:nvPr/>
            </p:nvSpPr>
            <p:spPr>
              <a:xfrm>
                <a:off x="2053936" y="2244435"/>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tangle: Rounded Corners 93">
                <a:extLst>
                  <a:ext uri="{FF2B5EF4-FFF2-40B4-BE49-F238E27FC236}">
                    <a16:creationId xmlns:a16="http://schemas.microsoft.com/office/drawing/2014/main" id="{A40EB06F-289F-4F17-A86C-A2A7E0324B05}"/>
                  </a:ext>
                </a:extLst>
              </p:cNvPr>
              <p:cNvSpPr/>
              <p:nvPr/>
            </p:nvSpPr>
            <p:spPr>
              <a:xfrm>
                <a:off x="306878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Rounded Corners 94">
                <a:extLst>
                  <a:ext uri="{FF2B5EF4-FFF2-40B4-BE49-F238E27FC236}">
                    <a16:creationId xmlns:a16="http://schemas.microsoft.com/office/drawing/2014/main" id="{2F9AEF24-6286-4262-BA8B-45A8BDFCD4C5}"/>
                  </a:ext>
                </a:extLst>
              </p:cNvPr>
              <p:cNvSpPr/>
              <p:nvPr/>
            </p:nvSpPr>
            <p:spPr>
              <a:xfrm>
                <a:off x="408362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Rounded Corners 95">
                <a:extLst>
                  <a:ext uri="{FF2B5EF4-FFF2-40B4-BE49-F238E27FC236}">
                    <a16:creationId xmlns:a16="http://schemas.microsoft.com/office/drawing/2014/main" id="{E5B53C63-D3AB-46D3-91F8-AB0567CF43A6}"/>
                  </a:ext>
                </a:extLst>
              </p:cNvPr>
              <p:cNvSpPr/>
              <p:nvPr/>
            </p:nvSpPr>
            <p:spPr>
              <a:xfrm>
                <a:off x="509847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tangle: Rounded Corners 96">
                <a:extLst>
                  <a:ext uri="{FF2B5EF4-FFF2-40B4-BE49-F238E27FC236}">
                    <a16:creationId xmlns:a16="http://schemas.microsoft.com/office/drawing/2014/main" id="{55EE5165-82F5-4D6D-9B36-265D99AD2B7C}"/>
                  </a:ext>
                </a:extLst>
              </p:cNvPr>
              <p:cNvSpPr/>
              <p:nvPr/>
            </p:nvSpPr>
            <p:spPr>
              <a:xfrm>
                <a:off x="611331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0" name="CHE 1">
              <a:extLst>
                <a:ext uri="{FF2B5EF4-FFF2-40B4-BE49-F238E27FC236}">
                  <a16:creationId xmlns:a16="http://schemas.microsoft.com/office/drawing/2014/main" id="{8AFAF1A2-4D9E-4CF5-94ED-D5FC32D2E482}"/>
                </a:ext>
              </a:extLst>
            </p:cNvPr>
            <p:cNvGrpSpPr/>
            <p:nvPr/>
          </p:nvGrpSpPr>
          <p:grpSpPr>
            <a:xfrm>
              <a:off x="2610826" y="5562049"/>
              <a:ext cx="4313452" cy="628025"/>
              <a:chOff x="2053936" y="2244435"/>
              <a:chExt cx="4973780" cy="628025"/>
            </a:xfrm>
            <a:solidFill>
              <a:srgbClr val="12576A"/>
            </a:solidFill>
          </p:grpSpPr>
          <p:sp>
            <p:nvSpPr>
              <p:cNvPr id="88" name="Rectangle: Rounded Corners 87">
                <a:extLst>
                  <a:ext uri="{FF2B5EF4-FFF2-40B4-BE49-F238E27FC236}">
                    <a16:creationId xmlns:a16="http://schemas.microsoft.com/office/drawing/2014/main" id="{716865F1-2A29-4FA6-A544-AED33C47754E}"/>
                  </a:ext>
                </a:extLst>
              </p:cNvPr>
              <p:cNvSpPr/>
              <p:nvPr/>
            </p:nvSpPr>
            <p:spPr>
              <a:xfrm>
                <a:off x="2053936" y="2244435"/>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Rounded Corners 88">
                <a:extLst>
                  <a:ext uri="{FF2B5EF4-FFF2-40B4-BE49-F238E27FC236}">
                    <a16:creationId xmlns:a16="http://schemas.microsoft.com/office/drawing/2014/main" id="{C0BB4DC4-DD82-4533-A0DC-7E3B3F8C94C9}"/>
                  </a:ext>
                </a:extLst>
              </p:cNvPr>
              <p:cNvSpPr/>
              <p:nvPr/>
            </p:nvSpPr>
            <p:spPr>
              <a:xfrm>
                <a:off x="306878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Rounded Corners 89">
                <a:extLst>
                  <a:ext uri="{FF2B5EF4-FFF2-40B4-BE49-F238E27FC236}">
                    <a16:creationId xmlns:a16="http://schemas.microsoft.com/office/drawing/2014/main" id="{A3A9B3F6-B254-4723-8770-FCB4F6FCFB0F}"/>
                  </a:ext>
                </a:extLst>
              </p:cNvPr>
              <p:cNvSpPr/>
              <p:nvPr/>
            </p:nvSpPr>
            <p:spPr>
              <a:xfrm>
                <a:off x="408362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Rounded Corners 90">
                <a:extLst>
                  <a:ext uri="{FF2B5EF4-FFF2-40B4-BE49-F238E27FC236}">
                    <a16:creationId xmlns:a16="http://schemas.microsoft.com/office/drawing/2014/main" id="{B86556CD-EA49-4AD4-8B7C-4B5DEAAC5124}"/>
                  </a:ext>
                </a:extLst>
              </p:cNvPr>
              <p:cNvSpPr/>
              <p:nvPr/>
            </p:nvSpPr>
            <p:spPr>
              <a:xfrm>
                <a:off x="509847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Rounded Corners 91">
                <a:extLst>
                  <a:ext uri="{FF2B5EF4-FFF2-40B4-BE49-F238E27FC236}">
                    <a16:creationId xmlns:a16="http://schemas.microsoft.com/office/drawing/2014/main" id="{BF21F7BE-6EDA-4396-8C0A-933106CCA5A2}"/>
                  </a:ext>
                </a:extLst>
              </p:cNvPr>
              <p:cNvSpPr/>
              <p:nvPr/>
            </p:nvSpPr>
            <p:spPr>
              <a:xfrm>
                <a:off x="611331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1" name="CHE 1">
              <a:extLst>
                <a:ext uri="{FF2B5EF4-FFF2-40B4-BE49-F238E27FC236}">
                  <a16:creationId xmlns:a16="http://schemas.microsoft.com/office/drawing/2014/main" id="{20D89A6E-5633-4062-A311-A6AF063FE49B}"/>
                </a:ext>
              </a:extLst>
            </p:cNvPr>
            <p:cNvGrpSpPr/>
            <p:nvPr/>
          </p:nvGrpSpPr>
          <p:grpSpPr>
            <a:xfrm>
              <a:off x="7505173" y="4835487"/>
              <a:ext cx="1673115" cy="628025"/>
              <a:chOff x="2053936" y="2244435"/>
              <a:chExt cx="1929245" cy="628025"/>
            </a:xfrm>
            <a:solidFill>
              <a:srgbClr val="12576A"/>
            </a:solidFill>
          </p:grpSpPr>
          <p:sp>
            <p:nvSpPr>
              <p:cNvPr id="86" name="Rectangle: Rounded Corners 85">
                <a:extLst>
                  <a:ext uri="{FF2B5EF4-FFF2-40B4-BE49-F238E27FC236}">
                    <a16:creationId xmlns:a16="http://schemas.microsoft.com/office/drawing/2014/main" id="{25A198E3-7DC4-426B-9DCB-5C136A32A285}"/>
                  </a:ext>
                </a:extLst>
              </p:cNvPr>
              <p:cNvSpPr/>
              <p:nvPr/>
            </p:nvSpPr>
            <p:spPr>
              <a:xfrm>
                <a:off x="2053936" y="2244435"/>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Rounded Corners 86">
                <a:extLst>
                  <a:ext uri="{FF2B5EF4-FFF2-40B4-BE49-F238E27FC236}">
                    <a16:creationId xmlns:a16="http://schemas.microsoft.com/office/drawing/2014/main" id="{CDEF97D4-B69C-42B9-BF96-C22A53675242}"/>
                  </a:ext>
                </a:extLst>
              </p:cNvPr>
              <p:cNvSpPr/>
              <p:nvPr/>
            </p:nvSpPr>
            <p:spPr>
              <a:xfrm>
                <a:off x="306878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2" name="CHE 1">
              <a:extLst>
                <a:ext uri="{FF2B5EF4-FFF2-40B4-BE49-F238E27FC236}">
                  <a16:creationId xmlns:a16="http://schemas.microsoft.com/office/drawing/2014/main" id="{523FD2C9-1D1A-420B-B224-34D51B74AE9D}"/>
                </a:ext>
              </a:extLst>
            </p:cNvPr>
            <p:cNvGrpSpPr/>
            <p:nvPr/>
          </p:nvGrpSpPr>
          <p:grpSpPr>
            <a:xfrm>
              <a:off x="6996803" y="5580505"/>
              <a:ext cx="2553228" cy="628025"/>
              <a:chOff x="2053936" y="2244435"/>
              <a:chExt cx="2944090" cy="628025"/>
            </a:xfrm>
            <a:solidFill>
              <a:srgbClr val="12576A"/>
            </a:solidFill>
          </p:grpSpPr>
          <p:sp>
            <p:nvSpPr>
              <p:cNvPr id="83" name="Rectangle: Rounded Corners 82">
                <a:extLst>
                  <a:ext uri="{FF2B5EF4-FFF2-40B4-BE49-F238E27FC236}">
                    <a16:creationId xmlns:a16="http://schemas.microsoft.com/office/drawing/2014/main" id="{C8CD7751-5EE1-44D8-B0E9-3F0B2AE645D9}"/>
                  </a:ext>
                </a:extLst>
              </p:cNvPr>
              <p:cNvSpPr/>
              <p:nvPr/>
            </p:nvSpPr>
            <p:spPr>
              <a:xfrm>
                <a:off x="2053936" y="2244435"/>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Rounded Corners 83">
                <a:extLst>
                  <a:ext uri="{FF2B5EF4-FFF2-40B4-BE49-F238E27FC236}">
                    <a16:creationId xmlns:a16="http://schemas.microsoft.com/office/drawing/2014/main" id="{5E4EC0AE-BD26-4839-88D5-0437BE9050CD}"/>
                  </a:ext>
                </a:extLst>
              </p:cNvPr>
              <p:cNvSpPr/>
              <p:nvPr/>
            </p:nvSpPr>
            <p:spPr>
              <a:xfrm>
                <a:off x="3068781"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Rounded Corners 84">
                <a:extLst>
                  <a:ext uri="{FF2B5EF4-FFF2-40B4-BE49-F238E27FC236}">
                    <a16:creationId xmlns:a16="http://schemas.microsoft.com/office/drawing/2014/main" id="{C0B3C343-BC6B-4E26-AA7B-9A2EFD29E93E}"/>
                  </a:ext>
                </a:extLst>
              </p:cNvPr>
              <p:cNvSpPr/>
              <p:nvPr/>
            </p:nvSpPr>
            <p:spPr>
              <a:xfrm>
                <a:off x="4083626" y="2259812"/>
                <a:ext cx="914400" cy="612648"/>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2309313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7"/>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8" restart="whenNotActive" fill="hold" evtFilter="cancelBubble" nodeType="interactiveSeq">
                <p:stCondLst>
                  <p:cond evt="onClick" delay="0">
                    <p:tgtEl>
                      <p:spTgt spid="78"/>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78"/>
                                        </p:tgtEl>
                                      </p:cBhvr>
                                    </p:animEffect>
                                    <p:set>
                                      <p:cBhvr>
                                        <p:cTn id="13"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57" grpId="0" animBg="1"/>
    </p:bldLst>
  </p:timing>
</p:sld>
</file>

<file path=ppt/theme/theme1.xml><?xml version="1.0" encoding="utf-8"?>
<a:theme xmlns:a="http://schemas.openxmlformats.org/drawingml/2006/main" name="Transport Consulting by Slidesgo">
  <a:themeElements>
    <a:clrScheme name="Simple Light">
      <a:dk1>
        <a:srgbClr val="FFFFFF"/>
      </a:dk1>
      <a:lt1>
        <a:srgbClr val="20124D"/>
      </a:lt1>
      <a:dk2>
        <a:srgbClr val="20124D"/>
      </a:dk2>
      <a:lt2>
        <a:srgbClr val="20124D"/>
      </a:lt2>
      <a:accent1>
        <a:srgbClr val="D9D2E9"/>
      </a:accent1>
      <a:accent2>
        <a:srgbClr val="B4A7D6"/>
      </a:accent2>
      <a:accent3>
        <a:srgbClr val="8C7CC3"/>
      </a:accent3>
      <a:accent4>
        <a:srgbClr val="F6B26B"/>
      </a:accent4>
      <a:accent5>
        <a:srgbClr val="20124D"/>
      </a:accent5>
      <a:accent6>
        <a:srgbClr val="351C75"/>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1445</Words>
  <Application>Microsoft Office PowerPoint</Application>
  <PresentationFormat>Widescreen</PresentationFormat>
  <Paragraphs>308</Paragraphs>
  <Slides>34</Slides>
  <Notes>3</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34</vt:i4>
      </vt:variant>
    </vt:vector>
  </HeadingPairs>
  <TitlesOfParts>
    <vt:vector size="52" baseType="lpstr">
      <vt:lpstr>宋体</vt:lpstr>
      <vt:lpstr>.VnTime</vt:lpstr>
      <vt:lpstr>Arial</vt:lpstr>
      <vt:lpstr>Calibri</vt:lpstr>
      <vt:lpstr>Calibri Light</vt:lpstr>
      <vt:lpstr>Cambria</vt:lpstr>
      <vt:lpstr>Fira Sans</vt:lpstr>
      <vt:lpstr>Fira Sans Extra Condensed</vt:lpstr>
      <vt:lpstr>Oswald</vt:lpstr>
      <vt:lpstr>Oswald Regular</vt:lpstr>
      <vt:lpstr>Roboto Bold</vt:lpstr>
      <vt:lpstr>Roboto Light</vt:lpstr>
      <vt:lpstr>Times New Roman</vt:lpstr>
      <vt:lpstr>仓耳玄三M W05</vt:lpstr>
      <vt:lpstr>思源黑体 CN Heavy</vt:lpstr>
      <vt:lpstr>Transport Consulting by Slidesgo</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Windows</cp:lastModifiedBy>
  <cp:revision>37</cp:revision>
  <dcterms:created xsi:type="dcterms:W3CDTF">2021-11-30T22:37:42Z</dcterms:created>
  <dcterms:modified xsi:type="dcterms:W3CDTF">2025-02-08T06:46:43Z</dcterms:modified>
</cp:coreProperties>
</file>