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 id="2147483688" r:id="rId4"/>
  </p:sldMasterIdLst>
  <p:notesMasterIdLst>
    <p:notesMasterId r:id="rId41"/>
  </p:notesMasterIdLst>
  <p:sldIdLst>
    <p:sldId id="257" r:id="rId5"/>
    <p:sldId id="280" r:id="rId6"/>
    <p:sldId id="324" r:id="rId7"/>
    <p:sldId id="262" r:id="rId8"/>
    <p:sldId id="273" r:id="rId9"/>
    <p:sldId id="329" r:id="rId10"/>
    <p:sldId id="328" r:id="rId11"/>
    <p:sldId id="332" r:id="rId12"/>
    <p:sldId id="334" r:id="rId13"/>
    <p:sldId id="333" r:id="rId14"/>
    <p:sldId id="335" r:id="rId15"/>
    <p:sldId id="336" r:id="rId16"/>
    <p:sldId id="337" r:id="rId17"/>
    <p:sldId id="338" r:id="rId18"/>
    <p:sldId id="339" r:id="rId19"/>
    <p:sldId id="340" r:id="rId20"/>
    <p:sldId id="341" r:id="rId21"/>
    <p:sldId id="342" r:id="rId22"/>
    <p:sldId id="343" r:id="rId23"/>
    <p:sldId id="344" r:id="rId24"/>
    <p:sldId id="345" r:id="rId25"/>
    <p:sldId id="362" r:id="rId26"/>
    <p:sldId id="350" r:id="rId27"/>
    <p:sldId id="351" r:id="rId28"/>
    <p:sldId id="352" r:id="rId29"/>
    <p:sldId id="353" r:id="rId30"/>
    <p:sldId id="354" r:id="rId31"/>
    <p:sldId id="355" r:id="rId32"/>
    <p:sldId id="356" r:id="rId33"/>
    <p:sldId id="357" r:id="rId34"/>
    <p:sldId id="358" r:id="rId35"/>
    <p:sldId id="359" r:id="rId36"/>
    <p:sldId id="361" r:id="rId37"/>
    <p:sldId id="347" r:id="rId38"/>
    <p:sldId id="349" r:id="rId39"/>
    <p:sldId id="3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BC574-EAB0-4D5C-ACAA-221862F34351}"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D25CB-DA8D-45F2-9D2B-2A9F5CE6CD80}" type="slidenum">
              <a:rPr lang="en-US" smtClean="0"/>
              <a:t>‹#›</a:t>
            </a:fld>
            <a:endParaRPr lang="en-US"/>
          </a:p>
        </p:txBody>
      </p:sp>
    </p:spTree>
    <p:extLst>
      <p:ext uri="{BB962C8B-B14F-4D97-AF65-F5344CB8AC3E}">
        <p14:creationId xmlns:p14="http://schemas.microsoft.com/office/powerpoint/2010/main" val="89847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36E48-CE7A-4CF4-88B1-17B6AE7922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939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585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638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08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799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8769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81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617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9919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594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126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6243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87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36E48-CE7A-4CF4-88B1-17B6AE7922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73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792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243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960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532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1772262466"/>
      </p:ext>
    </p:extLst>
  </p:cSld>
  <p:clrMapOvr>
    <a:masterClrMapping/>
  </p:clrMapOvr>
  <p:transition spd="slow" advClick="0" advTm="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3692528212"/>
      </p:ext>
    </p:extLst>
  </p:cSld>
  <p:clrMapOvr>
    <a:masterClrMapping/>
  </p:clrMapOvr>
  <p:transition spd="slow" advClick="0" advTm="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736469196"/>
      </p:ext>
    </p:extLst>
  </p:cSld>
  <p:clrMapOvr>
    <a:masterClrMapping/>
  </p:clrMapOvr>
  <p:transition spd="slow" advClick="0" advTm="5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228545"/>
      </p:ext>
    </p:extLst>
  </p:cSld>
  <p:clrMapOvr>
    <a:masterClrMapping/>
  </p:clrMapOvr>
  <p:transition spd="slow" advClick="0" advTm="5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8899123"/>
      </p:ext>
    </p:extLst>
  </p:cSld>
  <p:clrMapOvr>
    <a:masterClrMapping/>
  </p:clrMapOvr>
  <p:transition spd="slow" advClick="0" advTm="5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97802844"/>
      </p:ext>
    </p:extLst>
  </p:cSld>
  <p:clrMapOvr>
    <a:masterClrMapping/>
  </p:clrMapOvr>
  <p:transition spd="slow" advClick="0" advTm="5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695131822"/>
      </p:ext>
    </p:extLst>
  </p:cSld>
  <p:clrMapOvr>
    <a:masterClrMapping/>
  </p:clrMapOvr>
  <p:transition spd="slow" advClick="0" advTm="5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59349"/>
      </p:ext>
    </p:extLst>
  </p:cSld>
  <p:clrMapOvr>
    <a:masterClrMapping/>
  </p:clrMapOvr>
  <p:transition spd="slow" advClick="0" advTm="5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866452497"/>
      </p:ext>
    </p:extLst>
  </p:cSld>
  <p:clrMapOvr>
    <a:masterClrMapping/>
  </p:clrMapOvr>
  <p:transition spd="slow" advClick="0" advTm="5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66467114"/>
      </p:ext>
    </p:extLst>
  </p:cSld>
  <p:clrMapOvr>
    <a:masterClrMapping/>
  </p:clrMapOvr>
  <p:transition spd="slow" advClick="0" advTm="5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819241445"/>
      </p:ext>
    </p:extLst>
  </p:cSld>
  <p:clrMapOvr>
    <a:masterClrMapping/>
  </p:clrMapOvr>
  <p:transition spd="slow" advClick="0"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737234821"/>
      </p:ext>
    </p:extLst>
  </p:cSld>
  <p:clrMapOvr>
    <a:masterClrMapping/>
  </p:clrMapOvr>
  <p:transition spd="slow" advClick="0" advTm="5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564926002"/>
      </p:ext>
    </p:extLst>
  </p:cSld>
  <p:clrMapOvr>
    <a:masterClrMapping/>
  </p:clrMapOvr>
  <p:transition spd="slow" advClick="0" advTm="5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63512995"/>
      </p:ext>
    </p:extLst>
  </p:cSld>
  <p:clrMapOvr>
    <a:masterClrMapping/>
  </p:clrMapOvr>
  <p:transition spd="slow" advClick="0" advTm="5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112973086"/>
      </p:ext>
    </p:extLst>
  </p:cSld>
  <p:clrMapOvr>
    <a:masterClrMapping/>
  </p:clrMapOvr>
  <p:transition spd="slow" advClick="0" advTm="5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835513900"/>
      </p:ext>
    </p:extLst>
  </p:cSld>
  <p:clrMapOvr>
    <a:masterClrMapping/>
  </p:clrMapOvr>
  <p:transition spd="slow" advClick="0" advTm="5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443216390"/>
      </p:ext>
    </p:extLst>
  </p:cSld>
  <p:clrMapOvr>
    <a:masterClrMapping/>
  </p:clrMapOvr>
  <p:transition spd="slow" advClick="0" advTm="5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2025/2/8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2564318219"/>
      </p:ext>
    </p:extLst>
  </p:cSld>
  <p:clrMapOvr>
    <a:masterClrMapping/>
  </p:clrMapOvr>
  <p:transition spd="slow" advClick="0" advTm="5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E9206-D2D6-4057-92D4-39C87A03E66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2636498"/>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2E9E1-D97D-4C90-BB96-FA1ED58B786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7904422"/>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4779EE-1E16-4CC5-A459-C716090F6017}"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9629529"/>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11C9F-D64E-4824-A709-CF61DE4E0BD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171730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2191301565"/>
      </p:ext>
    </p:extLst>
  </p:cSld>
  <p:clrMapOvr>
    <a:masterClrMapping/>
  </p:clrMapOvr>
  <p:transition spd="slow" advClick="0" advTm="5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318BD-B3C6-4D4B-B871-C29490A2E55A}"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3179694"/>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4CAFC4-799C-4CDE-B92B-8C262F06CF3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3478106"/>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Tree>
    <p:extLst>
      <p:ext uri="{BB962C8B-B14F-4D97-AF65-F5344CB8AC3E}">
        <p14:creationId xmlns:p14="http://schemas.microsoft.com/office/powerpoint/2010/main" val="2081665099"/>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673934"/>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C7FCF6-76BD-4495-B08F-4C059D2BA31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3927367"/>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57577C-F53D-4BB9-9408-EB84DEB3CD80}"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497093"/>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D58058-BD14-4845-947D-4A9B79A00D09}"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7096098"/>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ECB469-C949-4E3F-B0CB-0C15DA7B7F92}"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9257387"/>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105128"/>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2741503159"/>
      </p:ext>
    </p:extLst>
  </p:cSld>
  <p:clrMapOvr>
    <a:masterClrMapping/>
  </p:clrMapOvr>
  <p:transition spd="slow" advClick="0"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483670799"/>
      </p:ext>
    </p:extLst>
  </p:cSld>
  <p:clrMapOvr>
    <a:masterClrMapping/>
  </p:clrMapOvr>
  <p:transition spd="slow" advClick="0"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4191846471"/>
      </p:ext>
    </p:extLst>
  </p:cSld>
  <p:clrMapOvr>
    <a:masterClrMapping/>
  </p:clrMapOvr>
  <p:transition spd="slow" advClick="0" advTm="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2215056945"/>
      </p:ext>
    </p:extLst>
  </p:cSld>
  <p:clrMapOvr>
    <a:masterClrMapping/>
  </p:clrMapOvr>
  <p:transition spd="slow" advClick="0" advTm="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1593906484"/>
      </p:ext>
    </p:extLst>
  </p:cSld>
  <p:clrMapOvr>
    <a:masterClrMapping/>
  </p:clrMapOvr>
  <p:transition spd="slow" advClick="0" advTm="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127B0-1E9D-42D7-8002-D565E5E465A7}" type="datetimeFigureOut">
              <a:rPr lang="zh-CN" altLang="en-US" smtClean="0"/>
              <a:t>2025/2/8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723839034"/>
      </p:ext>
    </p:extLst>
  </p:cSld>
  <p:clrMapOvr>
    <a:masterClrMapping/>
  </p:clrMapOvr>
  <p:transition spd="slow" advClick="0" advTm="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7.jp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27B0-1E9D-42D7-8002-D565E5E465A7}" type="datetimeFigureOut">
              <a:rPr lang="zh-CN" altLang="en-US" smtClean="0"/>
              <a:t>2025/2/8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1586914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0502414"/>
      </p:ext>
    </p:extLst>
  </p:cSld>
  <p:clrMap bg1="lt1" tx1="dk1" bg2="lt2" tx2="dk2" accent1="accent1" accent2="accent2" accent3="accent3" accent4="accent4" accent5="accent5" accent6="accent6" hlink="hlink" folHlink="folHlink"/>
  <p:sldLayoutIdLst>
    <p:sldLayoutId id="2147483674" r:id="rId1"/>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07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1942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hemeOverride" Target="../theme/themeOverride2.xml"/><Relationship Id="rId5" Type="http://schemas.openxmlformats.org/officeDocument/2006/relationships/image" Target="../media/image1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hemeOverride" Target="../theme/themeOverride3.xml"/><Relationship Id="rId5" Type="http://schemas.openxmlformats.org/officeDocument/2006/relationships/image" Target="../media/image1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0" name="文本框 89"/>
          <p:cNvSpPr txBox="1"/>
          <p:nvPr/>
        </p:nvSpPr>
        <p:spPr>
          <a:xfrm>
            <a:off x="3152373" y="7082170"/>
            <a:ext cx="6043711"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rPr>
              <a:t>手绘风家长会</a:t>
            </a:r>
            <a:endParaRPr kumimoji="0" lang="en-US" altLang="zh-CN" sz="66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rPr>
              <a:t>卡通通用模板</a:t>
            </a:r>
            <a:endParaRPr kumimoji="0" lang="zh-CN" altLang="en-US" sz="60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endParaRPr>
          </a:p>
        </p:txBody>
      </p:sp>
      <p:sp>
        <p:nvSpPr>
          <p:cNvPr id="93" name="Freeform 34"/>
          <p:cNvSpPr>
            <a:spLocks noEditPoints="1"/>
          </p:cNvSpPr>
          <p:nvPr/>
        </p:nvSpPr>
        <p:spPr bwMode="auto">
          <a:xfrm>
            <a:off x="8213806" y="3707045"/>
            <a:ext cx="695370" cy="330291"/>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任意多边形 93"/>
          <p:cNvSpPr/>
          <p:nvPr/>
        </p:nvSpPr>
        <p:spPr>
          <a:xfrm>
            <a:off x="3390545" y="3705470"/>
            <a:ext cx="4403354" cy="28841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Rectangle 1">
            <a:extLst>
              <a:ext uri="{FF2B5EF4-FFF2-40B4-BE49-F238E27FC236}">
                <a16:creationId xmlns:a16="http://schemas.microsoft.com/office/drawing/2014/main" id="{7B6D7A3D-AA14-447E-B7C0-4213C0EE2C2B}"/>
              </a:ext>
            </a:extLst>
          </p:cNvPr>
          <p:cNvSpPr/>
          <p:nvPr/>
        </p:nvSpPr>
        <p:spPr>
          <a:xfrm>
            <a:off x="2598168" y="1864455"/>
            <a:ext cx="6865034" cy="230832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vi-VN" sz="32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BIÊN BẢN VỀ MỘT CUỘC </a:t>
            </a:r>
            <a:r>
              <a:rPr kumimoji="0" lang="vi-VN" sz="32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vi-VN" sz="32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 THẢO LUẬN HAY MỘT VỤ VIỆC</a:t>
            </a:r>
            <a:endParaRPr kumimoji="0" lang="en-US" sz="2800" b="0" i="0" u="none" strike="noStrike" kern="1200" cap="none" spc="0" normalizeH="0" baseline="0" noProof="0">
              <a:ln>
                <a:noFill/>
              </a:ln>
              <a:solidFill>
                <a:prstClr val="white"/>
              </a:solidFill>
              <a:effectLst/>
              <a:uLnTx/>
              <a:uFillTx/>
              <a:latin typeface=".VnTime"/>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6D7A3D-AA14-447E-B7C0-4213C0EE2C2B}"/>
              </a:ext>
            </a:extLst>
          </p:cNvPr>
          <p:cNvSpPr/>
          <p:nvPr/>
        </p:nvSpPr>
        <p:spPr>
          <a:xfrm>
            <a:off x="1866648" y="6044709"/>
            <a:ext cx="6865034" cy="74283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3200" b="1" i="0" u="none" strike="noStrike" kern="1200" cap="none" spc="0" normalizeH="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VIÊN: ……..</a:t>
            </a:r>
            <a:endParaRPr kumimoji="0" lang="en-US" sz="2800" b="0" i="0" u="none" strike="noStrike" kern="1200" cap="none" spc="0" normalizeH="0" baseline="0" noProof="0">
              <a:ln>
                <a:noFill/>
              </a:ln>
              <a:effectLst/>
              <a:uLnTx/>
              <a:uFillTx/>
              <a:latin typeface=".VnTime"/>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B6D7A3D-AA14-447E-B7C0-4213C0EE2C2B}"/>
              </a:ext>
            </a:extLst>
          </p:cNvPr>
          <p:cNvSpPr/>
          <p:nvPr/>
        </p:nvSpPr>
        <p:spPr>
          <a:xfrm>
            <a:off x="1348772" y="1198410"/>
            <a:ext cx="6865034" cy="8309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3200" b="1" i="0" u="none" strike="noStrike" kern="1200" cap="none" spc="0" normalizeH="0" noProof="0" dirty="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smtClean="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81, 82</a:t>
            </a:r>
            <a:endParaRPr kumimoji="0" lang="en-US" sz="2800" b="0" i="0" u="none" strike="noStrike" kern="1200" cap="none" spc="0" normalizeH="0" baseline="0" noProof="0" dirty="0">
              <a:ln>
                <a:noFill/>
              </a:ln>
              <a:solidFill>
                <a:schemeClr val="bg1"/>
              </a:solidFill>
              <a:effectLst/>
              <a:uLnTx/>
              <a:uFillTx/>
              <a:latin typeface=".VnTime"/>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形状 70">
            <a:extLst>
              <a:ext uri="{FF2B5EF4-FFF2-40B4-BE49-F238E27FC236}">
                <a16:creationId xmlns:a16="http://schemas.microsoft.com/office/drawing/2014/main" id="{3CDE505E-D16D-4E54-985F-43DAB6A292FC}"/>
              </a:ext>
            </a:extLst>
          </p:cNvPr>
          <p:cNvSpPr/>
          <p:nvPr/>
        </p:nvSpPr>
        <p:spPr>
          <a:xfrm>
            <a:off x="1472411" y="906840"/>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74" name="Freeform 34">
            <a:extLst>
              <a:ext uri="{FF2B5EF4-FFF2-40B4-BE49-F238E27FC236}">
                <a16:creationId xmlns:a16="http://schemas.microsoft.com/office/drawing/2014/main" id="{B31D67FB-E257-4041-9BE5-751D9179E931}"/>
              </a:ext>
            </a:extLst>
          </p:cNvPr>
          <p:cNvSpPr>
            <a:spLocks noEditPoints="1"/>
          </p:cNvSpPr>
          <p:nvPr/>
        </p:nvSpPr>
        <p:spPr bwMode="auto">
          <a:xfrm rot="21082951" flipH="1">
            <a:off x="335537" y="685005"/>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2" name="组合 6">
            <a:extLst>
              <a:ext uri="{FF2B5EF4-FFF2-40B4-BE49-F238E27FC236}">
                <a16:creationId xmlns:a16="http://schemas.microsoft.com/office/drawing/2014/main" id="{15CBB7BC-4016-47B0-8713-1C637640A4C5}"/>
              </a:ext>
            </a:extLst>
          </p:cNvPr>
          <p:cNvGrpSpPr/>
          <p:nvPr/>
        </p:nvGrpSpPr>
        <p:grpSpPr>
          <a:xfrm>
            <a:off x="185876" y="2121811"/>
            <a:ext cx="2811518" cy="2423263"/>
            <a:chOff x="774701" y="2601913"/>
            <a:chExt cx="3313113" cy="2997199"/>
          </a:xfrm>
          <a:solidFill>
            <a:srgbClr val="262626"/>
          </a:solidFill>
        </p:grpSpPr>
        <p:sp>
          <p:nvSpPr>
            <p:cNvPr id="33" name="Freeform 165">
              <a:extLst>
                <a:ext uri="{FF2B5EF4-FFF2-40B4-BE49-F238E27FC236}">
                  <a16:creationId xmlns:a16="http://schemas.microsoft.com/office/drawing/2014/main" id="{F96F06EF-7D25-4070-A7F1-7D9F2DAFD535}"/>
                </a:ext>
              </a:extLst>
            </p:cNvPr>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166">
              <a:extLst>
                <a:ext uri="{FF2B5EF4-FFF2-40B4-BE49-F238E27FC236}">
                  <a16:creationId xmlns:a16="http://schemas.microsoft.com/office/drawing/2014/main" id="{D72B1855-4F40-4E49-ADE7-2B2CBC4C8024}"/>
                </a:ext>
              </a:extLst>
            </p:cNvPr>
            <p:cNvSpPr>
              <a:spLocks/>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167">
              <a:extLst>
                <a:ext uri="{FF2B5EF4-FFF2-40B4-BE49-F238E27FC236}">
                  <a16:creationId xmlns:a16="http://schemas.microsoft.com/office/drawing/2014/main" id="{F8B22D85-8252-4FB5-8170-C8B428D96084}"/>
                </a:ext>
              </a:extLst>
            </p:cNvPr>
            <p:cNvSpPr>
              <a:spLocks/>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168">
              <a:extLst>
                <a:ext uri="{FF2B5EF4-FFF2-40B4-BE49-F238E27FC236}">
                  <a16:creationId xmlns:a16="http://schemas.microsoft.com/office/drawing/2014/main" id="{47175A30-2F39-490F-BF23-550F133BE4C9}"/>
                </a:ext>
              </a:extLst>
            </p:cNvPr>
            <p:cNvSpPr>
              <a:spLocks/>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169">
              <a:extLst>
                <a:ext uri="{FF2B5EF4-FFF2-40B4-BE49-F238E27FC236}">
                  <a16:creationId xmlns:a16="http://schemas.microsoft.com/office/drawing/2014/main" id="{C73DC338-A1AC-4C4D-868D-A0C91CD26FE6}"/>
                </a:ext>
              </a:extLst>
            </p:cNvPr>
            <p:cNvSpPr>
              <a:spLocks/>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170">
              <a:extLst>
                <a:ext uri="{FF2B5EF4-FFF2-40B4-BE49-F238E27FC236}">
                  <a16:creationId xmlns:a16="http://schemas.microsoft.com/office/drawing/2014/main" id="{C7333903-915B-4C14-B43C-20B95B4E030F}"/>
                </a:ext>
              </a:extLst>
            </p:cNvPr>
            <p:cNvSpPr>
              <a:spLocks/>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171">
              <a:extLst>
                <a:ext uri="{FF2B5EF4-FFF2-40B4-BE49-F238E27FC236}">
                  <a16:creationId xmlns:a16="http://schemas.microsoft.com/office/drawing/2014/main" id="{5B173D1D-341C-41AE-874E-22A97C36C2EA}"/>
                </a:ext>
              </a:extLst>
            </p:cNvPr>
            <p:cNvSpPr>
              <a:spLocks/>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172">
              <a:extLst>
                <a:ext uri="{FF2B5EF4-FFF2-40B4-BE49-F238E27FC236}">
                  <a16:creationId xmlns:a16="http://schemas.microsoft.com/office/drawing/2014/main" id="{D3409C20-7A23-4B4F-BD25-58FA7FCE1988}"/>
                </a:ext>
              </a:extLst>
            </p:cNvPr>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173">
              <a:extLst>
                <a:ext uri="{FF2B5EF4-FFF2-40B4-BE49-F238E27FC236}">
                  <a16:creationId xmlns:a16="http://schemas.microsoft.com/office/drawing/2014/main" id="{96406E54-0638-4E3D-BBD7-620B549D2C9A}"/>
                </a:ext>
              </a:extLst>
            </p:cNvPr>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174">
              <a:extLst>
                <a:ext uri="{FF2B5EF4-FFF2-40B4-BE49-F238E27FC236}">
                  <a16:creationId xmlns:a16="http://schemas.microsoft.com/office/drawing/2014/main" id="{18076F44-76C2-43E6-9BC6-58AC4040709C}"/>
                </a:ext>
              </a:extLst>
            </p:cNvPr>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175">
              <a:extLst>
                <a:ext uri="{FF2B5EF4-FFF2-40B4-BE49-F238E27FC236}">
                  <a16:creationId xmlns:a16="http://schemas.microsoft.com/office/drawing/2014/main" id="{17C3085D-F9EC-4D2B-89E7-43B996004D42}"/>
                </a:ext>
              </a:extLst>
            </p:cNvPr>
            <p:cNvSpPr>
              <a:spLocks/>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176">
              <a:extLst>
                <a:ext uri="{FF2B5EF4-FFF2-40B4-BE49-F238E27FC236}">
                  <a16:creationId xmlns:a16="http://schemas.microsoft.com/office/drawing/2014/main" id="{941BFB7C-5031-49EC-A088-9AB74575B873}"/>
                </a:ext>
              </a:extLst>
            </p:cNvPr>
            <p:cNvSpPr>
              <a:spLocks/>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177">
              <a:extLst>
                <a:ext uri="{FF2B5EF4-FFF2-40B4-BE49-F238E27FC236}">
                  <a16:creationId xmlns:a16="http://schemas.microsoft.com/office/drawing/2014/main" id="{7CF6760E-5B61-4C2A-968D-709A00A91DB7}"/>
                </a:ext>
              </a:extLst>
            </p:cNvPr>
            <p:cNvSpPr>
              <a:spLocks/>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178">
              <a:extLst>
                <a:ext uri="{FF2B5EF4-FFF2-40B4-BE49-F238E27FC236}">
                  <a16:creationId xmlns:a16="http://schemas.microsoft.com/office/drawing/2014/main" id="{25D51352-C17B-44EE-93C5-75E5E2C1C1CD}"/>
                </a:ext>
              </a:extLst>
            </p:cNvPr>
            <p:cNvSpPr>
              <a:spLocks/>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179">
              <a:extLst>
                <a:ext uri="{FF2B5EF4-FFF2-40B4-BE49-F238E27FC236}">
                  <a16:creationId xmlns:a16="http://schemas.microsoft.com/office/drawing/2014/main" id="{A1C581B6-F6C6-4DDB-A393-5D16D75F0047}"/>
                </a:ext>
              </a:extLst>
            </p:cNvPr>
            <p:cNvSpPr>
              <a:spLocks/>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Freeform 180">
              <a:extLst>
                <a:ext uri="{FF2B5EF4-FFF2-40B4-BE49-F238E27FC236}">
                  <a16:creationId xmlns:a16="http://schemas.microsoft.com/office/drawing/2014/main" id="{4725D2A6-84E9-41A1-9DF5-089790D47D37}"/>
                </a:ext>
              </a:extLst>
            </p:cNvPr>
            <p:cNvSpPr>
              <a:spLocks/>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Freeform 181">
              <a:extLst>
                <a:ext uri="{FF2B5EF4-FFF2-40B4-BE49-F238E27FC236}">
                  <a16:creationId xmlns:a16="http://schemas.microsoft.com/office/drawing/2014/main" id="{000CE500-186B-43BA-875D-EAB0E844F5CC}"/>
                </a:ext>
              </a:extLst>
            </p:cNvPr>
            <p:cNvSpPr>
              <a:spLocks/>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80" name="矩形 24">
            <a:extLst>
              <a:ext uri="{FF2B5EF4-FFF2-40B4-BE49-F238E27FC236}">
                <a16:creationId xmlns:a16="http://schemas.microsoft.com/office/drawing/2014/main" id="{B50076A3-D4F5-4D3C-BF03-109593E63D9E}"/>
              </a:ext>
            </a:extLst>
          </p:cNvPr>
          <p:cNvSpPr/>
          <p:nvPr/>
        </p:nvSpPr>
        <p:spPr>
          <a:xfrm flipH="1">
            <a:off x="-332924" y="4784122"/>
            <a:ext cx="364569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Về hình thức</a:t>
            </a:r>
          </a:p>
        </p:txBody>
      </p:sp>
      <p:grpSp>
        <p:nvGrpSpPr>
          <p:cNvPr id="81" name="Group 44">
            <a:extLst>
              <a:ext uri="{FF2B5EF4-FFF2-40B4-BE49-F238E27FC236}">
                <a16:creationId xmlns:a16="http://schemas.microsoft.com/office/drawing/2014/main" id="{7EA60683-7C9A-4789-BF07-3CE5A33222EC}"/>
              </a:ext>
            </a:extLst>
          </p:cNvPr>
          <p:cNvGrpSpPr/>
          <p:nvPr/>
        </p:nvGrpSpPr>
        <p:grpSpPr>
          <a:xfrm>
            <a:off x="3825937" y="1505468"/>
            <a:ext cx="422469" cy="478419"/>
            <a:chOff x="0" y="0"/>
            <a:chExt cx="807366" cy="906807"/>
          </a:xfrm>
          <a:noFill/>
        </p:grpSpPr>
        <p:sp>
          <p:nvSpPr>
            <p:cNvPr id="82" name="Shape 42">
              <a:extLst>
                <a:ext uri="{FF2B5EF4-FFF2-40B4-BE49-F238E27FC236}">
                  <a16:creationId xmlns:a16="http://schemas.microsoft.com/office/drawing/2014/main" id="{2C9EABB2-7910-499B-9549-96DECB403E7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3" name="Shape 43">
              <a:extLst>
                <a:ext uri="{FF2B5EF4-FFF2-40B4-BE49-F238E27FC236}">
                  <a16:creationId xmlns:a16="http://schemas.microsoft.com/office/drawing/2014/main" id="{04B13DA1-B248-4B17-8884-F284E1E2F518}"/>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4" name="Group 44">
            <a:extLst>
              <a:ext uri="{FF2B5EF4-FFF2-40B4-BE49-F238E27FC236}">
                <a16:creationId xmlns:a16="http://schemas.microsoft.com/office/drawing/2014/main" id="{DC3BFBE3-1979-4AC2-9E78-5E970DDA7217}"/>
              </a:ext>
            </a:extLst>
          </p:cNvPr>
          <p:cNvGrpSpPr/>
          <p:nvPr/>
        </p:nvGrpSpPr>
        <p:grpSpPr>
          <a:xfrm>
            <a:off x="3825936" y="2997728"/>
            <a:ext cx="422469" cy="478419"/>
            <a:chOff x="0" y="0"/>
            <a:chExt cx="807366" cy="906807"/>
          </a:xfrm>
        </p:grpSpPr>
        <p:sp>
          <p:nvSpPr>
            <p:cNvPr id="85" name="Shape 42">
              <a:extLst>
                <a:ext uri="{FF2B5EF4-FFF2-40B4-BE49-F238E27FC236}">
                  <a16:creationId xmlns:a16="http://schemas.microsoft.com/office/drawing/2014/main" id="{2E388611-5CF7-40DB-8AF8-0A9CEB167FB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6" name="Shape 43">
              <a:extLst>
                <a:ext uri="{FF2B5EF4-FFF2-40B4-BE49-F238E27FC236}">
                  <a16:creationId xmlns:a16="http://schemas.microsoft.com/office/drawing/2014/main" id="{1618F55A-9DC2-4E61-B677-DD7527E510C4}"/>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7" name="Group 44">
            <a:extLst>
              <a:ext uri="{FF2B5EF4-FFF2-40B4-BE49-F238E27FC236}">
                <a16:creationId xmlns:a16="http://schemas.microsoft.com/office/drawing/2014/main" id="{F7A9A18D-7C72-4CAB-BB20-30C34350F73C}"/>
              </a:ext>
            </a:extLst>
          </p:cNvPr>
          <p:cNvGrpSpPr/>
          <p:nvPr/>
        </p:nvGrpSpPr>
        <p:grpSpPr>
          <a:xfrm>
            <a:off x="3806904" y="4594654"/>
            <a:ext cx="422469" cy="478419"/>
            <a:chOff x="0" y="0"/>
            <a:chExt cx="807366" cy="906807"/>
          </a:xfrm>
        </p:grpSpPr>
        <p:sp>
          <p:nvSpPr>
            <p:cNvPr id="88" name="Shape 42">
              <a:extLst>
                <a:ext uri="{FF2B5EF4-FFF2-40B4-BE49-F238E27FC236}">
                  <a16:creationId xmlns:a16="http://schemas.microsoft.com/office/drawing/2014/main" id="{A966F397-C31B-47F1-A75B-A525D86991C5}"/>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9" name="Shape 43">
              <a:extLst>
                <a:ext uri="{FF2B5EF4-FFF2-40B4-BE49-F238E27FC236}">
                  <a16:creationId xmlns:a16="http://schemas.microsoft.com/office/drawing/2014/main" id="{5EACAB88-FA91-4803-8669-AF09FDAF689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90" name="文本框 23">
            <a:extLst>
              <a:ext uri="{FF2B5EF4-FFF2-40B4-BE49-F238E27FC236}">
                <a16:creationId xmlns:a16="http://schemas.microsoft.com/office/drawing/2014/main" id="{C13CB879-CE99-4287-88DC-EC1F949CAD43}"/>
              </a:ext>
            </a:extLst>
          </p:cNvPr>
          <p:cNvSpPr txBox="1"/>
          <p:nvPr/>
        </p:nvSpPr>
        <p:spPr>
          <a:xfrm>
            <a:off x="4555638" y="1501893"/>
            <a:ext cx="79322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Quốc hiệu và tiêu ngữ.</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1" name="文本框 24">
            <a:extLst>
              <a:ext uri="{FF2B5EF4-FFF2-40B4-BE49-F238E27FC236}">
                <a16:creationId xmlns:a16="http://schemas.microsoft.com/office/drawing/2014/main" id="{EB17BEF8-A939-4C8B-B15B-4FBF7C0D8DB9}"/>
              </a:ext>
            </a:extLst>
          </p:cNvPr>
          <p:cNvSpPr txBox="1"/>
          <p:nvPr/>
        </p:nvSpPr>
        <p:spPr>
          <a:xfrm>
            <a:off x="4501806" y="2259614"/>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Tên vân bàn (biên bàn vể việc gì).</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2" name="文本框 25">
            <a:extLst>
              <a:ext uri="{FF2B5EF4-FFF2-40B4-BE49-F238E27FC236}">
                <a16:creationId xmlns:a16="http://schemas.microsoft.com/office/drawing/2014/main" id="{4A87512D-F2CB-49FA-AB4C-A5F7BBE1B63F}"/>
              </a:ext>
            </a:extLst>
          </p:cNvPr>
          <p:cNvSpPr txBox="1"/>
          <p:nvPr/>
        </p:nvSpPr>
        <p:spPr>
          <a:xfrm>
            <a:off x="4508664" y="4283239"/>
            <a:ext cx="7317492" cy="144122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Diễn biến sự kiện thực tế (phần nội dung cơ bàn, ghi đẩy đủ ý kiến phát biểu các bên, lập luận các bên, ý kiến của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grpSp>
        <p:nvGrpSpPr>
          <p:cNvPr id="96" name="Group 44">
            <a:extLst>
              <a:ext uri="{FF2B5EF4-FFF2-40B4-BE49-F238E27FC236}">
                <a16:creationId xmlns:a16="http://schemas.microsoft.com/office/drawing/2014/main" id="{E1035937-53A3-487E-9A7F-C3E049C4DA3A}"/>
              </a:ext>
            </a:extLst>
          </p:cNvPr>
          <p:cNvGrpSpPr/>
          <p:nvPr/>
        </p:nvGrpSpPr>
        <p:grpSpPr>
          <a:xfrm>
            <a:off x="3814515" y="2264410"/>
            <a:ext cx="422469" cy="478419"/>
            <a:chOff x="0" y="0"/>
            <a:chExt cx="807366" cy="906807"/>
          </a:xfrm>
          <a:noFill/>
        </p:grpSpPr>
        <p:sp>
          <p:nvSpPr>
            <p:cNvPr id="97" name="Shape 42">
              <a:extLst>
                <a:ext uri="{FF2B5EF4-FFF2-40B4-BE49-F238E27FC236}">
                  <a16:creationId xmlns:a16="http://schemas.microsoft.com/office/drawing/2014/main" id="{1E480861-3821-42E9-AAB4-647344A44D6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98" name="Shape 43">
              <a:extLst>
                <a:ext uri="{FF2B5EF4-FFF2-40B4-BE49-F238E27FC236}">
                  <a16:creationId xmlns:a16="http://schemas.microsoft.com/office/drawing/2014/main" id="{B96DD933-C8C5-4AB5-8C57-03913FE8827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99" name="Group 44">
            <a:extLst>
              <a:ext uri="{FF2B5EF4-FFF2-40B4-BE49-F238E27FC236}">
                <a16:creationId xmlns:a16="http://schemas.microsoft.com/office/drawing/2014/main" id="{C8ECB71C-6D07-4C17-9DF9-645457576E6B}"/>
              </a:ext>
            </a:extLst>
          </p:cNvPr>
          <p:cNvGrpSpPr/>
          <p:nvPr/>
        </p:nvGrpSpPr>
        <p:grpSpPr>
          <a:xfrm>
            <a:off x="3857711" y="5951160"/>
            <a:ext cx="422469" cy="478419"/>
            <a:chOff x="0" y="0"/>
            <a:chExt cx="807366" cy="906807"/>
          </a:xfrm>
        </p:grpSpPr>
        <p:sp>
          <p:nvSpPr>
            <p:cNvPr id="100" name="Shape 42">
              <a:extLst>
                <a:ext uri="{FF2B5EF4-FFF2-40B4-BE49-F238E27FC236}">
                  <a16:creationId xmlns:a16="http://schemas.microsoft.com/office/drawing/2014/main" id="{51E9B48E-2149-4BEF-8DFE-BBABA705C18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1" name="Shape 43">
              <a:extLst>
                <a:ext uri="{FF2B5EF4-FFF2-40B4-BE49-F238E27FC236}">
                  <a16:creationId xmlns:a16="http://schemas.microsoft.com/office/drawing/2014/main" id="{C65FC5F3-7A83-4E70-8FE0-1B215D1D691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102" name="Group 44">
            <a:extLst>
              <a:ext uri="{FF2B5EF4-FFF2-40B4-BE49-F238E27FC236}">
                <a16:creationId xmlns:a16="http://schemas.microsoft.com/office/drawing/2014/main" id="{6ACDFE29-13B4-4D17-B38C-06CE37FB9B85}"/>
              </a:ext>
            </a:extLst>
          </p:cNvPr>
          <p:cNvGrpSpPr/>
          <p:nvPr/>
        </p:nvGrpSpPr>
        <p:grpSpPr>
          <a:xfrm>
            <a:off x="3818322" y="3716568"/>
            <a:ext cx="422469" cy="478419"/>
            <a:chOff x="0" y="0"/>
            <a:chExt cx="807366" cy="906807"/>
          </a:xfrm>
        </p:grpSpPr>
        <p:sp>
          <p:nvSpPr>
            <p:cNvPr id="103" name="Shape 42">
              <a:extLst>
                <a:ext uri="{FF2B5EF4-FFF2-40B4-BE49-F238E27FC236}">
                  <a16:creationId xmlns:a16="http://schemas.microsoft.com/office/drawing/2014/main" id="{E1F95196-2184-479E-8B9A-64C1FAB35C2A}"/>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4" name="Shape 43">
              <a:extLst>
                <a:ext uri="{FF2B5EF4-FFF2-40B4-BE49-F238E27FC236}">
                  <a16:creationId xmlns:a16="http://schemas.microsoft.com/office/drawing/2014/main" id="{4D777006-B55D-4DE1-8C40-5EC1FA66354D}"/>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105" name="文本框 24">
            <a:extLst>
              <a:ext uri="{FF2B5EF4-FFF2-40B4-BE49-F238E27FC236}">
                <a16:creationId xmlns:a16="http://schemas.microsoft.com/office/drawing/2014/main" id="{58583375-64F8-4AE1-93B2-B6DBF05F5191}"/>
              </a:ext>
            </a:extLst>
          </p:cNvPr>
          <p:cNvSpPr txBox="1"/>
          <p:nvPr/>
        </p:nvSpPr>
        <p:spPr>
          <a:xfrm>
            <a:off x="4501806" y="3655230"/>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Thành phần tham dự, người chủ trì, người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6" name="文本框 24">
            <a:extLst>
              <a:ext uri="{FF2B5EF4-FFF2-40B4-BE49-F238E27FC236}">
                <a16:creationId xmlns:a16="http://schemas.microsoft.com/office/drawing/2014/main" id="{C2AF3945-8163-4436-BC34-A87C6F6FDEB6}"/>
              </a:ext>
            </a:extLst>
          </p:cNvPr>
          <p:cNvSpPr txBox="1"/>
          <p:nvPr/>
        </p:nvSpPr>
        <p:spPr>
          <a:xfrm>
            <a:off x="4508663" y="3012069"/>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Thời gian, địa điểm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7" name="文本框 24">
            <a:extLst>
              <a:ext uri="{FF2B5EF4-FFF2-40B4-BE49-F238E27FC236}">
                <a16:creationId xmlns:a16="http://schemas.microsoft.com/office/drawing/2014/main" id="{08AC7422-3FE5-4C5F-A1A9-E00319DED83B}"/>
              </a:ext>
            </a:extLst>
          </p:cNvPr>
          <p:cNvSpPr txBox="1"/>
          <p:nvPr/>
        </p:nvSpPr>
        <p:spPr>
          <a:xfrm>
            <a:off x="4508663" y="5834577"/>
            <a:ext cx="7263660"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Phẩn kết thúc (ghi thời gian cụ thể, chữ kí của thư kí và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Tree>
    <p:extLst>
      <p:ext uri="{BB962C8B-B14F-4D97-AF65-F5344CB8AC3E}">
        <p14:creationId xmlns:p14="http://schemas.microsoft.com/office/powerpoint/2010/main" val="2278655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1000" fill="hold"/>
                                        <p:tgtEl>
                                          <p:spTgt spid="8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anim calcmode="lin" valueType="num">
                                      <p:cBhvr>
                                        <p:cTn id="17" dur="500" fill="hold"/>
                                        <p:tgtEl>
                                          <p:spTgt spid="81"/>
                                        </p:tgtEl>
                                        <p:attrNameLst>
                                          <p:attrName>ppt_x</p:attrName>
                                        </p:attrNameLst>
                                      </p:cBhvr>
                                      <p:tavLst>
                                        <p:tav tm="0">
                                          <p:val>
                                            <p:strVal val="#ppt_x"/>
                                          </p:val>
                                        </p:tav>
                                        <p:tav tm="100000">
                                          <p:val>
                                            <p:strVal val="#ppt_x"/>
                                          </p:val>
                                        </p:tav>
                                      </p:tavLst>
                                    </p:anim>
                                    <p:anim calcmode="lin" valueType="num">
                                      <p:cBhvr>
                                        <p:cTn id="18"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left)">
                                      <p:cBhvr>
                                        <p:cTn id="23" dur="500"/>
                                        <p:tgtEl>
                                          <p:spTgt spid="9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anim calcmode="lin" valueType="num">
                                      <p:cBhvr>
                                        <p:cTn id="29" dur="500" fill="hold"/>
                                        <p:tgtEl>
                                          <p:spTgt spid="96"/>
                                        </p:tgtEl>
                                        <p:attrNameLst>
                                          <p:attrName>ppt_x</p:attrName>
                                        </p:attrNameLst>
                                      </p:cBhvr>
                                      <p:tavLst>
                                        <p:tav tm="0">
                                          <p:val>
                                            <p:strVal val="#ppt_x"/>
                                          </p:val>
                                        </p:tav>
                                        <p:tav tm="100000">
                                          <p:val>
                                            <p:strVal val="#ppt_x"/>
                                          </p:val>
                                        </p:tav>
                                      </p:tavLst>
                                    </p:anim>
                                    <p:anim calcmode="lin" valueType="num">
                                      <p:cBhvr>
                                        <p:cTn id="30" dur="500" fill="hold"/>
                                        <p:tgtEl>
                                          <p:spTgt spid="96"/>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left)">
                                      <p:cBhvr>
                                        <p:cTn id="33" dur="500"/>
                                        <p:tgtEl>
                                          <p:spTgt spid="9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left)">
                                      <p:cBhvr>
                                        <p:cTn id="41" dur="500"/>
                                        <p:tgtEl>
                                          <p:spTgt spid="1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anim calcmode="lin" valueType="num">
                                      <p:cBhvr>
                                        <p:cTn id="55" dur="500" fill="hold"/>
                                        <p:tgtEl>
                                          <p:spTgt spid="87"/>
                                        </p:tgtEl>
                                        <p:attrNameLst>
                                          <p:attrName>ppt_x</p:attrName>
                                        </p:attrNameLst>
                                      </p:cBhvr>
                                      <p:tavLst>
                                        <p:tav tm="0">
                                          <p:val>
                                            <p:strVal val="#ppt_x"/>
                                          </p:val>
                                        </p:tav>
                                        <p:tav tm="100000">
                                          <p:val>
                                            <p:strVal val="#ppt_x"/>
                                          </p:val>
                                        </p:tav>
                                      </p:tavLst>
                                    </p:anim>
                                    <p:anim calcmode="lin" valueType="num">
                                      <p:cBhvr>
                                        <p:cTn id="56" dur="500" fill="hold"/>
                                        <p:tgtEl>
                                          <p:spTgt spid="87"/>
                                        </p:tgtEl>
                                        <p:attrNameLst>
                                          <p:attrName>ppt_y</p:attrName>
                                        </p:attrNameLst>
                                      </p:cBhvr>
                                      <p:tavLst>
                                        <p:tav tm="0">
                                          <p:val>
                                            <p:strVal val="#ppt_y-.1"/>
                                          </p:val>
                                        </p:tav>
                                        <p:tav tm="100000">
                                          <p:val>
                                            <p:strVal val="#ppt_y"/>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left)">
                                      <p:cBhvr>
                                        <p:cTn id="59" dur="500"/>
                                        <p:tgtEl>
                                          <p:spTgt spid="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500"/>
                                        <p:tgtEl>
                                          <p:spTgt spid="9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wipe(left)">
                                      <p:cBhvr>
                                        <p:cTn id="6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0" grpId="0"/>
      <p:bldP spid="91" grpId="0"/>
      <p:bldP spid="92" grpId="0"/>
      <p:bldP spid="105" grpId="0"/>
      <p:bldP spid="106"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形状 70">
            <a:extLst>
              <a:ext uri="{FF2B5EF4-FFF2-40B4-BE49-F238E27FC236}">
                <a16:creationId xmlns:a16="http://schemas.microsoft.com/office/drawing/2014/main" id="{3CDE505E-D16D-4E54-985F-43DAB6A292FC}"/>
              </a:ext>
            </a:extLst>
          </p:cNvPr>
          <p:cNvSpPr/>
          <p:nvPr/>
        </p:nvSpPr>
        <p:spPr>
          <a:xfrm>
            <a:off x="1472411" y="906840"/>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74" name="Freeform 34">
            <a:extLst>
              <a:ext uri="{FF2B5EF4-FFF2-40B4-BE49-F238E27FC236}">
                <a16:creationId xmlns:a16="http://schemas.microsoft.com/office/drawing/2014/main" id="{B31D67FB-E257-4041-9BE5-751D9179E931}"/>
              </a:ext>
            </a:extLst>
          </p:cNvPr>
          <p:cNvSpPr>
            <a:spLocks noEditPoints="1"/>
          </p:cNvSpPr>
          <p:nvPr/>
        </p:nvSpPr>
        <p:spPr bwMode="auto">
          <a:xfrm rot="21082951" flipH="1">
            <a:off x="335537" y="685005"/>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矩形 24">
            <a:extLst>
              <a:ext uri="{FF2B5EF4-FFF2-40B4-BE49-F238E27FC236}">
                <a16:creationId xmlns:a16="http://schemas.microsoft.com/office/drawing/2014/main" id="{B50076A3-D4F5-4D3C-BF03-109593E63D9E}"/>
              </a:ext>
            </a:extLst>
          </p:cNvPr>
          <p:cNvSpPr/>
          <p:nvPr/>
        </p:nvSpPr>
        <p:spPr>
          <a:xfrm flipH="1">
            <a:off x="-47766" y="4686089"/>
            <a:ext cx="330606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Về nội dung, thông tin cần bảo đảm</a:t>
            </a:r>
          </a:p>
        </p:txBody>
      </p:sp>
      <p:grpSp>
        <p:nvGrpSpPr>
          <p:cNvPr id="48" name="组合 5">
            <a:extLst>
              <a:ext uri="{FF2B5EF4-FFF2-40B4-BE49-F238E27FC236}">
                <a16:creationId xmlns:a16="http://schemas.microsoft.com/office/drawing/2014/main" id="{AAB79BA3-49E7-467F-94A5-E2CE33F54BC8}"/>
              </a:ext>
            </a:extLst>
          </p:cNvPr>
          <p:cNvGrpSpPr/>
          <p:nvPr/>
        </p:nvGrpSpPr>
        <p:grpSpPr>
          <a:xfrm>
            <a:off x="139514" y="1330470"/>
            <a:ext cx="3118787" cy="3841198"/>
            <a:chOff x="1289955" y="1628061"/>
            <a:chExt cx="3941631" cy="5174701"/>
          </a:xfrm>
        </p:grpSpPr>
        <p:sp>
          <p:nvSpPr>
            <p:cNvPr id="49" name="Shape 209">
              <a:extLst>
                <a:ext uri="{FF2B5EF4-FFF2-40B4-BE49-F238E27FC236}">
                  <a16:creationId xmlns:a16="http://schemas.microsoft.com/office/drawing/2014/main" id="{144B8D28-F8B3-4B56-99DA-1EB1319F1396}"/>
                </a:ext>
              </a:extLst>
            </p:cNvPr>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nvGrpSpPr>
            <p:cNvPr id="50" name="组 13">
              <a:extLst>
                <a:ext uri="{FF2B5EF4-FFF2-40B4-BE49-F238E27FC236}">
                  <a16:creationId xmlns:a16="http://schemas.microsoft.com/office/drawing/2014/main" id="{CA3BF721-5DC8-4108-989D-C5AF9D11AD68}"/>
                </a:ext>
              </a:extLst>
            </p:cNvPr>
            <p:cNvGrpSpPr/>
            <p:nvPr/>
          </p:nvGrpSpPr>
          <p:grpSpPr>
            <a:xfrm>
              <a:off x="1289955" y="1628061"/>
              <a:ext cx="2187025" cy="2569107"/>
              <a:chOff x="5943842" y="1013911"/>
              <a:chExt cx="2187025" cy="2569107"/>
            </a:xfrm>
          </p:grpSpPr>
          <p:sp>
            <p:nvSpPr>
              <p:cNvPr id="51" name="Shape 202">
                <a:extLst>
                  <a:ext uri="{FF2B5EF4-FFF2-40B4-BE49-F238E27FC236}">
                    <a16:creationId xmlns:a16="http://schemas.microsoft.com/office/drawing/2014/main" id="{373CA067-C2F1-4E25-9108-062752932B64}"/>
                  </a:ext>
                </a:extLst>
              </p:cNvPr>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2" name="Shape 203">
                <a:extLst>
                  <a:ext uri="{FF2B5EF4-FFF2-40B4-BE49-F238E27FC236}">
                    <a16:creationId xmlns:a16="http://schemas.microsoft.com/office/drawing/2014/main" id="{477A9970-9958-406F-81E5-D50977CC30E4}"/>
                  </a:ext>
                </a:extLst>
              </p:cNvPr>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3" name="Shape 204">
                <a:extLst>
                  <a:ext uri="{FF2B5EF4-FFF2-40B4-BE49-F238E27FC236}">
                    <a16:creationId xmlns:a16="http://schemas.microsoft.com/office/drawing/2014/main" id="{FA2FB6EB-692D-45EA-986D-0134D076FDD0}"/>
                  </a:ext>
                </a:extLst>
              </p:cNvPr>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4" name="Shape 205">
                <a:extLst>
                  <a:ext uri="{FF2B5EF4-FFF2-40B4-BE49-F238E27FC236}">
                    <a16:creationId xmlns:a16="http://schemas.microsoft.com/office/drawing/2014/main" id="{EA1A2DBD-7191-4CA2-AC6D-CAAD6D727D8E}"/>
                  </a:ext>
                </a:extLst>
              </p:cNvPr>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5" name="Shape 206">
                <a:extLst>
                  <a:ext uri="{FF2B5EF4-FFF2-40B4-BE49-F238E27FC236}">
                    <a16:creationId xmlns:a16="http://schemas.microsoft.com/office/drawing/2014/main" id="{C0286A2E-235E-442A-85F2-6FA73331436E}"/>
                  </a:ext>
                </a:extLst>
              </p:cNvPr>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6" name="Shape 207">
                <a:extLst>
                  <a:ext uri="{FF2B5EF4-FFF2-40B4-BE49-F238E27FC236}">
                    <a16:creationId xmlns:a16="http://schemas.microsoft.com/office/drawing/2014/main" id="{18E7FCA3-DE85-42B8-97DF-82E0811BE957}"/>
                  </a:ext>
                </a:extLst>
              </p:cNvPr>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7" name="Shape 208">
                <a:extLst>
                  <a:ext uri="{FF2B5EF4-FFF2-40B4-BE49-F238E27FC236}">
                    <a16:creationId xmlns:a16="http://schemas.microsoft.com/office/drawing/2014/main" id="{108EEF45-1736-40D4-B900-A2C608118B60}"/>
                  </a:ext>
                </a:extLst>
              </p:cNvPr>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8" name="Shape 210">
                <a:extLst>
                  <a:ext uri="{FF2B5EF4-FFF2-40B4-BE49-F238E27FC236}">
                    <a16:creationId xmlns:a16="http://schemas.microsoft.com/office/drawing/2014/main" id="{C6A35D19-76B9-41C2-9348-FBD0D4202869}"/>
                  </a:ext>
                </a:extLst>
              </p:cNvPr>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sp>
        <p:nvSpPr>
          <p:cNvPr id="59" name="Freeform 34">
            <a:extLst>
              <a:ext uri="{FF2B5EF4-FFF2-40B4-BE49-F238E27FC236}">
                <a16:creationId xmlns:a16="http://schemas.microsoft.com/office/drawing/2014/main" id="{9FC45BCA-CC3C-4DC1-94ED-FDFC9BF15F7F}"/>
              </a:ext>
            </a:extLst>
          </p:cNvPr>
          <p:cNvSpPr>
            <a:spLocks noEditPoints="1"/>
          </p:cNvSpPr>
          <p:nvPr/>
        </p:nvSpPr>
        <p:spPr bwMode="auto">
          <a:xfrm>
            <a:off x="10926924" y="211718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任意多边形 18">
            <a:extLst>
              <a:ext uri="{FF2B5EF4-FFF2-40B4-BE49-F238E27FC236}">
                <a16:creationId xmlns:a16="http://schemas.microsoft.com/office/drawing/2014/main" id="{CB754451-956A-4DE1-8C0A-0A5F001FAD2E}"/>
              </a:ext>
            </a:extLst>
          </p:cNvPr>
          <p:cNvSpPr/>
          <p:nvPr/>
        </p:nvSpPr>
        <p:spPr>
          <a:xfrm>
            <a:off x="4168141" y="2268562"/>
            <a:ext cx="6727745" cy="307982"/>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文本框 19">
            <a:extLst>
              <a:ext uri="{FF2B5EF4-FFF2-40B4-BE49-F238E27FC236}">
                <a16:creationId xmlns:a16="http://schemas.microsoft.com/office/drawing/2014/main" id="{2E06E1F2-FF7A-440D-AE00-E6001E23C083}"/>
              </a:ext>
            </a:extLst>
          </p:cNvPr>
          <p:cNvSpPr txBox="1"/>
          <p:nvPr/>
        </p:nvSpPr>
        <p:spPr>
          <a:xfrm>
            <a:off x="4704589" y="1997558"/>
            <a:ext cx="58113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1</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Số liệu, sự kiện chính xác, cụ thể.</a:t>
            </a:r>
            <a:endParaRPr kumimoji="0" lang="zh-CN" altLang="en-US" sz="2800" b="0" i="0" u="none" strike="noStrike" kern="1200" cap="none" spc="0" normalizeH="0" baseline="0" noProof="0" dirty="0">
              <a:ln>
                <a:noFill/>
              </a:ln>
              <a:solidFill>
                <a:prstClr val="black"/>
              </a:solidFill>
              <a:effectLst/>
              <a:uLnTx/>
              <a:uFillTx/>
              <a:latin typeface="Calibri Light"/>
              <a:ea typeface="方正静蕾简体" panose="02000000000000000000" pitchFamily="2" charset="-122"/>
              <a:cs typeface="+mn-cs"/>
            </a:endParaRPr>
          </a:p>
        </p:txBody>
      </p:sp>
      <p:sp>
        <p:nvSpPr>
          <p:cNvPr id="62" name="Freeform 34">
            <a:extLst>
              <a:ext uri="{FF2B5EF4-FFF2-40B4-BE49-F238E27FC236}">
                <a16:creationId xmlns:a16="http://schemas.microsoft.com/office/drawing/2014/main" id="{EEAD79DE-9576-4CA0-A700-3FDBF94796ED}"/>
              </a:ext>
            </a:extLst>
          </p:cNvPr>
          <p:cNvSpPr>
            <a:spLocks noEditPoints="1"/>
          </p:cNvSpPr>
          <p:nvPr/>
        </p:nvSpPr>
        <p:spPr bwMode="auto">
          <a:xfrm>
            <a:off x="10957961" y="354644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任意多边形 21">
            <a:extLst>
              <a:ext uri="{FF2B5EF4-FFF2-40B4-BE49-F238E27FC236}">
                <a16:creationId xmlns:a16="http://schemas.microsoft.com/office/drawing/2014/main" id="{F7EFB8A9-D4D5-4D5B-90C8-ECB87D3F8A63}"/>
              </a:ext>
            </a:extLst>
          </p:cNvPr>
          <p:cNvSpPr/>
          <p:nvPr/>
        </p:nvSpPr>
        <p:spPr>
          <a:xfrm>
            <a:off x="4199178" y="3697822"/>
            <a:ext cx="6727745" cy="307982"/>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文本框 22">
            <a:extLst>
              <a:ext uri="{FF2B5EF4-FFF2-40B4-BE49-F238E27FC236}">
                <a16:creationId xmlns:a16="http://schemas.microsoft.com/office/drawing/2014/main" id="{875EAC75-4604-43A3-96C2-7386261043F3}"/>
              </a:ext>
            </a:extLst>
          </p:cNvPr>
          <p:cNvSpPr txBox="1"/>
          <p:nvPr/>
        </p:nvSpPr>
        <p:spPr>
          <a:xfrm>
            <a:off x="4929785" y="3076775"/>
            <a:ext cx="636574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2</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Ghi chép trung thực, đầy đủ không </a:t>
            </a: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Light"/>
                <a:ea typeface="+mn-ea"/>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suy diễn chủ quan.</a:t>
            </a: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4">
            <a:extLst>
              <a:ext uri="{FF2B5EF4-FFF2-40B4-BE49-F238E27FC236}">
                <a16:creationId xmlns:a16="http://schemas.microsoft.com/office/drawing/2014/main" id="{337CA849-E127-4906-858D-46F9D69B4198}"/>
              </a:ext>
            </a:extLst>
          </p:cNvPr>
          <p:cNvSpPr>
            <a:spLocks noEditPoints="1"/>
          </p:cNvSpPr>
          <p:nvPr/>
        </p:nvSpPr>
        <p:spPr bwMode="auto">
          <a:xfrm>
            <a:off x="10946972" y="496507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任意多边形 24">
            <a:extLst>
              <a:ext uri="{FF2B5EF4-FFF2-40B4-BE49-F238E27FC236}">
                <a16:creationId xmlns:a16="http://schemas.microsoft.com/office/drawing/2014/main" id="{6CB9B2E5-9E9C-4E63-9F57-03CF63E5F714}"/>
              </a:ext>
            </a:extLst>
          </p:cNvPr>
          <p:cNvSpPr/>
          <p:nvPr/>
        </p:nvSpPr>
        <p:spPr>
          <a:xfrm>
            <a:off x="4188190" y="5220355"/>
            <a:ext cx="6707696" cy="20408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4" name="文本框 25">
            <a:extLst>
              <a:ext uri="{FF2B5EF4-FFF2-40B4-BE49-F238E27FC236}">
                <a16:creationId xmlns:a16="http://schemas.microsoft.com/office/drawing/2014/main" id="{F5D0C2D1-0095-4F58-94AA-886ABC9C029C}"/>
              </a:ext>
            </a:extLst>
          </p:cNvPr>
          <p:cNvSpPr txBox="1"/>
          <p:nvPr/>
        </p:nvSpPr>
        <p:spPr>
          <a:xfrm>
            <a:off x="4918233" y="4454382"/>
            <a:ext cx="630660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3</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Nội dung ghi chép phải có trọng tâm, trọng điểm.</a:t>
            </a:r>
            <a:endParaRPr kumimoji="0" lang="zh-CN" altLang="en-US" sz="2800" b="0" i="0" u="none" strike="noStrike" kern="1200" cap="none" spc="0" normalizeH="0" baseline="0" noProof="0" dirty="0">
              <a:ln>
                <a:noFill/>
              </a:ln>
              <a:solidFill>
                <a:prstClr val="black"/>
              </a:solidFill>
              <a:effectLst/>
              <a:uLnTx/>
              <a:uFillTx/>
              <a:latin typeface="Calibri Light"/>
              <a:ea typeface="方正静蕾简体" panose="02000000000000000000" pitchFamily="2" charset="-122"/>
              <a:cs typeface="+mn-cs"/>
            </a:endParaRPr>
          </a:p>
        </p:txBody>
      </p:sp>
      <p:grpSp>
        <p:nvGrpSpPr>
          <p:cNvPr id="95" name="Group 4">
            <a:extLst>
              <a:ext uri="{FF2B5EF4-FFF2-40B4-BE49-F238E27FC236}">
                <a16:creationId xmlns:a16="http://schemas.microsoft.com/office/drawing/2014/main" id="{C517F7EC-0F7C-4DE6-80C6-7242EC21D523}"/>
              </a:ext>
            </a:extLst>
          </p:cNvPr>
          <p:cNvGrpSpPr>
            <a:grpSpLocks noChangeAspect="1"/>
          </p:cNvGrpSpPr>
          <p:nvPr/>
        </p:nvGrpSpPr>
        <p:grpSpPr bwMode="auto">
          <a:xfrm flipV="1">
            <a:off x="4105980" y="2911742"/>
            <a:ext cx="739929" cy="763583"/>
            <a:chOff x="1308" y="1009"/>
            <a:chExt cx="1001" cy="1033"/>
          </a:xfrm>
        </p:grpSpPr>
        <p:sp>
          <p:nvSpPr>
            <p:cNvPr id="108" name="Freeform 5">
              <a:extLst>
                <a:ext uri="{FF2B5EF4-FFF2-40B4-BE49-F238E27FC236}">
                  <a16:creationId xmlns:a16="http://schemas.microsoft.com/office/drawing/2014/main" id="{906D65E7-2096-4699-B883-877CEDD3473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9" name="Freeform 6">
              <a:extLst>
                <a:ext uri="{FF2B5EF4-FFF2-40B4-BE49-F238E27FC236}">
                  <a16:creationId xmlns:a16="http://schemas.microsoft.com/office/drawing/2014/main" id="{F58D2BC2-11F1-4D4E-9C34-94FA099F4B68}"/>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0" name="Freeform 7">
              <a:extLst>
                <a:ext uri="{FF2B5EF4-FFF2-40B4-BE49-F238E27FC236}">
                  <a16:creationId xmlns:a16="http://schemas.microsoft.com/office/drawing/2014/main" id="{F7DF2C61-EE5D-49FB-8D5F-3B2111B0EAA1}"/>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1" name="Freeform 8">
              <a:extLst>
                <a:ext uri="{FF2B5EF4-FFF2-40B4-BE49-F238E27FC236}">
                  <a16:creationId xmlns:a16="http://schemas.microsoft.com/office/drawing/2014/main" id="{0C2393BF-890C-48BF-9EFF-E81F43E668F7}"/>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2" name="Freeform 9">
              <a:extLst>
                <a:ext uri="{FF2B5EF4-FFF2-40B4-BE49-F238E27FC236}">
                  <a16:creationId xmlns:a16="http://schemas.microsoft.com/office/drawing/2014/main" id="{768A055D-3F56-4DC7-B162-8CD2ADF39D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3" name="Freeform 10">
              <a:extLst>
                <a:ext uri="{FF2B5EF4-FFF2-40B4-BE49-F238E27FC236}">
                  <a16:creationId xmlns:a16="http://schemas.microsoft.com/office/drawing/2014/main" id="{EE34543E-C0CC-46C9-B729-7155AF253F3D}"/>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4" name="Freeform 11">
              <a:extLst>
                <a:ext uri="{FF2B5EF4-FFF2-40B4-BE49-F238E27FC236}">
                  <a16:creationId xmlns:a16="http://schemas.microsoft.com/office/drawing/2014/main" id="{074D9234-C0A4-4292-AEF1-A9C54729216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5" name="Freeform 12">
              <a:extLst>
                <a:ext uri="{FF2B5EF4-FFF2-40B4-BE49-F238E27FC236}">
                  <a16:creationId xmlns:a16="http://schemas.microsoft.com/office/drawing/2014/main" id="{FBA2B376-78B1-42BD-B418-3769A177D473}"/>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6" name="Freeform 13">
              <a:extLst>
                <a:ext uri="{FF2B5EF4-FFF2-40B4-BE49-F238E27FC236}">
                  <a16:creationId xmlns:a16="http://schemas.microsoft.com/office/drawing/2014/main" id="{4E0CF648-81A4-4DB8-83DD-D6787F0A5C47}"/>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17" name="Group 4">
            <a:extLst>
              <a:ext uri="{FF2B5EF4-FFF2-40B4-BE49-F238E27FC236}">
                <a16:creationId xmlns:a16="http://schemas.microsoft.com/office/drawing/2014/main" id="{AA3A3DD5-5DD9-4270-8BB6-FE13CC9669A0}"/>
              </a:ext>
            </a:extLst>
          </p:cNvPr>
          <p:cNvGrpSpPr>
            <a:grpSpLocks noChangeAspect="1"/>
          </p:cNvGrpSpPr>
          <p:nvPr/>
        </p:nvGrpSpPr>
        <p:grpSpPr bwMode="auto">
          <a:xfrm flipV="1">
            <a:off x="4118990" y="4336506"/>
            <a:ext cx="739929" cy="763583"/>
            <a:chOff x="1308" y="1009"/>
            <a:chExt cx="1001" cy="1033"/>
          </a:xfrm>
        </p:grpSpPr>
        <p:sp>
          <p:nvSpPr>
            <p:cNvPr id="118" name="Freeform 5">
              <a:extLst>
                <a:ext uri="{FF2B5EF4-FFF2-40B4-BE49-F238E27FC236}">
                  <a16:creationId xmlns:a16="http://schemas.microsoft.com/office/drawing/2014/main" id="{43DA7534-29A8-4937-A6B6-C1C0C788F061}"/>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9" name="Freeform 6">
              <a:extLst>
                <a:ext uri="{FF2B5EF4-FFF2-40B4-BE49-F238E27FC236}">
                  <a16:creationId xmlns:a16="http://schemas.microsoft.com/office/drawing/2014/main" id="{CD813369-9339-4FC4-8F10-7F5D3A00348A}"/>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0" name="Freeform 7">
              <a:extLst>
                <a:ext uri="{FF2B5EF4-FFF2-40B4-BE49-F238E27FC236}">
                  <a16:creationId xmlns:a16="http://schemas.microsoft.com/office/drawing/2014/main" id="{9117C3F2-B497-41D2-941F-37A348202AC3}"/>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1" name="Freeform 8">
              <a:extLst>
                <a:ext uri="{FF2B5EF4-FFF2-40B4-BE49-F238E27FC236}">
                  <a16:creationId xmlns:a16="http://schemas.microsoft.com/office/drawing/2014/main" id="{ECD575C2-A817-4C02-910F-ED2AB98825B1}"/>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2" name="Freeform 9">
              <a:extLst>
                <a:ext uri="{FF2B5EF4-FFF2-40B4-BE49-F238E27FC236}">
                  <a16:creationId xmlns:a16="http://schemas.microsoft.com/office/drawing/2014/main" id="{B7F1D0EE-FA53-4934-91AF-66564B819A49}"/>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3" name="Freeform 10">
              <a:extLst>
                <a:ext uri="{FF2B5EF4-FFF2-40B4-BE49-F238E27FC236}">
                  <a16:creationId xmlns:a16="http://schemas.microsoft.com/office/drawing/2014/main" id="{7AC2F3E8-8754-4826-993E-2D19F16AF4F8}"/>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4" name="Freeform 11">
              <a:extLst>
                <a:ext uri="{FF2B5EF4-FFF2-40B4-BE49-F238E27FC236}">
                  <a16:creationId xmlns:a16="http://schemas.microsoft.com/office/drawing/2014/main" id="{DCF0D447-359D-4776-BB4D-7FF388FCE0E2}"/>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5" name="Freeform 12">
              <a:extLst>
                <a:ext uri="{FF2B5EF4-FFF2-40B4-BE49-F238E27FC236}">
                  <a16:creationId xmlns:a16="http://schemas.microsoft.com/office/drawing/2014/main" id="{D8A04672-B147-4CEB-A565-BBF43FC39D8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6" name="Freeform 13">
              <a:extLst>
                <a:ext uri="{FF2B5EF4-FFF2-40B4-BE49-F238E27FC236}">
                  <a16:creationId xmlns:a16="http://schemas.microsoft.com/office/drawing/2014/main" id="{AD85FAE1-F31F-4C8F-8CAD-2719655C85AD}"/>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27" name="Group 4">
            <a:extLst>
              <a:ext uri="{FF2B5EF4-FFF2-40B4-BE49-F238E27FC236}">
                <a16:creationId xmlns:a16="http://schemas.microsoft.com/office/drawing/2014/main" id="{BFCFBEFF-410F-4457-BD7F-1BB5A4FD2CEB}"/>
              </a:ext>
            </a:extLst>
          </p:cNvPr>
          <p:cNvGrpSpPr>
            <a:grpSpLocks noChangeAspect="1"/>
          </p:cNvGrpSpPr>
          <p:nvPr/>
        </p:nvGrpSpPr>
        <p:grpSpPr bwMode="auto">
          <a:xfrm flipV="1">
            <a:off x="4066224" y="1487589"/>
            <a:ext cx="739929" cy="763583"/>
            <a:chOff x="1308" y="1009"/>
            <a:chExt cx="1001" cy="1033"/>
          </a:xfrm>
        </p:grpSpPr>
        <p:sp>
          <p:nvSpPr>
            <p:cNvPr id="128" name="Freeform 5">
              <a:extLst>
                <a:ext uri="{FF2B5EF4-FFF2-40B4-BE49-F238E27FC236}">
                  <a16:creationId xmlns:a16="http://schemas.microsoft.com/office/drawing/2014/main" id="{68008620-1D29-4019-B54B-0FAD58E8D362}"/>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9" name="Freeform 6">
              <a:extLst>
                <a:ext uri="{FF2B5EF4-FFF2-40B4-BE49-F238E27FC236}">
                  <a16:creationId xmlns:a16="http://schemas.microsoft.com/office/drawing/2014/main" id="{23A78542-9929-4EE2-8F28-B40BB8A8C23B}"/>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Freeform 7">
              <a:extLst>
                <a:ext uri="{FF2B5EF4-FFF2-40B4-BE49-F238E27FC236}">
                  <a16:creationId xmlns:a16="http://schemas.microsoft.com/office/drawing/2014/main" id="{DA7BECCE-3E47-4257-9F66-C0D86C46288E}"/>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Freeform 8">
              <a:extLst>
                <a:ext uri="{FF2B5EF4-FFF2-40B4-BE49-F238E27FC236}">
                  <a16:creationId xmlns:a16="http://schemas.microsoft.com/office/drawing/2014/main" id="{C9E9FA84-20C4-4571-8AE6-93340D9B2EFD}"/>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2" name="Freeform 9">
              <a:extLst>
                <a:ext uri="{FF2B5EF4-FFF2-40B4-BE49-F238E27FC236}">
                  <a16:creationId xmlns:a16="http://schemas.microsoft.com/office/drawing/2014/main" id="{2BC6127F-F2DE-4403-89C4-E427EB242D7B}"/>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3" name="Freeform 10">
              <a:extLst>
                <a:ext uri="{FF2B5EF4-FFF2-40B4-BE49-F238E27FC236}">
                  <a16:creationId xmlns:a16="http://schemas.microsoft.com/office/drawing/2014/main" id="{6D81F3CD-B6B9-4F97-BC5B-35725171BFC9}"/>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4" name="Freeform 11">
              <a:extLst>
                <a:ext uri="{FF2B5EF4-FFF2-40B4-BE49-F238E27FC236}">
                  <a16:creationId xmlns:a16="http://schemas.microsoft.com/office/drawing/2014/main" id="{101ACF23-BF8E-4CFC-8F38-6E9214C300E1}"/>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5" name="Freeform 12">
              <a:extLst>
                <a:ext uri="{FF2B5EF4-FFF2-40B4-BE49-F238E27FC236}">
                  <a16:creationId xmlns:a16="http://schemas.microsoft.com/office/drawing/2014/main" id="{2EF693C2-BBB8-496A-BA4D-955143FBE48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6" name="Freeform 13">
              <a:extLst>
                <a:ext uri="{FF2B5EF4-FFF2-40B4-BE49-F238E27FC236}">
                  <a16:creationId xmlns:a16="http://schemas.microsoft.com/office/drawing/2014/main" id="{B7607FC0-1D4F-4C8D-B9D0-6CC091A17646}"/>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4093047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1000" fill="hold"/>
                                        <p:tgtEl>
                                          <p:spTgt spid="59"/>
                                        </p:tgtEl>
                                        <p:attrNameLst>
                                          <p:attrName>ppt_x</p:attrName>
                                        </p:attrNameLst>
                                      </p:cBhvr>
                                      <p:tavLst>
                                        <p:tav tm="0">
                                          <p:val>
                                            <p:strVal val="0-#ppt_w/2"/>
                                          </p:val>
                                        </p:tav>
                                        <p:tav tm="100000">
                                          <p:val>
                                            <p:strVal val="#ppt_x"/>
                                          </p:val>
                                        </p:tav>
                                      </p:tavLst>
                                    </p:anim>
                                    <p:anim calcmode="lin" valueType="num">
                                      <p:cBhvr additive="base">
                                        <p:cTn id="17" dur="1000" fill="hold"/>
                                        <p:tgtEl>
                                          <p:spTgt spid="5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1000" fill="hold"/>
                                        <p:tgtEl>
                                          <p:spTgt spid="62"/>
                                        </p:tgtEl>
                                        <p:attrNameLst>
                                          <p:attrName>ppt_x</p:attrName>
                                        </p:attrNameLst>
                                      </p:cBhvr>
                                      <p:tavLst>
                                        <p:tav tm="0">
                                          <p:val>
                                            <p:strVal val="0-#ppt_w/2"/>
                                          </p:val>
                                        </p:tav>
                                        <p:tav tm="100000">
                                          <p:val>
                                            <p:strVal val="#ppt_x"/>
                                          </p:val>
                                        </p:tav>
                                      </p:tavLst>
                                    </p:anim>
                                    <p:anim calcmode="lin" valueType="num">
                                      <p:cBhvr additive="base">
                                        <p:cTn id="21" dur="10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1000" fill="hold"/>
                                        <p:tgtEl>
                                          <p:spTgt spid="65"/>
                                        </p:tgtEl>
                                        <p:attrNameLst>
                                          <p:attrName>ppt_x</p:attrName>
                                        </p:attrNameLst>
                                      </p:cBhvr>
                                      <p:tavLst>
                                        <p:tav tm="0">
                                          <p:val>
                                            <p:strVal val="0-#ppt_w/2"/>
                                          </p:val>
                                        </p:tav>
                                        <p:tav tm="100000">
                                          <p:val>
                                            <p:strVal val="#ppt_x"/>
                                          </p:val>
                                        </p:tav>
                                      </p:tavLst>
                                    </p:anim>
                                    <p:anim calcmode="lin" valueType="num">
                                      <p:cBhvr additive="base">
                                        <p:cTn id="25" dur="1000" fill="hold"/>
                                        <p:tgtEl>
                                          <p:spTgt spid="65"/>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50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par>
                                <p:cTn id="39" presetID="10" presetClass="entr" presetSubtype="0" fill="hold" nodeType="withEffect">
                                  <p:stCondLst>
                                    <p:cond delay="25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par>
                                <p:cTn id="42" presetID="10" presetClass="entr" presetSubtype="0" fill="hold" nodeType="withEffect">
                                  <p:stCondLst>
                                    <p:cond delay="50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500"/>
                                        <p:tgtEl>
                                          <p:spTgt spid="117"/>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strVal val="#ppt_w+.3"/>
                                          </p:val>
                                        </p:tav>
                                        <p:tav tm="100000">
                                          <p:val>
                                            <p:strVal val="#ppt_w"/>
                                          </p:val>
                                        </p:tav>
                                      </p:tavLst>
                                    </p:anim>
                                    <p:anim calcmode="lin" valueType="num">
                                      <p:cBhvr>
                                        <p:cTn id="50" dur="1000" fill="hold"/>
                                        <p:tgtEl>
                                          <p:spTgt spid="61"/>
                                        </p:tgtEl>
                                        <p:attrNameLst>
                                          <p:attrName>ppt_h</p:attrName>
                                        </p:attrNameLst>
                                      </p:cBhvr>
                                      <p:tavLst>
                                        <p:tav tm="0">
                                          <p:val>
                                            <p:strVal val="#ppt_h"/>
                                          </p:val>
                                        </p:tav>
                                        <p:tav tm="100000">
                                          <p:val>
                                            <p:strVal val="#ppt_h"/>
                                          </p:val>
                                        </p:tav>
                                      </p:tavLst>
                                    </p:anim>
                                    <p:animEffect transition="in" filter="fade">
                                      <p:cBhvr>
                                        <p:cTn id="51" dur="10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1000" fill="hold"/>
                                        <p:tgtEl>
                                          <p:spTgt spid="64"/>
                                        </p:tgtEl>
                                        <p:attrNameLst>
                                          <p:attrName>ppt_w</p:attrName>
                                        </p:attrNameLst>
                                      </p:cBhvr>
                                      <p:tavLst>
                                        <p:tav tm="0">
                                          <p:val>
                                            <p:strVal val="#ppt_w+.3"/>
                                          </p:val>
                                        </p:tav>
                                        <p:tav tm="100000">
                                          <p:val>
                                            <p:strVal val="#ppt_w"/>
                                          </p:val>
                                        </p:tav>
                                      </p:tavLst>
                                    </p:anim>
                                    <p:anim calcmode="lin" valueType="num">
                                      <p:cBhvr>
                                        <p:cTn id="57" dur="1000" fill="hold"/>
                                        <p:tgtEl>
                                          <p:spTgt spid="64"/>
                                        </p:tgtEl>
                                        <p:attrNameLst>
                                          <p:attrName>ppt_h</p:attrName>
                                        </p:attrNameLst>
                                      </p:cBhvr>
                                      <p:tavLst>
                                        <p:tav tm="0">
                                          <p:val>
                                            <p:strVal val="#ppt_h"/>
                                          </p:val>
                                        </p:tav>
                                        <p:tav tm="100000">
                                          <p:val>
                                            <p:strVal val="#ppt_h"/>
                                          </p:val>
                                        </p:tav>
                                      </p:tavLst>
                                    </p:anim>
                                    <p:animEffect transition="in" filter="fade">
                                      <p:cBhvr>
                                        <p:cTn id="58" dur="1000"/>
                                        <p:tgtEl>
                                          <p:spTgt spid="6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1000" fill="hold"/>
                                        <p:tgtEl>
                                          <p:spTgt spid="94"/>
                                        </p:tgtEl>
                                        <p:attrNameLst>
                                          <p:attrName>ppt_w</p:attrName>
                                        </p:attrNameLst>
                                      </p:cBhvr>
                                      <p:tavLst>
                                        <p:tav tm="0">
                                          <p:val>
                                            <p:strVal val="#ppt_w+.3"/>
                                          </p:val>
                                        </p:tav>
                                        <p:tav tm="100000">
                                          <p:val>
                                            <p:strVal val="#ppt_w"/>
                                          </p:val>
                                        </p:tav>
                                      </p:tavLst>
                                    </p:anim>
                                    <p:anim calcmode="lin" valueType="num">
                                      <p:cBhvr>
                                        <p:cTn id="64" dur="1000" fill="hold"/>
                                        <p:tgtEl>
                                          <p:spTgt spid="94"/>
                                        </p:tgtEl>
                                        <p:attrNameLst>
                                          <p:attrName>ppt_h</p:attrName>
                                        </p:attrNameLst>
                                      </p:cBhvr>
                                      <p:tavLst>
                                        <p:tav tm="0">
                                          <p:val>
                                            <p:strVal val="#ppt_h"/>
                                          </p:val>
                                        </p:tav>
                                        <p:tav tm="100000">
                                          <p:val>
                                            <p:strVal val="#ppt_h"/>
                                          </p:val>
                                        </p:tav>
                                      </p:tavLst>
                                    </p:anim>
                                    <p:animEffect transition="in" filter="fade">
                                      <p:cBhvr>
                                        <p:cTn id="6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59" grpId="0" animBg="1"/>
      <p:bldP spid="60" grpId="0" animBg="1"/>
      <p:bldP spid="61" grpId="0"/>
      <p:bldP spid="62" grpId="0" animBg="1"/>
      <p:bldP spid="63" grpId="0" animBg="1"/>
      <p:bldP spid="64" grpId="0"/>
      <p:bldP spid="65" grpId="0" animBg="1"/>
      <p:bldP spid="93" grpId="0" animBg="1"/>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314365"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 Phân </a:t>
            </a: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tích ví dụ tham khảo</a:t>
            </a:r>
            <a:endParaRPr kumimoji="0" lang="zh-CN" altLang="en-US" sz="4800" b="1" i="0" u="none" strike="noStrike" kern="1200" cap="none" spc="0" normalizeH="0" baseline="0" noProof="0" dirty="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02931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形状 70">
            <a:extLst>
              <a:ext uri="{FF2B5EF4-FFF2-40B4-BE49-F238E27FC236}">
                <a16:creationId xmlns:a16="http://schemas.microsoft.com/office/drawing/2014/main" id="{3CDE505E-D16D-4E54-985F-43DAB6A292FC}"/>
              </a:ext>
            </a:extLst>
          </p:cNvPr>
          <p:cNvSpPr/>
          <p:nvPr/>
        </p:nvSpPr>
        <p:spPr>
          <a:xfrm>
            <a:off x="1436241" y="963495"/>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38100">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74" name="Freeform 34">
            <a:extLst>
              <a:ext uri="{FF2B5EF4-FFF2-40B4-BE49-F238E27FC236}">
                <a16:creationId xmlns:a16="http://schemas.microsoft.com/office/drawing/2014/main" id="{B31D67FB-E257-4041-9BE5-751D9179E931}"/>
              </a:ext>
            </a:extLst>
          </p:cNvPr>
          <p:cNvSpPr>
            <a:spLocks noEditPoints="1"/>
          </p:cNvSpPr>
          <p:nvPr/>
        </p:nvSpPr>
        <p:spPr bwMode="auto">
          <a:xfrm rot="21082951" flipH="1">
            <a:off x="335537" y="685005"/>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矩形 24">
            <a:extLst>
              <a:ext uri="{FF2B5EF4-FFF2-40B4-BE49-F238E27FC236}">
                <a16:creationId xmlns:a16="http://schemas.microsoft.com/office/drawing/2014/main" id="{B50076A3-D4F5-4D3C-BF03-109593E63D9E}"/>
              </a:ext>
            </a:extLst>
          </p:cNvPr>
          <p:cNvSpPr/>
          <p:nvPr/>
        </p:nvSpPr>
        <p:spPr>
          <a:xfrm flipH="1">
            <a:off x="1436241" y="3044"/>
            <a:ext cx="779216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Biên bản họp lớp (thống nhất kế hoạch làm tập san chào mừng ngày Nhà giáo Việt Nam 20 -11) đã đáp ứng được các yêu cầu cụ thể về quy cách:</a:t>
            </a:r>
            <a:endPar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81" name="Group 44">
            <a:extLst>
              <a:ext uri="{FF2B5EF4-FFF2-40B4-BE49-F238E27FC236}">
                <a16:creationId xmlns:a16="http://schemas.microsoft.com/office/drawing/2014/main" id="{7EA60683-7C9A-4789-BF07-3CE5A33222EC}"/>
              </a:ext>
            </a:extLst>
          </p:cNvPr>
          <p:cNvGrpSpPr/>
          <p:nvPr/>
        </p:nvGrpSpPr>
        <p:grpSpPr>
          <a:xfrm>
            <a:off x="3742078" y="1468133"/>
            <a:ext cx="422469" cy="478419"/>
            <a:chOff x="0" y="0"/>
            <a:chExt cx="807366" cy="906807"/>
          </a:xfrm>
          <a:noFill/>
        </p:grpSpPr>
        <p:sp>
          <p:nvSpPr>
            <p:cNvPr id="82" name="Shape 42">
              <a:extLst>
                <a:ext uri="{FF2B5EF4-FFF2-40B4-BE49-F238E27FC236}">
                  <a16:creationId xmlns:a16="http://schemas.microsoft.com/office/drawing/2014/main" id="{2C9EABB2-7910-499B-9549-96DECB403E7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3" name="Shape 43">
              <a:extLst>
                <a:ext uri="{FF2B5EF4-FFF2-40B4-BE49-F238E27FC236}">
                  <a16:creationId xmlns:a16="http://schemas.microsoft.com/office/drawing/2014/main" id="{04B13DA1-B248-4B17-8884-F284E1E2F518}"/>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4" name="Group 44">
            <a:extLst>
              <a:ext uri="{FF2B5EF4-FFF2-40B4-BE49-F238E27FC236}">
                <a16:creationId xmlns:a16="http://schemas.microsoft.com/office/drawing/2014/main" id="{DC3BFBE3-1979-4AC2-9E78-5E970DDA7217}"/>
              </a:ext>
            </a:extLst>
          </p:cNvPr>
          <p:cNvGrpSpPr/>
          <p:nvPr/>
        </p:nvGrpSpPr>
        <p:grpSpPr>
          <a:xfrm>
            <a:off x="3742077" y="2960393"/>
            <a:ext cx="422469" cy="478419"/>
            <a:chOff x="0" y="0"/>
            <a:chExt cx="807366" cy="906807"/>
          </a:xfrm>
        </p:grpSpPr>
        <p:sp>
          <p:nvSpPr>
            <p:cNvPr id="85" name="Shape 42">
              <a:extLst>
                <a:ext uri="{FF2B5EF4-FFF2-40B4-BE49-F238E27FC236}">
                  <a16:creationId xmlns:a16="http://schemas.microsoft.com/office/drawing/2014/main" id="{2E388611-5CF7-40DB-8AF8-0A9CEB167FB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6" name="Shape 43">
              <a:extLst>
                <a:ext uri="{FF2B5EF4-FFF2-40B4-BE49-F238E27FC236}">
                  <a16:creationId xmlns:a16="http://schemas.microsoft.com/office/drawing/2014/main" id="{1618F55A-9DC2-4E61-B677-DD7527E510C4}"/>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7" name="Group 44">
            <a:extLst>
              <a:ext uri="{FF2B5EF4-FFF2-40B4-BE49-F238E27FC236}">
                <a16:creationId xmlns:a16="http://schemas.microsoft.com/office/drawing/2014/main" id="{F7A9A18D-7C72-4CAB-BB20-30C34350F73C}"/>
              </a:ext>
            </a:extLst>
          </p:cNvPr>
          <p:cNvGrpSpPr/>
          <p:nvPr/>
        </p:nvGrpSpPr>
        <p:grpSpPr>
          <a:xfrm>
            <a:off x="3716188" y="4638513"/>
            <a:ext cx="422469" cy="478419"/>
            <a:chOff x="0" y="0"/>
            <a:chExt cx="807366" cy="906807"/>
          </a:xfrm>
        </p:grpSpPr>
        <p:sp>
          <p:nvSpPr>
            <p:cNvPr id="88" name="Shape 42">
              <a:extLst>
                <a:ext uri="{FF2B5EF4-FFF2-40B4-BE49-F238E27FC236}">
                  <a16:creationId xmlns:a16="http://schemas.microsoft.com/office/drawing/2014/main" id="{A966F397-C31B-47F1-A75B-A525D86991C5}"/>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9" name="Shape 43">
              <a:extLst>
                <a:ext uri="{FF2B5EF4-FFF2-40B4-BE49-F238E27FC236}">
                  <a16:creationId xmlns:a16="http://schemas.microsoft.com/office/drawing/2014/main" id="{5EACAB88-FA91-4803-8669-AF09FDAF689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90" name="文本框 23">
            <a:extLst>
              <a:ext uri="{FF2B5EF4-FFF2-40B4-BE49-F238E27FC236}">
                <a16:creationId xmlns:a16="http://schemas.microsoft.com/office/drawing/2014/main" id="{C13CB879-CE99-4287-88DC-EC1F949CAD43}"/>
              </a:ext>
            </a:extLst>
          </p:cNvPr>
          <p:cNvSpPr txBox="1"/>
          <p:nvPr/>
        </p:nvSpPr>
        <p:spPr>
          <a:xfrm>
            <a:off x="4471779" y="1464558"/>
            <a:ext cx="79322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Quốc hiệu và tiêu ngữ.</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1" name="文本框 24">
            <a:extLst>
              <a:ext uri="{FF2B5EF4-FFF2-40B4-BE49-F238E27FC236}">
                <a16:creationId xmlns:a16="http://schemas.microsoft.com/office/drawing/2014/main" id="{EB17BEF8-A939-4C8B-B15B-4FBF7C0D8DB9}"/>
              </a:ext>
            </a:extLst>
          </p:cNvPr>
          <p:cNvSpPr txBox="1"/>
          <p:nvPr/>
        </p:nvSpPr>
        <p:spPr>
          <a:xfrm>
            <a:off x="4417947" y="2095495"/>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Tên vân bàn (biên bàn vể việc gì).</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2" name="文本框 25">
            <a:extLst>
              <a:ext uri="{FF2B5EF4-FFF2-40B4-BE49-F238E27FC236}">
                <a16:creationId xmlns:a16="http://schemas.microsoft.com/office/drawing/2014/main" id="{4A87512D-F2CB-49FA-AB4C-A5F7BBE1B63F}"/>
              </a:ext>
            </a:extLst>
          </p:cNvPr>
          <p:cNvSpPr txBox="1"/>
          <p:nvPr/>
        </p:nvSpPr>
        <p:spPr>
          <a:xfrm>
            <a:off x="4417948" y="4327098"/>
            <a:ext cx="7317492" cy="144122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Diễn biến sự kiện thực tế (phần nội dung cơ bàn, ghi đẩy đủ ý kiến phát biểu các bên, lập luận các bên, ý kiến của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grpSp>
        <p:nvGrpSpPr>
          <p:cNvPr id="96" name="Group 44">
            <a:extLst>
              <a:ext uri="{FF2B5EF4-FFF2-40B4-BE49-F238E27FC236}">
                <a16:creationId xmlns:a16="http://schemas.microsoft.com/office/drawing/2014/main" id="{E1035937-53A3-487E-9A7F-C3E049C4DA3A}"/>
              </a:ext>
            </a:extLst>
          </p:cNvPr>
          <p:cNvGrpSpPr/>
          <p:nvPr/>
        </p:nvGrpSpPr>
        <p:grpSpPr>
          <a:xfrm>
            <a:off x="3730656" y="2227075"/>
            <a:ext cx="422469" cy="478419"/>
            <a:chOff x="0" y="0"/>
            <a:chExt cx="807366" cy="906807"/>
          </a:xfrm>
          <a:noFill/>
        </p:grpSpPr>
        <p:sp>
          <p:nvSpPr>
            <p:cNvPr id="97" name="Shape 42">
              <a:extLst>
                <a:ext uri="{FF2B5EF4-FFF2-40B4-BE49-F238E27FC236}">
                  <a16:creationId xmlns:a16="http://schemas.microsoft.com/office/drawing/2014/main" id="{1E480861-3821-42E9-AAB4-647344A44D6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98" name="Shape 43">
              <a:extLst>
                <a:ext uri="{FF2B5EF4-FFF2-40B4-BE49-F238E27FC236}">
                  <a16:creationId xmlns:a16="http://schemas.microsoft.com/office/drawing/2014/main" id="{B96DD933-C8C5-4AB5-8C57-03913FE8827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99" name="Group 44">
            <a:extLst>
              <a:ext uri="{FF2B5EF4-FFF2-40B4-BE49-F238E27FC236}">
                <a16:creationId xmlns:a16="http://schemas.microsoft.com/office/drawing/2014/main" id="{C8ECB71C-6D07-4C17-9DF9-645457576E6B}"/>
              </a:ext>
            </a:extLst>
          </p:cNvPr>
          <p:cNvGrpSpPr/>
          <p:nvPr/>
        </p:nvGrpSpPr>
        <p:grpSpPr>
          <a:xfrm>
            <a:off x="3766995" y="5995019"/>
            <a:ext cx="422469" cy="478419"/>
            <a:chOff x="0" y="0"/>
            <a:chExt cx="807366" cy="906807"/>
          </a:xfrm>
        </p:grpSpPr>
        <p:sp>
          <p:nvSpPr>
            <p:cNvPr id="100" name="Shape 42">
              <a:extLst>
                <a:ext uri="{FF2B5EF4-FFF2-40B4-BE49-F238E27FC236}">
                  <a16:creationId xmlns:a16="http://schemas.microsoft.com/office/drawing/2014/main" id="{51E9B48E-2149-4BEF-8DFE-BBABA705C18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1" name="Shape 43">
              <a:extLst>
                <a:ext uri="{FF2B5EF4-FFF2-40B4-BE49-F238E27FC236}">
                  <a16:creationId xmlns:a16="http://schemas.microsoft.com/office/drawing/2014/main" id="{C65FC5F3-7A83-4E70-8FE0-1B215D1D691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102" name="Group 44">
            <a:extLst>
              <a:ext uri="{FF2B5EF4-FFF2-40B4-BE49-F238E27FC236}">
                <a16:creationId xmlns:a16="http://schemas.microsoft.com/office/drawing/2014/main" id="{6ACDFE29-13B4-4D17-B38C-06CE37FB9B85}"/>
              </a:ext>
            </a:extLst>
          </p:cNvPr>
          <p:cNvGrpSpPr/>
          <p:nvPr/>
        </p:nvGrpSpPr>
        <p:grpSpPr>
          <a:xfrm>
            <a:off x="3734463" y="3679233"/>
            <a:ext cx="422469" cy="478419"/>
            <a:chOff x="0" y="0"/>
            <a:chExt cx="807366" cy="906807"/>
          </a:xfrm>
        </p:grpSpPr>
        <p:sp>
          <p:nvSpPr>
            <p:cNvPr id="103" name="Shape 42">
              <a:extLst>
                <a:ext uri="{FF2B5EF4-FFF2-40B4-BE49-F238E27FC236}">
                  <a16:creationId xmlns:a16="http://schemas.microsoft.com/office/drawing/2014/main" id="{E1F95196-2184-479E-8B9A-64C1FAB35C2A}"/>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4" name="Shape 43">
              <a:extLst>
                <a:ext uri="{FF2B5EF4-FFF2-40B4-BE49-F238E27FC236}">
                  <a16:creationId xmlns:a16="http://schemas.microsoft.com/office/drawing/2014/main" id="{4D777006-B55D-4DE1-8C40-5EC1FA66354D}"/>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105" name="文本框 24">
            <a:extLst>
              <a:ext uri="{FF2B5EF4-FFF2-40B4-BE49-F238E27FC236}">
                <a16:creationId xmlns:a16="http://schemas.microsoft.com/office/drawing/2014/main" id="{58583375-64F8-4AE1-93B2-B6DBF05F5191}"/>
              </a:ext>
            </a:extLst>
          </p:cNvPr>
          <p:cNvSpPr txBox="1"/>
          <p:nvPr/>
        </p:nvSpPr>
        <p:spPr>
          <a:xfrm>
            <a:off x="4417947" y="3617895"/>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Thành phần tham dự, người chủ trì, người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6" name="文本框 24">
            <a:extLst>
              <a:ext uri="{FF2B5EF4-FFF2-40B4-BE49-F238E27FC236}">
                <a16:creationId xmlns:a16="http://schemas.microsoft.com/office/drawing/2014/main" id="{C2AF3945-8163-4436-BC34-A87C6F6FDEB6}"/>
              </a:ext>
            </a:extLst>
          </p:cNvPr>
          <p:cNvSpPr txBox="1"/>
          <p:nvPr/>
        </p:nvSpPr>
        <p:spPr>
          <a:xfrm>
            <a:off x="4424804" y="2974734"/>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Thời gian, địa điểm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7" name="文本框 24">
            <a:extLst>
              <a:ext uri="{FF2B5EF4-FFF2-40B4-BE49-F238E27FC236}">
                <a16:creationId xmlns:a16="http://schemas.microsoft.com/office/drawing/2014/main" id="{08AC7422-3FE5-4C5F-A1A9-E00319DED83B}"/>
              </a:ext>
            </a:extLst>
          </p:cNvPr>
          <p:cNvSpPr txBox="1"/>
          <p:nvPr/>
        </p:nvSpPr>
        <p:spPr>
          <a:xfrm>
            <a:off x="4417947" y="5878436"/>
            <a:ext cx="7263660"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Phẩn kết thúc (ghi thời gian cụ thể, chữ kí của thư kí và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pic>
        <p:nvPicPr>
          <p:cNvPr id="61" name="图片 68">
            <a:extLst>
              <a:ext uri="{FF2B5EF4-FFF2-40B4-BE49-F238E27FC236}">
                <a16:creationId xmlns:a16="http://schemas.microsoft.com/office/drawing/2014/main" id="{4F5332E2-3C78-42AB-87E3-87696BF811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1519" y="2000157"/>
            <a:ext cx="3168402" cy="5152000"/>
          </a:xfrm>
          <a:prstGeom prst="rect">
            <a:avLst/>
          </a:prstGeom>
        </p:spPr>
      </p:pic>
    </p:spTree>
    <p:extLst>
      <p:ext uri="{BB962C8B-B14F-4D97-AF65-F5344CB8AC3E}">
        <p14:creationId xmlns:p14="http://schemas.microsoft.com/office/powerpoint/2010/main" val="3050107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anim calcmode="lin" valueType="num">
                                      <p:cBhvr>
                                        <p:cTn id="15" dur="500" fill="hold"/>
                                        <p:tgtEl>
                                          <p:spTgt spid="81"/>
                                        </p:tgtEl>
                                        <p:attrNameLst>
                                          <p:attrName>ppt_x</p:attrName>
                                        </p:attrNameLst>
                                      </p:cBhvr>
                                      <p:tavLst>
                                        <p:tav tm="0">
                                          <p:val>
                                            <p:strVal val="#ppt_x"/>
                                          </p:val>
                                        </p:tav>
                                        <p:tav tm="100000">
                                          <p:val>
                                            <p:strVal val="#ppt_x"/>
                                          </p:val>
                                        </p:tav>
                                      </p:tavLst>
                                    </p:anim>
                                    <p:anim calcmode="lin" valueType="num">
                                      <p:cBhvr>
                                        <p:cTn id="16" dur="500" fill="hold"/>
                                        <p:tgtEl>
                                          <p:spTgt spid="81"/>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anim calcmode="lin" valueType="num">
                                      <p:cBhvr>
                                        <p:cTn id="26" dur="500" fill="hold"/>
                                        <p:tgtEl>
                                          <p:spTgt spid="96"/>
                                        </p:tgtEl>
                                        <p:attrNameLst>
                                          <p:attrName>ppt_x</p:attrName>
                                        </p:attrNameLst>
                                      </p:cBhvr>
                                      <p:tavLst>
                                        <p:tav tm="0">
                                          <p:val>
                                            <p:strVal val="#ppt_x"/>
                                          </p:val>
                                        </p:tav>
                                        <p:tav tm="100000">
                                          <p:val>
                                            <p:strVal val="#ppt_x"/>
                                          </p:val>
                                        </p:tav>
                                      </p:tavLst>
                                    </p:anim>
                                    <p:anim calcmode="lin" valueType="num">
                                      <p:cBhvr>
                                        <p:cTn id="27" dur="500" fill="hold"/>
                                        <p:tgtEl>
                                          <p:spTgt spid="96"/>
                                        </p:tgtEl>
                                        <p:attrNameLst>
                                          <p:attrName>ppt_y</p:attrName>
                                        </p:attrNameLst>
                                      </p:cBhvr>
                                      <p:tavLst>
                                        <p:tav tm="0">
                                          <p:val>
                                            <p:strVal val="#ppt_y+.1"/>
                                          </p:val>
                                        </p:tav>
                                        <p:tav tm="100000">
                                          <p:val>
                                            <p:strVal val="#ppt_y"/>
                                          </p:val>
                                        </p:tav>
                                      </p:tavLst>
                                    </p:anim>
                                  </p:childTnLst>
                                </p:cTn>
                              </p:par>
                              <p:par>
                                <p:cTn id="28" presetID="22" presetClass="entr" presetSubtype="8"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left)">
                                      <p:cBhvr>
                                        <p:cTn id="38" dur="500"/>
                                        <p:tgtEl>
                                          <p:spTgt spid="10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500"/>
                                        <p:tgtEl>
                                          <p:spTgt spid="10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wipe(left)">
                                      <p:cBhvr>
                                        <p:cTn id="46" dur="500"/>
                                        <p:tgtEl>
                                          <p:spTgt spid="105"/>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anim calcmode="lin" valueType="num">
                                      <p:cBhvr>
                                        <p:cTn id="52" dur="500" fill="hold"/>
                                        <p:tgtEl>
                                          <p:spTgt spid="87"/>
                                        </p:tgtEl>
                                        <p:attrNameLst>
                                          <p:attrName>ppt_x</p:attrName>
                                        </p:attrNameLst>
                                      </p:cBhvr>
                                      <p:tavLst>
                                        <p:tav tm="0">
                                          <p:val>
                                            <p:strVal val="#ppt_x"/>
                                          </p:val>
                                        </p:tav>
                                        <p:tav tm="100000">
                                          <p:val>
                                            <p:strVal val="#ppt_x"/>
                                          </p:val>
                                        </p:tav>
                                      </p:tavLst>
                                    </p:anim>
                                    <p:anim calcmode="lin" valueType="num">
                                      <p:cBhvr>
                                        <p:cTn id="53" dur="500" fill="hold"/>
                                        <p:tgtEl>
                                          <p:spTgt spid="87"/>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left)">
                                      <p:cBhvr>
                                        <p:cTn id="56" dur="500"/>
                                        <p:tgtEl>
                                          <p:spTgt spid="9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wipe(left)">
                                      <p:cBhvr>
                                        <p:cTn id="6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0" grpId="0"/>
      <p:bldP spid="91" grpId="0"/>
      <p:bldP spid="92" grpId="0"/>
      <p:bldP spid="105" grpId="0"/>
      <p:bldP spid="106"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520067"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III. Thực </a:t>
            </a: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hành viết theo các bước</a:t>
            </a:r>
            <a:endParaRPr kumimoji="0" lang="zh-CN" altLang="en-US" sz="4800" b="1" i="0" u="none" strike="noStrike" kern="1200" cap="none" spc="0" normalizeH="0" baseline="0" noProof="0" dirty="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1632037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1922314" y="1814457"/>
            <a:ext cx="7794361"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Đề</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bài: </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Giả sử trong một cuộc thảo luận nhóm (hoặc một cuộc họp lớp), em được giao nhiệm vụ làm thư kí. Hãy viết biên bản cuộc thào luận (hoặc cuộc họp) ấy.</a:t>
            </a:r>
            <a:endPar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5371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65722" y="386226"/>
            <a:ext cx="1247331" cy="1621087"/>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3953" y="2027951"/>
            <a:ext cx="1837722" cy="1300440"/>
          </a:xfrm>
          <a:prstGeom prst="rect">
            <a:avLst/>
          </a:prstGeom>
        </p:spPr>
      </p:pic>
      <p:grpSp>
        <p:nvGrpSpPr>
          <p:cNvPr id="12" name="组合 2">
            <a:extLst>
              <a:ext uri="{FF2B5EF4-FFF2-40B4-BE49-F238E27FC236}">
                <a16:creationId xmlns:a16="http://schemas.microsoft.com/office/drawing/2014/main" id="{A9E0867F-8F29-4E00-B435-BA978145D5BB}"/>
              </a:ext>
            </a:extLst>
          </p:cNvPr>
          <p:cNvGrpSpPr/>
          <p:nvPr/>
        </p:nvGrpSpPr>
        <p:grpSpPr>
          <a:xfrm>
            <a:off x="2055484" y="334952"/>
            <a:ext cx="6965448" cy="503056"/>
            <a:chOff x="2453503" y="5381090"/>
            <a:chExt cx="6965448" cy="503056"/>
          </a:xfrm>
        </p:grpSpPr>
        <p:sp>
          <p:nvSpPr>
            <p:cNvPr id="13" name="Freeform 34">
              <a:extLst>
                <a:ext uri="{FF2B5EF4-FFF2-40B4-BE49-F238E27FC236}">
                  <a16:creationId xmlns:a16="http://schemas.microsoft.com/office/drawing/2014/main" id="{45142FC3-DF4B-478E-AD98-839708B103DE}"/>
                </a:ext>
              </a:extLst>
            </p:cNvPr>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14" name="任意多边形 98">
              <a:extLst>
                <a:ext uri="{FF2B5EF4-FFF2-40B4-BE49-F238E27FC236}">
                  <a16:creationId xmlns:a16="http://schemas.microsoft.com/office/drawing/2014/main" id="{87735227-AE59-4F4F-B4D4-1F93D2478687}"/>
                </a:ext>
              </a:extLst>
            </p:cNvPr>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5" name="任意多边形 99">
              <a:extLst>
                <a:ext uri="{FF2B5EF4-FFF2-40B4-BE49-F238E27FC236}">
                  <a16:creationId xmlns:a16="http://schemas.microsoft.com/office/drawing/2014/main" id="{28A9E23E-3093-427E-8EFC-5F2DC6DB5FDB}"/>
                </a:ext>
              </a:extLst>
            </p:cNvPr>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sp>
        <p:nvSpPr>
          <p:cNvPr id="66" name="文本框 17">
            <a:extLst>
              <a:ext uri="{FF2B5EF4-FFF2-40B4-BE49-F238E27FC236}">
                <a16:creationId xmlns:a16="http://schemas.microsoft.com/office/drawing/2014/main" id="{8A8F9813-F81F-4398-B835-6BBE4B3DC2A6}"/>
              </a:ext>
            </a:extLst>
          </p:cNvPr>
          <p:cNvSpPr txBox="1"/>
          <p:nvPr/>
        </p:nvSpPr>
        <p:spPr>
          <a:xfrm>
            <a:off x="2007937" y="16958"/>
            <a:ext cx="76077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Phiếu học tập số 1</a:t>
            </a:r>
            <a:endParaRPr kumimoji="0" lang="zh-CN"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CA65097-4018-4C35-8F00-9D07736D442C}"/>
              </a:ext>
            </a:extLst>
          </p:cNvPr>
          <p:cNvGraphicFramePr>
            <a:graphicFrameLocks noGrp="1"/>
          </p:cNvGraphicFramePr>
          <p:nvPr/>
        </p:nvGraphicFramePr>
        <p:xfrm>
          <a:off x="1139483" y="1321401"/>
          <a:ext cx="10100604" cy="5126494"/>
        </p:xfrm>
        <a:graphic>
          <a:graphicData uri="http://schemas.openxmlformats.org/drawingml/2006/table">
            <a:tbl>
              <a:tblPr firstRow="1" firstCol="1" bandRow="1">
                <a:tableStyleId>{00A15C55-8517-42AA-B614-E9B94910E393}</a:tableStyleId>
              </a:tblPr>
              <a:tblGrid>
                <a:gridCol w="5050302">
                  <a:extLst>
                    <a:ext uri="{9D8B030D-6E8A-4147-A177-3AD203B41FA5}">
                      <a16:colId xmlns:a16="http://schemas.microsoft.com/office/drawing/2014/main" val="1588894105"/>
                    </a:ext>
                  </a:extLst>
                </a:gridCol>
                <a:gridCol w="5050302">
                  <a:extLst>
                    <a:ext uri="{9D8B030D-6E8A-4147-A177-3AD203B41FA5}">
                      <a16:colId xmlns:a16="http://schemas.microsoft.com/office/drawing/2014/main" val="2809414511"/>
                    </a:ext>
                  </a:extLst>
                </a:gridCol>
              </a:tblGrid>
              <a:tr h="642224">
                <a:tc>
                  <a:txBody>
                    <a:bodyPr/>
                    <a:lstStyle/>
                    <a:p>
                      <a:pPr algn="ctr">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Câu hỏi</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Câu trả lời</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4165742"/>
                  </a:ext>
                </a:extLst>
              </a:tr>
              <a:tr h="642224">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Cuộc họp tiến hành ở đâu, thời gian nào?</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349518"/>
                  </a:ext>
                </a:extLst>
              </a:tr>
              <a:tr h="1372383">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Thành phần tham dự là ai? Ai điều hành cuộc thảo luận/ cuộc họp?</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041067"/>
                  </a:ext>
                </a:extLst>
              </a:tr>
              <a:tr h="642224">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Các nội dung sẽ bàn luận là gì?</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040191"/>
                  </a:ext>
                </a:extLst>
              </a:tr>
              <a:tr h="1372383">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Dự kiến biên bản sẽ có các phần , các mục như thế nào?</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8903685"/>
                  </a:ext>
                </a:extLst>
              </a:tr>
            </a:tbl>
          </a:graphicData>
        </a:graphic>
      </p:graphicFrame>
    </p:spTree>
    <p:extLst>
      <p:ext uri="{BB962C8B-B14F-4D97-AF65-F5344CB8AC3E}">
        <p14:creationId xmlns:p14="http://schemas.microsoft.com/office/powerpoint/2010/main" val="3067320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childTnLst>
                          </p:cTn>
                        </p:par>
                        <p:par>
                          <p:cTn id="50" fill="hold">
                            <p:stCondLst>
                              <p:cond delay="10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66"/>
                                        </p:tgtEl>
                                        <p:attrNameLst>
                                          <p:attrName>style.visibility</p:attrName>
                                        </p:attrNameLst>
                                      </p:cBhvr>
                                      <p:to>
                                        <p:strVal val="visible"/>
                                      </p:to>
                                    </p:set>
                                    <p:anim by="(-#ppt_w*2)" calcmode="lin" valueType="num">
                                      <p:cBhvr rctx="PPT">
                                        <p:cTn id="53" dur="500" autoRev="1" fill="hold">
                                          <p:stCondLst>
                                            <p:cond delay="0"/>
                                          </p:stCondLst>
                                        </p:cTn>
                                        <p:tgtEl>
                                          <p:spTgt spid="66"/>
                                        </p:tgtEl>
                                        <p:attrNameLst>
                                          <p:attrName>ppt_w</p:attrName>
                                        </p:attrNameLst>
                                      </p:cBhvr>
                                    </p:anim>
                                    <p:anim by="(#ppt_w*0.50)" calcmode="lin" valueType="num">
                                      <p:cBhvr>
                                        <p:cTn id="54" dur="500" decel="50000" autoRev="1" fill="hold">
                                          <p:stCondLst>
                                            <p:cond delay="0"/>
                                          </p:stCondLst>
                                        </p:cTn>
                                        <p:tgtEl>
                                          <p:spTgt spid="66"/>
                                        </p:tgtEl>
                                        <p:attrNameLst>
                                          <p:attrName>ppt_x</p:attrName>
                                        </p:attrNameLst>
                                      </p:cBhvr>
                                    </p:anim>
                                    <p:anim from="(-#ppt_h/2)" to="(#ppt_y)" calcmode="lin" valueType="num">
                                      <p:cBhvr>
                                        <p:cTn id="55" dur="1000" fill="hold">
                                          <p:stCondLst>
                                            <p:cond delay="0"/>
                                          </p:stCondLst>
                                        </p:cTn>
                                        <p:tgtEl>
                                          <p:spTgt spid="66"/>
                                        </p:tgtEl>
                                        <p:attrNameLst>
                                          <p:attrName>ppt_y</p:attrName>
                                        </p:attrNameLst>
                                      </p:cBhvr>
                                    </p:anim>
                                    <p:animRot by="21600000">
                                      <p:cBhvr>
                                        <p:cTn id="56" dur="1000" fill="hold">
                                          <p:stCondLst>
                                            <p:cond delay="0"/>
                                          </p:stCondLst>
                                        </p:cTn>
                                        <p:tgtEl>
                                          <p:spTgt spid="6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E6E4BE4-CA7A-45ED-BC85-72AF3380E0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72018" y="-22887"/>
            <a:ext cx="4535365" cy="6858000"/>
          </a:xfrm>
          <a:prstGeom prst="rect">
            <a:avLst/>
          </a:prstGeom>
        </p:spPr>
      </p:pic>
      <p:sp>
        <p:nvSpPr>
          <p:cNvPr id="6" name="文本框 5"/>
          <p:cNvSpPr txBox="1"/>
          <p:nvPr/>
        </p:nvSpPr>
        <p:spPr>
          <a:xfrm rot="16200000">
            <a:off x="6835511" y="-2884688"/>
            <a:ext cx="861774" cy="7211576"/>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Chuẩn bị trước khi viết</a:t>
            </a:r>
            <a:endParaRPr kumimoji="0" lang="en-US" altLang="zh-CN" sz="4400" b="1" i="0" u="none" strike="noStrike" kern="1200" cap="none" spc="0" normalizeH="0" baseline="0" noProof="0" dirty="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grpSp>
        <p:nvGrpSpPr>
          <p:cNvPr id="21" name="组合 3">
            <a:extLst>
              <a:ext uri="{FF2B5EF4-FFF2-40B4-BE49-F238E27FC236}">
                <a16:creationId xmlns:a16="http://schemas.microsoft.com/office/drawing/2014/main" id="{B5C7D7A9-6714-4E0B-BAD9-FE48C189EF87}"/>
              </a:ext>
            </a:extLst>
          </p:cNvPr>
          <p:cNvGrpSpPr/>
          <p:nvPr/>
        </p:nvGrpSpPr>
        <p:grpSpPr>
          <a:xfrm>
            <a:off x="4121834" y="1560735"/>
            <a:ext cx="7211576" cy="681064"/>
            <a:chOff x="4389121" y="1084217"/>
            <a:chExt cx="6309360" cy="736216"/>
          </a:xfrm>
        </p:grpSpPr>
        <p:sp>
          <p:nvSpPr>
            <p:cNvPr id="24" name="五边形 7">
              <a:extLst>
                <a:ext uri="{FF2B5EF4-FFF2-40B4-BE49-F238E27FC236}">
                  <a16:creationId xmlns:a16="http://schemas.microsoft.com/office/drawing/2014/main" id="{B1324A32-1AEE-4FBB-A2ED-D950375C2F4E}"/>
                </a:ext>
              </a:extLst>
            </p:cNvPr>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Xác định thời gian, địa điểm</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25" name="菱形 1">
              <a:extLst>
                <a:ext uri="{FF2B5EF4-FFF2-40B4-BE49-F238E27FC236}">
                  <a16:creationId xmlns:a16="http://schemas.microsoft.com/office/drawing/2014/main" id="{7584994F-B955-4248-872E-0ED6A30E02AE}"/>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26" name="文本框 2">
              <a:extLst>
                <a:ext uri="{FF2B5EF4-FFF2-40B4-BE49-F238E27FC236}">
                  <a16:creationId xmlns:a16="http://schemas.microsoft.com/office/drawing/2014/main" id="{5B44D4E6-95BC-4DE7-86BB-976F1AF4F37D}"/>
                </a:ext>
              </a:extLst>
            </p:cNvPr>
            <p:cNvSpPr txBox="1"/>
            <p:nvPr/>
          </p:nvSpPr>
          <p:spPr>
            <a:xfrm>
              <a:off x="4599981" y="1185036"/>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01</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7" name="组合 28">
            <a:extLst>
              <a:ext uri="{FF2B5EF4-FFF2-40B4-BE49-F238E27FC236}">
                <a16:creationId xmlns:a16="http://schemas.microsoft.com/office/drawing/2014/main" id="{EA1C73D7-F4E2-419B-B4AD-A74773E46A80}"/>
              </a:ext>
            </a:extLst>
          </p:cNvPr>
          <p:cNvGrpSpPr/>
          <p:nvPr/>
        </p:nvGrpSpPr>
        <p:grpSpPr>
          <a:xfrm>
            <a:off x="4121834" y="2528866"/>
            <a:ext cx="7211576" cy="681064"/>
            <a:chOff x="4389121" y="1084217"/>
            <a:chExt cx="6309360" cy="736216"/>
          </a:xfrm>
        </p:grpSpPr>
        <p:sp>
          <p:nvSpPr>
            <p:cNvPr id="28" name="五边形 29">
              <a:extLst>
                <a:ext uri="{FF2B5EF4-FFF2-40B4-BE49-F238E27FC236}">
                  <a16:creationId xmlns:a16="http://schemas.microsoft.com/office/drawing/2014/main" id="{07BDABF8-DF8E-4929-AB66-A94225914FC3}"/>
                </a:ext>
              </a:extLst>
            </p:cNvPr>
            <p:cNvSpPr/>
            <p:nvPr/>
          </p:nvSpPr>
          <p:spPr>
            <a:xfrm flipH="1">
              <a:off x="4389121" y="1084217"/>
              <a:ext cx="6309360"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Xác định thành phần, người điều hành</a:t>
              </a:r>
            </a:p>
          </p:txBody>
        </p:sp>
        <p:sp>
          <p:nvSpPr>
            <p:cNvPr id="41" name="菱形 30">
              <a:extLst>
                <a:ext uri="{FF2B5EF4-FFF2-40B4-BE49-F238E27FC236}">
                  <a16:creationId xmlns:a16="http://schemas.microsoft.com/office/drawing/2014/main" id="{47FE6DF9-4269-4544-8F79-0DDC80EFEAE2}"/>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42" name="文本框 31">
              <a:extLst>
                <a:ext uri="{FF2B5EF4-FFF2-40B4-BE49-F238E27FC236}">
                  <a16:creationId xmlns:a16="http://schemas.microsoft.com/office/drawing/2014/main" id="{E29869F2-A2F0-49C9-99BF-EFA379B56DE9}"/>
                </a:ext>
              </a:extLst>
            </p:cNvPr>
            <p:cNvSpPr txBox="1"/>
            <p:nvPr/>
          </p:nvSpPr>
          <p:spPr>
            <a:xfrm>
              <a:off x="4573484" y="1186584"/>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02</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3" name="组合 32">
            <a:extLst>
              <a:ext uri="{FF2B5EF4-FFF2-40B4-BE49-F238E27FC236}">
                <a16:creationId xmlns:a16="http://schemas.microsoft.com/office/drawing/2014/main" id="{E7A14CA1-00B7-4B17-8499-00327007A491}"/>
              </a:ext>
            </a:extLst>
          </p:cNvPr>
          <p:cNvGrpSpPr/>
          <p:nvPr/>
        </p:nvGrpSpPr>
        <p:grpSpPr>
          <a:xfrm>
            <a:off x="4121834" y="3496997"/>
            <a:ext cx="7211576" cy="681064"/>
            <a:chOff x="4389121" y="1084217"/>
            <a:chExt cx="6309360" cy="736216"/>
          </a:xfrm>
        </p:grpSpPr>
        <p:sp>
          <p:nvSpPr>
            <p:cNvPr id="44" name="五边形 33">
              <a:extLst>
                <a:ext uri="{FF2B5EF4-FFF2-40B4-BE49-F238E27FC236}">
                  <a16:creationId xmlns:a16="http://schemas.microsoft.com/office/drawing/2014/main" id="{C1F2DE47-4A5A-4C08-AAD1-47AF9945DC1E}"/>
                </a:ext>
              </a:extLst>
            </p:cNvPr>
            <p:cNvSpPr/>
            <p:nvPr/>
          </p:nvSpPr>
          <p:spPr>
            <a:xfrm flipH="1">
              <a:off x="4389121" y="1084217"/>
              <a:ext cx="6309360"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Xác định nội dung bàn luận</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45" name="菱形 34">
              <a:extLst>
                <a:ext uri="{FF2B5EF4-FFF2-40B4-BE49-F238E27FC236}">
                  <a16:creationId xmlns:a16="http://schemas.microsoft.com/office/drawing/2014/main" id="{3F22066D-DADB-4EA8-BEB6-284EB5B53D15}"/>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46" name="文本框 35">
              <a:extLst>
                <a:ext uri="{FF2B5EF4-FFF2-40B4-BE49-F238E27FC236}">
                  <a16:creationId xmlns:a16="http://schemas.microsoft.com/office/drawing/2014/main" id="{4BEF23FD-5D39-486A-9B43-5992ADC36DC8}"/>
                </a:ext>
              </a:extLst>
            </p:cNvPr>
            <p:cNvSpPr txBox="1"/>
            <p:nvPr/>
          </p:nvSpPr>
          <p:spPr>
            <a:xfrm>
              <a:off x="4599980" y="1169529"/>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03</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7" name="组合 36">
            <a:extLst>
              <a:ext uri="{FF2B5EF4-FFF2-40B4-BE49-F238E27FC236}">
                <a16:creationId xmlns:a16="http://schemas.microsoft.com/office/drawing/2014/main" id="{25CDCF4E-B8AB-4B69-A972-6F4EEE14C2A6}"/>
              </a:ext>
            </a:extLst>
          </p:cNvPr>
          <p:cNvGrpSpPr/>
          <p:nvPr/>
        </p:nvGrpSpPr>
        <p:grpSpPr>
          <a:xfrm>
            <a:off x="4121834" y="4465128"/>
            <a:ext cx="7211576" cy="681064"/>
            <a:chOff x="4389121" y="1084217"/>
            <a:chExt cx="6309360" cy="736216"/>
          </a:xfrm>
        </p:grpSpPr>
        <p:sp>
          <p:nvSpPr>
            <p:cNvPr id="48" name="五边形 37">
              <a:extLst>
                <a:ext uri="{FF2B5EF4-FFF2-40B4-BE49-F238E27FC236}">
                  <a16:creationId xmlns:a16="http://schemas.microsoft.com/office/drawing/2014/main" id="{F5D4443C-BB5B-4C83-93CC-E3583CE603DC}"/>
                </a:ext>
              </a:extLst>
            </p:cNvPr>
            <p:cNvSpPr/>
            <p:nvPr/>
          </p:nvSpPr>
          <p:spPr>
            <a:xfrm flipH="1">
              <a:off x="4389121" y="1084217"/>
              <a:ext cx="6309360" cy="736216"/>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Dự kiến các phần mục</a:t>
              </a:r>
            </a:p>
          </p:txBody>
        </p:sp>
        <p:sp>
          <p:nvSpPr>
            <p:cNvPr id="49" name="菱形 38">
              <a:extLst>
                <a:ext uri="{FF2B5EF4-FFF2-40B4-BE49-F238E27FC236}">
                  <a16:creationId xmlns:a16="http://schemas.microsoft.com/office/drawing/2014/main" id="{7EB29C71-A951-4132-990C-A1F08CC5B227}"/>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50" name="文本框 39">
              <a:extLst>
                <a:ext uri="{FF2B5EF4-FFF2-40B4-BE49-F238E27FC236}">
                  <a16:creationId xmlns:a16="http://schemas.microsoft.com/office/drawing/2014/main" id="{3F7DF055-8671-4EB2-B7FC-8F8D3156CA0F}"/>
                </a:ext>
              </a:extLst>
            </p:cNvPr>
            <p:cNvSpPr txBox="1"/>
            <p:nvPr/>
          </p:nvSpPr>
          <p:spPr>
            <a:xfrm>
              <a:off x="4573483" y="1158146"/>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04</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5" name="组合 3">
            <a:extLst>
              <a:ext uri="{FF2B5EF4-FFF2-40B4-BE49-F238E27FC236}">
                <a16:creationId xmlns:a16="http://schemas.microsoft.com/office/drawing/2014/main" id="{45859CA6-95A6-4E20-B3F0-F1165B563352}"/>
              </a:ext>
            </a:extLst>
          </p:cNvPr>
          <p:cNvGrpSpPr/>
          <p:nvPr/>
        </p:nvGrpSpPr>
        <p:grpSpPr>
          <a:xfrm>
            <a:off x="4121834" y="5657237"/>
            <a:ext cx="7211576" cy="681064"/>
            <a:chOff x="4389121" y="1084217"/>
            <a:chExt cx="6309360" cy="736216"/>
          </a:xfrm>
        </p:grpSpPr>
        <p:sp>
          <p:nvSpPr>
            <p:cNvPr id="56" name="五边形 7">
              <a:extLst>
                <a:ext uri="{FF2B5EF4-FFF2-40B4-BE49-F238E27FC236}">
                  <a16:creationId xmlns:a16="http://schemas.microsoft.com/office/drawing/2014/main" id="{B14315B1-CBE8-417B-8275-278AE9CD6B75}"/>
                </a:ext>
              </a:extLst>
            </p:cNvPr>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Ghi trước các phần, các mục cơ bản</a:t>
              </a:r>
            </a:p>
          </p:txBody>
        </p:sp>
        <p:sp>
          <p:nvSpPr>
            <p:cNvPr id="57" name="菱形 1">
              <a:extLst>
                <a:ext uri="{FF2B5EF4-FFF2-40B4-BE49-F238E27FC236}">
                  <a16:creationId xmlns:a16="http://schemas.microsoft.com/office/drawing/2014/main" id="{250B1B50-C5A1-4EB3-9D2A-CE940F950101}"/>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58" name="文本框 2">
              <a:extLst>
                <a:ext uri="{FF2B5EF4-FFF2-40B4-BE49-F238E27FC236}">
                  <a16:creationId xmlns:a16="http://schemas.microsoft.com/office/drawing/2014/main" id="{0AE641E6-3B54-45ED-B249-364FDBDBEE2B}"/>
                </a:ext>
              </a:extLst>
            </p:cNvPr>
            <p:cNvSpPr txBox="1"/>
            <p:nvPr/>
          </p:nvSpPr>
          <p:spPr>
            <a:xfrm>
              <a:off x="4599980" y="1192708"/>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05</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579448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1+#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1+#ppt_w/2"/>
                                          </p:val>
                                        </p:tav>
                                        <p:tav tm="100000">
                                          <p:val>
                                            <p:strVal val="#ppt_x"/>
                                          </p:val>
                                        </p:tav>
                                      </p:tavLst>
                                    </p:anim>
                                    <p:anim calcmode="lin" valueType="num">
                                      <p:cBhvr additive="base">
                                        <p:cTn id="3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1+#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E6E4BE4-CA7A-45ED-BC85-72AF3380E0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72018" y="-22887"/>
            <a:ext cx="4535365" cy="6858000"/>
          </a:xfrm>
          <a:prstGeom prst="rect">
            <a:avLst/>
          </a:prstGeom>
        </p:spPr>
      </p:pic>
      <p:sp>
        <p:nvSpPr>
          <p:cNvPr id="6" name="文本框 5"/>
          <p:cNvSpPr txBox="1"/>
          <p:nvPr/>
        </p:nvSpPr>
        <p:spPr>
          <a:xfrm rot="16200000">
            <a:off x="7495418" y="-3544596"/>
            <a:ext cx="861774" cy="853139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 Chỉnh sửa và đọc lại biên bản</a:t>
            </a:r>
            <a:endParaRPr kumimoji="0" lang="en-US" altLang="zh-CN" sz="4400" b="1" i="0" u="none" strike="noStrike" kern="1200" cap="none" spc="0" normalizeH="0" baseline="0" noProof="0" dirty="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grpSp>
        <p:nvGrpSpPr>
          <p:cNvPr id="29" name="组合 5">
            <a:extLst>
              <a:ext uri="{FF2B5EF4-FFF2-40B4-BE49-F238E27FC236}">
                <a16:creationId xmlns:a16="http://schemas.microsoft.com/office/drawing/2014/main" id="{80DE7545-5243-4E9D-BD31-58528DE92349}"/>
              </a:ext>
            </a:extLst>
          </p:cNvPr>
          <p:cNvGrpSpPr/>
          <p:nvPr/>
        </p:nvGrpSpPr>
        <p:grpSpPr>
          <a:xfrm>
            <a:off x="3433130" y="1851766"/>
            <a:ext cx="2007859" cy="1803045"/>
            <a:chOff x="6208713" y="1243013"/>
            <a:chExt cx="706438" cy="620713"/>
          </a:xfrm>
          <a:solidFill>
            <a:srgbClr val="262626"/>
          </a:solidFill>
        </p:grpSpPr>
        <p:sp>
          <p:nvSpPr>
            <p:cNvPr id="30" name="Freeform 804">
              <a:extLst>
                <a:ext uri="{FF2B5EF4-FFF2-40B4-BE49-F238E27FC236}">
                  <a16:creationId xmlns:a16="http://schemas.microsoft.com/office/drawing/2014/main" id="{E0D1DA44-DA95-45D2-AC5D-D0D72C2E95DF}"/>
                </a:ext>
              </a:extLst>
            </p:cNvPr>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1" name="Freeform 805">
              <a:extLst>
                <a:ext uri="{FF2B5EF4-FFF2-40B4-BE49-F238E27FC236}">
                  <a16:creationId xmlns:a16="http://schemas.microsoft.com/office/drawing/2014/main" id="{5A699A66-77E4-442C-97DB-192700B76A81}"/>
                </a:ext>
              </a:extLst>
            </p:cNvPr>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2" name="Freeform 806">
              <a:extLst>
                <a:ext uri="{FF2B5EF4-FFF2-40B4-BE49-F238E27FC236}">
                  <a16:creationId xmlns:a16="http://schemas.microsoft.com/office/drawing/2014/main" id="{56E80DB9-9355-488A-98DC-F60843DADE76}"/>
                </a:ext>
              </a:extLst>
            </p:cNvPr>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3" name="Freeform 807">
              <a:extLst>
                <a:ext uri="{FF2B5EF4-FFF2-40B4-BE49-F238E27FC236}">
                  <a16:creationId xmlns:a16="http://schemas.microsoft.com/office/drawing/2014/main" id="{6277A4E3-0BD4-454C-84E0-49DD1D3AF219}"/>
                </a:ext>
              </a:extLst>
            </p:cNvPr>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4" name="Freeform 809">
              <a:extLst>
                <a:ext uri="{FF2B5EF4-FFF2-40B4-BE49-F238E27FC236}">
                  <a16:creationId xmlns:a16="http://schemas.microsoft.com/office/drawing/2014/main" id="{74483D84-8DBC-4D91-9DAA-0B1D6E18F511}"/>
                </a:ext>
              </a:extLst>
            </p:cNvPr>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5" name="Freeform 810">
              <a:extLst>
                <a:ext uri="{FF2B5EF4-FFF2-40B4-BE49-F238E27FC236}">
                  <a16:creationId xmlns:a16="http://schemas.microsoft.com/office/drawing/2014/main" id="{F26201FB-5AA4-4F6E-8C23-177578883CFA}"/>
                </a:ext>
              </a:extLst>
            </p:cNvPr>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6" name="Freeform 811">
              <a:extLst>
                <a:ext uri="{FF2B5EF4-FFF2-40B4-BE49-F238E27FC236}">
                  <a16:creationId xmlns:a16="http://schemas.microsoft.com/office/drawing/2014/main" id="{B9583016-10F4-4C84-BD91-A939DB62B076}"/>
                </a:ext>
              </a:extLst>
            </p:cNvPr>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7" name="Freeform 812">
              <a:extLst>
                <a:ext uri="{FF2B5EF4-FFF2-40B4-BE49-F238E27FC236}">
                  <a16:creationId xmlns:a16="http://schemas.microsoft.com/office/drawing/2014/main" id="{66EEF720-E406-47C3-AA32-B62D1190037E}"/>
                </a:ext>
              </a:extLst>
            </p:cNvPr>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8" name="Freeform 813">
              <a:extLst>
                <a:ext uri="{FF2B5EF4-FFF2-40B4-BE49-F238E27FC236}">
                  <a16:creationId xmlns:a16="http://schemas.microsoft.com/office/drawing/2014/main" id="{01D0EA6C-00A2-475A-A3C9-A92B54F3C6D7}"/>
                </a:ext>
              </a:extLst>
            </p:cNvPr>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9" name="Freeform 814">
              <a:extLst>
                <a:ext uri="{FF2B5EF4-FFF2-40B4-BE49-F238E27FC236}">
                  <a16:creationId xmlns:a16="http://schemas.microsoft.com/office/drawing/2014/main" id="{8BD91664-66CE-4BB7-84ED-5AC25FEB4F7E}"/>
                </a:ext>
              </a:extLst>
            </p:cNvPr>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40" name="Freeform 815">
              <a:extLst>
                <a:ext uri="{FF2B5EF4-FFF2-40B4-BE49-F238E27FC236}">
                  <a16:creationId xmlns:a16="http://schemas.microsoft.com/office/drawing/2014/main" id="{FB591F07-CCB8-4F2E-8F22-47D319C9C4F4}"/>
                </a:ext>
              </a:extLst>
            </p:cNvPr>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1" name="Freeform 816">
              <a:extLst>
                <a:ext uri="{FF2B5EF4-FFF2-40B4-BE49-F238E27FC236}">
                  <a16:creationId xmlns:a16="http://schemas.microsoft.com/office/drawing/2014/main" id="{7EDFDE69-EB91-49E0-882F-227E39AEEA50}"/>
                </a:ext>
              </a:extLst>
            </p:cNvPr>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2" name="Freeform 817">
              <a:extLst>
                <a:ext uri="{FF2B5EF4-FFF2-40B4-BE49-F238E27FC236}">
                  <a16:creationId xmlns:a16="http://schemas.microsoft.com/office/drawing/2014/main" id="{8F9C2524-190D-4E29-B810-D8BC37AA881E}"/>
                </a:ext>
              </a:extLst>
            </p:cNvPr>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3" name="Freeform 818">
              <a:extLst>
                <a:ext uri="{FF2B5EF4-FFF2-40B4-BE49-F238E27FC236}">
                  <a16:creationId xmlns:a16="http://schemas.microsoft.com/office/drawing/2014/main" id="{63BCB608-059F-407F-B65E-4E8F5DB3F6D0}"/>
                </a:ext>
              </a:extLst>
            </p:cNvPr>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4" name="Freeform 821">
              <a:extLst>
                <a:ext uri="{FF2B5EF4-FFF2-40B4-BE49-F238E27FC236}">
                  <a16:creationId xmlns:a16="http://schemas.microsoft.com/office/drawing/2014/main" id="{0ABEC764-6325-4E9E-89DF-5A589C4C5745}"/>
                </a:ext>
              </a:extLst>
            </p:cNvPr>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9" name="Freeform 822">
              <a:extLst>
                <a:ext uri="{FF2B5EF4-FFF2-40B4-BE49-F238E27FC236}">
                  <a16:creationId xmlns:a16="http://schemas.microsoft.com/office/drawing/2014/main" id="{EC9A4DA6-7D4F-4009-A6F4-3D3E3561D3A0}"/>
                </a:ext>
              </a:extLst>
            </p:cNvPr>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0" name="Freeform 823">
              <a:extLst>
                <a:ext uri="{FF2B5EF4-FFF2-40B4-BE49-F238E27FC236}">
                  <a16:creationId xmlns:a16="http://schemas.microsoft.com/office/drawing/2014/main" id="{D6B020E1-931D-4A62-9914-15563C7C38B1}"/>
                </a:ext>
              </a:extLst>
            </p:cNvPr>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1" name="Freeform 824">
              <a:extLst>
                <a:ext uri="{FF2B5EF4-FFF2-40B4-BE49-F238E27FC236}">
                  <a16:creationId xmlns:a16="http://schemas.microsoft.com/office/drawing/2014/main" id="{8B7CBD5E-E382-4E4D-9E73-5A03DF81A992}"/>
                </a:ext>
              </a:extLst>
            </p:cNvPr>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2" name="Freeform 825">
              <a:extLst>
                <a:ext uri="{FF2B5EF4-FFF2-40B4-BE49-F238E27FC236}">
                  <a16:creationId xmlns:a16="http://schemas.microsoft.com/office/drawing/2014/main" id="{67A569EE-3C02-4626-AE25-6D523CDECEC9}"/>
                </a:ext>
              </a:extLst>
            </p:cNvPr>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3" name="Freeform 826">
              <a:extLst>
                <a:ext uri="{FF2B5EF4-FFF2-40B4-BE49-F238E27FC236}">
                  <a16:creationId xmlns:a16="http://schemas.microsoft.com/office/drawing/2014/main" id="{ECC340ED-773B-4517-B403-6EEFB3BDEC2D}"/>
                </a:ext>
              </a:extLst>
            </p:cNvPr>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4" name="Freeform 827">
              <a:extLst>
                <a:ext uri="{FF2B5EF4-FFF2-40B4-BE49-F238E27FC236}">
                  <a16:creationId xmlns:a16="http://schemas.microsoft.com/office/drawing/2014/main" id="{66FBFE48-5875-4656-A986-F394A7F78FDE}"/>
                </a:ext>
              </a:extLst>
            </p:cNvPr>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5" name="Freeform 828">
              <a:extLst>
                <a:ext uri="{FF2B5EF4-FFF2-40B4-BE49-F238E27FC236}">
                  <a16:creationId xmlns:a16="http://schemas.microsoft.com/office/drawing/2014/main" id="{6C55CF68-D4D0-4823-AD4A-F1684D53BA30}"/>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6" name="Freeform 829">
              <a:extLst>
                <a:ext uri="{FF2B5EF4-FFF2-40B4-BE49-F238E27FC236}">
                  <a16:creationId xmlns:a16="http://schemas.microsoft.com/office/drawing/2014/main" id="{9899A450-41FC-4CD9-8E13-3DCAF7F40AEF}"/>
                </a:ext>
              </a:extLst>
            </p:cNvPr>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7" name="Freeform 830">
              <a:extLst>
                <a:ext uri="{FF2B5EF4-FFF2-40B4-BE49-F238E27FC236}">
                  <a16:creationId xmlns:a16="http://schemas.microsoft.com/office/drawing/2014/main" id="{793E6458-DDEF-4CAE-8FB2-6991ADAF2ECA}"/>
                </a:ext>
              </a:extLst>
            </p:cNvPr>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8" name="Freeform 831">
              <a:extLst>
                <a:ext uri="{FF2B5EF4-FFF2-40B4-BE49-F238E27FC236}">
                  <a16:creationId xmlns:a16="http://schemas.microsoft.com/office/drawing/2014/main" id="{424F12CA-EAE6-4AD3-8A7C-1E957B4C0EF2}"/>
                </a:ext>
              </a:extLst>
            </p:cNvPr>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grpSp>
      <p:grpSp>
        <p:nvGrpSpPr>
          <p:cNvPr id="69" name="组合 31">
            <a:extLst>
              <a:ext uri="{FF2B5EF4-FFF2-40B4-BE49-F238E27FC236}">
                <a16:creationId xmlns:a16="http://schemas.microsoft.com/office/drawing/2014/main" id="{E4B4935B-B66D-4AD9-AF50-053C6350C2F0}"/>
              </a:ext>
            </a:extLst>
          </p:cNvPr>
          <p:cNvGrpSpPr/>
          <p:nvPr/>
        </p:nvGrpSpPr>
        <p:grpSpPr>
          <a:xfrm>
            <a:off x="7930641" y="1232541"/>
            <a:ext cx="2007859" cy="1803045"/>
            <a:chOff x="6208713" y="1243013"/>
            <a:chExt cx="706438" cy="620713"/>
          </a:xfrm>
          <a:solidFill>
            <a:srgbClr val="262626"/>
          </a:solidFill>
        </p:grpSpPr>
        <p:sp>
          <p:nvSpPr>
            <p:cNvPr id="70" name="Freeform 804">
              <a:extLst>
                <a:ext uri="{FF2B5EF4-FFF2-40B4-BE49-F238E27FC236}">
                  <a16:creationId xmlns:a16="http://schemas.microsoft.com/office/drawing/2014/main" id="{DEE5A5D9-68A0-4DD2-AE64-260E16BAC9BF}"/>
                </a:ext>
              </a:extLst>
            </p:cNvPr>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1" name="Freeform 805">
              <a:extLst>
                <a:ext uri="{FF2B5EF4-FFF2-40B4-BE49-F238E27FC236}">
                  <a16:creationId xmlns:a16="http://schemas.microsoft.com/office/drawing/2014/main" id="{2D4A11F7-42E1-4B58-9D86-1CACFAFA8010}"/>
                </a:ext>
              </a:extLst>
            </p:cNvPr>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2" name="Freeform 806">
              <a:extLst>
                <a:ext uri="{FF2B5EF4-FFF2-40B4-BE49-F238E27FC236}">
                  <a16:creationId xmlns:a16="http://schemas.microsoft.com/office/drawing/2014/main" id="{E54C5CA7-B81A-45BA-AD67-284D87BF34D2}"/>
                </a:ext>
              </a:extLst>
            </p:cNvPr>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3" name="Freeform 807">
              <a:extLst>
                <a:ext uri="{FF2B5EF4-FFF2-40B4-BE49-F238E27FC236}">
                  <a16:creationId xmlns:a16="http://schemas.microsoft.com/office/drawing/2014/main" id="{DB42C147-B4D3-49AD-A6C4-6D638A86F965}"/>
                </a:ext>
              </a:extLst>
            </p:cNvPr>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4" name="Freeform 809">
              <a:extLst>
                <a:ext uri="{FF2B5EF4-FFF2-40B4-BE49-F238E27FC236}">
                  <a16:creationId xmlns:a16="http://schemas.microsoft.com/office/drawing/2014/main" id="{6225046D-20FB-4282-8006-7DFFA0EB61E9}"/>
                </a:ext>
              </a:extLst>
            </p:cNvPr>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5" name="Freeform 810">
              <a:extLst>
                <a:ext uri="{FF2B5EF4-FFF2-40B4-BE49-F238E27FC236}">
                  <a16:creationId xmlns:a16="http://schemas.microsoft.com/office/drawing/2014/main" id="{E6579D4D-A828-4C76-B649-4DC80CF30630}"/>
                </a:ext>
              </a:extLst>
            </p:cNvPr>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6" name="Freeform 811">
              <a:extLst>
                <a:ext uri="{FF2B5EF4-FFF2-40B4-BE49-F238E27FC236}">
                  <a16:creationId xmlns:a16="http://schemas.microsoft.com/office/drawing/2014/main" id="{3DA65D33-F8CC-442B-9F58-E51FD62A3665}"/>
                </a:ext>
              </a:extLst>
            </p:cNvPr>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7" name="Freeform 812">
              <a:extLst>
                <a:ext uri="{FF2B5EF4-FFF2-40B4-BE49-F238E27FC236}">
                  <a16:creationId xmlns:a16="http://schemas.microsoft.com/office/drawing/2014/main" id="{66D44212-883E-4DBC-9F58-55730FBFCB74}"/>
                </a:ext>
              </a:extLst>
            </p:cNvPr>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8" name="Freeform 813">
              <a:extLst>
                <a:ext uri="{FF2B5EF4-FFF2-40B4-BE49-F238E27FC236}">
                  <a16:creationId xmlns:a16="http://schemas.microsoft.com/office/drawing/2014/main" id="{70964330-6477-4490-97F4-AD5C739F7FFC}"/>
                </a:ext>
              </a:extLst>
            </p:cNvPr>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9" name="Freeform 814">
              <a:extLst>
                <a:ext uri="{FF2B5EF4-FFF2-40B4-BE49-F238E27FC236}">
                  <a16:creationId xmlns:a16="http://schemas.microsoft.com/office/drawing/2014/main" id="{666D714B-A297-4A1E-A001-330727730ECE}"/>
                </a:ext>
              </a:extLst>
            </p:cNvPr>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0" name="Freeform 815">
              <a:extLst>
                <a:ext uri="{FF2B5EF4-FFF2-40B4-BE49-F238E27FC236}">
                  <a16:creationId xmlns:a16="http://schemas.microsoft.com/office/drawing/2014/main" id="{B98B5FF3-3B1B-4AA2-8E0C-F461FEBC3F8A}"/>
                </a:ext>
              </a:extLst>
            </p:cNvPr>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1" name="Freeform 816">
              <a:extLst>
                <a:ext uri="{FF2B5EF4-FFF2-40B4-BE49-F238E27FC236}">
                  <a16:creationId xmlns:a16="http://schemas.microsoft.com/office/drawing/2014/main" id="{AFEEB5C7-2576-41E9-A7F1-9EF0C1A75716}"/>
                </a:ext>
              </a:extLst>
            </p:cNvPr>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2" name="Freeform 817">
              <a:extLst>
                <a:ext uri="{FF2B5EF4-FFF2-40B4-BE49-F238E27FC236}">
                  <a16:creationId xmlns:a16="http://schemas.microsoft.com/office/drawing/2014/main" id="{1F1643D1-D6E4-4961-8C81-5F65F6DBB325}"/>
                </a:ext>
              </a:extLst>
            </p:cNvPr>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3" name="Freeform 818">
              <a:extLst>
                <a:ext uri="{FF2B5EF4-FFF2-40B4-BE49-F238E27FC236}">
                  <a16:creationId xmlns:a16="http://schemas.microsoft.com/office/drawing/2014/main" id="{9FB40714-B158-46A9-B9B2-E296421E2536}"/>
                </a:ext>
              </a:extLst>
            </p:cNvPr>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4" name="Freeform 821">
              <a:extLst>
                <a:ext uri="{FF2B5EF4-FFF2-40B4-BE49-F238E27FC236}">
                  <a16:creationId xmlns:a16="http://schemas.microsoft.com/office/drawing/2014/main" id="{018139BB-7719-4ED9-81D2-A40EDD6FE037}"/>
                </a:ext>
              </a:extLst>
            </p:cNvPr>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5" name="Freeform 822">
              <a:extLst>
                <a:ext uri="{FF2B5EF4-FFF2-40B4-BE49-F238E27FC236}">
                  <a16:creationId xmlns:a16="http://schemas.microsoft.com/office/drawing/2014/main" id="{4064AEBE-ACF9-455D-8BCC-765A0365F673}"/>
                </a:ext>
              </a:extLst>
            </p:cNvPr>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6" name="Freeform 823">
              <a:extLst>
                <a:ext uri="{FF2B5EF4-FFF2-40B4-BE49-F238E27FC236}">
                  <a16:creationId xmlns:a16="http://schemas.microsoft.com/office/drawing/2014/main" id="{1E3A01D3-B8BC-482C-BD58-CD0F674095EF}"/>
                </a:ext>
              </a:extLst>
            </p:cNvPr>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7" name="Freeform 824">
              <a:extLst>
                <a:ext uri="{FF2B5EF4-FFF2-40B4-BE49-F238E27FC236}">
                  <a16:creationId xmlns:a16="http://schemas.microsoft.com/office/drawing/2014/main" id="{F17F51B5-99D8-4004-AC6B-2466345D5C18}"/>
                </a:ext>
              </a:extLst>
            </p:cNvPr>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8" name="Freeform 825">
              <a:extLst>
                <a:ext uri="{FF2B5EF4-FFF2-40B4-BE49-F238E27FC236}">
                  <a16:creationId xmlns:a16="http://schemas.microsoft.com/office/drawing/2014/main" id="{9770EFD5-5A48-4E84-B249-22BD230CFB32}"/>
                </a:ext>
              </a:extLst>
            </p:cNvPr>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9" name="Freeform 826">
              <a:extLst>
                <a:ext uri="{FF2B5EF4-FFF2-40B4-BE49-F238E27FC236}">
                  <a16:creationId xmlns:a16="http://schemas.microsoft.com/office/drawing/2014/main" id="{ECD7FAD1-B57A-4B67-B568-14C419D1D89B}"/>
                </a:ext>
              </a:extLst>
            </p:cNvPr>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0" name="Freeform 827">
              <a:extLst>
                <a:ext uri="{FF2B5EF4-FFF2-40B4-BE49-F238E27FC236}">
                  <a16:creationId xmlns:a16="http://schemas.microsoft.com/office/drawing/2014/main" id="{37B4A764-8E97-4662-94F2-3CDFB5736B58}"/>
                </a:ext>
              </a:extLst>
            </p:cNvPr>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1" name="Freeform 828">
              <a:extLst>
                <a:ext uri="{FF2B5EF4-FFF2-40B4-BE49-F238E27FC236}">
                  <a16:creationId xmlns:a16="http://schemas.microsoft.com/office/drawing/2014/main" id="{1225F673-FB75-4396-B7C3-4BCE973883D1}"/>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2" name="Freeform 829">
              <a:extLst>
                <a:ext uri="{FF2B5EF4-FFF2-40B4-BE49-F238E27FC236}">
                  <a16:creationId xmlns:a16="http://schemas.microsoft.com/office/drawing/2014/main" id="{AA646600-766F-47E5-A391-88E677661DE2}"/>
                </a:ext>
              </a:extLst>
            </p:cNvPr>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3" name="Freeform 830">
              <a:extLst>
                <a:ext uri="{FF2B5EF4-FFF2-40B4-BE49-F238E27FC236}">
                  <a16:creationId xmlns:a16="http://schemas.microsoft.com/office/drawing/2014/main" id="{76EB8027-325F-487F-B26F-9EE58EB6EAB9}"/>
                </a:ext>
              </a:extLst>
            </p:cNvPr>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4" name="Freeform 831">
              <a:extLst>
                <a:ext uri="{FF2B5EF4-FFF2-40B4-BE49-F238E27FC236}">
                  <a16:creationId xmlns:a16="http://schemas.microsoft.com/office/drawing/2014/main" id="{50397D2E-4B66-451D-B7C3-B7515BCBF708}"/>
                </a:ext>
              </a:extLst>
            </p:cNvPr>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grpSp>
      <p:sp>
        <p:nvSpPr>
          <p:cNvPr id="2" name="Rectangle 1">
            <a:extLst>
              <a:ext uri="{FF2B5EF4-FFF2-40B4-BE49-F238E27FC236}">
                <a16:creationId xmlns:a16="http://schemas.microsoft.com/office/drawing/2014/main" id="{C9279DCD-9687-45A7-A9C9-60F79E60C159}"/>
              </a:ext>
            </a:extLst>
          </p:cNvPr>
          <p:cNvSpPr/>
          <p:nvPr/>
        </p:nvSpPr>
        <p:spPr>
          <a:xfrm>
            <a:off x="3390923" y="3986396"/>
            <a:ext cx="3198927"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Sau khi viết xong, hai HS là 1 cặp sẽ dùng bảng kiểm để tự kiểm tra lẫn nhau. </a:t>
            </a:r>
            <a:endParaRPr kumimoji="0" lang="en-US" sz="2400" b="1" i="1" u="none" strike="noStrike" kern="1200" cap="none" spc="0" normalizeH="0" baseline="0" noProof="0">
              <a:ln>
                <a:noFill/>
              </a:ln>
              <a:solidFill>
                <a:srgbClr val="000000"/>
              </a:solidFill>
              <a:effectLst/>
              <a:uLnTx/>
              <a:uFillTx/>
              <a:latin typeface="Arial Unicode MS"/>
              <a:ea typeface="黑体"/>
              <a:cs typeface="+mn-cs"/>
            </a:endParaRPr>
          </a:p>
        </p:txBody>
      </p:sp>
      <p:sp>
        <p:nvSpPr>
          <p:cNvPr id="3" name="Rectangle 2">
            <a:extLst>
              <a:ext uri="{FF2B5EF4-FFF2-40B4-BE49-F238E27FC236}">
                <a16:creationId xmlns:a16="http://schemas.microsoft.com/office/drawing/2014/main" id="{355581DB-EF7B-42A8-BCD2-596FEDBFD0EE}"/>
              </a:ext>
            </a:extLst>
          </p:cNvPr>
          <p:cNvSpPr/>
          <p:nvPr/>
        </p:nvSpPr>
        <p:spPr>
          <a:xfrm>
            <a:off x="7109820" y="3145272"/>
            <a:ext cx="4598024" cy="279595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37820" algn="l"/>
              </a:tabLst>
              <a:defRPr/>
            </a:pPr>
            <a:r>
              <a:rPr kumimoji="0" lang="vi-VN" sz="24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thào luận, trình bày những gì đã học được từ quá trình viết của bản thân và từ những gì học hỏi được từ bạn về cách kể lại trải nghiệm của bản thân.</a:t>
            </a:r>
            <a:endParaRPr kumimoji="0" lang="en-US" sz="2000" b="1" i="1" u="none" strike="noStrike" kern="1200" cap="none" spc="0" normalizeH="0" baseline="0" noProof="0">
              <a:ln>
                <a:noFill/>
              </a:ln>
              <a:solidFill>
                <a:srgbClr val="000000"/>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520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decel="3600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ppt_x"/>
                                          </p:val>
                                        </p:tav>
                                        <p:tav tm="100000">
                                          <p:val>
                                            <p:strVal val="#ppt_x"/>
                                          </p:val>
                                        </p:tav>
                                      </p:tavLst>
                                    </p:anim>
                                    <p:anim calcmode="lin" valueType="num">
                                      <p:cBhvr additive="base">
                                        <p:cTn id="21" dur="750" fill="hold"/>
                                        <p:tgtEl>
                                          <p:spTgt spid="29"/>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3600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750" fill="hold"/>
                                        <p:tgtEl>
                                          <p:spTgt spid="69"/>
                                        </p:tgtEl>
                                        <p:attrNameLst>
                                          <p:attrName>ppt_x</p:attrName>
                                        </p:attrNameLst>
                                      </p:cBhvr>
                                      <p:tavLst>
                                        <p:tav tm="0">
                                          <p:val>
                                            <p:strVal val="#ppt_x"/>
                                          </p:val>
                                        </p:tav>
                                        <p:tav tm="100000">
                                          <p:val>
                                            <p:strVal val="#ppt_x"/>
                                          </p:val>
                                        </p:tav>
                                      </p:tavLst>
                                    </p:anim>
                                    <p:anim calcmode="lin" valueType="num">
                                      <p:cBhvr additive="base">
                                        <p:cTn id="32" dur="750" fill="hold"/>
                                        <p:tgtEl>
                                          <p:spTgt spid="69"/>
                                        </p:tgtEl>
                                        <p:attrNameLst>
                                          <p:attrName>ppt_y</p:attrName>
                                        </p:attrNameLst>
                                      </p:cBhvr>
                                      <p:tavLst>
                                        <p:tav tm="0">
                                          <p:val>
                                            <p:strVal val="1+#ppt_h/2"/>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710369" y="3990152"/>
            <a:ext cx="5236341"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LUYỆN</a:t>
            </a:r>
            <a:r>
              <a:rPr kumimoji="0" lang="en-US" altLang="zh-CN" sz="5400" b="1" i="0" u="none" strike="noStrike" kern="1200" cap="none" spc="0" normalizeH="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TẬP</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95" name="文本框 94"/>
          <p:cNvSpPr txBox="1"/>
          <p:nvPr/>
        </p:nvSpPr>
        <p:spPr>
          <a:xfrm flipH="1">
            <a:off x="4953040" y="871916"/>
            <a:ext cx="2264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rPr>
              <a:t>03</a:t>
            </a:r>
            <a:endParaRPr kumimoji="0" lang="zh-CN" altLang="en-US"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endParaRPr>
          </a:p>
        </p:txBody>
      </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3674815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2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14" presetClass="entr" presetSubtype="1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randombar(horizontal)">
                                      <p:cBhvr>
                                        <p:cTn id="20" dur="500"/>
                                        <p:tgtEl>
                                          <p:spTgt spid="68"/>
                                        </p:tgtEl>
                                      </p:cBhvr>
                                    </p:animEffect>
                                  </p:childTnLst>
                                </p:cTn>
                              </p:par>
                              <p:par>
                                <p:cTn id="21" presetID="14" presetClass="entr" presetSubtype="1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310175" y="4020172"/>
            <a:ext cx="5990519"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KHỞI</a:t>
            </a:r>
            <a:r>
              <a:rPr kumimoji="0" lang="en-US" altLang="zh-CN" sz="4800" b="1" i="0" u="none" strike="noStrike" kern="1200" cap="none" spc="0" normalizeH="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ĐỘNG</a:t>
            </a:r>
            <a:endParaRPr kumimoji="0" lang="zh-CN" alt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95" name="文本框 94"/>
          <p:cNvSpPr txBox="1"/>
          <p:nvPr/>
        </p:nvSpPr>
        <p:spPr>
          <a:xfrm flipH="1">
            <a:off x="4953040" y="871916"/>
            <a:ext cx="2264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rPr>
              <a:t>01</a:t>
            </a:r>
            <a:endParaRPr kumimoji="0" lang="zh-CN" altLang="en-US"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endParaRPr>
          </a:p>
        </p:txBody>
      </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2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14" presetClass="entr" presetSubtype="1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randombar(horizontal)">
                                      <p:cBhvr>
                                        <p:cTn id="20" dur="500"/>
                                        <p:tgtEl>
                                          <p:spTgt spid="68"/>
                                        </p:tgtEl>
                                      </p:cBhvr>
                                    </p:animEffect>
                                  </p:childTnLst>
                                </p:cTn>
                              </p:par>
                              <p:par>
                                <p:cTn id="21" presetID="14" presetClass="entr" presetSubtype="1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555876" y="1997673"/>
            <a:ext cx="613616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Chọn nội dung cuộc họp/ thảo luận khác để viết biên bản</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04817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94149" y="272839"/>
            <a:ext cx="1247331" cy="1621087"/>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3953" y="2027951"/>
            <a:ext cx="1837722" cy="1300440"/>
          </a:xfrm>
          <a:prstGeom prst="rect">
            <a:avLst/>
          </a:prstGeom>
        </p:spPr>
      </p:pic>
      <p:grpSp>
        <p:nvGrpSpPr>
          <p:cNvPr id="12" name="组合 2">
            <a:extLst>
              <a:ext uri="{FF2B5EF4-FFF2-40B4-BE49-F238E27FC236}">
                <a16:creationId xmlns:a16="http://schemas.microsoft.com/office/drawing/2014/main" id="{A9E0867F-8F29-4E00-B435-BA978145D5BB}"/>
              </a:ext>
            </a:extLst>
          </p:cNvPr>
          <p:cNvGrpSpPr/>
          <p:nvPr/>
        </p:nvGrpSpPr>
        <p:grpSpPr>
          <a:xfrm>
            <a:off x="1712814" y="527711"/>
            <a:ext cx="6965448" cy="503056"/>
            <a:chOff x="2453503" y="5381090"/>
            <a:chExt cx="6965448" cy="503056"/>
          </a:xfrm>
        </p:grpSpPr>
        <p:sp>
          <p:nvSpPr>
            <p:cNvPr id="13" name="Freeform 34">
              <a:extLst>
                <a:ext uri="{FF2B5EF4-FFF2-40B4-BE49-F238E27FC236}">
                  <a16:creationId xmlns:a16="http://schemas.microsoft.com/office/drawing/2014/main" id="{45142FC3-DF4B-478E-AD98-839708B103DE}"/>
                </a:ext>
              </a:extLst>
            </p:cNvPr>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14" name="任意多边形 98">
              <a:extLst>
                <a:ext uri="{FF2B5EF4-FFF2-40B4-BE49-F238E27FC236}">
                  <a16:creationId xmlns:a16="http://schemas.microsoft.com/office/drawing/2014/main" id="{87735227-AE59-4F4F-B4D4-1F93D2478687}"/>
                </a:ext>
              </a:extLst>
            </p:cNvPr>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5" name="任意多边形 99">
              <a:extLst>
                <a:ext uri="{FF2B5EF4-FFF2-40B4-BE49-F238E27FC236}">
                  <a16:creationId xmlns:a16="http://schemas.microsoft.com/office/drawing/2014/main" id="{28A9E23E-3093-427E-8EFC-5F2DC6DB5FDB}"/>
                </a:ext>
              </a:extLst>
            </p:cNvPr>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sp>
        <p:nvSpPr>
          <p:cNvPr id="66" name="文本框 17">
            <a:extLst>
              <a:ext uri="{FF2B5EF4-FFF2-40B4-BE49-F238E27FC236}">
                <a16:creationId xmlns:a16="http://schemas.microsoft.com/office/drawing/2014/main" id="{8A8F9813-F81F-4398-B835-6BBE4B3DC2A6}"/>
              </a:ext>
            </a:extLst>
          </p:cNvPr>
          <p:cNvSpPr txBox="1"/>
          <p:nvPr/>
        </p:nvSpPr>
        <p:spPr>
          <a:xfrm>
            <a:off x="2833732" y="107325"/>
            <a:ext cx="760774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 kiểm </a:t>
            </a:r>
            <a:r>
              <a:rPr kumimoji="0" lang="en-US" alt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vi-VN" alt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viết một biên bản</a:t>
            </a:r>
            <a:endParaRPr kumimoji="0" lang="en-US" altLang="en-US" sz="2000" b="0" i="0" u="none" strike="noStrike" kern="1200" cap="none" spc="0" normalizeH="0" baseline="0" noProof="0">
              <a:ln>
                <a:noFill/>
              </a:ln>
              <a:solidFill>
                <a:srgbClr val="002060"/>
              </a:solidFill>
              <a:effectLst/>
              <a:uLnTx/>
              <a:uFillTx/>
              <a:latin typeface="Arial Unicode MS"/>
              <a:ea typeface="黑体"/>
              <a:cs typeface="+mn-cs"/>
            </a:endParaRPr>
          </a:p>
        </p:txBody>
      </p:sp>
      <p:graphicFrame>
        <p:nvGraphicFramePr>
          <p:cNvPr id="2" name="Table 1">
            <a:extLst>
              <a:ext uri="{FF2B5EF4-FFF2-40B4-BE49-F238E27FC236}">
                <a16:creationId xmlns:a16="http://schemas.microsoft.com/office/drawing/2014/main" id="{10BF7C22-3FEE-4834-933E-5EC2CF994AF9}"/>
              </a:ext>
            </a:extLst>
          </p:cNvPr>
          <p:cNvGraphicFramePr>
            <a:graphicFrameLocks noGrp="1"/>
          </p:cNvGraphicFramePr>
          <p:nvPr/>
        </p:nvGraphicFramePr>
        <p:xfrm>
          <a:off x="540673" y="988863"/>
          <a:ext cx="10857374" cy="5859186"/>
        </p:xfrm>
        <a:graphic>
          <a:graphicData uri="http://schemas.openxmlformats.org/drawingml/2006/table">
            <a:tbl>
              <a:tblPr>
                <a:tableStyleId>{775DCB02-9BB8-47FD-8907-85C794F793BA}</a:tableStyleId>
              </a:tblPr>
              <a:tblGrid>
                <a:gridCol w="9450767">
                  <a:extLst>
                    <a:ext uri="{9D8B030D-6E8A-4147-A177-3AD203B41FA5}">
                      <a16:colId xmlns:a16="http://schemas.microsoft.com/office/drawing/2014/main" val="2428259214"/>
                    </a:ext>
                  </a:extLst>
                </a:gridCol>
                <a:gridCol w="1406607">
                  <a:extLst>
                    <a:ext uri="{9D8B030D-6E8A-4147-A177-3AD203B41FA5}">
                      <a16:colId xmlns:a16="http://schemas.microsoft.com/office/drawing/2014/main" val="3078318461"/>
                    </a:ext>
                  </a:extLst>
                </a:gridCol>
              </a:tblGrid>
              <a:tr h="735033">
                <a:tc>
                  <a:txBody>
                    <a:bodyPr/>
                    <a:lstStyle/>
                    <a:p>
                      <a:pPr algn="ctr">
                        <a:lnSpc>
                          <a:spcPct val="150000"/>
                        </a:lnSpc>
                        <a:spcAft>
                          <a:spcPts val="0"/>
                        </a:spcAft>
                      </a:pPr>
                      <a:r>
                        <a:rPr lang="vi-VN" sz="2400" b="1">
                          <a:solidFill>
                            <a:srgbClr val="002060"/>
                          </a:solidFill>
                          <a:effectLst/>
                          <a:latin typeface="Times New Roman" panose="02020603050405020304" pitchFamily="18" charset="0"/>
                          <a:cs typeface="Times New Roman" panose="02020603050405020304" pitchFamily="18" charset="0"/>
                        </a:rPr>
                        <a:t>Nội dung kiểm tra</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gn="ctr">
                        <a:lnSpc>
                          <a:spcPct val="150000"/>
                        </a:lnSpc>
                        <a:spcAft>
                          <a:spcPts val="0"/>
                        </a:spcAft>
                      </a:pPr>
                      <a:r>
                        <a:rPr lang="vi-VN" sz="2400" b="1">
                          <a:solidFill>
                            <a:srgbClr val="002060"/>
                          </a:solidFill>
                          <a:effectLst/>
                          <a:latin typeface="Times New Roman" panose="02020603050405020304" pitchFamily="18" charset="0"/>
                          <a:cs typeface="Times New Roman" panose="02020603050405020304" pitchFamily="18" charset="0"/>
                        </a:rPr>
                        <a:t>Đạt/chưa đạt</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4286336428"/>
                  </a:ext>
                </a:extLst>
              </a:tr>
              <a:tr h="735033">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Biên bàn đủ ba phần: phần đầu, phần chinh, phần cuối.</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3251269077"/>
                  </a:ext>
                </a:extLst>
              </a:tr>
              <a:tr h="735033">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Phần đầu trình bày rõ thời gian, địa điềm, thành phần tham dự.</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265804627"/>
                  </a:ext>
                </a:extLst>
              </a:tr>
              <a:tr h="993364">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phần chính ghi lần lượt các ý kiến phát biểu của từng người theo đứng trình tự diễn ra.</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rowSpan="2">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202240028"/>
                  </a:ext>
                </a:extLst>
              </a:tr>
              <a:tr h="865524">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Phần cuối ghi rõ thời gian kết thúc cuộc họp, họ tên, chữ ki của thư kí và chủ toạ.</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12156653"/>
                  </a:ext>
                </a:extLst>
              </a:tr>
              <a:tr h="993364">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Ngôn ngữ của biên bàn chính xác, ngắn gọn, không làm cho người đọc hiểu nhầm ý người nói.</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2800083574"/>
                  </a:ext>
                </a:extLst>
              </a:tr>
            </a:tbl>
          </a:graphicData>
        </a:graphic>
      </p:graphicFrame>
    </p:spTree>
    <p:extLst>
      <p:ext uri="{BB962C8B-B14F-4D97-AF65-F5344CB8AC3E}">
        <p14:creationId xmlns:p14="http://schemas.microsoft.com/office/powerpoint/2010/main" val="2864256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childTnLst>
                          </p:cTn>
                        </p:par>
                        <p:par>
                          <p:cTn id="50" fill="hold">
                            <p:stCondLst>
                              <p:cond delay="10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66"/>
                                        </p:tgtEl>
                                        <p:attrNameLst>
                                          <p:attrName>style.visibility</p:attrName>
                                        </p:attrNameLst>
                                      </p:cBhvr>
                                      <p:to>
                                        <p:strVal val="visible"/>
                                      </p:to>
                                    </p:set>
                                    <p:anim by="(-#ppt_w*2)" calcmode="lin" valueType="num">
                                      <p:cBhvr rctx="PPT">
                                        <p:cTn id="53" dur="500" autoRev="1" fill="hold">
                                          <p:stCondLst>
                                            <p:cond delay="0"/>
                                          </p:stCondLst>
                                        </p:cTn>
                                        <p:tgtEl>
                                          <p:spTgt spid="66"/>
                                        </p:tgtEl>
                                        <p:attrNameLst>
                                          <p:attrName>ppt_w</p:attrName>
                                        </p:attrNameLst>
                                      </p:cBhvr>
                                    </p:anim>
                                    <p:anim by="(#ppt_w*0.50)" calcmode="lin" valueType="num">
                                      <p:cBhvr>
                                        <p:cTn id="54" dur="500" decel="50000" autoRev="1" fill="hold">
                                          <p:stCondLst>
                                            <p:cond delay="0"/>
                                          </p:stCondLst>
                                        </p:cTn>
                                        <p:tgtEl>
                                          <p:spTgt spid="66"/>
                                        </p:tgtEl>
                                        <p:attrNameLst>
                                          <p:attrName>ppt_x</p:attrName>
                                        </p:attrNameLst>
                                      </p:cBhvr>
                                    </p:anim>
                                    <p:anim from="(-#ppt_h/2)" to="(#ppt_y)" calcmode="lin" valueType="num">
                                      <p:cBhvr>
                                        <p:cTn id="55" dur="1000" fill="hold">
                                          <p:stCondLst>
                                            <p:cond delay="0"/>
                                          </p:stCondLst>
                                        </p:cTn>
                                        <p:tgtEl>
                                          <p:spTgt spid="66"/>
                                        </p:tgtEl>
                                        <p:attrNameLst>
                                          <p:attrName>ppt_y</p:attrName>
                                        </p:attrNameLst>
                                      </p:cBhvr>
                                    </p:anim>
                                    <p:animRot by="21600000">
                                      <p:cBhvr>
                                        <p:cTn id="56" dur="1000" fill="hold">
                                          <p:stCondLst>
                                            <p:cond delay="0"/>
                                          </p:stCondLst>
                                        </p:cTn>
                                        <p:tgtEl>
                                          <p:spTgt spid="6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1975243" y="1239586"/>
            <a:ext cx="6726541" cy="3865479"/>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894013" y="2674079"/>
            <a:ext cx="48889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PHẦN</a:t>
            </a:r>
            <a:r>
              <a:rPr kumimoji="0" lang="en-US" sz="3600" b="1" i="1"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THI TÀI NĂNG</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29803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3200"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vi-VN" sz="3200"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Biên </a:t>
            </a:r>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 là loại </a:t>
            </a:r>
            <a:r>
              <a:rPr lang="en-US" sz="3200"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 ngắn gọn, trung thực, chính xác, đẩy đủ những sự việc đã xảy ra hoặc đang xảy ra.</a:t>
            </a:r>
            <a:endParaRPr lang="en-US" sz="3200" b="1">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Giấy</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biên nhận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Hồ</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sơ lưu trữ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Biên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lai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bản ghi chép</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56208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2. Yêu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cầu nội dung biên bản phải </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D. ngắn gọn, trung thực, chính xác, đẩy đủ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chuẩn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xác</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ngắn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gọn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đáp</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ứng yêu cầu</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3259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3. Đâu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là tên của một biên bảnb</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Biên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lai thu tiền.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Kể</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lại một truyện cổ tích.</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C.Biên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bản ghi lại một hành vi cụ thể.</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Chiếc</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lá cuối cùng.</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42453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4. Yêu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cầu về hình thức</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ghi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chép trung thực</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nội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dung rõ ràng</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trình</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bày chính xác mục đích</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quốc</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hiệu, tiêu ngữ</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60992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5. Nội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dung ghi chép phải có</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Quốc</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hiệu, tiêu ngữ</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trọng</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tâm, trọng điểm</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Tên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văn bản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thời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gian, địa điểm</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4961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 6. Kết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thúc biên bản cần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kumimoji="0" lang="en-US" sz="3600" b="0" i="0" u="none" strike="noStrike" kern="120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D. </a:t>
            </a:r>
            <a:r>
              <a:rPr lang="vi-VN" sz="3600">
                <a:solidFill>
                  <a:srgbClr val="FFFFFF"/>
                </a:solidFill>
                <a:latin typeface="Times New Roman" panose="02020603050405020304" pitchFamily="18" charset="0"/>
                <a:cs typeface="Times New Roman" panose="02020603050405020304" pitchFamily="18" charset="0"/>
              </a:rPr>
              <a:t>ghi thời gian cụ thể, chữ kí của thư kí và chủ toạ</a:t>
            </a:r>
            <a:endParaRPr kumimoji="0" lang="en-US" sz="36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Ghi tên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biên bản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Thư</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kí kí tên.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Ghi thời</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gian bắt đầu cuộc họp.</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5893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7. Biên bản gồm mấy phần?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6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4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5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3</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039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1509870" y="4025248"/>
            <a:ext cx="8960378"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HÌNH</a:t>
            </a:r>
            <a:r>
              <a:rPr kumimoji="0" lang="en-US" altLang="zh-CN" sz="4800" b="1" i="0" u="none" strike="noStrike" kern="1200" cap="none" spc="0" normalizeH="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THÀNH KIẾN THỨC</a:t>
            </a:r>
            <a:endParaRPr kumimoji="0" lang="zh-CN" alt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95" name="文本框 94"/>
          <p:cNvSpPr txBox="1"/>
          <p:nvPr/>
        </p:nvSpPr>
        <p:spPr>
          <a:xfrm flipH="1">
            <a:off x="4953040" y="871916"/>
            <a:ext cx="2264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rPr>
              <a:t>02</a:t>
            </a:r>
            <a:endParaRPr kumimoji="0" lang="zh-CN" altLang="en-US"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endParaRPr>
          </a:p>
        </p:txBody>
      </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4198351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2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14" presetClass="entr" presetSubtype="1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randombar(horizontal)">
                                      <p:cBhvr>
                                        <p:cTn id="20" dur="500"/>
                                        <p:tgtEl>
                                          <p:spTgt spid="68"/>
                                        </p:tgtEl>
                                      </p:cBhvr>
                                    </p:animEffect>
                                  </p:childTnLst>
                                </p:cTn>
                              </p:par>
                              <p:par>
                                <p:cTn id="21" presetID="14" presetClass="entr" presetSubtype="1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8. Một biên bản cần đảm bảo yếu tố gì về mặt nội dung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Tất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cả đều đúng.</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B. Nêu đầy đủ diễn biến của sự việc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 Bảo đảm tính xác thực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A. Ghi chép đầy đủ ngắn gọn về sự việc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9245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9. Yêu cầu nào không phù hợp với biên bản?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D. Lời văn ngắn gọn, chính xác</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B. Số liệu, sự kiện chính xác, cụ thể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 Có thể sử dụng các biện pháp tu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A. Ghi chép sự việc trung thực, đầy đủ, khách quan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81189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10. Ý nào sau đây không thuộc yêu cầu về hình thức của biên bản?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D. Có đánh số cụ thể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B. Có đầy đủ các phần, mục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 Có đầy đủ bố cục 3 phần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A. Viết đúng mẫu quy định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28777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822167" y="3827802"/>
            <a:ext cx="4470154"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VẬN DỤNG</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694480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14" presetClass="entr" presetSubtype="1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555876" y="1997673"/>
            <a:ext cx="6136168"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Sưu</a:t>
            </a:r>
            <a:r>
              <a:rPr kumimoji="0" lang="en-US" sz="3600" b="1" i="1"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tầm các biên bản cùng nội dung. Phân tích, đánh giá các biển bản đã đạt yêu cầu chưa, rút kinh nghiệm cho bản thân.</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19116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4"/>
          <p:cNvSpPr txBox="1"/>
          <p:nvPr/>
        </p:nvSpPr>
        <p:spPr>
          <a:xfrm flipH="1">
            <a:off x="2831638" y="156754"/>
            <a:ext cx="8075847"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5400" b="1" smtClean="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rPr>
              <a:t>HƯỚNG DẪN TỰ HỌC</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033F6711-1E2F-4E0F-B4DB-8B26A897542C}"/>
              </a:ext>
            </a:extLst>
          </p:cNvPr>
          <p:cNvSpPr/>
          <p:nvPr/>
        </p:nvSpPr>
        <p:spPr>
          <a:xfrm>
            <a:off x="1889670" y="1240027"/>
            <a:ext cx="613616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smtClean="0">
                <a:solidFill>
                  <a:srgbClr val="002060"/>
                </a:solidFill>
                <a:latin typeface="Times New Roman" panose="02020603050405020304" pitchFamily="18" charset="0"/>
                <a:cs typeface="Times New Roman" panose="02020603050405020304" pitchFamily="18" charset="0"/>
              </a:rPr>
              <a:t>* Bài cũ: Hoàn thành các nội dung đã học.     </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033F6711-1E2F-4E0F-B4DB-8B26A897542C}"/>
              </a:ext>
            </a:extLst>
          </p:cNvPr>
          <p:cNvSpPr/>
          <p:nvPr/>
        </p:nvSpPr>
        <p:spPr>
          <a:xfrm>
            <a:off x="2007235" y="2755318"/>
            <a:ext cx="613616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smtClean="0">
                <a:solidFill>
                  <a:srgbClr val="002060"/>
                </a:solidFill>
                <a:latin typeface="Times New Roman" panose="02020603050405020304" pitchFamily="18" charset="0"/>
                <a:cs typeface="Times New Roman" panose="02020603050405020304" pitchFamily="18" charset="0"/>
              </a:rPr>
              <a:t>* Bài mới: Tóm tắt nội dung trình bày của người khác.     </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74730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288839" y="3706548"/>
            <a:ext cx="5703310" cy="175432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smtClean="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Chúc các em học thật tốt nhé!</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3305369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14" presetClass="entr" presetSubtype="1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992144"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Tìm </a:t>
            </a: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hiểu tri thức về </a:t>
            </a:r>
            <a:r>
              <a:rPr kumimoji="0" lang="en-US" altLang="zh-CN" sz="4800" b="1" i="0" u="none" strike="noStrike" kern="1200" cap="none" spc="0" normalizeH="0" baseline="0" noProof="0" smtClean="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biên </a:t>
            </a: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bản</a:t>
            </a:r>
            <a:endParaRPr kumimoji="0" lang="zh-CN" altLang="en-US" sz="4800" b="1" i="0" u="none" strike="noStrike" kern="1200" cap="none" spc="0" normalizeH="0" baseline="0" noProof="0" dirty="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23410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216079" y="127924"/>
            <a:ext cx="1375396" cy="2400657"/>
            <a:chOff x="3196603" y="3372199"/>
            <a:chExt cx="1311951" cy="1836838"/>
          </a:xfrm>
        </p:grpSpPr>
        <p:sp>
          <p:nvSpPr>
            <p:cNvPr id="89"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90" name="文本框 89"/>
            <p:cNvSpPr txBox="1"/>
            <p:nvPr/>
          </p:nvSpPr>
          <p:spPr>
            <a:xfrm rot="16200000">
              <a:off x="2912553" y="3709901"/>
              <a:ext cx="1836838" cy="116143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Hoạt động cá nhân</a:t>
              </a:r>
              <a:endParaRPr kumimoji="0" lang="zh-CN"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grpSp>
      <p:grpSp>
        <p:nvGrpSpPr>
          <p:cNvPr id="210" name="组合 209">
            <a:extLst>
              <a:ext uri="{FF2B5EF4-FFF2-40B4-BE49-F238E27FC236}">
                <a16:creationId xmlns:a16="http://schemas.microsoft.com/office/drawing/2014/main" id="{181879E9-AAB1-4B9D-BA06-A24825B6F1CF}"/>
              </a:ext>
            </a:extLst>
          </p:cNvPr>
          <p:cNvGrpSpPr/>
          <p:nvPr/>
        </p:nvGrpSpPr>
        <p:grpSpPr>
          <a:xfrm>
            <a:off x="982958" y="-177332"/>
            <a:ext cx="3179539" cy="5832730"/>
            <a:chOff x="4699681" y="-47625"/>
            <a:chExt cx="2694359" cy="5098596"/>
          </a:xfrm>
        </p:grpSpPr>
        <p:sp>
          <p:nvSpPr>
            <p:cNvPr id="211" name="Freeform 24">
              <a:extLst>
                <a:ext uri="{FF2B5EF4-FFF2-40B4-BE49-F238E27FC236}">
                  <a16:creationId xmlns:a16="http://schemas.microsoft.com/office/drawing/2014/main" id="{4521906B-985D-49A0-A8F0-FFF5E868E37B}"/>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2" name="Freeform 25">
              <a:extLst>
                <a:ext uri="{FF2B5EF4-FFF2-40B4-BE49-F238E27FC236}">
                  <a16:creationId xmlns:a16="http://schemas.microsoft.com/office/drawing/2014/main" id="{91E414D9-F56E-41BB-AA46-8C8C46A0C642}"/>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13" name="组合 212">
              <a:extLst>
                <a:ext uri="{FF2B5EF4-FFF2-40B4-BE49-F238E27FC236}">
                  <a16:creationId xmlns:a16="http://schemas.microsoft.com/office/drawing/2014/main" id="{DEB9BA7B-2811-43F7-A033-2A40CE5D5FE1}"/>
                </a:ext>
              </a:extLst>
            </p:cNvPr>
            <p:cNvGrpSpPr/>
            <p:nvPr/>
          </p:nvGrpSpPr>
          <p:grpSpPr>
            <a:xfrm>
              <a:off x="4699681" y="-47625"/>
              <a:ext cx="2596018" cy="5098596"/>
              <a:chOff x="2928938" y="-120650"/>
              <a:chExt cx="2946400" cy="6084888"/>
            </a:xfrm>
          </p:grpSpPr>
          <p:sp>
            <p:nvSpPr>
              <p:cNvPr id="214" name="Freeform 5">
                <a:extLst>
                  <a:ext uri="{FF2B5EF4-FFF2-40B4-BE49-F238E27FC236}">
                    <a16:creationId xmlns:a16="http://schemas.microsoft.com/office/drawing/2014/main" id="{D73A4273-5258-4D21-9525-AD75685ED60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15" name="Freeform 6">
                <a:extLst>
                  <a:ext uri="{FF2B5EF4-FFF2-40B4-BE49-F238E27FC236}">
                    <a16:creationId xmlns:a16="http://schemas.microsoft.com/office/drawing/2014/main" id="{38917D61-4260-4515-A461-06739DCEB368}"/>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6" name="Freeform 7">
                <a:extLst>
                  <a:ext uri="{FF2B5EF4-FFF2-40B4-BE49-F238E27FC236}">
                    <a16:creationId xmlns:a16="http://schemas.microsoft.com/office/drawing/2014/main" id="{D6C18578-3EBC-4FE0-9CC5-3187C6AE97E8}"/>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7" name="Freeform 8">
                <a:extLst>
                  <a:ext uri="{FF2B5EF4-FFF2-40B4-BE49-F238E27FC236}">
                    <a16:creationId xmlns:a16="http://schemas.microsoft.com/office/drawing/2014/main" id="{4BF3358E-DA10-4C62-B92E-48DE14D6C093}"/>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8" name="Freeform 9">
                <a:extLst>
                  <a:ext uri="{FF2B5EF4-FFF2-40B4-BE49-F238E27FC236}">
                    <a16:creationId xmlns:a16="http://schemas.microsoft.com/office/drawing/2014/main" id="{4C40038E-0A07-4A9B-B435-BFF40E433ECE}"/>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9" name="Freeform 10">
                <a:extLst>
                  <a:ext uri="{FF2B5EF4-FFF2-40B4-BE49-F238E27FC236}">
                    <a16:creationId xmlns:a16="http://schemas.microsoft.com/office/drawing/2014/main" id="{117EEB6A-AA5C-43BA-AAC8-B330FB98BD9B}"/>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0" name="Freeform 11">
                <a:extLst>
                  <a:ext uri="{FF2B5EF4-FFF2-40B4-BE49-F238E27FC236}">
                    <a16:creationId xmlns:a16="http://schemas.microsoft.com/office/drawing/2014/main" id="{7470A6CD-8F10-41CE-9005-4165776866B1}"/>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1" name="Freeform 12">
                <a:extLst>
                  <a:ext uri="{FF2B5EF4-FFF2-40B4-BE49-F238E27FC236}">
                    <a16:creationId xmlns:a16="http://schemas.microsoft.com/office/drawing/2014/main" id="{57926D3A-9926-451C-A6CC-537EE3A7A5BD}"/>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2" name="Freeform 13">
                <a:extLst>
                  <a:ext uri="{FF2B5EF4-FFF2-40B4-BE49-F238E27FC236}">
                    <a16:creationId xmlns:a16="http://schemas.microsoft.com/office/drawing/2014/main" id="{1A2A1EF5-684A-4FF1-9083-C4A3AFED9765}"/>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3" name="Freeform 14">
                <a:extLst>
                  <a:ext uri="{FF2B5EF4-FFF2-40B4-BE49-F238E27FC236}">
                    <a16:creationId xmlns:a16="http://schemas.microsoft.com/office/drawing/2014/main" id="{B2D3F3E6-4D9B-45E5-9ABC-97CAF954EEED}"/>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4" name="Freeform 15">
                <a:extLst>
                  <a:ext uri="{FF2B5EF4-FFF2-40B4-BE49-F238E27FC236}">
                    <a16:creationId xmlns:a16="http://schemas.microsoft.com/office/drawing/2014/main" id="{B87F1000-9B7D-4F0E-AB4F-CC5B78CA100D}"/>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5" name="Freeform 16">
                <a:extLst>
                  <a:ext uri="{FF2B5EF4-FFF2-40B4-BE49-F238E27FC236}">
                    <a16:creationId xmlns:a16="http://schemas.microsoft.com/office/drawing/2014/main" id="{CFBA3224-55BC-4D15-A215-C37C904492AE}"/>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6" name="Freeform 17">
                <a:extLst>
                  <a:ext uri="{FF2B5EF4-FFF2-40B4-BE49-F238E27FC236}">
                    <a16:creationId xmlns:a16="http://schemas.microsoft.com/office/drawing/2014/main" id="{1DEBFCE2-9D77-49CD-8E3C-48D8BC58510F}"/>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7" name="Freeform 18">
                <a:extLst>
                  <a:ext uri="{FF2B5EF4-FFF2-40B4-BE49-F238E27FC236}">
                    <a16:creationId xmlns:a16="http://schemas.microsoft.com/office/drawing/2014/main" id="{832FF306-1AC7-4503-870B-CD2D7125B690}"/>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8" name="Freeform 19">
                <a:extLst>
                  <a:ext uri="{FF2B5EF4-FFF2-40B4-BE49-F238E27FC236}">
                    <a16:creationId xmlns:a16="http://schemas.microsoft.com/office/drawing/2014/main" id="{59A964D0-576F-4BC0-A17E-D9FB21E50A4F}"/>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9" name="Freeform 20">
                <a:extLst>
                  <a:ext uri="{FF2B5EF4-FFF2-40B4-BE49-F238E27FC236}">
                    <a16:creationId xmlns:a16="http://schemas.microsoft.com/office/drawing/2014/main" id="{551DEEE1-DC0C-40AD-A0F6-710306FF7114}"/>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0" name="Freeform 21">
                <a:extLst>
                  <a:ext uri="{FF2B5EF4-FFF2-40B4-BE49-F238E27FC236}">
                    <a16:creationId xmlns:a16="http://schemas.microsoft.com/office/drawing/2014/main" id="{1DF70AAF-EC3C-49FF-B8AE-86F2146BB1FC}"/>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1" name="Freeform 22">
                <a:extLst>
                  <a:ext uri="{FF2B5EF4-FFF2-40B4-BE49-F238E27FC236}">
                    <a16:creationId xmlns:a16="http://schemas.microsoft.com/office/drawing/2014/main" id="{BCE9392D-E628-4EE7-B953-1940002769B6}"/>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2" name="Freeform 23">
                <a:extLst>
                  <a:ext uri="{FF2B5EF4-FFF2-40B4-BE49-F238E27FC236}">
                    <a16:creationId xmlns:a16="http://schemas.microsoft.com/office/drawing/2014/main" id="{65E15630-F995-4EE5-B75C-5A0DCB202DE3}"/>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3" name="Freeform 26">
                <a:extLst>
                  <a:ext uri="{FF2B5EF4-FFF2-40B4-BE49-F238E27FC236}">
                    <a16:creationId xmlns:a16="http://schemas.microsoft.com/office/drawing/2014/main" id="{43EB015D-D949-40A7-9EB8-7A18D7E06349}"/>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4" name="Freeform 27">
                <a:extLst>
                  <a:ext uri="{FF2B5EF4-FFF2-40B4-BE49-F238E27FC236}">
                    <a16:creationId xmlns:a16="http://schemas.microsoft.com/office/drawing/2014/main" id="{1796E877-B06A-493C-83B3-9ED27E72ED0A}"/>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5" name="Freeform 28">
                <a:extLst>
                  <a:ext uri="{FF2B5EF4-FFF2-40B4-BE49-F238E27FC236}">
                    <a16:creationId xmlns:a16="http://schemas.microsoft.com/office/drawing/2014/main" id="{9BB9BC31-CAEB-4BEA-94B5-7B6E1705E23B}"/>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6" name="Freeform 29">
                <a:extLst>
                  <a:ext uri="{FF2B5EF4-FFF2-40B4-BE49-F238E27FC236}">
                    <a16:creationId xmlns:a16="http://schemas.microsoft.com/office/drawing/2014/main" id="{BFB74D14-2894-4FFE-BCBA-F450C9FB1E98}"/>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7" name="Freeform 30">
                <a:extLst>
                  <a:ext uri="{FF2B5EF4-FFF2-40B4-BE49-F238E27FC236}">
                    <a16:creationId xmlns:a16="http://schemas.microsoft.com/office/drawing/2014/main" id="{D02FD1F0-2396-4139-8D18-59E9C1729E8B}"/>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8" name="Freeform 31">
                <a:extLst>
                  <a:ext uri="{FF2B5EF4-FFF2-40B4-BE49-F238E27FC236}">
                    <a16:creationId xmlns:a16="http://schemas.microsoft.com/office/drawing/2014/main" id="{7BB1DAC2-F034-437A-98F5-9D417B3F80FC}"/>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9" name="Freeform 32">
                <a:extLst>
                  <a:ext uri="{FF2B5EF4-FFF2-40B4-BE49-F238E27FC236}">
                    <a16:creationId xmlns:a16="http://schemas.microsoft.com/office/drawing/2014/main" id="{E1E42017-B8FE-430D-9B80-6D66F39054CD}"/>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0" name="Freeform 33">
                <a:extLst>
                  <a:ext uri="{FF2B5EF4-FFF2-40B4-BE49-F238E27FC236}">
                    <a16:creationId xmlns:a16="http://schemas.microsoft.com/office/drawing/2014/main" id="{AA4E3F93-FEDF-46A7-9168-E3ED688CF5EB}"/>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1" name="Freeform 34">
                <a:extLst>
                  <a:ext uri="{FF2B5EF4-FFF2-40B4-BE49-F238E27FC236}">
                    <a16:creationId xmlns:a16="http://schemas.microsoft.com/office/drawing/2014/main" id="{9C076CE3-53A5-4DC0-8045-A2C1350A41BB}"/>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2" name="Freeform 35">
                <a:extLst>
                  <a:ext uri="{FF2B5EF4-FFF2-40B4-BE49-F238E27FC236}">
                    <a16:creationId xmlns:a16="http://schemas.microsoft.com/office/drawing/2014/main" id="{91A7014D-85CB-43FC-9E8A-D1D211F834EC}"/>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3" name="Freeform 36">
                <a:extLst>
                  <a:ext uri="{FF2B5EF4-FFF2-40B4-BE49-F238E27FC236}">
                    <a16:creationId xmlns:a16="http://schemas.microsoft.com/office/drawing/2014/main" id="{A16FC71B-423D-4B9E-B701-3BF4C52E56B2}"/>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4" name="Freeform 37">
                <a:extLst>
                  <a:ext uri="{FF2B5EF4-FFF2-40B4-BE49-F238E27FC236}">
                    <a16:creationId xmlns:a16="http://schemas.microsoft.com/office/drawing/2014/main" id="{5F0F4FFD-A30D-4C0E-B6A6-C6E75FD2E574}"/>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5" name="Freeform 38">
                <a:extLst>
                  <a:ext uri="{FF2B5EF4-FFF2-40B4-BE49-F238E27FC236}">
                    <a16:creationId xmlns:a16="http://schemas.microsoft.com/office/drawing/2014/main" id="{2FB03963-8D63-420E-B4A9-1EF723E190A8}"/>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6" name="Freeform 39">
                <a:extLst>
                  <a:ext uri="{FF2B5EF4-FFF2-40B4-BE49-F238E27FC236}">
                    <a16:creationId xmlns:a16="http://schemas.microsoft.com/office/drawing/2014/main" id="{4EA065E5-8BFD-4386-8B4A-BC5900B2D186}"/>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7" name="Freeform 40">
                <a:extLst>
                  <a:ext uri="{FF2B5EF4-FFF2-40B4-BE49-F238E27FC236}">
                    <a16:creationId xmlns:a16="http://schemas.microsoft.com/office/drawing/2014/main" id="{83C4400E-7AB2-45DE-AD5A-FD95B7CC85B1}"/>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8" name="Freeform 41">
                <a:extLst>
                  <a:ext uri="{FF2B5EF4-FFF2-40B4-BE49-F238E27FC236}">
                    <a16:creationId xmlns:a16="http://schemas.microsoft.com/office/drawing/2014/main" id="{963E62F5-3219-499C-BFEF-F3C4F1D1E747}"/>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9" name="Freeform 42">
                <a:extLst>
                  <a:ext uri="{FF2B5EF4-FFF2-40B4-BE49-F238E27FC236}">
                    <a16:creationId xmlns:a16="http://schemas.microsoft.com/office/drawing/2014/main" id="{B64CC784-1B4F-4C57-880D-EB3DA42664D6}"/>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0" name="Freeform 43">
                <a:extLst>
                  <a:ext uri="{FF2B5EF4-FFF2-40B4-BE49-F238E27FC236}">
                    <a16:creationId xmlns:a16="http://schemas.microsoft.com/office/drawing/2014/main" id="{89775FB9-A23D-4142-A819-9E00F45CB7A8}"/>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1" name="Freeform 44">
                <a:extLst>
                  <a:ext uri="{FF2B5EF4-FFF2-40B4-BE49-F238E27FC236}">
                    <a16:creationId xmlns:a16="http://schemas.microsoft.com/office/drawing/2014/main" id="{F05E269C-B50C-4D12-8A70-AF460CF2692C}"/>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2" name="Freeform 45">
                <a:extLst>
                  <a:ext uri="{FF2B5EF4-FFF2-40B4-BE49-F238E27FC236}">
                    <a16:creationId xmlns:a16="http://schemas.microsoft.com/office/drawing/2014/main" id="{2AD685E6-B920-4C8A-8272-B81A2A99C13B}"/>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3" name="Freeform 94">
                <a:extLst>
                  <a:ext uri="{FF2B5EF4-FFF2-40B4-BE49-F238E27FC236}">
                    <a16:creationId xmlns:a16="http://schemas.microsoft.com/office/drawing/2014/main" id="{60B28E29-C94D-4F63-B587-8F9C4886D215}"/>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4" name="Freeform 95">
                <a:extLst>
                  <a:ext uri="{FF2B5EF4-FFF2-40B4-BE49-F238E27FC236}">
                    <a16:creationId xmlns:a16="http://schemas.microsoft.com/office/drawing/2014/main" id="{632DCF94-6162-4365-B785-4CFD3022AC3D}"/>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5" name="Freeform 96">
                <a:extLst>
                  <a:ext uri="{FF2B5EF4-FFF2-40B4-BE49-F238E27FC236}">
                    <a16:creationId xmlns:a16="http://schemas.microsoft.com/office/drawing/2014/main" id="{58C82C94-ACD6-4DB9-AFA2-F4607C9AF4C0}"/>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6" name="Freeform 97">
                <a:extLst>
                  <a:ext uri="{FF2B5EF4-FFF2-40B4-BE49-F238E27FC236}">
                    <a16:creationId xmlns:a16="http://schemas.microsoft.com/office/drawing/2014/main" id="{B4E5C458-9E63-4449-9210-28CDF8EBBFE2}"/>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7" name="Freeform 98">
                <a:extLst>
                  <a:ext uri="{FF2B5EF4-FFF2-40B4-BE49-F238E27FC236}">
                    <a16:creationId xmlns:a16="http://schemas.microsoft.com/office/drawing/2014/main" id="{10377F81-6812-4C0F-A4D7-1AD5C2DED5BF}"/>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8" name="Freeform 107">
                <a:extLst>
                  <a:ext uri="{FF2B5EF4-FFF2-40B4-BE49-F238E27FC236}">
                    <a16:creationId xmlns:a16="http://schemas.microsoft.com/office/drawing/2014/main" id="{A3924BC8-4670-45CA-AFB5-52C9AA18FA22}"/>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9" name="Freeform 108">
                <a:extLst>
                  <a:ext uri="{FF2B5EF4-FFF2-40B4-BE49-F238E27FC236}">
                    <a16:creationId xmlns:a16="http://schemas.microsoft.com/office/drawing/2014/main" id="{227D4927-4AE3-44AC-83B0-8C4F542A47ED}"/>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0" name="Freeform 109">
                <a:extLst>
                  <a:ext uri="{FF2B5EF4-FFF2-40B4-BE49-F238E27FC236}">
                    <a16:creationId xmlns:a16="http://schemas.microsoft.com/office/drawing/2014/main" id="{AA4F7456-97E5-41F5-976D-A4DE35790CF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1" name="Freeform 110">
                <a:extLst>
                  <a:ext uri="{FF2B5EF4-FFF2-40B4-BE49-F238E27FC236}">
                    <a16:creationId xmlns:a16="http://schemas.microsoft.com/office/drawing/2014/main" id="{F278AE41-2AA5-404C-A2BE-B677D2237583}"/>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2" name="Freeform 111">
                <a:extLst>
                  <a:ext uri="{FF2B5EF4-FFF2-40B4-BE49-F238E27FC236}">
                    <a16:creationId xmlns:a16="http://schemas.microsoft.com/office/drawing/2014/main" id="{4FE8B830-3B53-4D62-9DEE-365B4FCE7B18}"/>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3" name="Freeform 112">
                <a:extLst>
                  <a:ext uri="{FF2B5EF4-FFF2-40B4-BE49-F238E27FC236}">
                    <a16:creationId xmlns:a16="http://schemas.microsoft.com/office/drawing/2014/main" id="{A8A73204-8A16-4E1E-BF98-1D2EC52BD9A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4" name="Freeform 113">
                <a:extLst>
                  <a:ext uri="{FF2B5EF4-FFF2-40B4-BE49-F238E27FC236}">
                    <a16:creationId xmlns:a16="http://schemas.microsoft.com/office/drawing/2014/main" id="{B62014CE-D534-4551-A09A-04F2B5A1569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5" name="Freeform 114">
                <a:extLst>
                  <a:ext uri="{FF2B5EF4-FFF2-40B4-BE49-F238E27FC236}">
                    <a16:creationId xmlns:a16="http://schemas.microsoft.com/office/drawing/2014/main" id="{1A12420C-7781-4A77-8772-77A45CA0F686}"/>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6" name="Freeform 115">
                <a:extLst>
                  <a:ext uri="{FF2B5EF4-FFF2-40B4-BE49-F238E27FC236}">
                    <a16:creationId xmlns:a16="http://schemas.microsoft.com/office/drawing/2014/main" id="{FE0B336D-7E80-4CF8-AF98-BD2BC2B2F3B3}"/>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7" name="Freeform 116">
                <a:extLst>
                  <a:ext uri="{FF2B5EF4-FFF2-40B4-BE49-F238E27FC236}">
                    <a16:creationId xmlns:a16="http://schemas.microsoft.com/office/drawing/2014/main" id="{58C6EC65-2079-4483-BD7B-4FBC60670298}"/>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8" name="Freeform 117">
                <a:extLst>
                  <a:ext uri="{FF2B5EF4-FFF2-40B4-BE49-F238E27FC236}">
                    <a16:creationId xmlns:a16="http://schemas.microsoft.com/office/drawing/2014/main" id="{25699EFD-D0BD-4EB9-ADF5-7D72A36B2424}"/>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9" name="Freeform 118">
                <a:extLst>
                  <a:ext uri="{FF2B5EF4-FFF2-40B4-BE49-F238E27FC236}">
                    <a16:creationId xmlns:a16="http://schemas.microsoft.com/office/drawing/2014/main" id="{9F78B5E4-F148-47D5-8BA2-C4B62D3D3211}"/>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0" name="Freeform 119">
                <a:extLst>
                  <a:ext uri="{FF2B5EF4-FFF2-40B4-BE49-F238E27FC236}">
                    <a16:creationId xmlns:a16="http://schemas.microsoft.com/office/drawing/2014/main" id="{DE796707-2981-4BCC-82CF-0971C59D06AE}"/>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1" name="Freeform 120">
                <a:extLst>
                  <a:ext uri="{FF2B5EF4-FFF2-40B4-BE49-F238E27FC236}">
                    <a16:creationId xmlns:a16="http://schemas.microsoft.com/office/drawing/2014/main" id="{19C3F309-EDD9-4338-BEAA-A82B020E8380}"/>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2" name="Freeform 121">
                <a:extLst>
                  <a:ext uri="{FF2B5EF4-FFF2-40B4-BE49-F238E27FC236}">
                    <a16:creationId xmlns:a16="http://schemas.microsoft.com/office/drawing/2014/main" id="{1B39F7DE-892A-4F9D-AC82-DEF7429D632F}"/>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3" name="Freeform 122">
                <a:extLst>
                  <a:ext uri="{FF2B5EF4-FFF2-40B4-BE49-F238E27FC236}">
                    <a16:creationId xmlns:a16="http://schemas.microsoft.com/office/drawing/2014/main" id="{1DDDFE24-1EB3-44AE-BF6F-5855E4A09BDF}"/>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4" name="Freeform 123">
                <a:extLst>
                  <a:ext uri="{FF2B5EF4-FFF2-40B4-BE49-F238E27FC236}">
                    <a16:creationId xmlns:a16="http://schemas.microsoft.com/office/drawing/2014/main" id="{28F1DD5C-48F0-4B62-BAF2-A87FA0DF1D89}"/>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5" name="Freeform 124">
                <a:extLst>
                  <a:ext uri="{FF2B5EF4-FFF2-40B4-BE49-F238E27FC236}">
                    <a16:creationId xmlns:a16="http://schemas.microsoft.com/office/drawing/2014/main" id="{8773FF97-30ED-4E81-8BE0-40FE02885070}"/>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6" name="Freeform 125">
                <a:extLst>
                  <a:ext uri="{FF2B5EF4-FFF2-40B4-BE49-F238E27FC236}">
                    <a16:creationId xmlns:a16="http://schemas.microsoft.com/office/drawing/2014/main" id="{F511817E-A1A7-4F14-A9C4-78A42E232E6E}"/>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7" name="Freeform 126">
                <a:extLst>
                  <a:ext uri="{FF2B5EF4-FFF2-40B4-BE49-F238E27FC236}">
                    <a16:creationId xmlns:a16="http://schemas.microsoft.com/office/drawing/2014/main" id="{CB575B40-DF8F-466D-B5C1-AD367427309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8" name="Freeform 127">
                <a:extLst>
                  <a:ext uri="{FF2B5EF4-FFF2-40B4-BE49-F238E27FC236}">
                    <a16:creationId xmlns:a16="http://schemas.microsoft.com/office/drawing/2014/main" id="{07A17C3F-0837-44EE-89BD-51E420DCC436}"/>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9" name="Freeform 128">
                <a:extLst>
                  <a:ext uri="{FF2B5EF4-FFF2-40B4-BE49-F238E27FC236}">
                    <a16:creationId xmlns:a16="http://schemas.microsoft.com/office/drawing/2014/main" id="{3289D2DC-7851-41CD-8AFC-B57BD235FB08}"/>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0" name="Freeform 129">
                <a:extLst>
                  <a:ext uri="{FF2B5EF4-FFF2-40B4-BE49-F238E27FC236}">
                    <a16:creationId xmlns:a16="http://schemas.microsoft.com/office/drawing/2014/main" id="{BCD3E84B-5468-404A-BF02-1100CD276A1A}"/>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1" name="Freeform 130">
                <a:extLst>
                  <a:ext uri="{FF2B5EF4-FFF2-40B4-BE49-F238E27FC236}">
                    <a16:creationId xmlns:a16="http://schemas.microsoft.com/office/drawing/2014/main" id="{CC5BA82B-72F6-40AF-BBAD-9D575FC0395B}"/>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2" name="Freeform 131">
                <a:extLst>
                  <a:ext uri="{FF2B5EF4-FFF2-40B4-BE49-F238E27FC236}">
                    <a16:creationId xmlns:a16="http://schemas.microsoft.com/office/drawing/2014/main" id="{672E546B-5FEA-4703-AAE9-2CFE77010565}"/>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3" name="Freeform 132">
                <a:extLst>
                  <a:ext uri="{FF2B5EF4-FFF2-40B4-BE49-F238E27FC236}">
                    <a16:creationId xmlns:a16="http://schemas.microsoft.com/office/drawing/2014/main" id="{A48C19F4-8FE6-44E4-A52A-E7D610F22700}"/>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4" name="Freeform 133">
                <a:extLst>
                  <a:ext uri="{FF2B5EF4-FFF2-40B4-BE49-F238E27FC236}">
                    <a16:creationId xmlns:a16="http://schemas.microsoft.com/office/drawing/2014/main" id="{49F34BC6-114E-4938-997C-E802D5F4014A}"/>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5" name="Freeform 134">
                <a:extLst>
                  <a:ext uri="{FF2B5EF4-FFF2-40B4-BE49-F238E27FC236}">
                    <a16:creationId xmlns:a16="http://schemas.microsoft.com/office/drawing/2014/main" id="{14963BC5-4D28-44FD-A374-D1C02A2D2905}"/>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93" name="Freeform 34">
            <a:extLst>
              <a:ext uri="{FF2B5EF4-FFF2-40B4-BE49-F238E27FC236}">
                <a16:creationId xmlns:a16="http://schemas.microsoft.com/office/drawing/2014/main" id="{67BD85F9-B1AB-4A5B-9A5A-23DB6F05F1BC}"/>
              </a:ext>
            </a:extLst>
          </p:cNvPr>
          <p:cNvSpPr>
            <a:spLocks noEditPoints="1"/>
          </p:cNvSpPr>
          <p:nvPr/>
        </p:nvSpPr>
        <p:spPr bwMode="auto">
          <a:xfrm>
            <a:off x="10534831" y="156571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任意多边形 18">
            <a:extLst>
              <a:ext uri="{FF2B5EF4-FFF2-40B4-BE49-F238E27FC236}">
                <a16:creationId xmlns:a16="http://schemas.microsoft.com/office/drawing/2014/main" id="{A93A1F60-FA49-4F3C-A060-602D48200D74}"/>
              </a:ext>
            </a:extLst>
          </p:cNvPr>
          <p:cNvSpPr/>
          <p:nvPr/>
        </p:nvSpPr>
        <p:spPr>
          <a:xfrm>
            <a:off x="5223321" y="1747887"/>
            <a:ext cx="5155174"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5" name="文本框 19">
            <a:extLst>
              <a:ext uri="{FF2B5EF4-FFF2-40B4-BE49-F238E27FC236}">
                <a16:creationId xmlns:a16="http://schemas.microsoft.com/office/drawing/2014/main" id="{2E59C446-1E92-4B6B-8E58-0CAF27AB4DB0}"/>
              </a:ext>
            </a:extLst>
          </p:cNvPr>
          <p:cNvSpPr txBox="1"/>
          <p:nvPr/>
        </p:nvSpPr>
        <p:spPr>
          <a:xfrm>
            <a:off x="5759769" y="1486277"/>
            <a:ext cx="46571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1</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Biên bản là gì?</a:t>
            </a: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34">
            <a:extLst>
              <a:ext uri="{FF2B5EF4-FFF2-40B4-BE49-F238E27FC236}">
                <a16:creationId xmlns:a16="http://schemas.microsoft.com/office/drawing/2014/main" id="{4C1D17FA-B816-45DE-A820-DAB6D2974DDE}"/>
              </a:ext>
            </a:extLst>
          </p:cNvPr>
          <p:cNvSpPr>
            <a:spLocks noEditPoints="1"/>
          </p:cNvSpPr>
          <p:nvPr/>
        </p:nvSpPr>
        <p:spPr bwMode="auto">
          <a:xfrm>
            <a:off x="10565868" y="299497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任意多边形 21">
            <a:extLst>
              <a:ext uri="{FF2B5EF4-FFF2-40B4-BE49-F238E27FC236}">
                <a16:creationId xmlns:a16="http://schemas.microsoft.com/office/drawing/2014/main" id="{BD71FE99-DCEB-4E99-87CE-9998930DCE41}"/>
              </a:ext>
            </a:extLst>
          </p:cNvPr>
          <p:cNvSpPr/>
          <p:nvPr/>
        </p:nvSpPr>
        <p:spPr>
          <a:xfrm>
            <a:off x="5254358" y="3177147"/>
            <a:ext cx="5155174"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8" name="文本框 22">
            <a:extLst>
              <a:ext uri="{FF2B5EF4-FFF2-40B4-BE49-F238E27FC236}">
                <a16:creationId xmlns:a16="http://schemas.microsoft.com/office/drawing/2014/main" id="{5B3F8EEE-F233-4084-A9F5-D8B878B8C377}"/>
              </a:ext>
            </a:extLst>
          </p:cNvPr>
          <p:cNvSpPr txBox="1"/>
          <p:nvPr/>
        </p:nvSpPr>
        <p:spPr>
          <a:xfrm>
            <a:off x="5790806" y="2915537"/>
            <a:ext cx="51926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2</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 những loại biên bản nào?</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34">
            <a:extLst>
              <a:ext uri="{FF2B5EF4-FFF2-40B4-BE49-F238E27FC236}">
                <a16:creationId xmlns:a16="http://schemas.microsoft.com/office/drawing/2014/main" id="{C50C4AE0-12A6-401C-8577-8C65BE9469E1}"/>
              </a:ext>
            </a:extLst>
          </p:cNvPr>
          <p:cNvSpPr>
            <a:spLocks noEditPoints="1"/>
          </p:cNvSpPr>
          <p:nvPr/>
        </p:nvSpPr>
        <p:spPr bwMode="auto">
          <a:xfrm>
            <a:off x="10554879" y="441360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任意多边形 24">
            <a:extLst>
              <a:ext uri="{FF2B5EF4-FFF2-40B4-BE49-F238E27FC236}">
                <a16:creationId xmlns:a16="http://schemas.microsoft.com/office/drawing/2014/main" id="{D3A322E3-1EEC-4988-9E17-3259A8762231}"/>
              </a:ext>
            </a:extLst>
          </p:cNvPr>
          <p:cNvSpPr/>
          <p:nvPr/>
        </p:nvSpPr>
        <p:spPr>
          <a:xfrm>
            <a:off x="5243369" y="4595782"/>
            <a:ext cx="5155174"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1" name="文本框 25">
            <a:extLst>
              <a:ext uri="{FF2B5EF4-FFF2-40B4-BE49-F238E27FC236}">
                <a16:creationId xmlns:a16="http://schemas.microsoft.com/office/drawing/2014/main" id="{6C75A32F-9B17-4414-AADC-685283E02486}"/>
              </a:ext>
            </a:extLst>
          </p:cNvPr>
          <p:cNvSpPr txBox="1"/>
          <p:nvPr/>
        </p:nvSpPr>
        <p:spPr>
          <a:xfrm>
            <a:off x="5948655" y="3898512"/>
            <a:ext cx="45744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3</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Khi viết biên bản, cần đảm bảo những yêu cầu gì?</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2" name="Group 4">
            <a:extLst>
              <a:ext uri="{FF2B5EF4-FFF2-40B4-BE49-F238E27FC236}">
                <a16:creationId xmlns:a16="http://schemas.microsoft.com/office/drawing/2014/main" id="{0897DBC4-2E58-4ECE-BC48-D0EBB08EB9E6}"/>
              </a:ext>
            </a:extLst>
          </p:cNvPr>
          <p:cNvGrpSpPr>
            <a:grpSpLocks noChangeAspect="1"/>
          </p:cNvGrpSpPr>
          <p:nvPr/>
        </p:nvGrpSpPr>
        <p:grpSpPr bwMode="auto">
          <a:xfrm flipV="1">
            <a:off x="5161159" y="2400461"/>
            <a:ext cx="739929" cy="763583"/>
            <a:chOff x="1308" y="1009"/>
            <a:chExt cx="1001" cy="1033"/>
          </a:xfrm>
        </p:grpSpPr>
        <p:sp>
          <p:nvSpPr>
            <p:cNvPr id="103" name="Freeform 5">
              <a:extLst>
                <a:ext uri="{FF2B5EF4-FFF2-40B4-BE49-F238E27FC236}">
                  <a16:creationId xmlns:a16="http://schemas.microsoft.com/office/drawing/2014/main" id="{E49996DC-6C3A-4C3A-B6E8-920C6AFCC0D0}"/>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6">
              <a:extLst>
                <a:ext uri="{FF2B5EF4-FFF2-40B4-BE49-F238E27FC236}">
                  <a16:creationId xmlns:a16="http://schemas.microsoft.com/office/drawing/2014/main" id="{95EB263B-3CAF-478C-94AC-5D4F3DEC0DBF}"/>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7">
              <a:extLst>
                <a:ext uri="{FF2B5EF4-FFF2-40B4-BE49-F238E27FC236}">
                  <a16:creationId xmlns:a16="http://schemas.microsoft.com/office/drawing/2014/main" id="{6BED63F0-4B38-4917-B0F9-9B470D790A2A}"/>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8">
              <a:extLst>
                <a:ext uri="{FF2B5EF4-FFF2-40B4-BE49-F238E27FC236}">
                  <a16:creationId xmlns:a16="http://schemas.microsoft.com/office/drawing/2014/main" id="{B9831BA9-9663-41A3-8322-DFAAE13A5814}"/>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9">
              <a:extLst>
                <a:ext uri="{FF2B5EF4-FFF2-40B4-BE49-F238E27FC236}">
                  <a16:creationId xmlns:a16="http://schemas.microsoft.com/office/drawing/2014/main" id="{75628EAC-B21E-4DDA-94FA-C2775D848BFA}"/>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8" name="Freeform 10">
              <a:extLst>
                <a:ext uri="{FF2B5EF4-FFF2-40B4-BE49-F238E27FC236}">
                  <a16:creationId xmlns:a16="http://schemas.microsoft.com/office/drawing/2014/main" id="{FE0A34E8-FA94-4732-96FD-6AEC0A8CC72D}"/>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9" name="Freeform 11">
              <a:extLst>
                <a:ext uri="{FF2B5EF4-FFF2-40B4-BE49-F238E27FC236}">
                  <a16:creationId xmlns:a16="http://schemas.microsoft.com/office/drawing/2014/main" id="{596B4AEB-CABF-49E6-A74B-5A9D735A8FA8}"/>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0" name="Freeform 12">
              <a:extLst>
                <a:ext uri="{FF2B5EF4-FFF2-40B4-BE49-F238E27FC236}">
                  <a16:creationId xmlns:a16="http://schemas.microsoft.com/office/drawing/2014/main" id="{D4DF0142-38DB-4334-9016-71D7EDDA0497}"/>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1" name="Freeform 13">
              <a:extLst>
                <a:ext uri="{FF2B5EF4-FFF2-40B4-BE49-F238E27FC236}">
                  <a16:creationId xmlns:a16="http://schemas.microsoft.com/office/drawing/2014/main" id="{FC4183E4-269A-490A-9455-C5351A86EBC3}"/>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12" name="Group 4">
            <a:extLst>
              <a:ext uri="{FF2B5EF4-FFF2-40B4-BE49-F238E27FC236}">
                <a16:creationId xmlns:a16="http://schemas.microsoft.com/office/drawing/2014/main" id="{0069E9BC-640A-46F7-9948-7F32B8496384}"/>
              </a:ext>
            </a:extLst>
          </p:cNvPr>
          <p:cNvGrpSpPr>
            <a:grpSpLocks noChangeAspect="1"/>
          </p:cNvGrpSpPr>
          <p:nvPr/>
        </p:nvGrpSpPr>
        <p:grpSpPr bwMode="auto">
          <a:xfrm flipV="1">
            <a:off x="5174169" y="3825225"/>
            <a:ext cx="739929" cy="763583"/>
            <a:chOff x="1308" y="1009"/>
            <a:chExt cx="1001" cy="1033"/>
          </a:xfrm>
        </p:grpSpPr>
        <p:sp>
          <p:nvSpPr>
            <p:cNvPr id="113" name="Freeform 5">
              <a:extLst>
                <a:ext uri="{FF2B5EF4-FFF2-40B4-BE49-F238E27FC236}">
                  <a16:creationId xmlns:a16="http://schemas.microsoft.com/office/drawing/2014/main" id="{60FB6E97-A9AC-40B0-9821-C8CB93B082F8}"/>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4" name="Freeform 6">
              <a:extLst>
                <a:ext uri="{FF2B5EF4-FFF2-40B4-BE49-F238E27FC236}">
                  <a16:creationId xmlns:a16="http://schemas.microsoft.com/office/drawing/2014/main" id="{569BF97E-26DB-41B7-9408-985989BDFE3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5" name="Freeform 7">
              <a:extLst>
                <a:ext uri="{FF2B5EF4-FFF2-40B4-BE49-F238E27FC236}">
                  <a16:creationId xmlns:a16="http://schemas.microsoft.com/office/drawing/2014/main" id="{D4C2550F-803C-4891-AF08-30EDFB897A75}"/>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6" name="Freeform 8">
              <a:extLst>
                <a:ext uri="{FF2B5EF4-FFF2-40B4-BE49-F238E27FC236}">
                  <a16:creationId xmlns:a16="http://schemas.microsoft.com/office/drawing/2014/main" id="{B473B765-3C7E-4601-839D-2D4FC479241A}"/>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7" name="Freeform 9">
              <a:extLst>
                <a:ext uri="{FF2B5EF4-FFF2-40B4-BE49-F238E27FC236}">
                  <a16:creationId xmlns:a16="http://schemas.microsoft.com/office/drawing/2014/main" id="{CAC8530A-921E-43D1-B08A-B279DA46BBA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8" name="Freeform 10">
              <a:extLst>
                <a:ext uri="{FF2B5EF4-FFF2-40B4-BE49-F238E27FC236}">
                  <a16:creationId xmlns:a16="http://schemas.microsoft.com/office/drawing/2014/main" id="{7FC4BDEC-8E67-4657-9510-489B286F33B2}"/>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9" name="Freeform 11">
              <a:extLst>
                <a:ext uri="{FF2B5EF4-FFF2-40B4-BE49-F238E27FC236}">
                  <a16:creationId xmlns:a16="http://schemas.microsoft.com/office/drawing/2014/main" id="{A97C7EB8-A93F-4F5E-80D9-2451CA84DE30}"/>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0" name="Freeform 12">
              <a:extLst>
                <a:ext uri="{FF2B5EF4-FFF2-40B4-BE49-F238E27FC236}">
                  <a16:creationId xmlns:a16="http://schemas.microsoft.com/office/drawing/2014/main" id="{78247E08-2AB5-47BC-803E-A20B22C9533C}"/>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1" name="Freeform 13">
              <a:extLst>
                <a:ext uri="{FF2B5EF4-FFF2-40B4-BE49-F238E27FC236}">
                  <a16:creationId xmlns:a16="http://schemas.microsoft.com/office/drawing/2014/main" id="{1B908CB7-64A1-4E4A-9DBE-17F2860D0B15}"/>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22" name="Group 4">
            <a:extLst>
              <a:ext uri="{FF2B5EF4-FFF2-40B4-BE49-F238E27FC236}">
                <a16:creationId xmlns:a16="http://schemas.microsoft.com/office/drawing/2014/main" id="{78780EEB-B2AA-4CC6-8664-C954B5F69489}"/>
              </a:ext>
            </a:extLst>
          </p:cNvPr>
          <p:cNvGrpSpPr>
            <a:grpSpLocks noChangeAspect="1"/>
          </p:cNvGrpSpPr>
          <p:nvPr/>
        </p:nvGrpSpPr>
        <p:grpSpPr bwMode="auto">
          <a:xfrm flipV="1">
            <a:off x="5121403" y="976308"/>
            <a:ext cx="739929" cy="763583"/>
            <a:chOff x="1308" y="1009"/>
            <a:chExt cx="1001" cy="1033"/>
          </a:xfrm>
        </p:grpSpPr>
        <p:sp>
          <p:nvSpPr>
            <p:cNvPr id="123" name="Freeform 5">
              <a:extLst>
                <a:ext uri="{FF2B5EF4-FFF2-40B4-BE49-F238E27FC236}">
                  <a16:creationId xmlns:a16="http://schemas.microsoft.com/office/drawing/2014/main" id="{01DDDC5C-CFC5-4F5D-AB1C-1C464FC5CD44}"/>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4" name="Freeform 6">
              <a:extLst>
                <a:ext uri="{FF2B5EF4-FFF2-40B4-BE49-F238E27FC236}">
                  <a16:creationId xmlns:a16="http://schemas.microsoft.com/office/drawing/2014/main" id="{7B7A72E4-7DC9-4D1B-86F0-EAE16984B94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5" name="Freeform 7">
              <a:extLst>
                <a:ext uri="{FF2B5EF4-FFF2-40B4-BE49-F238E27FC236}">
                  <a16:creationId xmlns:a16="http://schemas.microsoft.com/office/drawing/2014/main" id="{CF3EE574-0184-4BED-8697-A0BF021E346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6" name="Freeform 8">
              <a:extLst>
                <a:ext uri="{FF2B5EF4-FFF2-40B4-BE49-F238E27FC236}">
                  <a16:creationId xmlns:a16="http://schemas.microsoft.com/office/drawing/2014/main" id="{FB74CE4D-EAAD-4397-893A-A55FAF914718}"/>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7" name="Freeform 9">
              <a:extLst>
                <a:ext uri="{FF2B5EF4-FFF2-40B4-BE49-F238E27FC236}">
                  <a16:creationId xmlns:a16="http://schemas.microsoft.com/office/drawing/2014/main" id="{ED0385EA-F10E-45F2-B225-0F882CD4938D}"/>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8" name="Freeform 10">
              <a:extLst>
                <a:ext uri="{FF2B5EF4-FFF2-40B4-BE49-F238E27FC236}">
                  <a16:creationId xmlns:a16="http://schemas.microsoft.com/office/drawing/2014/main" id="{5E140BE9-3C37-4206-A024-00F2204B750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9" name="Freeform 11">
              <a:extLst>
                <a:ext uri="{FF2B5EF4-FFF2-40B4-BE49-F238E27FC236}">
                  <a16:creationId xmlns:a16="http://schemas.microsoft.com/office/drawing/2014/main" id="{E10AF00E-A283-47C9-A787-A5A9068C96F7}"/>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Freeform 12">
              <a:extLst>
                <a:ext uri="{FF2B5EF4-FFF2-40B4-BE49-F238E27FC236}">
                  <a16:creationId xmlns:a16="http://schemas.microsoft.com/office/drawing/2014/main" id="{73D01179-19A8-4B78-B5D5-AA44A1A455AB}"/>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Freeform 13">
              <a:extLst>
                <a:ext uri="{FF2B5EF4-FFF2-40B4-BE49-F238E27FC236}">
                  <a16:creationId xmlns:a16="http://schemas.microsoft.com/office/drawing/2014/main" id="{50415291-7C94-4964-9C26-2C090A12D68B}"/>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pic>
        <p:nvPicPr>
          <p:cNvPr id="132" name="图片 9">
            <a:extLst>
              <a:ext uri="{FF2B5EF4-FFF2-40B4-BE49-F238E27FC236}">
                <a16:creationId xmlns:a16="http://schemas.microsoft.com/office/drawing/2014/main" id="{72119817-9ADF-498E-A9A3-01796C988C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750" fill="hold"/>
                                        <p:tgtEl>
                                          <p:spTgt spid="210"/>
                                        </p:tgtEl>
                                        <p:attrNameLst>
                                          <p:attrName>ppt_x</p:attrName>
                                        </p:attrNameLst>
                                      </p:cBhvr>
                                      <p:tavLst>
                                        <p:tav tm="0">
                                          <p:val>
                                            <p:strVal val="#ppt_x"/>
                                          </p:val>
                                        </p:tav>
                                        <p:tav tm="100000">
                                          <p:val>
                                            <p:strVal val="#ppt_x"/>
                                          </p:val>
                                        </p:tav>
                                      </p:tavLst>
                                    </p:anim>
                                    <p:anim calcmode="lin" valueType="num">
                                      <p:cBhvr additive="base">
                                        <p:cTn id="8" dur="750" fill="hold"/>
                                        <p:tgtEl>
                                          <p:spTgt spid="210"/>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6"/>
                                        </p:tgtEl>
                                        <p:attrNameLst>
                                          <p:attrName>style.visibility</p:attrName>
                                        </p:attrNameLst>
                                      </p:cBhvr>
                                      <p:to>
                                        <p:strVal val="visible"/>
                                      </p:to>
                                    </p:set>
                                    <p:anim calcmode="lin" valueType="num">
                                      <p:cBhvr additive="base">
                                        <p:cTn id="20" dur="1000" fill="hold"/>
                                        <p:tgtEl>
                                          <p:spTgt spid="96"/>
                                        </p:tgtEl>
                                        <p:attrNameLst>
                                          <p:attrName>ppt_x</p:attrName>
                                        </p:attrNameLst>
                                      </p:cBhvr>
                                      <p:tavLst>
                                        <p:tav tm="0">
                                          <p:val>
                                            <p:strVal val="0-#ppt_w/2"/>
                                          </p:val>
                                        </p:tav>
                                        <p:tav tm="100000">
                                          <p:val>
                                            <p:strVal val="#ppt_x"/>
                                          </p:val>
                                        </p:tav>
                                      </p:tavLst>
                                    </p:anim>
                                    <p:anim calcmode="lin" valueType="num">
                                      <p:cBhvr additive="base">
                                        <p:cTn id="21" dur="1000" fill="hold"/>
                                        <p:tgtEl>
                                          <p:spTgt spid="9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1000" fill="hold"/>
                                        <p:tgtEl>
                                          <p:spTgt spid="99"/>
                                        </p:tgtEl>
                                        <p:attrNameLst>
                                          <p:attrName>ppt_x</p:attrName>
                                        </p:attrNameLst>
                                      </p:cBhvr>
                                      <p:tavLst>
                                        <p:tav tm="0">
                                          <p:val>
                                            <p:strVal val="0-#ppt_w/2"/>
                                          </p:val>
                                        </p:tav>
                                        <p:tav tm="100000">
                                          <p:val>
                                            <p:strVal val="#ppt_x"/>
                                          </p:val>
                                        </p:tav>
                                      </p:tavLst>
                                    </p:anim>
                                    <p:anim calcmode="lin" valueType="num">
                                      <p:cBhvr additive="base">
                                        <p:cTn id="25" dur="1000" fill="hold"/>
                                        <p:tgtEl>
                                          <p:spTgt spid="99"/>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500"/>
                                  </p:stCondLst>
                                  <p:childTnLst>
                                    <p:set>
                                      <p:cBhvr>
                                        <p:cTn id="27" dur="1" fill="hold">
                                          <p:stCondLst>
                                            <p:cond delay="0"/>
                                          </p:stCondLst>
                                        </p:cTn>
                                        <p:tgtEl>
                                          <p:spTgt spid="94"/>
                                        </p:tgtEl>
                                        <p:attrNameLst>
                                          <p:attrName>style.visibility</p:attrName>
                                        </p:attrNameLst>
                                      </p:cBhvr>
                                      <p:to>
                                        <p:strVal val="visible"/>
                                      </p:to>
                                    </p:set>
                                    <p:animEffect transition="in" filter="wipe(left)">
                                      <p:cBhvr>
                                        <p:cTn id="28" dur="500"/>
                                        <p:tgtEl>
                                          <p:spTgt spid="94"/>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0"/>
                                        </p:tgtEl>
                                        <p:attrNameLst>
                                          <p:attrName>style.visibility</p:attrName>
                                        </p:attrNameLst>
                                      </p:cBhvr>
                                      <p:to>
                                        <p:strVal val="visible"/>
                                      </p:to>
                                    </p:set>
                                    <p:animEffect transition="in" filter="wipe(left)">
                                      <p:cBhvr>
                                        <p:cTn id="34" dur="500"/>
                                        <p:tgtEl>
                                          <p:spTgt spid="100"/>
                                        </p:tgtEl>
                                      </p:cBhvr>
                                    </p:animEffect>
                                  </p:childTnLst>
                                </p:cTn>
                              </p:par>
                            </p:childTnLst>
                          </p:cTn>
                        </p:par>
                        <p:par>
                          <p:cTn id="35" fill="hold">
                            <p:stCondLst>
                              <p:cond delay="2250"/>
                            </p:stCondLst>
                            <p:childTnLst>
                              <p:par>
                                <p:cTn id="36" presetID="10" presetClass="entr" presetSubtype="0" fill="hold" nodeType="after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fade">
                                      <p:cBhvr>
                                        <p:cTn id="38" dur="500"/>
                                        <p:tgtEl>
                                          <p:spTgt spid="122"/>
                                        </p:tgtEl>
                                      </p:cBhvr>
                                    </p:animEffect>
                                  </p:childTnLst>
                                </p:cTn>
                              </p:par>
                              <p:par>
                                <p:cTn id="39" presetID="10" presetClass="entr" presetSubtype="0" fill="hold" nodeType="withEffect">
                                  <p:stCondLst>
                                    <p:cond delay="25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par>
                                <p:cTn id="42" presetID="10" presetClass="entr" presetSubtype="0" fill="hold"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childTnLst>
                          </p:cTn>
                        </p:par>
                        <p:par>
                          <p:cTn id="45" fill="hold">
                            <p:stCondLst>
                              <p:cond delay="3250"/>
                            </p:stCondLst>
                            <p:childTnLst>
                              <p:par>
                                <p:cTn id="46" presetID="50" presetClass="entr" presetSubtype="0" decel="100000" fill="hold" grpId="0" nodeType="after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strVal val="#ppt_w+.3"/>
                                          </p:val>
                                        </p:tav>
                                        <p:tav tm="100000">
                                          <p:val>
                                            <p:strVal val="#ppt_w"/>
                                          </p:val>
                                        </p:tav>
                                      </p:tavLst>
                                    </p:anim>
                                    <p:anim calcmode="lin" valueType="num">
                                      <p:cBhvr>
                                        <p:cTn id="49" dur="1000" fill="hold"/>
                                        <p:tgtEl>
                                          <p:spTgt spid="95"/>
                                        </p:tgtEl>
                                        <p:attrNameLst>
                                          <p:attrName>ppt_h</p:attrName>
                                        </p:attrNameLst>
                                      </p:cBhvr>
                                      <p:tavLst>
                                        <p:tav tm="0">
                                          <p:val>
                                            <p:strVal val="#ppt_h"/>
                                          </p:val>
                                        </p:tav>
                                        <p:tav tm="100000">
                                          <p:val>
                                            <p:strVal val="#ppt_h"/>
                                          </p:val>
                                        </p:tav>
                                      </p:tavLst>
                                    </p:anim>
                                    <p:animEffect transition="in" filter="fade">
                                      <p:cBhvr>
                                        <p:cTn id="50" dur="1000"/>
                                        <p:tgtEl>
                                          <p:spTgt spid="95"/>
                                        </p:tgtEl>
                                      </p:cBhvr>
                                    </p:animEffect>
                                  </p:childTnLst>
                                </p:cTn>
                              </p:par>
                              <p:par>
                                <p:cTn id="51" presetID="50" presetClass="entr" presetSubtype="0" decel="100000" fill="hold" grpId="0" nodeType="withEffect">
                                  <p:stCondLst>
                                    <p:cond delay="250"/>
                                  </p:stCondLst>
                                  <p:childTnLst>
                                    <p:set>
                                      <p:cBhvr>
                                        <p:cTn id="52" dur="1" fill="hold">
                                          <p:stCondLst>
                                            <p:cond delay="0"/>
                                          </p:stCondLst>
                                        </p:cTn>
                                        <p:tgtEl>
                                          <p:spTgt spid="98"/>
                                        </p:tgtEl>
                                        <p:attrNameLst>
                                          <p:attrName>style.visibility</p:attrName>
                                        </p:attrNameLst>
                                      </p:cBhvr>
                                      <p:to>
                                        <p:strVal val="visible"/>
                                      </p:to>
                                    </p:set>
                                    <p:anim calcmode="lin" valueType="num">
                                      <p:cBhvr>
                                        <p:cTn id="53" dur="1000" fill="hold"/>
                                        <p:tgtEl>
                                          <p:spTgt spid="98"/>
                                        </p:tgtEl>
                                        <p:attrNameLst>
                                          <p:attrName>ppt_w</p:attrName>
                                        </p:attrNameLst>
                                      </p:cBhvr>
                                      <p:tavLst>
                                        <p:tav tm="0">
                                          <p:val>
                                            <p:strVal val="#ppt_w+.3"/>
                                          </p:val>
                                        </p:tav>
                                        <p:tav tm="100000">
                                          <p:val>
                                            <p:strVal val="#ppt_w"/>
                                          </p:val>
                                        </p:tav>
                                      </p:tavLst>
                                    </p:anim>
                                    <p:anim calcmode="lin" valueType="num">
                                      <p:cBhvr>
                                        <p:cTn id="54" dur="1000" fill="hold"/>
                                        <p:tgtEl>
                                          <p:spTgt spid="98"/>
                                        </p:tgtEl>
                                        <p:attrNameLst>
                                          <p:attrName>ppt_h</p:attrName>
                                        </p:attrNameLst>
                                      </p:cBhvr>
                                      <p:tavLst>
                                        <p:tav tm="0">
                                          <p:val>
                                            <p:strVal val="#ppt_h"/>
                                          </p:val>
                                        </p:tav>
                                        <p:tav tm="100000">
                                          <p:val>
                                            <p:strVal val="#ppt_h"/>
                                          </p:val>
                                        </p:tav>
                                      </p:tavLst>
                                    </p:anim>
                                    <p:animEffect transition="in" filter="fade">
                                      <p:cBhvr>
                                        <p:cTn id="55" dur="1000"/>
                                        <p:tgtEl>
                                          <p:spTgt spid="98"/>
                                        </p:tgtEl>
                                      </p:cBhvr>
                                    </p:animEffect>
                                  </p:childTnLst>
                                </p:cTn>
                              </p:par>
                              <p:par>
                                <p:cTn id="56" presetID="50" presetClass="entr" presetSubtype="0" decel="100000" fill="hold" grpId="0" nodeType="withEffect">
                                  <p:stCondLst>
                                    <p:cond delay="500"/>
                                  </p:stCondLst>
                                  <p:childTnLst>
                                    <p:set>
                                      <p:cBhvr>
                                        <p:cTn id="57" dur="1" fill="hold">
                                          <p:stCondLst>
                                            <p:cond delay="0"/>
                                          </p:stCondLst>
                                        </p:cTn>
                                        <p:tgtEl>
                                          <p:spTgt spid="101"/>
                                        </p:tgtEl>
                                        <p:attrNameLst>
                                          <p:attrName>style.visibility</p:attrName>
                                        </p:attrNameLst>
                                      </p:cBhvr>
                                      <p:to>
                                        <p:strVal val="visible"/>
                                      </p:to>
                                    </p:set>
                                    <p:anim calcmode="lin" valueType="num">
                                      <p:cBhvr>
                                        <p:cTn id="58" dur="1000" fill="hold"/>
                                        <p:tgtEl>
                                          <p:spTgt spid="101"/>
                                        </p:tgtEl>
                                        <p:attrNameLst>
                                          <p:attrName>ppt_w</p:attrName>
                                        </p:attrNameLst>
                                      </p:cBhvr>
                                      <p:tavLst>
                                        <p:tav tm="0">
                                          <p:val>
                                            <p:strVal val="#ppt_w+.3"/>
                                          </p:val>
                                        </p:tav>
                                        <p:tav tm="100000">
                                          <p:val>
                                            <p:strVal val="#ppt_w"/>
                                          </p:val>
                                        </p:tav>
                                      </p:tavLst>
                                    </p:anim>
                                    <p:anim calcmode="lin" valueType="num">
                                      <p:cBhvr>
                                        <p:cTn id="59" dur="1000" fill="hold"/>
                                        <p:tgtEl>
                                          <p:spTgt spid="101"/>
                                        </p:tgtEl>
                                        <p:attrNameLst>
                                          <p:attrName>ppt_h</p:attrName>
                                        </p:attrNameLst>
                                      </p:cBhvr>
                                      <p:tavLst>
                                        <p:tav tm="0">
                                          <p:val>
                                            <p:strVal val="#ppt_h"/>
                                          </p:val>
                                        </p:tav>
                                        <p:tav tm="100000">
                                          <p:val>
                                            <p:strVal val="#ppt_h"/>
                                          </p:val>
                                        </p:tav>
                                      </p:tavLst>
                                    </p:anim>
                                    <p:animEffect transition="in" filter="fade">
                                      <p:cBhvr>
                                        <p:cTn id="60" dur="1000"/>
                                        <p:tgtEl>
                                          <p:spTgt spid="101"/>
                                        </p:tgtEl>
                                      </p:cBhvr>
                                    </p:animEffect>
                                  </p:childTnLst>
                                </p:cTn>
                              </p:par>
                              <p:par>
                                <p:cTn id="61" presetID="14" presetClass="entr" presetSubtype="10" fill="hold" nodeType="with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randombar(horizontal)">
                                      <p:cBhvr>
                                        <p:cTn id="63"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p:bldP spid="96" grpId="0" animBg="1"/>
      <p:bldP spid="97" grpId="0" animBg="1"/>
      <p:bldP spid="98" grpId="0"/>
      <p:bldP spid="99" grpId="0" animBg="1"/>
      <p:bldP spid="100" grpId="0" animBg="1"/>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992144"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Khái niệm, phân loại</a:t>
            </a:r>
          </a:p>
        </p:txBody>
      </p:sp>
    </p:spTree>
    <p:extLst>
      <p:ext uri="{BB962C8B-B14F-4D97-AF65-F5344CB8AC3E}">
        <p14:creationId xmlns:p14="http://schemas.microsoft.com/office/powerpoint/2010/main" val="336146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a:solidFill>
                  <a:prstClr val="black"/>
                </a:solidFill>
                <a:latin typeface="Times New Roman" panose="02020603050405020304" pitchFamily="18" charset="0"/>
                <a:cs typeface="Times New Roman" panose="02020603050405020304" pitchFamily="18" charset="0"/>
              </a:rPr>
              <a:t>Biên bản</a:t>
            </a:r>
            <a:endParaRPr lang="en-US" sz="3200"/>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smtClean="0">
                <a:solidFill>
                  <a:prstClr val="black"/>
                </a:solidFill>
                <a:latin typeface="Times New Roman" panose="02020603050405020304" pitchFamily="18" charset="0"/>
                <a:cs typeface="Times New Roman" panose="02020603050405020304" pitchFamily="18" charset="0"/>
              </a:rPr>
              <a:t>L</a:t>
            </a:r>
            <a:r>
              <a:rPr lang="vi-VN" sz="3200" smtClean="0">
                <a:solidFill>
                  <a:prstClr val="black"/>
                </a:solidFill>
                <a:latin typeface="Times New Roman" panose="02020603050405020304" pitchFamily="18" charset="0"/>
                <a:cs typeface="Times New Roman" panose="02020603050405020304" pitchFamily="18" charset="0"/>
              </a:rPr>
              <a:t>à </a:t>
            </a:r>
            <a:r>
              <a:rPr lang="vi-VN" sz="3200">
                <a:solidFill>
                  <a:prstClr val="black"/>
                </a:solidFill>
                <a:latin typeface="Times New Roman" panose="02020603050405020304" pitchFamily="18" charset="0"/>
                <a:cs typeface="Times New Roman" panose="02020603050405020304" pitchFamily="18" charset="0"/>
              </a:rPr>
              <a:t>loại văn bản ghi chép một cách </a:t>
            </a:r>
            <a:endParaRPr lang="en-US" sz="3200"/>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smtClean="0">
                <a:solidFill>
                  <a:prstClr val="black"/>
                </a:solidFill>
                <a:latin typeface="Times New Roman" panose="02020603050405020304" pitchFamily="18" charset="0"/>
                <a:cs typeface="Times New Roman" panose="02020603050405020304" pitchFamily="18" charset="0"/>
              </a:rPr>
              <a:t>Ngắn gọn</a:t>
            </a:r>
            <a:endParaRPr lang="en-US" sz="3200"/>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smtClean="0">
                <a:solidFill>
                  <a:prstClr val="black"/>
                </a:solidFill>
                <a:latin typeface="Times New Roman" panose="02020603050405020304" pitchFamily="18" charset="0"/>
                <a:cs typeface="Times New Roman" panose="02020603050405020304" pitchFamily="18" charset="0"/>
              </a:rPr>
              <a:t>Trung thực</a:t>
            </a:r>
            <a:endParaRPr lang="en-US" sz="3200"/>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smtClean="0">
                <a:solidFill>
                  <a:prstClr val="black"/>
                </a:solidFill>
                <a:latin typeface="Times New Roman" panose="02020603050405020304" pitchFamily="18" charset="0"/>
                <a:cs typeface="Times New Roman" panose="02020603050405020304" pitchFamily="18" charset="0"/>
              </a:rPr>
              <a:t>Chính xác</a:t>
            </a:r>
            <a:endParaRPr lang="en-US" sz="3200"/>
          </a:p>
        </p:txBody>
      </p:sp>
      <p:sp>
        <p:nvSpPr>
          <p:cNvPr id="10" name="Rounded Rectangle 9"/>
          <p:cNvSpPr/>
          <p:nvPr/>
        </p:nvSpPr>
        <p:spPr>
          <a:xfrm>
            <a:off x="3030583"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smtClean="0">
                <a:solidFill>
                  <a:prstClr val="black"/>
                </a:solidFill>
                <a:latin typeface="Times New Roman" panose="02020603050405020304" pitchFamily="18" charset="0"/>
                <a:cs typeface="Times New Roman" panose="02020603050405020304" pitchFamily="18" charset="0"/>
              </a:rPr>
              <a:t>Đ</a:t>
            </a:r>
            <a:r>
              <a:rPr lang="en-US" sz="3200" smtClean="0">
                <a:solidFill>
                  <a:prstClr val="black"/>
                </a:solidFill>
                <a:latin typeface="Times New Roman" panose="02020603050405020304" pitchFamily="18" charset="0"/>
                <a:cs typeface="Times New Roman" panose="02020603050405020304" pitchFamily="18" charset="0"/>
              </a:rPr>
              <a:t>ầ</a:t>
            </a:r>
            <a:r>
              <a:rPr lang="vi-VN" sz="3200" smtClean="0">
                <a:solidFill>
                  <a:prstClr val="black"/>
                </a:solidFill>
                <a:latin typeface="Times New Roman" panose="02020603050405020304" pitchFamily="18" charset="0"/>
                <a:cs typeface="Times New Roman" panose="02020603050405020304" pitchFamily="18" charset="0"/>
              </a:rPr>
              <a:t>y </a:t>
            </a:r>
            <a:r>
              <a:rPr lang="vi-VN" sz="3200">
                <a:solidFill>
                  <a:prstClr val="black"/>
                </a:solidFill>
                <a:latin typeface="Times New Roman" panose="02020603050405020304" pitchFamily="18" charset="0"/>
                <a:cs typeface="Times New Roman" panose="02020603050405020304" pitchFamily="18" charset="0"/>
              </a:rPr>
              <a:t>đủ những sự việc đã xảy ra hoặc đang xảy ra</a:t>
            </a:r>
            <a:endParaRPr lang="en-US" sz="3200"/>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355270" cy="91440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6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a:solidFill>
                  <a:prstClr val="black"/>
                </a:solidFill>
                <a:latin typeface="Times New Roman" panose="02020603050405020304" pitchFamily="18" charset="0"/>
                <a:cs typeface="Times New Roman" panose="02020603050405020304" pitchFamily="18" charset="0"/>
              </a:rPr>
              <a:t>Phân loại</a:t>
            </a:r>
            <a:endParaRPr lang="en-US" sz="3200"/>
          </a:p>
        </p:txBody>
      </p:sp>
      <p:sp>
        <p:nvSpPr>
          <p:cNvPr id="6" name="Rounded Rectangle 5"/>
          <p:cNvSpPr/>
          <p:nvPr/>
        </p:nvSpPr>
        <p:spPr>
          <a:xfrm>
            <a:off x="2854234" y="391885"/>
            <a:ext cx="647264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a:solidFill>
                  <a:prstClr val="black"/>
                </a:solidFill>
                <a:latin typeface="Times New Roman" panose="02020603050405020304" pitchFamily="18" charset="0"/>
                <a:cs typeface="Times New Roman" panose="02020603050405020304" pitchFamily="18" charset="0"/>
              </a:rPr>
              <a:t>Biên bản ghi lại một sự kiện, biên bản ghi lại cuộc họp, biên bản hội nghị,...</a:t>
            </a:r>
          </a:p>
        </p:txBody>
      </p:sp>
      <p:sp>
        <p:nvSpPr>
          <p:cNvPr id="10" name="Rounded Rectangle 9"/>
          <p:cNvSpPr/>
          <p:nvPr/>
        </p:nvSpPr>
        <p:spPr>
          <a:xfrm>
            <a:off x="3030583" y="3705431"/>
            <a:ext cx="6544491"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a:solidFill>
                  <a:prstClr val="black"/>
                </a:solidFill>
                <a:latin typeface="Times New Roman" panose="02020603050405020304" pitchFamily="18" charset="0"/>
                <a:cs typeface="Times New Roman" panose="02020603050405020304" pitchFamily="18" charset="0"/>
              </a:rPr>
              <a:t>Biên bản ghi lại một hành vi cụ thể (hành vi vi phạm pháp luật, biên bản bàn giao tài sản, bàn giao ca trực,...).</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355270" cy="91440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35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992144" cy="2308324"/>
          </a:xfrm>
          <a:prstGeom prst="rect">
            <a:avLst/>
          </a:prstGeom>
          <a:noFill/>
        </p:spPr>
        <p:txBody>
          <a:bodyPr vert="horz" wrap="square" rtlCol="0">
            <a:spAutoFit/>
          </a:bodyPr>
          <a:lstStyle/>
          <a:p>
            <a:pPr lvl="0" algn="ctr" defTabSz="457200">
              <a:defRPr/>
            </a:pPr>
            <a:r>
              <a:rPr lang="en-US" altLang="zh-CN" sz="4800" b="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 Yêu cầu đối với cách viết một biên bản</a:t>
            </a:r>
          </a:p>
        </p:txBody>
      </p:sp>
    </p:spTree>
    <p:extLst>
      <p:ext uri="{BB962C8B-B14F-4D97-AF65-F5344CB8AC3E}">
        <p14:creationId xmlns:p14="http://schemas.microsoft.com/office/powerpoint/2010/main" val="1408389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64</TotalTime>
  <Words>1427</Words>
  <Application>Microsoft Office PowerPoint</Application>
  <PresentationFormat>Widescreen</PresentationFormat>
  <Paragraphs>178</Paragraphs>
  <Slides>36</Slides>
  <Notes>19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36</vt:i4>
      </vt:variant>
    </vt:vector>
  </HeadingPairs>
  <TitlesOfParts>
    <vt:vector size="56" baseType="lpstr">
      <vt:lpstr>微软雅黑</vt:lpstr>
      <vt:lpstr>SimSun</vt:lpstr>
      <vt:lpstr>SimSun</vt:lpstr>
      <vt:lpstr>.VnTime</vt:lpstr>
      <vt:lpstr>Arial</vt:lpstr>
      <vt:lpstr>Arial Unicode MS</vt:lpstr>
      <vt:lpstr>Calibri</vt:lpstr>
      <vt:lpstr>Calibri Light</vt:lpstr>
      <vt:lpstr>等线</vt:lpstr>
      <vt:lpstr>ITC Avant Garde Std Bk</vt:lpstr>
      <vt:lpstr>黑体</vt:lpstr>
      <vt:lpstr>华文细黑</vt:lpstr>
      <vt:lpstr>Times New Roman</vt:lpstr>
      <vt:lpstr>新蒂黑板报</vt:lpstr>
      <vt:lpstr>方正静蕾简体</vt:lpstr>
      <vt:lpstr>萝莉体 第二版</vt:lpstr>
      <vt:lpstr>Office 主题</vt:lpstr>
      <vt:lpstr>1_Office Theme</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Windows</cp:lastModifiedBy>
  <cp:revision>25</cp:revision>
  <dcterms:created xsi:type="dcterms:W3CDTF">2021-11-30T16:34:26Z</dcterms:created>
  <dcterms:modified xsi:type="dcterms:W3CDTF">2025-02-08T06:47:41Z</dcterms:modified>
</cp:coreProperties>
</file>