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xml" ContentType="application/vnd.openxmlformats-officedocument.themeOverride+xml"/>
  <Override PartName="/ppt/notesSlides/notesSlide9.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92" r:id="rId3"/>
  </p:sldMasterIdLst>
  <p:notesMasterIdLst>
    <p:notesMasterId r:id="rId46"/>
  </p:notesMasterIdLst>
  <p:sldIdLst>
    <p:sldId id="470" r:id="rId4"/>
    <p:sldId id="471" r:id="rId5"/>
    <p:sldId id="510" r:id="rId6"/>
    <p:sldId id="524" r:id="rId7"/>
    <p:sldId id="257" r:id="rId8"/>
    <p:sldId id="258" r:id="rId9"/>
    <p:sldId id="259" r:id="rId10"/>
    <p:sldId id="260" r:id="rId11"/>
    <p:sldId id="512" r:id="rId12"/>
    <p:sldId id="513" r:id="rId13"/>
    <p:sldId id="514" r:id="rId14"/>
    <p:sldId id="515" r:id="rId15"/>
    <p:sldId id="516" r:id="rId16"/>
    <p:sldId id="525" r:id="rId17"/>
    <p:sldId id="526" r:id="rId18"/>
    <p:sldId id="518" r:id="rId19"/>
    <p:sldId id="519" r:id="rId20"/>
    <p:sldId id="520" r:id="rId21"/>
    <p:sldId id="521" r:id="rId22"/>
    <p:sldId id="527" r:id="rId23"/>
    <p:sldId id="522" r:id="rId24"/>
    <p:sldId id="529" r:id="rId25"/>
    <p:sldId id="536" r:id="rId26"/>
    <p:sldId id="535" r:id="rId27"/>
    <p:sldId id="537" r:id="rId28"/>
    <p:sldId id="538" r:id="rId29"/>
    <p:sldId id="539" r:id="rId30"/>
    <p:sldId id="540" r:id="rId31"/>
    <p:sldId id="541" r:id="rId32"/>
    <p:sldId id="542" r:id="rId33"/>
    <p:sldId id="543" r:id="rId34"/>
    <p:sldId id="544" r:id="rId35"/>
    <p:sldId id="545" r:id="rId36"/>
    <p:sldId id="523" r:id="rId37"/>
    <p:sldId id="318" r:id="rId38"/>
    <p:sldId id="532" r:id="rId39"/>
    <p:sldId id="533" r:id="rId40"/>
    <p:sldId id="546" r:id="rId41"/>
    <p:sldId id="547" r:id="rId42"/>
    <p:sldId id="548" r:id="rId43"/>
    <p:sldId id="531" r:id="rId44"/>
    <p:sldId id="534"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7E461C-C99A-4EF1-95D9-6E0469D77722}" type="datetimeFigureOut">
              <a:rPr lang="en-US" smtClean="0"/>
              <a:t>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C00302-9B6D-49B7-BFFC-DCE1AFC924EA}" type="slidenum">
              <a:rPr lang="en-US" smtClean="0"/>
              <a:t>‹#›</a:t>
            </a:fld>
            <a:endParaRPr lang="en-US"/>
          </a:p>
        </p:txBody>
      </p:sp>
    </p:spTree>
    <p:extLst>
      <p:ext uri="{BB962C8B-B14F-4D97-AF65-F5344CB8AC3E}">
        <p14:creationId xmlns:p14="http://schemas.microsoft.com/office/powerpoint/2010/main" val="4211277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81032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55598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95030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03213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487414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547021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2/3/2025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40340575"/>
      </p:ext>
    </p:extLst>
  </p:cSld>
  <p:clrMapOvr>
    <a:masterClrMapping/>
  </p:clrMapOvr>
  <p:transition spd="slow" advClick="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2/3/2025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62588055"/>
      </p:ext>
    </p:extLst>
  </p:cSld>
  <p:clrMapOvr>
    <a:masterClrMapping/>
  </p:clrMapOvr>
  <p:transition spd="slow" advClick="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2/3/2025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48072990"/>
      </p:ext>
    </p:extLst>
  </p:cSld>
  <p:clrMapOvr>
    <a:masterClrMapping/>
  </p:clrMapOvr>
  <p:transition spd="slow" advClick="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2/3/2025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89330744"/>
      </p:ext>
    </p:extLst>
  </p:cSld>
  <p:clrMapOvr>
    <a:masterClrMapping/>
  </p:clrMapOvr>
  <p:transition spd="slow" advClick="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9015906"/>
      </p:ext>
    </p:extLst>
  </p:cSld>
  <p:clrMapOvr>
    <a:masterClrMapping/>
  </p:clrMapOvr>
  <p:transition spd="slow" advClick="0">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2"/>
        <p:cNvGrpSpPr/>
        <p:nvPr/>
      </p:nvGrpSpPr>
      <p:grpSpPr>
        <a:xfrm>
          <a:off x="0" y="0"/>
          <a:ext cx="0" cy="0"/>
          <a:chOff x="0" y="0"/>
          <a:chExt cx="0" cy="0"/>
        </a:xfrm>
      </p:grpSpPr>
      <p:sp>
        <p:nvSpPr>
          <p:cNvPr id="23" name="Google Shape;23;p19"/>
          <p:cNvSpPr txBox="1">
            <a:spLocks noGrp="1"/>
          </p:cNvSpPr>
          <p:nvPr>
            <p:ph type="title"/>
          </p:nvPr>
        </p:nvSpPr>
        <p:spPr>
          <a:xfrm>
            <a:off x="677335"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3600"/>
              <a:buFont typeface="Trebuchet MS"/>
              <a:buNone/>
              <a:defRPr sz="3599"/>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9"/>
          <p:cNvSpPr txBox="1">
            <a:spLocks noGrp="1"/>
          </p:cNvSpPr>
          <p:nvPr>
            <p:ph type="body" idx="1"/>
          </p:nvPr>
        </p:nvSpPr>
        <p:spPr>
          <a:xfrm>
            <a:off x="677335" y="2160590"/>
            <a:ext cx="8596668" cy="3880773"/>
          </a:xfrm>
          <a:prstGeom prst="rect">
            <a:avLst/>
          </a:prstGeom>
          <a:noFill/>
          <a:ln>
            <a:noFill/>
          </a:ln>
        </p:spPr>
        <p:txBody>
          <a:bodyPr spcFirstLastPara="1" wrap="square" lIns="91425" tIns="45700" rIns="91425" bIns="45700" anchor="t" anchorCtr="0">
            <a:normAutofit/>
          </a:bodyPr>
          <a:lstStyle>
            <a:lvl1pPr marL="457063" lvl="0" indent="-319944" algn="l">
              <a:spcBef>
                <a:spcPts val="1000"/>
              </a:spcBef>
              <a:spcAft>
                <a:spcPts val="0"/>
              </a:spcAft>
              <a:buSzPts val="1440"/>
              <a:buChar char="►"/>
              <a:defRPr/>
            </a:lvl1pPr>
            <a:lvl2pPr marL="914126" lvl="1" indent="-319944" algn="l">
              <a:spcBef>
                <a:spcPts val="1000"/>
              </a:spcBef>
              <a:spcAft>
                <a:spcPts val="0"/>
              </a:spcAft>
              <a:buSzPts val="1440"/>
              <a:buChar char="►"/>
              <a:defRPr/>
            </a:lvl2pPr>
            <a:lvl3pPr marL="1371189" lvl="2" indent="-319943" algn="l">
              <a:spcBef>
                <a:spcPts val="1000"/>
              </a:spcBef>
              <a:spcAft>
                <a:spcPts val="0"/>
              </a:spcAft>
              <a:buSzPts val="1440"/>
              <a:buChar char="►"/>
              <a:defRPr/>
            </a:lvl3pPr>
            <a:lvl4pPr marL="1828251" lvl="3" indent="-319943" algn="l">
              <a:spcBef>
                <a:spcPts val="1000"/>
              </a:spcBef>
              <a:spcAft>
                <a:spcPts val="0"/>
              </a:spcAft>
              <a:buSzPts val="1440"/>
              <a:buChar char="►"/>
              <a:defRPr/>
            </a:lvl4pPr>
            <a:lvl5pPr marL="2285314" lvl="4" indent="-319943" algn="l">
              <a:spcBef>
                <a:spcPts val="1000"/>
              </a:spcBef>
              <a:spcAft>
                <a:spcPts val="0"/>
              </a:spcAft>
              <a:buSzPts val="1440"/>
              <a:buChar char="►"/>
              <a:defRPr/>
            </a:lvl5pPr>
            <a:lvl6pPr marL="2742377" lvl="5" indent="-319943" algn="l">
              <a:spcBef>
                <a:spcPts val="1000"/>
              </a:spcBef>
              <a:spcAft>
                <a:spcPts val="0"/>
              </a:spcAft>
              <a:buSzPts val="1440"/>
              <a:buChar char="►"/>
              <a:defRPr/>
            </a:lvl6pPr>
            <a:lvl7pPr marL="3199440" lvl="6" indent="-319943" algn="l">
              <a:spcBef>
                <a:spcPts val="1000"/>
              </a:spcBef>
              <a:spcAft>
                <a:spcPts val="0"/>
              </a:spcAft>
              <a:buSzPts val="1440"/>
              <a:buChar char="►"/>
              <a:defRPr/>
            </a:lvl7pPr>
            <a:lvl8pPr marL="3656503" lvl="7" indent="-319944" algn="l">
              <a:spcBef>
                <a:spcPts val="1000"/>
              </a:spcBef>
              <a:spcAft>
                <a:spcPts val="0"/>
              </a:spcAft>
              <a:buSzPts val="1440"/>
              <a:buChar char="►"/>
              <a:defRPr/>
            </a:lvl8pPr>
            <a:lvl9pPr marL="4113566" lvl="8" indent="-319944" algn="l">
              <a:spcBef>
                <a:spcPts val="1000"/>
              </a:spcBef>
              <a:spcAft>
                <a:spcPts val="0"/>
              </a:spcAft>
              <a:buSzPts val="1440"/>
              <a:buChar char="►"/>
              <a:defRPr/>
            </a:lvl9pPr>
          </a:lstStyle>
          <a:p>
            <a:endParaRPr/>
          </a:p>
        </p:txBody>
      </p:sp>
      <p:sp>
        <p:nvSpPr>
          <p:cNvPr id="25" name="Google Shape;25;p19"/>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293406646"/>
      </p:ext>
    </p:extLst>
  </p:cSld>
  <p:clrMapOvr>
    <a:masterClrMapping/>
  </p:clrMapOvr>
  <p:transition spd="slow" advClick="0">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28"/>
        <p:cNvGrpSpPr/>
        <p:nvPr/>
      </p:nvGrpSpPr>
      <p:grpSpPr>
        <a:xfrm>
          <a:off x="0" y="0"/>
          <a:ext cx="0" cy="0"/>
          <a:chOff x="0" y="0"/>
          <a:chExt cx="0" cy="0"/>
        </a:xfrm>
      </p:grpSpPr>
      <p:grpSp>
        <p:nvGrpSpPr>
          <p:cNvPr id="29" name="Google Shape;29;p20"/>
          <p:cNvGrpSpPr/>
          <p:nvPr/>
        </p:nvGrpSpPr>
        <p:grpSpPr>
          <a:xfrm>
            <a:off x="1" y="-8466"/>
            <a:ext cx="12192000" cy="6866467"/>
            <a:chOff x="0" y="-8467"/>
            <a:chExt cx="12192000" cy="6866467"/>
          </a:xfrm>
        </p:grpSpPr>
        <p:cxnSp>
          <p:nvCxnSpPr>
            <p:cNvPr id="30" name="Google Shape;30;p20"/>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31" name="Google Shape;31;p20"/>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32" name="Google Shape;32;p20"/>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33" name="Google Shape;33;p20"/>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4" name="Google Shape;34;p20"/>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 name="Google Shape;35;p20"/>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36" name="Google Shape;36;p20"/>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37" name="Google Shape;37;p20"/>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38" name="Google Shape;38;p20"/>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 name="Google Shape;39;p20"/>
            <p:cNvSpPr/>
            <p:nvPr/>
          </p:nvSpPr>
          <p:spPr>
            <a:xfrm rot="10800000">
              <a:off x="0" y="0"/>
              <a:ext cx="842596" cy="5666154"/>
            </a:xfrm>
            <a:prstGeom prst="triangle">
              <a:avLst>
                <a:gd name="adj" fmla="val 100000"/>
              </a:avLst>
            </a:pr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40" name="Google Shape;40;p20"/>
          <p:cNvSpPr txBox="1">
            <a:spLocks noGrp="1"/>
          </p:cNvSpPr>
          <p:nvPr>
            <p:ph type="ctrTitle"/>
          </p:nvPr>
        </p:nvSpPr>
        <p:spPr>
          <a:xfrm>
            <a:off x="1507068" y="2404535"/>
            <a:ext cx="7766936" cy="1646302"/>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Clr>
                <a:schemeClr val="accent1"/>
              </a:buClr>
              <a:buSzPts val="5400"/>
              <a:buFont typeface="Trebuchet MS"/>
              <a:buNone/>
              <a:defRPr sz="5398">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0"/>
          <p:cNvSpPr txBox="1">
            <a:spLocks noGrp="1"/>
          </p:cNvSpPr>
          <p:nvPr>
            <p:ph type="subTitle" idx="1"/>
          </p:nvPr>
        </p:nvSpPr>
        <p:spPr>
          <a:xfrm>
            <a:off x="1507068" y="4050834"/>
            <a:ext cx="7766936" cy="1096899"/>
          </a:xfrm>
          <a:prstGeom prst="rect">
            <a:avLst/>
          </a:prstGeom>
          <a:noFill/>
          <a:ln>
            <a:noFill/>
          </a:ln>
        </p:spPr>
        <p:txBody>
          <a:bodyPr spcFirstLastPara="1" wrap="square" lIns="91425" tIns="45700" rIns="91425" bIns="45700" anchor="t" anchorCtr="0">
            <a:normAutofit/>
          </a:bodyPr>
          <a:lstStyle>
            <a:lvl1pPr lvl="0" algn="r">
              <a:spcBef>
                <a:spcPts val="1000"/>
              </a:spcBef>
              <a:spcAft>
                <a:spcPts val="0"/>
              </a:spcAft>
              <a:buSzPts val="1440"/>
              <a:buNone/>
              <a:defRPr>
                <a:solidFill>
                  <a:srgbClr val="7F7F7F"/>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a:endParaRPr/>
          </a:p>
        </p:txBody>
      </p:sp>
      <p:sp>
        <p:nvSpPr>
          <p:cNvPr id="42" name="Google Shape;42;p20"/>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20351215"/>
      </p:ext>
    </p:extLst>
  </p:cSld>
  <p:clrMapOvr>
    <a:masterClrMapping/>
  </p:clrMapOvr>
  <p:transition spd="slow" advClick="0">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type="objOnly">
  <p:cSld name="Content">
    <p:spTree>
      <p:nvGrpSpPr>
        <p:cNvPr id="1" name="Shape 45"/>
        <p:cNvGrpSpPr/>
        <p:nvPr/>
      </p:nvGrpSpPr>
      <p:grpSpPr>
        <a:xfrm>
          <a:off x="0" y="0"/>
          <a:ext cx="0" cy="0"/>
          <a:chOff x="0" y="0"/>
          <a:chExt cx="0" cy="0"/>
        </a:xfrm>
      </p:grpSpPr>
      <p:sp>
        <p:nvSpPr>
          <p:cNvPr id="46" name="Google Shape;46;p21"/>
          <p:cNvSpPr txBox="1">
            <a:spLocks noGrp="1"/>
          </p:cNvSpPr>
          <p:nvPr>
            <p:ph type="body" idx="1"/>
          </p:nvPr>
        </p:nvSpPr>
        <p:spPr>
          <a:xfrm>
            <a:off x="609601" y="228601"/>
            <a:ext cx="10972800" cy="5867400"/>
          </a:xfrm>
          <a:prstGeom prst="rect">
            <a:avLst/>
          </a:prstGeom>
          <a:noFill/>
          <a:ln>
            <a:noFill/>
          </a:ln>
        </p:spPr>
        <p:txBody>
          <a:bodyPr spcFirstLastPara="1" wrap="square" lIns="91425" tIns="45700" rIns="91425" bIns="45700" anchor="t" anchorCtr="0">
            <a:normAutofit/>
          </a:bodyPr>
          <a:lstStyle>
            <a:lvl1pPr marL="457063" lvl="0" indent="-319944" algn="l">
              <a:spcBef>
                <a:spcPts val="1000"/>
              </a:spcBef>
              <a:spcAft>
                <a:spcPts val="0"/>
              </a:spcAft>
              <a:buSzPts val="1440"/>
              <a:buChar char="►"/>
              <a:defRPr/>
            </a:lvl1pPr>
            <a:lvl2pPr marL="914126" lvl="1" indent="-319944" algn="l">
              <a:spcBef>
                <a:spcPts val="1000"/>
              </a:spcBef>
              <a:spcAft>
                <a:spcPts val="0"/>
              </a:spcAft>
              <a:buSzPts val="1440"/>
              <a:buChar char="►"/>
              <a:defRPr/>
            </a:lvl2pPr>
            <a:lvl3pPr marL="1371189" lvl="2" indent="-319943" algn="l">
              <a:spcBef>
                <a:spcPts val="1000"/>
              </a:spcBef>
              <a:spcAft>
                <a:spcPts val="0"/>
              </a:spcAft>
              <a:buSzPts val="1440"/>
              <a:buChar char="►"/>
              <a:defRPr/>
            </a:lvl3pPr>
            <a:lvl4pPr marL="1828251" lvl="3" indent="-319943" algn="l">
              <a:spcBef>
                <a:spcPts val="1000"/>
              </a:spcBef>
              <a:spcAft>
                <a:spcPts val="0"/>
              </a:spcAft>
              <a:buSzPts val="1440"/>
              <a:buChar char="►"/>
              <a:defRPr/>
            </a:lvl4pPr>
            <a:lvl5pPr marL="2285314" lvl="4" indent="-319943" algn="l">
              <a:spcBef>
                <a:spcPts val="1000"/>
              </a:spcBef>
              <a:spcAft>
                <a:spcPts val="0"/>
              </a:spcAft>
              <a:buSzPts val="1440"/>
              <a:buChar char="►"/>
              <a:defRPr/>
            </a:lvl5pPr>
            <a:lvl6pPr marL="2742377" lvl="5" indent="-319943" algn="l">
              <a:spcBef>
                <a:spcPts val="1000"/>
              </a:spcBef>
              <a:spcAft>
                <a:spcPts val="0"/>
              </a:spcAft>
              <a:buSzPts val="1440"/>
              <a:buChar char="►"/>
              <a:defRPr/>
            </a:lvl6pPr>
            <a:lvl7pPr marL="3199440" lvl="6" indent="-319943" algn="l">
              <a:spcBef>
                <a:spcPts val="1000"/>
              </a:spcBef>
              <a:spcAft>
                <a:spcPts val="0"/>
              </a:spcAft>
              <a:buSzPts val="1440"/>
              <a:buChar char="►"/>
              <a:defRPr/>
            </a:lvl7pPr>
            <a:lvl8pPr marL="3656503" lvl="7" indent="-319944" algn="l">
              <a:spcBef>
                <a:spcPts val="1000"/>
              </a:spcBef>
              <a:spcAft>
                <a:spcPts val="0"/>
              </a:spcAft>
              <a:buSzPts val="1440"/>
              <a:buChar char="►"/>
              <a:defRPr/>
            </a:lvl8pPr>
            <a:lvl9pPr marL="4113566" lvl="8" indent="-319944" algn="l">
              <a:spcBef>
                <a:spcPts val="1000"/>
              </a:spcBef>
              <a:spcAft>
                <a:spcPts val="0"/>
              </a:spcAft>
              <a:buSzPts val="1440"/>
              <a:buChar char="►"/>
              <a:defRPr/>
            </a:lvl9pPr>
          </a:lstStyle>
          <a:p>
            <a:endParaRPr/>
          </a:p>
        </p:txBody>
      </p:sp>
      <p:sp>
        <p:nvSpPr>
          <p:cNvPr id="47" name="Google Shape;47;p21"/>
          <p:cNvSpPr txBox="1">
            <a:spLocks noGrp="1"/>
          </p:cNvSpPr>
          <p:nvPr>
            <p:ph type="dt" idx="10"/>
          </p:nvPr>
        </p:nvSpPr>
        <p:spPr>
          <a:xfrm>
            <a:off x="609601" y="6248400"/>
            <a:ext cx="2844800" cy="4572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1"/>
          <p:cNvSpPr txBox="1">
            <a:spLocks noGrp="1"/>
          </p:cNvSpPr>
          <p:nvPr>
            <p:ph type="ftr" idx="11"/>
          </p:nvPr>
        </p:nvSpPr>
        <p:spPr>
          <a:xfrm>
            <a:off x="4165601" y="6248400"/>
            <a:ext cx="3860800" cy="457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1"/>
          <p:cNvSpPr txBox="1">
            <a:spLocks noGrp="1"/>
          </p:cNvSpPr>
          <p:nvPr>
            <p:ph type="sldNum" idx="12"/>
          </p:nvPr>
        </p:nvSpPr>
        <p:spPr>
          <a:xfrm>
            <a:off x="8737601" y="6248400"/>
            <a:ext cx="2844800" cy="4572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900">
                <a:solidFill>
                  <a:schemeClr val="accent1"/>
                </a:solidFill>
                <a:latin typeface="Trebuchet MS"/>
                <a:ea typeface="Trebuchet MS"/>
                <a:cs typeface="Trebuchet MS"/>
                <a:sym typeface="Trebuchet MS"/>
              </a:defRPr>
            </a:lvl1pPr>
            <a:lvl2pPr marL="0" marR="0" lvl="1" indent="0" algn="r">
              <a:spcBef>
                <a:spcPts val="0"/>
              </a:spcBef>
              <a:buNone/>
              <a:defRPr sz="900">
                <a:solidFill>
                  <a:schemeClr val="accent1"/>
                </a:solidFill>
                <a:latin typeface="Trebuchet MS"/>
                <a:ea typeface="Trebuchet MS"/>
                <a:cs typeface="Trebuchet MS"/>
                <a:sym typeface="Trebuchet MS"/>
              </a:defRPr>
            </a:lvl2pPr>
            <a:lvl3pPr marL="0" marR="0" lvl="2" indent="0" algn="r">
              <a:spcBef>
                <a:spcPts val="0"/>
              </a:spcBef>
              <a:buNone/>
              <a:defRPr sz="900">
                <a:solidFill>
                  <a:schemeClr val="accent1"/>
                </a:solidFill>
                <a:latin typeface="Trebuchet MS"/>
                <a:ea typeface="Trebuchet MS"/>
                <a:cs typeface="Trebuchet MS"/>
                <a:sym typeface="Trebuchet MS"/>
              </a:defRPr>
            </a:lvl3pPr>
            <a:lvl4pPr marL="0" marR="0" lvl="3" indent="0" algn="r">
              <a:spcBef>
                <a:spcPts val="0"/>
              </a:spcBef>
              <a:buNone/>
              <a:defRPr sz="900">
                <a:solidFill>
                  <a:schemeClr val="accent1"/>
                </a:solidFill>
                <a:latin typeface="Trebuchet MS"/>
                <a:ea typeface="Trebuchet MS"/>
                <a:cs typeface="Trebuchet MS"/>
                <a:sym typeface="Trebuchet MS"/>
              </a:defRPr>
            </a:lvl4pPr>
            <a:lvl5pPr marL="0" marR="0" lvl="4" indent="0" algn="r">
              <a:spcBef>
                <a:spcPts val="0"/>
              </a:spcBef>
              <a:buNone/>
              <a:defRPr sz="900">
                <a:solidFill>
                  <a:schemeClr val="accent1"/>
                </a:solidFill>
                <a:latin typeface="Trebuchet MS"/>
                <a:ea typeface="Trebuchet MS"/>
                <a:cs typeface="Trebuchet MS"/>
                <a:sym typeface="Trebuchet MS"/>
              </a:defRPr>
            </a:lvl5pPr>
            <a:lvl6pPr marL="0" marR="0" lvl="5" indent="0" algn="r">
              <a:spcBef>
                <a:spcPts val="0"/>
              </a:spcBef>
              <a:buNone/>
              <a:defRPr sz="900">
                <a:solidFill>
                  <a:schemeClr val="accent1"/>
                </a:solidFill>
                <a:latin typeface="Trebuchet MS"/>
                <a:ea typeface="Trebuchet MS"/>
                <a:cs typeface="Trebuchet MS"/>
                <a:sym typeface="Trebuchet MS"/>
              </a:defRPr>
            </a:lvl6pPr>
            <a:lvl7pPr marL="0" marR="0" lvl="6" indent="0" algn="r">
              <a:spcBef>
                <a:spcPts val="0"/>
              </a:spcBef>
              <a:buNone/>
              <a:defRPr sz="900">
                <a:solidFill>
                  <a:schemeClr val="accent1"/>
                </a:solidFill>
                <a:latin typeface="Trebuchet MS"/>
                <a:ea typeface="Trebuchet MS"/>
                <a:cs typeface="Trebuchet MS"/>
                <a:sym typeface="Trebuchet MS"/>
              </a:defRPr>
            </a:lvl7pPr>
            <a:lvl8pPr marL="0" marR="0" lvl="7" indent="0" algn="r">
              <a:spcBef>
                <a:spcPts val="0"/>
              </a:spcBef>
              <a:buNone/>
              <a:defRPr sz="900">
                <a:solidFill>
                  <a:schemeClr val="accent1"/>
                </a:solidFill>
                <a:latin typeface="Trebuchet MS"/>
                <a:ea typeface="Trebuchet MS"/>
                <a:cs typeface="Trebuchet MS"/>
                <a:sym typeface="Trebuchet MS"/>
              </a:defRPr>
            </a:lvl8pPr>
            <a:lvl9pPr marL="0" marR="0" lvl="8" indent="0" algn="r">
              <a:spcBef>
                <a:spcPts val="0"/>
              </a:spcBef>
              <a:buNone/>
              <a:defRPr sz="900">
                <a:solidFill>
                  <a:schemeClr val="accent1"/>
                </a:solidFill>
                <a:latin typeface="Trebuchet MS"/>
                <a:ea typeface="Trebuchet MS"/>
                <a:cs typeface="Trebuchet MS"/>
                <a:sym typeface="Trebuchet MS"/>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38227182"/>
      </p:ext>
    </p:extLst>
  </p:cSld>
  <p:clrMapOvr>
    <a:masterClrMapping/>
  </p:clrMapOvr>
  <p:transition spd="slow" advClick="0">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0"/>
        <p:cNvGrpSpPr/>
        <p:nvPr/>
      </p:nvGrpSpPr>
      <p:grpSpPr>
        <a:xfrm>
          <a:off x="0" y="0"/>
          <a:ext cx="0" cy="0"/>
          <a:chOff x="0" y="0"/>
          <a:chExt cx="0" cy="0"/>
        </a:xfrm>
      </p:grpSpPr>
      <p:sp>
        <p:nvSpPr>
          <p:cNvPr id="51" name="Google Shape;51;p22"/>
          <p:cNvSpPr txBox="1">
            <a:spLocks noGrp="1"/>
          </p:cNvSpPr>
          <p:nvPr>
            <p:ph type="title"/>
          </p:nvPr>
        </p:nvSpPr>
        <p:spPr>
          <a:xfrm>
            <a:off x="677336" y="2700868"/>
            <a:ext cx="8596668" cy="182658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000"/>
              <a:buFont typeface="Trebuchet MS"/>
              <a:buNone/>
              <a:defRPr sz="3999"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2"/>
          <p:cNvSpPr txBox="1">
            <a:spLocks noGrp="1"/>
          </p:cNvSpPr>
          <p:nvPr>
            <p:ph type="body" idx="1"/>
          </p:nvPr>
        </p:nvSpPr>
        <p:spPr>
          <a:xfrm>
            <a:off x="677336" y="4527448"/>
            <a:ext cx="8596668" cy="860400"/>
          </a:xfrm>
          <a:prstGeom prst="rect">
            <a:avLst/>
          </a:prstGeom>
          <a:noFill/>
          <a:ln>
            <a:noFill/>
          </a:ln>
        </p:spPr>
        <p:txBody>
          <a:bodyPr spcFirstLastPara="1" wrap="square" lIns="91425" tIns="45700" rIns="91425" bIns="45700" anchor="t" anchorCtr="0">
            <a:normAutofit/>
          </a:bodyPr>
          <a:lstStyle>
            <a:lvl1pPr marL="457063" lvl="0" indent="-228531" algn="l">
              <a:spcBef>
                <a:spcPts val="1000"/>
              </a:spcBef>
              <a:spcAft>
                <a:spcPts val="0"/>
              </a:spcAft>
              <a:buSzPts val="1600"/>
              <a:buNone/>
              <a:defRPr sz="2000">
                <a:solidFill>
                  <a:srgbClr val="7F7F7F"/>
                </a:solidFill>
              </a:defRPr>
            </a:lvl1pPr>
            <a:lvl2pPr marL="914126" lvl="1" indent="-228531" algn="l">
              <a:spcBef>
                <a:spcPts val="1000"/>
              </a:spcBef>
              <a:spcAft>
                <a:spcPts val="0"/>
              </a:spcAft>
              <a:buSzPts val="1440"/>
              <a:buNone/>
              <a:defRPr sz="1800">
                <a:solidFill>
                  <a:srgbClr val="888888"/>
                </a:solidFill>
              </a:defRPr>
            </a:lvl2pPr>
            <a:lvl3pPr marL="1371189" lvl="2" indent="-228531" algn="l">
              <a:spcBef>
                <a:spcPts val="1000"/>
              </a:spcBef>
              <a:spcAft>
                <a:spcPts val="0"/>
              </a:spcAft>
              <a:buSzPts val="1280"/>
              <a:buNone/>
              <a:defRPr sz="1600">
                <a:solidFill>
                  <a:srgbClr val="888888"/>
                </a:solidFill>
              </a:defRPr>
            </a:lvl3pPr>
            <a:lvl4pPr marL="1828251" lvl="3" indent="-228531" algn="l">
              <a:spcBef>
                <a:spcPts val="1000"/>
              </a:spcBef>
              <a:spcAft>
                <a:spcPts val="0"/>
              </a:spcAft>
              <a:buSzPts val="1120"/>
              <a:buNone/>
              <a:defRPr sz="1400">
                <a:solidFill>
                  <a:srgbClr val="888888"/>
                </a:solidFill>
              </a:defRPr>
            </a:lvl4pPr>
            <a:lvl5pPr marL="2285314" lvl="4" indent="-228531" algn="l">
              <a:spcBef>
                <a:spcPts val="1000"/>
              </a:spcBef>
              <a:spcAft>
                <a:spcPts val="0"/>
              </a:spcAft>
              <a:buSzPts val="1120"/>
              <a:buNone/>
              <a:defRPr sz="1400">
                <a:solidFill>
                  <a:srgbClr val="888888"/>
                </a:solidFill>
              </a:defRPr>
            </a:lvl5pPr>
            <a:lvl6pPr marL="2742377" lvl="5" indent="-228531" algn="l">
              <a:spcBef>
                <a:spcPts val="1000"/>
              </a:spcBef>
              <a:spcAft>
                <a:spcPts val="0"/>
              </a:spcAft>
              <a:buSzPts val="1120"/>
              <a:buNone/>
              <a:defRPr sz="1400">
                <a:solidFill>
                  <a:srgbClr val="888888"/>
                </a:solidFill>
              </a:defRPr>
            </a:lvl6pPr>
            <a:lvl7pPr marL="3199440" lvl="6" indent="-228531" algn="l">
              <a:spcBef>
                <a:spcPts val="1000"/>
              </a:spcBef>
              <a:spcAft>
                <a:spcPts val="0"/>
              </a:spcAft>
              <a:buSzPts val="1120"/>
              <a:buNone/>
              <a:defRPr sz="1400">
                <a:solidFill>
                  <a:srgbClr val="888888"/>
                </a:solidFill>
              </a:defRPr>
            </a:lvl7pPr>
            <a:lvl8pPr marL="3656503" lvl="7" indent="-228531" algn="l">
              <a:spcBef>
                <a:spcPts val="1000"/>
              </a:spcBef>
              <a:spcAft>
                <a:spcPts val="0"/>
              </a:spcAft>
              <a:buSzPts val="1120"/>
              <a:buNone/>
              <a:defRPr sz="1400">
                <a:solidFill>
                  <a:srgbClr val="888888"/>
                </a:solidFill>
              </a:defRPr>
            </a:lvl8pPr>
            <a:lvl9pPr marL="4113566" lvl="8" indent="-228531" algn="l">
              <a:spcBef>
                <a:spcPts val="1000"/>
              </a:spcBef>
              <a:spcAft>
                <a:spcPts val="0"/>
              </a:spcAft>
              <a:buSzPts val="1120"/>
              <a:buNone/>
              <a:defRPr sz="1400">
                <a:solidFill>
                  <a:srgbClr val="888888"/>
                </a:solidFill>
              </a:defRPr>
            </a:lvl9pPr>
          </a:lstStyle>
          <a:p>
            <a:endParaRPr/>
          </a:p>
        </p:txBody>
      </p:sp>
      <p:sp>
        <p:nvSpPr>
          <p:cNvPr id="53" name="Google Shape;53;p22"/>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02027787"/>
      </p:ext>
    </p:extLst>
  </p:cSld>
  <p:clrMapOvr>
    <a:masterClrMapping/>
  </p:clrMapOvr>
  <p:transition spd="slow" advClick="0">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56"/>
        <p:cNvGrpSpPr/>
        <p:nvPr/>
      </p:nvGrpSpPr>
      <p:grpSpPr>
        <a:xfrm>
          <a:off x="0" y="0"/>
          <a:ext cx="0" cy="0"/>
          <a:chOff x="0" y="0"/>
          <a:chExt cx="0" cy="0"/>
        </a:xfrm>
      </p:grpSpPr>
      <p:sp>
        <p:nvSpPr>
          <p:cNvPr id="57" name="Google Shape;57;p23"/>
          <p:cNvSpPr txBox="1">
            <a:spLocks noGrp="1"/>
          </p:cNvSpPr>
          <p:nvPr>
            <p:ph type="title"/>
          </p:nvPr>
        </p:nvSpPr>
        <p:spPr>
          <a:xfrm>
            <a:off x="677335"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3"/>
          <p:cNvSpPr txBox="1">
            <a:spLocks noGrp="1"/>
          </p:cNvSpPr>
          <p:nvPr>
            <p:ph type="body" idx="1"/>
          </p:nvPr>
        </p:nvSpPr>
        <p:spPr>
          <a:xfrm>
            <a:off x="677335" y="2160589"/>
            <a:ext cx="4184035" cy="3880772"/>
          </a:xfrm>
          <a:prstGeom prst="rect">
            <a:avLst/>
          </a:prstGeom>
          <a:noFill/>
          <a:ln>
            <a:noFill/>
          </a:ln>
        </p:spPr>
        <p:txBody>
          <a:bodyPr spcFirstLastPara="1" wrap="square" lIns="91425" tIns="45700" rIns="91425" bIns="45700" anchor="t" anchorCtr="0">
            <a:normAutofit/>
          </a:bodyPr>
          <a:lstStyle>
            <a:lvl1pPr marL="457063" lvl="0" indent="-319944" algn="l">
              <a:spcBef>
                <a:spcPts val="1000"/>
              </a:spcBef>
              <a:spcAft>
                <a:spcPts val="0"/>
              </a:spcAft>
              <a:buSzPts val="1440"/>
              <a:buChar char="►"/>
              <a:defRPr/>
            </a:lvl1pPr>
            <a:lvl2pPr marL="914126" lvl="1" indent="-319944" algn="l">
              <a:spcBef>
                <a:spcPts val="1000"/>
              </a:spcBef>
              <a:spcAft>
                <a:spcPts val="0"/>
              </a:spcAft>
              <a:buSzPts val="1440"/>
              <a:buChar char="►"/>
              <a:defRPr/>
            </a:lvl2pPr>
            <a:lvl3pPr marL="1371189" lvl="2" indent="-319943" algn="l">
              <a:spcBef>
                <a:spcPts val="1000"/>
              </a:spcBef>
              <a:spcAft>
                <a:spcPts val="0"/>
              </a:spcAft>
              <a:buSzPts val="1440"/>
              <a:buChar char="►"/>
              <a:defRPr/>
            </a:lvl3pPr>
            <a:lvl4pPr marL="1828251" lvl="3" indent="-319943" algn="l">
              <a:spcBef>
                <a:spcPts val="1000"/>
              </a:spcBef>
              <a:spcAft>
                <a:spcPts val="0"/>
              </a:spcAft>
              <a:buSzPts val="1440"/>
              <a:buChar char="►"/>
              <a:defRPr/>
            </a:lvl4pPr>
            <a:lvl5pPr marL="2285314" lvl="4" indent="-319943" algn="l">
              <a:spcBef>
                <a:spcPts val="1000"/>
              </a:spcBef>
              <a:spcAft>
                <a:spcPts val="0"/>
              </a:spcAft>
              <a:buSzPts val="1440"/>
              <a:buChar char="►"/>
              <a:defRPr/>
            </a:lvl5pPr>
            <a:lvl6pPr marL="2742377" lvl="5" indent="-319943" algn="l">
              <a:spcBef>
                <a:spcPts val="1000"/>
              </a:spcBef>
              <a:spcAft>
                <a:spcPts val="0"/>
              </a:spcAft>
              <a:buSzPts val="1440"/>
              <a:buChar char="►"/>
              <a:defRPr/>
            </a:lvl6pPr>
            <a:lvl7pPr marL="3199440" lvl="6" indent="-319943" algn="l">
              <a:spcBef>
                <a:spcPts val="1000"/>
              </a:spcBef>
              <a:spcAft>
                <a:spcPts val="0"/>
              </a:spcAft>
              <a:buSzPts val="1440"/>
              <a:buChar char="►"/>
              <a:defRPr/>
            </a:lvl7pPr>
            <a:lvl8pPr marL="3656503" lvl="7" indent="-319944" algn="l">
              <a:spcBef>
                <a:spcPts val="1000"/>
              </a:spcBef>
              <a:spcAft>
                <a:spcPts val="0"/>
              </a:spcAft>
              <a:buSzPts val="1440"/>
              <a:buChar char="►"/>
              <a:defRPr/>
            </a:lvl8pPr>
            <a:lvl9pPr marL="4113566" lvl="8" indent="-319944" algn="l">
              <a:spcBef>
                <a:spcPts val="1000"/>
              </a:spcBef>
              <a:spcAft>
                <a:spcPts val="0"/>
              </a:spcAft>
              <a:buSzPts val="1440"/>
              <a:buChar char="►"/>
              <a:defRPr/>
            </a:lvl9pPr>
          </a:lstStyle>
          <a:p>
            <a:endParaRPr/>
          </a:p>
        </p:txBody>
      </p:sp>
      <p:sp>
        <p:nvSpPr>
          <p:cNvPr id="59" name="Google Shape;59;p23"/>
          <p:cNvSpPr txBox="1">
            <a:spLocks noGrp="1"/>
          </p:cNvSpPr>
          <p:nvPr>
            <p:ph type="body" idx="2"/>
          </p:nvPr>
        </p:nvSpPr>
        <p:spPr>
          <a:xfrm>
            <a:off x="5089971" y="2160590"/>
            <a:ext cx="4184034" cy="3880773"/>
          </a:xfrm>
          <a:prstGeom prst="rect">
            <a:avLst/>
          </a:prstGeom>
          <a:noFill/>
          <a:ln>
            <a:noFill/>
          </a:ln>
        </p:spPr>
        <p:txBody>
          <a:bodyPr spcFirstLastPara="1" wrap="square" lIns="91425" tIns="45700" rIns="91425" bIns="45700" anchor="t" anchorCtr="0">
            <a:normAutofit/>
          </a:bodyPr>
          <a:lstStyle>
            <a:lvl1pPr marL="457063" lvl="0" indent="-319944" algn="l">
              <a:spcBef>
                <a:spcPts val="1000"/>
              </a:spcBef>
              <a:spcAft>
                <a:spcPts val="0"/>
              </a:spcAft>
              <a:buSzPts val="1440"/>
              <a:buChar char="►"/>
              <a:defRPr/>
            </a:lvl1pPr>
            <a:lvl2pPr marL="914126" lvl="1" indent="-319944" algn="l">
              <a:spcBef>
                <a:spcPts val="1000"/>
              </a:spcBef>
              <a:spcAft>
                <a:spcPts val="0"/>
              </a:spcAft>
              <a:buSzPts val="1440"/>
              <a:buChar char="►"/>
              <a:defRPr/>
            </a:lvl2pPr>
            <a:lvl3pPr marL="1371189" lvl="2" indent="-319943" algn="l">
              <a:spcBef>
                <a:spcPts val="1000"/>
              </a:spcBef>
              <a:spcAft>
                <a:spcPts val="0"/>
              </a:spcAft>
              <a:buSzPts val="1440"/>
              <a:buChar char="►"/>
              <a:defRPr/>
            </a:lvl3pPr>
            <a:lvl4pPr marL="1828251" lvl="3" indent="-319943" algn="l">
              <a:spcBef>
                <a:spcPts val="1000"/>
              </a:spcBef>
              <a:spcAft>
                <a:spcPts val="0"/>
              </a:spcAft>
              <a:buSzPts val="1440"/>
              <a:buChar char="►"/>
              <a:defRPr/>
            </a:lvl4pPr>
            <a:lvl5pPr marL="2285314" lvl="4" indent="-319943" algn="l">
              <a:spcBef>
                <a:spcPts val="1000"/>
              </a:spcBef>
              <a:spcAft>
                <a:spcPts val="0"/>
              </a:spcAft>
              <a:buSzPts val="1440"/>
              <a:buChar char="►"/>
              <a:defRPr/>
            </a:lvl5pPr>
            <a:lvl6pPr marL="2742377" lvl="5" indent="-319943" algn="l">
              <a:spcBef>
                <a:spcPts val="1000"/>
              </a:spcBef>
              <a:spcAft>
                <a:spcPts val="0"/>
              </a:spcAft>
              <a:buSzPts val="1440"/>
              <a:buChar char="►"/>
              <a:defRPr/>
            </a:lvl6pPr>
            <a:lvl7pPr marL="3199440" lvl="6" indent="-319943" algn="l">
              <a:spcBef>
                <a:spcPts val="1000"/>
              </a:spcBef>
              <a:spcAft>
                <a:spcPts val="0"/>
              </a:spcAft>
              <a:buSzPts val="1440"/>
              <a:buChar char="►"/>
              <a:defRPr/>
            </a:lvl7pPr>
            <a:lvl8pPr marL="3656503" lvl="7" indent="-319944" algn="l">
              <a:spcBef>
                <a:spcPts val="1000"/>
              </a:spcBef>
              <a:spcAft>
                <a:spcPts val="0"/>
              </a:spcAft>
              <a:buSzPts val="1440"/>
              <a:buChar char="►"/>
              <a:defRPr/>
            </a:lvl8pPr>
            <a:lvl9pPr marL="4113566" lvl="8" indent="-319944" algn="l">
              <a:spcBef>
                <a:spcPts val="1000"/>
              </a:spcBef>
              <a:spcAft>
                <a:spcPts val="0"/>
              </a:spcAft>
              <a:buSzPts val="1440"/>
              <a:buChar char="►"/>
              <a:defRPr/>
            </a:lvl9pPr>
          </a:lstStyle>
          <a:p>
            <a:endParaRPr/>
          </a:p>
        </p:txBody>
      </p:sp>
      <p:sp>
        <p:nvSpPr>
          <p:cNvPr id="60" name="Google Shape;60;p23"/>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047883598"/>
      </p:ext>
    </p:extLst>
  </p:cSld>
  <p:clrMapOvr>
    <a:masterClrMapping/>
  </p:clrMapOvr>
  <p:transition spd="slow" advClick="0">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63"/>
        <p:cNvGrpSpPr/>
        <p:nvPr/>
      </p:nvGrpSpPr>
      <p:grpSpPr>
        <a:xfrm>
          <a:off x="0" y="0"/>
          <a:ext cx="0" cy="0"/>
          <a:chOff x="0" y="0"/>
          <a:chExt cx="0" cy="0"/>
        </a:xfrm>
      </p:grpSpPr>
      <p:sp>
        <p:nvSpPr>
          <p:cNvPr id="64" name="Google Shape;64;p24"/>
          <p:cNvSpPr txBox="1">
            <a:spLocks noGrp="1"/>
          </p:cNvSpPr>
          <p:nvPr>
            <p:ph type="title"/>
          </p:nvPr>
        </p:nvSpPr>
        <p:spPr>
          <a:xfrm>
            <a:off x="677335"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3600"/>
              <a:buFont typeface="Trebuchet M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4"/>
          <p:cNvSpPr txBox="1">
            <a:spLocks noGrp="1"/>
          </p:cNvSpPr>
          <p:nvPr>
            <p:ph type="body" idx="1"/>
          </p:nvPr>
        </p:nvSpPr>
        <p:spPr>
          <a:xfrm>
            <a:off x="675746" y="2160984"/>
            <a:ext cx="4185623" cy="576262"/>
          </a:xfrm>
          <a:prstGeom prst="rect">
            <a:avLst/>
          </a:prstGeom>
          <a:noFill/>
          <a:ln>
            <a:noFill/>
          </a:ln>
        </p:spPr>
        <p:txBody>
          <a:bodyPr spcFirstLastPara="1" wrap="square" lIns="91425" tIns="45700" rIns="91425" bIns="45700" anchor="b" anchorCtr="0">
            <a:noAutofit/>
          </a:bodyPr>
          <a:lstStyle>
            <a:lvl1pPr marL="457063" lvl="0" indent="-228531" algn="l">
              <a:spcBef>
                <a:spcPts val="1000"/>
              </a:spcBef>
              <a:spcAft>
                <a:spcPts val="0"/>
              </a:spcAft>
              <a:buSzPts val="1920"/>
              <a:buNone/>
              <a:defRPr sz="2400" b="0"/>
            </a:lvl1pPr>
            <a:lvl2pPr marL="914126" lvl="1" indent="-228531" algn="l">
              <a:spcBef>
                <a:spcPts val="1000"/>
              </a:spcBef>
              <a:spcAft>
                <a:spcPts val="0"/>
              </a:spcAft>
              <a:buSzPts val="1600"/>
              <a:buNone/>
              <a:defRPr sz="2000" b="1"/>
            </a:lvl2pPr>
            <a:lvl3pPr marL="1371189" lvl="2" indent="-228531" algn="l">
              <a:spcBef>
                <a:spcPts val="1000"/>
              </a:spcBef>
              <a:spcAft>
                <a:spcPts val="0"/>
              </a:spcAft>
              <a:buSzPts val="1440"/>
              <a:buNone/>
              <a:defRPr sz="1800" b="1"/>
            </a:lvl3pPr>
            <a:lvl4pPr marL="1828251" lvl="3" indent="-228531" algn="l">
              <a:spcBef>
                <a:spcPts val="1000"/>
              </a:spcBef>
              <a:spcAft>
                <a:spcPts val="0"/>
              </a:spcAft>
              <a:buSzPts val="1280"/>
              <a:buNone/>
              <a:defRPr sz="1600" b="1"/>
            </a:lvl4pPr>
            <a:lvl5pPr marL="2285314" lvl="4" indent="-228531" algn="l">
              <a:spcBef>
                <a:spcPts val="1000"/>
              </a:spcBef>
              <a:spcAft>
                <a:spcPts val="0"/>
              </a:spcAft>
              <a:buSzPts val="1280"/>
              <a:buNone/>
              <a:defRPr sz="1600" b="1"/>
            </a:lvl5pPr>
            <a:lvl6pPr marL="2742377" lvl="5" indent="-228531" algn="l">
              <a:spcBef>
                <a:spcPts val="1000"/>
              </a:spcBef>
              <a:spcAft>
                <a:spcPts val="0"/>
              </a:spcAft>
              <a:buSzPts val="1280"/>
              <a:buNone/>
              <a:defRPr sz="1600" b="1"/>
            </a:lvl6pPr>
            <a:lvl7pPr marL="3199440" lvl="6" indent="-228531" algn="l">
              <a:spcBef>
                <a:spcPts val="1000"/>
              </a:spcBef>
              <a:spcAft>
                <a:spcPts val="0"/>
              </a:spcAft>
              <a:buSzPts val="1280"/>
              <a:buNone/>
              <a:defRPr sz="1600" b="1"/>
            </a:lvl7pPr>
            <a:lvl8pPr marL="3656503" lvl="7" indent="-228531" algn="l">
              <a:spcBef>
                <a:spcPts val="1000"/>
              </a:spcBef>
              <a:spcAft>
                <a:spcPts val="0"/>
              </a:spcAft>
              <a:buSzPts val="1280"/>
              <a:buNone/>
              <a:defRPr sz="1600" b="1"/>
            </a:lvl8pPr>
            <a:lvl9pPr marL="4113566" lvl="8" indent="-228531" algn="l">
              <a:spcBef>
                <a:spcPts val="1000"/>
              </a:spcBef>
              <a:spcAft>
                <a:spcPts val="0"/>
              </a:spcAft>
              <a:buSzPts val="1280"/>
              <a:buNone/>
              <a:defRPr sz="1600" b="1"/>
            </a:lvl9pPr>
          </a:lstStyle>
          <a:p>
            <a:endParaRPr/>
          </a:p>
        </p:txBody>
      </p:sp>
      <p:sp>
        <p:nvSpPr>
          <p:cNvPr id="66" name="Google Shape;66;p24"/>
          <p:cNvSpPr txBox="1">
            <a:spLocks noGrp="1"/>
          </p:cNvSpPr>
          <p:nvPr>
            <p:ph type="body" idx="2"/>
          </p:nvPr>
        </p:nvSpPr>
        <p:spPr>
          <a:xfrm>
            <a:off x="675746" y="2737245"/>
            <a:ext cx="4185623" cy="3304117"/>
          </a:xfrm>
          <a:prstGeom prst="rect">
            <a:avLst/>
          </a:prstGeom>
          <a:noFill/>
          <a:ln>
            <a:noFill/>
          </a:ln>
        </p:spPr>
        <p:txBody>
          <a:bodyPr spcFirstLastPara="1" wrap="square" lIns="91425" tIns="45700" rIns="91425" bIns="45700" anchor="t" anchorCtr="0">
            <a:normAutofit/>
          </a:bodyPr>
          <a:lstStyle>
            <a:lvl1pPr marL="457063" lvl="0" indent="-319944" algn="l">
              <a:spcBef>
                <a:spcPts val="1000"/>
              </a:spcBef>
              <a:spcAft>
                <a:spcPts val="0"/>
              </a:spcAft>
              <a:buSzPts val="1440"/>
              <a:buChar char="►"/>
              <a:defRPr/>
            </a:lvl1pPr>
            <a:lvl2pPr marL="914126" lvl="1" indent="-319944" algn="l">
              <a:spcBef>
                <a:spcPts val="1000"/>
              </a:spcBef>
              <a:spcAft>
                <a:spcPts val="0"/>
              </a:spcAft>
              <a:buSzPts val="1440"/>
              <a:buChar char="►"/>
              <a:defRPr/>
            </a:lvl2pPr>
            <a:lvl3pPr marL="1371189" lvl="2" indent="-319943" algn="l">
              <a:spcBef>
                <a:spcPts val="1000"/>
              </a:spcBef>
              <a:spcAft>
                <a:spcPts val="0"/>
              </a:spcAft>
              <a:buSzPts val="1440"/>
              <a:buChar char="►"/>
              <a:defRPr/>
            </a:lvl3pPr>
            <a:lvl4pPr marL="1828251" lvl="3" indent="-319943" algn="l">
              <a:spcBef>
                <a:spcPts val="1000"/>
              </a:spcBef>
              <a:spcAft>
                <a:spcPts val="0"/>
              </a:spcAft>
              <a:buSzPts val="1440"/>
              <a:buChar char="►"/>
              <a:defRPr/>
            </a:lvl4pPr>
            <a:lvl5pPr marL="2285314" lvl="4" indent="-319943" algn="l">
              <a:spcBef>
                <a:spcPts val="1000"/>
              </a:spcBef>
              <a:spcAft>
                <a:spcPts val="0"/>
              </a:spcAft>
              <a:buSzPts val="1440"/>
              <a:buChar char="►"/>
              <a:defRPr/>
            </a:lvl5pPr>
            <a:lvl6pPr marL="2742377" lvl="5" indent="-319943" algn="l">
              <a:spcBef>
                <a:spcPts val="1000"/>
              </a:spcBef>
              <a:spcAft>
                <a:spcPts val="0"/>
              </a:spcAft>
              <a:buSzPts val="1440"/>
              <a:buChar char="►"/>
              <a:defRPr/>
            </a:lvl6pPr>
            <a:lvl7pPr marL="3199440" lvl="6" indent="-319943" algn="l">
              <a:spcBef>
                <a:spcPts val="1000"/>
              </a:spcBef>
              <a:spcAft>
                <a:spcPts val="0"/>
              </a:spcAft>
              <a:buSzPts val="1440"/>
              <a:buChar char="►"/>
              <a:defRPr/>
            </a:lvl7pPr>
            <a:lvl8pPr marL="3656503" lvl="7" indent="-319944" algn="l">
              <a:spcBef>
                <a:spcPts val="1000"/>
              </a:spcBef>
              <a:spcAft>
                <a:spcPts val="0"/>
              </a:spcAft>
              <a:buSzPts val="1440"/>
              <a:buChar char="►"/>
              <a:defRPr/>
            </a:lvl8pPr>
            <a:lvl9pPr marL="4113566" lvl="8" indent="-319944" algn="l">
              <a:spcBef>
                <a:spcPts val="1000"/>
              </a:spcBef>
              <a:spcAft>
                <a:spcPts val="0"/>
              </a:spcAft>
              <a:buSzPts val="1440"/>
              <a:buChar char="►"/>
              <a:defRPr/>
            </a:lvl9pPr>
          </a:lstStyle>
          <a:p>
            <a:endParaRPr/>
          </a:p>
        </p:txBody>
      </p:sp>
      <p:sp>
        <p:nvSpPr>
          <p:cNvPr id="67" name="Google Shape;67;p24"/>
          <p:cNvSpPr txBox="1">
            <a:spLocks noGrp="1"/>
          </p:cNvSpPr>
          <p:nvPr>
            <p:ph type="body" idx="3"/>
          </p:nvPr>
        </p:nvSpPr>
        <p:spPr>
          <a:xfrm>
            <a:off x="5088384" y="2160984"/>
            <a:ext cx="4185618" cy="576262"/>
          </a:xfrm>
          <a:prstGeom prst="rect">
            <a:avLst/>
          </a:prstGeom>
          <a:noFill/>
          <a:ln>
            <a:noFill/>
          </a:ln>
        </p:spPr>
        <p:txBody>
          <a:bodyPr spcFirstLastPara="1" wrap="square" lIns="91425" tIns="45700" rIns="91425" bIns="45700" anchor="b" anchorCtr="0">
            <a:noAutofit/>
          </a:bodyPr>
          <a:lstStyle>
            <a:lvl1pPr marL="457063" lvl="0" indent="-228531" algn="l">
              <a:spcBef>
                <a:spcPts val="1000"/>
              </a:spcBef>
              <a:spcAft>
                <a:spcPts val="0"/>
              </a:spcAft>
              <a:buSzPts val="1920"/>
              <a:buNone/>
              <a:defRPr sz="2400" b="0"/>
            </a:lvl1pPr>
            <a:lvl2pPr marL="914126" lvl="1" indent="-228531" algn="l">
              <a:spcBef>
                <a:spcPts val="1000"/>
              </a:spcBef>
              <a:spcAft>
                <a:spcPts val="0"/>
              </a:spcAft>
              <a:buSzPts val="1600"/>
              <a:buNone/>
              <a:defRPr sz="2000" b="1"/>
            </a:lvl2pPr>
            <a:lvl3pPr marL="1371189" lvl="2" indent="-228531" algn="l">
              <a:spcBef>
                <a:spcPts val="1000"/>
              </a:spcBef>
              <a:spcAft>
                <a:spcPts val="0"/>
              </a:spcAft>
              <a:buSzPts val="1440"/>
              <a:buNone/>
              <a:defRPr sz="1800" b="1"/>
            </a:lvl3pPr>
            <a:lvl4pPr marL="1828251" lvl="3" indent="-228531" algn="l">
              <a:spcBef>
                <a:spcPts val="1000"/>
              </a:spcBef>
              <a:spcAft>
                <a:spcPts val="0"/>
              </a:spcAft>
              <a:buSzPts val="1280"/>
              <a:buNone/>
              <a:defRPr sz="1600" b="1"/>
            </a:lvl4pPr>
            <a:lvl5pPr marL="2285314" lvl="4" indent="-228531" algn="l">
              <a:spcBef>
                <a:spcPts val="1000"/>
              </a:spcBef>
              <a:spcAft>
                <a:spcPts val="0"/>
              </a:spcAft>
              <a:buSzPts val="1280"/>
              <a:buNone/>
              <a:defRPr sz="1600" b="1"/>
            </a:lvl5pPr>
            <a:lvl6pPr marL="2742377" lvl="5" indent="-228531" algn="l">
              <a:spcBef>
                <a:spcPts val="1000"/>
              </a:spcBef>
              <a:spcAft>
                <a:spcPts val="0"/>
              </a:spcAft>
              <a:buSzPts val="1280"/>
              <a:buNone/>
              <a:defRPr sz="1600" b="1"/>
            </a:lvl6pPr>
            <a:lvl7pPr marL="3199440" lvl="6" indent="-228531" algn="l">
              <a:spcBef>
                <a:spcPts val="1000"/>
              </a:spcBef>
              <a:spcAft>
                <a:spcPts val="0"/>
              </a:spcAft>
              <a:buSzPts val="1280"/>
              <a:buNone/>
              <a:defRPr sz="1600" b="1"/>
            </a:lvl7pPr>
            <a:lvl8pPr marL="3656503" lvl="7" indent="-228531" algn="l">
              <a:spcBef>
                <a:spcPts val="1000"/>
              </a:spcBef>
              <a:spcAft>
                <a:spcPts val="0"/>
              </a:spcAft>
              <a:buSzPts val="1280"/>
              <a:buNone/>
              <a:defRPr sz="1600" b="1"/>
            </a:lvl8pPr>
            <a:lvl9pPr marL="4113566" lvl="8" indent="-228531" algn="l">
              <a:spcBef>
                <a:spcPts val="1000"/>
              </a:spcBef>
              <a:spcAft>
                <a:spcPts val="0"/>
              </a:spcAft>
              <a:buSzPts val="1280"/>
              <a:buNone/>
              <a:defRPr sz="1600" b="1"/>
            </a:lvl9pPr>
          </a:lstStyle>
          <a:p>
            <a:endParaRPr/>
          </a:p>
        </p:txBody>
      </p:sp>
      <p:sp>
        <p:nvSpPr>
          <p:cNvPr id="68" name="Google Shape;68;p24"/>
          <p:cNvSpPr txBox="1">
            <a:spLocks noGrp="1"/>
          </p:cNvSpPr>
          <p:nvPr>
            <p:ph type="body" idx="4"/>
          </p:nvPr>
        </p:nvSpPr>
        <p:spPr>
          <a:xfrm>
            <a:off x="5088384" y="2737245"/>
            <a:ext cx="4185617" cy="3304117"/>
          </a:xfrm>
          <a:prstGeom prst="rect">
            <a:avLst/>
          </a:prstGeom>
          <a:noFill/>
          <a:ln>
            <a:noFill/>
          </a:ln>
        </p:spPr>
        <p:txBody>
          <a:bodyPr spcFirstLastPara="1" wrap="square" lIns="91425" tIns="45700" rIns="91425" bIns="45700" anchor="t" anchorCtr="0">
            <a:normAutofit/>
          </a:bodyPr>
          <a:lstStyle>
            <a:lvl1pPr marL="457063" lvl="0" indent="-319944" algn="l">
              <a:spcBef>
                <a:spcPts val="1000"/>
              </a:spcBef>
              <a:spcAft>
                <a:spcPts val="0"/>
              </a:spcAft>
              <a:buSzPts val="1440"/>
              <a:buChar char="►"/>
              <a:defRPr/>
            </a:lvl1pPr>
            <a:lvl2pPr marL="914126" lvl="1" indent="-319944" algn="l">
              <a:spcBef>
                <a:spcPts val="1000"/>
              </a:spcBef>
              <a:spcAft>
                <a:spcPts val="0"/>
              </a:spcAft>
              <a:buSzPts val="1440"/>
              <a:buChar char="►"/>
              <a:defRPr/>
            </a:lvl2pPr>
            <a:lvl3pPr marL="1371189" lvl="2" indent="-319943" algn="l">
              <a:spcBef>
                <a:spcPts val="1000"/>
              </a:spcBef>
              <a:spcAft>
                <a:spcPts val="0"/>
              </a:spcAft>
              <a:buSzPts val="1440"/>
              <a:buChar char="►"/>
              <a:defRPr/>
            </a:lvl3pPr>
            <a:lvl4pPr marL="1828251" lvl="3" indent="-319943" algn="l">
              <a:spcBef>
                <a:spcPts val="1000"/>
              </a:spcBef>
              <a:spcAft>
                <a:spcPts val="0"/>
              </a:spcAft>
              <a:buSzPts val="1440"/>
              <a:buChar char="►"/>
              <a:defRPr/>
            </a:lvl4pPr>
            <a:lvl5pPr marL="2285314" lvl="4" indent="-319943" algn="l">
              <a:spcBef>
                <a:spcPts val="1000"/>
              </a:spcBef>
              <a:spcAft>
                <a:spcPts val="0"/>
              </a:spcAft>
              <a:buSzPts val="1440"/>
              <a:buChar char="►"/>
              <a:defRPr/>
            </a:lvl5pPr>
            <a:lvl6pPr marL="2742377" lvl="5" indent="-319943" algn="l">
              <a:spcBef>
                <a:spcPts val="1000"/>
              </a:spcBef>
              <a:spcAft>
                <a:spcPts val="0"/>
              </a:spcAft>
              <a:buSzPts val="1440"/>
              <a:buChar char="►"/>
              <a:defRPr/>
            </a:lvl6pPr>
            <a:lvl7pPr marL="3199440" lvl="6" indent="-319943" algn="l">
              <a:spcBef>
                <a:spcPts val="1000"/>
              </a:spcBef>
              <a:spcAft>
                <a:spcPts val="0"/>
              </a:spcAft>
              <a:buSzPts val="1440"/>
              <a:buChar char="►"/>
              <a:defRPr/>
            </a:lvl7pPr>
            <a:lvl8pPr marL="3656503" lvl="7" indent="-319944" algn="l">
              <a:spcBef>
                <a:spcPts val="1000"/>
              </a:spcBef>
              <a:spcAft>
                <a:spcPts val="0"/>
              </a:spcAft>
              <a:buSzPts val="1440"/>
              <a:buChar char="►"/>
              <a:defRPr/>
            </a:lvl8pPr>
            <a:lvl9pPr marL="4113566" lvl="8" indent="-319944" algn="l">
              <a:spcBef>
                <a:spcPts val="1000"/>
              </a:spcBef>
              <a:spcAft>
                <a:spcPts val="0"/>
              </a:spcAft>
              <a:buSzPts val="1440"/>
              <a:buChar char="►"/>
              <a:defRPr/>
            </a:lvl9pPr>
          </a:lstStyle>
          <a:p>
            <a:endParaRPr/>
          </a:p>
        </p:txBody>
      </p:sp>
      <p:sp>
        <p:nvSpPr>
          <p:cNvPr id="69" name="Google Shape;69;p24"/>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596121062"/>
      </p:ext>
    </p:extLst>
  </p:cSld>
  <p:clrMapOvr>
    <a:masterClrMapping/>
  </p:clrMapOvr>
  <p:transition spd="slow" advClick="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2/3/2025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25514022"/>
      </p:ext>
    </p:extLst>
  </p:cSld>
  <p:clrMapOvr>
    <a:masterClrMapping/>
  </p:clrMapOvr>
  <p:transition spd="slow" advClick="0">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2"/>
        <p:cNvGrpSpPr/>
        <p:nvPr/>
      </p:nvGrpSpPr>
      <p:grpSpPr>
        <a:xfrm>
          <a:off x="0" y="0"/>
          <a:ext cx="0" cy="0"/>
          <a:chOff x="0" y="0"/>
          <a:chExt cx="0" cy="0"/>
        </a:xfrm>
      </p:grpSpPr>
      <p:sp>
        <p:nvSpPr>
          <p:cNvPr id="73" name="Google Shape;73;p25"/>
          <p:cNvSpPr txBox="1">
            <a:spLocks noGrp="1"/>
          </p:cNvSpPr>
          <p:nvPr>
            <p:ph type="title"/>
          </p:nvPr>
        </p:nvSpPr>
        <p:spPr>
          <a:xfrm>
            <a:off x="677335"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5"/>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770915326"/>
      </p:ext>
    </p:extLst>
  </p:cSld>
  <p:clrMapOvr>
    <a:masterClrMapping/>
  </p:clrMapOvr>
  <p:transition spd="slow" advClick="0">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7"/>
        <p:cNvGrpSpPr/>
        <p:nvPr/>
      </p:nvGrpSpPr>
      <p:grpSpPr>
        <a:xfrm>
          <a:off x="0" y="0"/>
          <a:ext cx="0" cy="0"/>
          <a:chOff x="0" y="0"/>
          <a:chExt cx="0" cy="0"/>
        </a:xfrm>
      </p:grpSpPr>
      <p:sp>
        <p:nvSpPr>
          <p:cNvPr id="78" name="Google Shape;78;p26"/>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173918811"/>
      </p:ext>
    </p:extLst>
  </p:cSld>
  <p:clrMapOvr>
    <a:masterClrMapping/>
  </p:clrMapOvr>
  <p:transition spd="slow" advClick="0">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81"/>
        <p:cNvGrpSpPr/>
        <p:nvPr/>
      </p:nvGrpSpPr>
      <p:grpSpPr>
        <a:xfrm>
          <a:off x="0" y="0"/>
          <a:ext cx="0" cy="0"/>
          <a:chOff x="0" y="0"/>
          <a:chExt cx="0" cy="0"/>
        </a:xfrm>
      </p:grpSpPr>
      <p:sp>
        <p:nvSpPr>
          <p:cNvPr id="82" name="Google Shape;82;p27"/>
          <p:cNvSpPr txBox="1">
            <a:spLocks noGrp="1"/>
          </p:cNvSpPr>
          <p:nvPr>
            <p:ph type="title"/>
          </p:nvPr>
        </p:nvSpPr>
        <p:spPr>
          <a:xfrm>
            <a:off x="677334" y="1498604"/>
            <a:ext cx="3854528" cy="127846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000"/>
              <a:buFont typeface="Trebuchet MS"/>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7"/>
          <p:cNvSpPr txBox="1">
            <a:spLocks noGrp="1"/>
          </p:cNvSpPr>
          <p:nvPr>
            <p:ph type="body" idx="1"/>
          </p:nvPr>
        </p:nvSpPr>
        <p:spPr>
          <a:xfrm>
            <a:off x="4760462" y="514925"/>
            <a:ext cx="4513541" cy="5526437"/>
          </a:xfrm>
          <a:prstGeom prst="rect">
            <a:avLst/>
          </a:prstGeom>
          <a:noFill/>
          <a:ln>
            <a:noFill/>
          </a:ln>
        </p:spPr>
        <p:txBody>
          <a:bodyPr spcFirstLastPara="1" wrap="square" lIns="91425" tIns="45700" rIns="91425" bIns="45700" anchor="t" anchorCtr="0">
            <a:normAutofit/>
          </a:bodyPr>
          <a:lstStyle>
            <a:lvl1pPr marL="457063" lvl="0" indent="-319944" algn="l">
              <a:spcBef>
                <a:spcPts val="1000"/>
              </a:spcBef>
              <a:spcAft>
                <a:spcPts val="0"/>
              </a:spcAft>
              <a:buSzPts val="1440"/>
              <a:buChar char="►"/>
              <a:defRPr/>
            </a:lvl1pPr>
            <a:lvl2pPr marL="914126" lvl="1" indent="-319944" algn="l">
              <a:spcBef>
                <a:spcPts val="1000"/>
              </a:spcBef>
              <a:spcAft>
                <a:spcPts val="0"/>
              </a:spcAft>
              <a:buSzPts val="1440"/>
              <a:buChar char="►"/>
              <a:defRPr/>
            </a:lvl2pPr>
            <a:lvl3pPr marL="1371189" lvl="2" indent="-319943" algn="l">
              <a:spcBef>
                <a:spcPts val="1000"/>
              </a:spcBef>
              <a:spcAft>
                <a:spcPts val="0"/>
              </a:spcAft>
              <a:buSzPts val="1440"/>
              <a:buChar char="►"/>
              <a:defRPr/>
            </a:lvl3pPr>
            <a:lvl4pPr marL="1828251" lvl="3" indent="-319943" algn="l">
              <a:spcBef>
                <a:spcPts val="1000"/>
              </a:spcBef>
              <a:spcAft>
                <a:spcPts val="0"/>
              </a:spcAft>
              <a:buSzPts val="1440"/>
              <a:buChar char="►"/>
              <a:defRPr/>
            </a:lvl4pPr>
            <a:lvl5pPr marL="2285314" lvl="4" indent="-319943" algn="l">
              <a:spcBef>
                <a:spcPts val="1000"/>
              </a:spcBef>
              <a:spcAft>
                <a:spcPts val="0"/>
              </a:spcAft>
              <a:buSzPts val="1440"/>
              <a:buChar char="►"/>
              <a:defRPr/>
            </a:lvl5pPr>
            <a:lvl6pPr marL="2742377" lvl="5" indent="-319943" algn="l">
              <a:spcBef>
                <a:spcPts val="1000"/>
              </a:spcBef>
              <a:spcAft>
                <a:spcPts val="0"/>
              </a:spcAft>
              <a:buSzPts val="1440"/>
              <a:buChar char="►"/>
              <a:defRPr/>
            </a:lvl6pPr>
            <a:lvl7pPr marL="3199440" lvl="6" indent="-319943" algn="l">
              <a:spcBef>
                <a:spcPts val="1000"/>
              </a:spcBef>
              <a:spcAft>
                <a:spcPts val="0"/>
              </a:spcAft>
              <a:buSzPts val="1440"/>
              <a:buChar char="►"/>
              <a:defRPr/>
            </a:lvl7pPr>
            <a:lvl8pPr marL="3656503" lvl="7" indent="-319944" algn="l">
              <a:spcBef>
                <a:spcPts val="1000"/>
              </a:spcBef>
              <a:spcAft>
                <a:spcPts val="0"/>
              </a:spcAft>
              <a:buSzPts val="1440"/>
              <a:buChar char="►"/>
              <a:defRPr/>
            </a:lvl8pPr>
            <a:lvl9pPr marL="4113566" lvl="8" indent="-319944" algn="l">
              <a:spcBef>
                <a:spcPts val="1000"/>
              </a:spcBef>
              <a:spcAft>
                <a:spcPts val="0"/>
              </a:spcAft>
              <a:buSzPts val="1440"/>
              <a:buChar char="►"/>
              <a:defRPr/>
            </a:lvl9pPr>
          </a:lstStyle>
          <a:p>
            <a:endParaRPr/>
          </a:p>
        </p:txBody>
      </p:sp>
      <p:sp>
        <p:nvSpPr>
          <p:cNvPr id="84" name="Google Shape;84;p27"/>
          <p:cNvSpPr txBox="1">
            <a:spLocks noGrp="1"/>
          </p:cNvSpPr>
          <p:nvPr>
            <p:ph type="body" idx="2"/>
          </p:nvPr>
        </p:nvSpPr>
        <p:spPr>
          <a:xfrm>
            <a:off x="677334" y="2777070"/>
            <a:ext cx="3854528" cy="2584449"/>
          </a:xfrm>
          <a:prstGeom prst="rect">
            <a:avLst/>
          </a:prstGeom>
          <a:noFill/>
          <a:ln>
            <a:noFill/>
          </a:ln>
        </p:spPr>
        <p:txBody>
          <a:bodyPr spcFirstLastPara="1" wrap="square" lIns="91425" tIns="45700" rIns="91425" bIns="45700" anchor="t" anchorCtr="0">
            <a:normAutofit/>
          </a:bodyPr>
          <a:lstStyle>
            <a:lvl1pPr marL="457063" lvl="0" indent="-228531" algn="l">
              <a:spcBef>
                <a:spcPts val="1000"/>
              </a:spcBef>
              <a:spcAft>
                <a:spcPts val="0"/>
              </a:spcAft>
              <a:buSzPts val="1120"/>
              <a:buNone/>
              <a:defRPr sz="1400"/>
            </a:lvl1pPr>
            <a:lvl2pPr marL="914126" lvl="1" indent="-228531" algn="l">
              <a:spcBef>
                <a:spcPts val="1000"/>
              </a:spcBef>
              <a:spcAft>
                <a:spcPts val="0"/>
              </a:spcAft>
              <a:buSzPts val="1120"/>
              <a:buNone/>
              <a:defRPr sz="1400"/>
            </a:lvl2pPr>
            <a:lvl3pPr marL="1371189" lvl="2" indent="-228531" algn="l">
              <a:spcBef>
                <a:spcPts val="1000"/>
              </a:spcBef>
              <a:spcAft>
                <a:spcPts val="0"/>
              </a:spcAft>
              <a:buSzPts val="960"/>
              <a:buNone/>
              <a:defRPr sz="1200"/>
            </a:lvl3pPr>
            <a:lvl4pPr marL="1828251" lvl="3" indent="-228531" algn="l">
              <a:spcBef>
                <a:spcPts val="1000"/>
              </a:spcBef>
              <a:spcAft>
                <a:spcPts val="0"/>
              </a:spcAft>
              <a:buSzPts val="800"/>
              <a:buNone/>
              <a:defRPr sz="1000"/>
            </a:lvl4pPr>
            <a:lvl5pPr marL="2285314" lvl="4" indent="-228531" algn="l">
              <a:spcBef>
                <a:spcPts val="1000"/>
              </a:spcBef>
              <a:spcAft>
                <a:spcPts val="0"/>
              </a:spcAft>
              <a:buSzPts val="800"/>
              <a:buNone/>
              <a:defRPr sz="1000"/>
            </a:lvl5pPr>
            <a:lvl6pPr marL="2742377" lvl="5" indent="-228531" algn="l">
              <a:spcBef>
                <a:spcPts val="1000"/>
              </a:spcBef>
              <a:spcAft>
                <a:spcPts val="0"/>
              </a:spcAft>
              <a:buSzPts val="800"/>
              <a:buNone/>
              <a:defRPr sz="1000"/>
            </a:lvl6pPr>
            <a:lvl7pPr marL="3199440" lvl="6" indent="-228531" algn="l">
              <a:spcBef>
                <a:spcPts val="1000"/>
              </a:spcBef>
              <a:spcAft>
                <a:spcPts val="0"/>
              </a:spcAft>
              <a:buSzPts val="800"/>
              <a:buNone/>
              <a:defRPr sz="1000"/>
            </a:lvl7pPr>
            <a:lvl8pPr marL="3656503" lvl="7" indent="-228531" algn="l">
              <a:spcBef>
                <a:spcPts val="1000"/>
              </a:spcBef>
              <a:spcAft>
                <a:spcPts val="0"/>
              </a:spcAft>
              <a:buSzPts val="800"/>
              <a:buNone/>
              <a:defRPr sz="1000"/>
            </a:lvl8pPr>
            <a:lvl9pPr marL="4113566" lvl="8" indent="-228531" algn="l">
              <a:spcBef>
                <a:spcPts val="1000"/>
              </a:spcBef>
              <a:spcAft>
                <a:spcPts val="0"/>
              </a:spcAft>
              <a:buSzPts val="800"/>
              <a:buNone/>
              <a:defRPr sz="1000"/>
            </a:lvl9pPr>
          </a:lstStyle>
          <a:p>
            <a:endParaRPr/>
          </a:p>
        </p:txBody>
      </p:sp>
      <p:sp>
        <p:nvSpPr>
          <p:cNvPr id="85" name="Google Shape;85;p27"/>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2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542977275"/>
      </p:ext>
    </p:extLst>
  </p:cSld>
  <p:clrMapOvr>
    <a:masterClrMapping/>
  </p:clrMapOvr>
  <p:transition spd="slow" advClick="0">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88"/>
        <p:cNvGrpSpPr/>
        <p:nvPr/>
      </p:nvGrpSpPr>
      <p:grpSpPr>
        <a:xfrm>
          <a:off x="0" y="0"/>
          <a:ext cx="0" cy="0"/>
          <a:chOff x="0" y="0"/>
          <a:chExt cx="0" cy="0"/>
        </a:xfrm>
      </p:grpSpPr>
      <p:sp>
        <p:nvSpPr>
          <p:cNvPr id="89" name="Google Shape;89;p28"/>
          <p:cNvSpPr txBox="1">
            <a:spLocks noGrp="1"/>
          </p:cNvSpPr>
          <p:nvPr>
            <p:ph type="title"/>
          </p:nvPr>
        </p:nvSpPr>
        <p:spPr>
          <a:xfrm>
            <a:off x="677334" y="4800601"/>
            <a:ext cx="8596667"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Trebuchet MS"/>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28"/>
          <p:cNvSpPr>
            <a:spLocks noGrp="1"/>
          </p:cNvSpPr>
          <p:nvPr>
            <p:ph type="pic" idx="2"/>
          </p:nvPr>
        </p:nvSpPr>
        <p:spPr>
          <a:xfrm>
            <a:off x="677335" y="609600"/>
            <a:ext cx="8596668" cy="3845718"/>
          </a:xfrm>
          <a:prstGeom prst="rect">
            <a:avLst/>
          </a:prstGeom>
          <a:noFill/>
          <a:ln>
            <a:noFill/>
          </a:ln>
        </p:spPr>
        <p:txBody>
          <a:bodyPr spcFirstLastPara="1" wrap="square" lIns="91425" tIns="45700" rIns="91425" bIns="45700" anchor="t" anchorCtr="0">
            <a:normAutofit/>
          </a:bodyPr>
          <a:lstStyle>
            <a:lvl1pPr marR="0" lvl="0" algn="ctr"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1pPr>
            <a:lvl2pPr marR="0" lvl="1"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2pPr>
            <a:lvl3pPr marR="0" lvl="2"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3pPr>
            <a:lvl4pPr marR="0" lvl="3"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4pPr>
            <a:lvl5pPr marR="0" lvl="4"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9pPr>
          </a:lstStyle>
          <a:p>
            <a:endParaRPr/>
          </a:p>
        </p:txBody>
      </p:sp>
      <p:sp>
        <p:nvSpPr>
          <p:cNvPr id="91" name="Google Shape;91;p28"/>
          <p:cNvSpPr txBox="1">
            <a:spLocks noGrp="1"/>
          </p:cNvSpPr>
          <p:nvPr>
            <p:ph type="body" idx="1"/>
          </p:nvPr>
        </p:nvSpPr>
        <p:spPr>
          <a:xfrm>
            <a:off x="677334" y="5367338"/>
            <a:ext cx="8596667" cy="674024"/>
          </a:xfrm>
          <a:prstGeom prst="rect">
            <a:avLst/>
          </a:prstGeom>
          <a:noFill/>
          <a:ln>
            <a:noFill/>
          </a:ln>
        </p:spPr>
        <p:txBody>
          <a:bodyPr spcFirstLastPara="1" wrap="square" lIns="91425" tIns="45700" rIns="91425" bIns="45700" anchor="t" anchorCtr="0">
            <a:normAutofit/>
          </a:bodyPr>
          <a:lstStyle>
            <a:lvl1pPr marL="457063" lvl="0" indent="-228531" algn="l">
              <a:spcBef>
                <a:spcPts val="1000"/>
              </a:spcBef>
              <a:spcAft>
                <a:spcPts val="0"/>
              </a:spcAft>
              <a:buSzPts val="960"/>
              <a:buNone/>
              <a:defRPr sz="1200"/>
            </a:lvl1pPr>
            <a:lvl2pPr marL="914126" lvl="1" indent="-228531" algn="l">
              <a:spcBef>
                <a:spcPts val="1000"/>
              </a:spcBef>
              <a:spcAft>
                <a:spcPts val="0"/>
              </a:spcAft>
              <a:buSzPts val="960"/>
              <a:buNone/>
              <a:defRPr sz="1200"/>
            </a:lvl2pPr>
            <a:lvl3pPr marL="1371189" lvl="2" indent="-228531" algn="l">
              <a:spcBef>
                <a:spcPts val="1000"/>
              </a:spcBef>
              <a:spcAft>
                <a:spcPts val="0"/>
              </a:spcAft>
              <a:buSzPts val="800"/>
              <a:buNone/>
              <a:defRPr sz="1000"/>
            </a:lvl3pPr>
            <a:lvl4pPr marL="1828251" lvl="3" indent="-228531" algn="l">
              <a:spcBef>
                <a:spcPts val="1000"/>
              </a:spcBef>
              <a:spcAft>
                <a:spcPts val="0"/>
              </a:spcAft>
              <a:buSzPts val="720"/>
              <a:buNone/>
              <a:defRPr sz="900"/>
            </a:lvl4pPr>
            <a:lvl5pPr marL="2285314" lvl="4" indent="-228531" algn="l">
              <a:spcBef>
                <a:spcPts val="1000"/>
              </a:spcBef>
              <a:spcAft>
                <a:spcPts val="0"/>
              </a:spcAft>
              <a:buSzPts val="720"/>
              <a:buNone/>
              <a:defRPr sz="900"/>
            </a:lvl5pPr>
            <a:lvl6pPr marL="2742377" lvl="5" indent="-228531" algn="l">
              <a:spcBef>
                <a:spcPts val="1000"/>
              </a:spcBef>
              <a:spcAft>
                <a:spcPts val="0"/>
              </a:spcAft>
              <a:buSzPts val="720"/>
              <a:buNone/>
              <a:defRPr sz="900"/>
            </a:lvl6pPr>
            <a:lvl7pPr marL="3199440" lvl="6" indent="-228531" algn="l">
              <a:spcBef>
                <a:spcPts val="1000"/>
              </a:spcBef>
              <a:spcAft>
                <a:spcPts val="0"/>
              </a:spcAft>
              <a:buSzPts val="720"/>
              <a:buNone/>
              <a:defRPr sz="900"/>
            </a:lvl7pPr>
            <a:lvl8pPr marL="3656503" lvl="7" indent="-228531" algn="l">
              <a:spcBef>
                <a:spcPts val="1000"/>
              </a:spcBef>
              <a:spcAft>
                <a:spcPts val="0"/>
              </a:spcAft>
              <a:buSzPts val="720"/>
              <a:buNone/>
              <a:defRPr sz="900"/>
            </a:lvl8pPr>
            <a:lvl9pPr marL="4113566" lvl="8" indent="-228531" algn="l">
              <a:spcBef>
                <a:spcPts val="1000"/>
              </a:spcBef>
              <a:spcAft>
                <a:spcPts val="0"/>
              </a:spcAft>
              <a:buSzPts val="720"/>
              <a:buNone/>
              <a:defRPr sz="900"/>
            </a:lvl9pPr>
          </a:lstStyle>
          <a:p>
            <a:endParaRPr/>
          </a:p>
        </p:txBody>
      </p:sp>
      <p:sp>
        <p:nvSpPr>
          <p:cNvPr id="92" name="Google Shape;92;p28"/>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2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632479823"/>
      </p:ext>
    </p:extLst>
  </p:cSld>
  <p:clrMapOvr>
    <a:masterClrMapping/>
  </p:clrMapOvr>
  <p:transition spd="slow" advClick="0">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5"/>
        <p:cNvGrpSpPr/>
        <p:nvPr/>
      </p:nvGrpSpPr>
      <p:grpSpPr>
        <a:xfrm>
          <a:off x="0" y="0"/>
          <a:ext cx="0" cy="0"/>
          <a:chOff x="0" y="0"/>
          <a:chExt cx="0" cy="0"/>
        </a:xfrm>
      </p:grpSpPr>
      <p:sp>
        <p:nvSpPr>
          <p:cNvPr id="96" name="Google Shape;96;p29"/>
          <p:cNvSpPr txBox="1">
            <a:spLocks noGrp="1"/>
          </p:cNvSpPr>
          <p:nvPr>
            <p:ph type="title"/>
          </p:nvPr>
        </p:nvSpPr>
        <p:spPr>
          <a:xfrm>
            <a:off x="677336" y="609600"/>
            <a:ext cx="8596668" cy="3403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399"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29"/>
          <p:cNvSpPr txBox="1">
            <a:spLocks noGrp="1"/>
          </p:cNvSpPr>
          <p:nvPr>
            <p:ph type="body" idx="1"/>
          </p:nvPr>
        </p:nvSpPr>
        <p:spPr>
          <a:xfrm>
            <a:off x="677336" y="4470400"/>
            <a:ext cx="8596668" cy="1570962"/>
          </a:xfrm>
          <a:prstGeom prst="rect">
            <a:avLst/>
          </a:prstGeom>
          <a:noFill/>
          <a:ln>
            <a:noFill/>
          </a:ln>
        </p:spPr>
        <p:txBody>
          <a:bodyPr spcFirstLastPara="1" wrap="square" lIns="91425" tIns="45700" rIns="91425" bIns="45700" anchor="ctr" anchorCtr="0">
            <a:normAutofit/>
          </a:bodyPr>
          <a:lstStyle>
            <a:lvl1pPr marL="457063" lvl="0" indent="-228531" algn="l">
              <a:spcBef>
                <a:spcPts val="1000"/>
              </a:spcBef>
              <a:spcAft>
                <a:spcPts val="0"/>
              </a:spcAft>
              <a:buSzPts val="1440"/>
              <a:buNone/>
              <a:defRPr sz="1800">
                <a:solidFill>
                  <a:srgbClr val="3F3F3F"/>
                </a:solidFill>
              </a:defRPr>
            </a:lvl1pPr>
            <a:lvl2pPr marL="914126" lvl="1" indent="-228531" algn="l">
              <a:spcBef>
                <a:spcPts val="1000"/>
              </a:spcBef>
              <a:spcAft>
                <a:spcPts val="0"/>
              </a:spcAft>
              <a:buSzPts val="1440"/>
              <a:buNone/>
              <a:defRPr sz="1800">
                <a:solidFill>
                  <a:srgbClr val="888888"/>
                </a:solidFill>
              </a:defRPr>
            </a:lvl2pPr>
            <a:lvl3pPr marL="1371189" lvl="2" indent="-228531" algn="l">
              <a:spcBef>
                <a:spcPts val="1000"/>
              </a:spcBef>
              <a:spcAft>
                <a:spcPts val="0"/>
              </a:spcAft>
              <a:buSzPts val="1280"/>
              <a:buNone/>
              <a:defRPr sz="1600">
                <a:solidFill>
                  <a:srgbClr val="888888"/>
                </a:solidFill>
              </a:defRPr>
            </a:lvl3pPr>
            <a:lvl4pPr marL="1828251" lvl="3" indent="-228531" algn="l">
              <a:spcBef>
                <a:spcPts val="1000"/>
              </a:spcBef>
              <a:spcAft>
                <a:spcPts val="0"/>
              </a:spcAft>
              <a:buSzPts val="1120"/>
              <a:buNone/>
              <a:defRPr sz="1400">
                <a:solidFill>
                  <a:srgbClr val="888888"/>
                </a:solidFill>
              </a:defRPr>
            </a:lvl4pPr>
            <a:lvl5pPr marL="2285314" lvl="4" indent="-228531" algn="l">
              <a:spcBef>
                <a:spcPts val="1000"/>
              </a:spcBef>
              <a:spcAft>
                <a:spcPts val="0"/>
              </a:spcAft>
              <a:buSzPts val="1120"/>
              <a:buNone/>
              <a:defRPr sz="1400">
                <a:solidFill>
                  <a:srgbClr val="888888"/>
                </a:solidFill>
              </a:defRPr>
            </a:lvl5pPr>
            <a:lvl6pPr marL="2742377" lvl="5" indent="-228531" algn="l">
              <a:spcBef>
                <a:spcPts val="1000"/>
              </a:spcBef>
              <a:spcAft>
                <a:spcPts val="0"/>
              </a:spcAft>
              <a:buSzPts val="1120"/>
              <a:buNone/>
              <a:defRPr sz="1400">
                <a:solidFill>
                  <a:srgbClr val="888888"/>
                </a:solidFill>
              </a:defRPr>
            </a:lvl6pPr>
            <a:lvl7pPr marL="3199440" lvl="6" indent="-228531" algn="l">
              <a:spcBef>
                <a:spcPts val="1000"/>
              </a:spcBef>
              <a:spcAft>
                <a:spcPts val="0"/>
              </a:spcAft>
              <a:buSzPts val="1120"/>
              <a:buNone/>
              <a:defRPr sz="1400">
                <a:solidFill>
                  <a:srgbClr val="888888"/>
                </a:solidFill>
              </a:defRPr>
            </a:lvl7pPr>
            <a:lvl8pPr marL="3656503" lvl="7" indent="-228531" algn="l">
              <a:spcBef>
                <a:spcPts val="1000"/>
              </a:spcBef>
              <a:spcAft>
                <a:spcPts val="0"/>
              </a:spcAft>
              <a:buSzPts val="1120"/>
              <a:buNone/>
              <a:defRPr sz="1400">
                <a:solidFill>
                  <a:srgbClr val="888888"/>
                </a:solidFill>
              </a:defRPr>
            </a:lvl8pPr>
            <a:lvl9pPr marL="4113566" lvl="8" indent="-228531" algn="l">
              <a:spcBef>
                <a:spcPts val="1000"/>
              </a:spcBef>
              <a:spcAft>
                <a:spcPts val="0"/>
              </a:spcAft>
              <a:buSzPts val="1120"/>
              <a:buNone/>
              <a:defRPr sz="1400">
                <a:solidFill>
                  <a:srgbClr val="888888"/>
                </a:solidFill>
              </a:defRPr>
            </a:lvl9pPr>
          </a:lstStyle>
          <a:p>
            <a:endParaRPr/>
          </a:p>
        </p:txBody>
      </p:sp>
      <p:sp>
        <p:nvSpPr>
          <p:cNvPr id="98" name="Google Shape;98;p29"/>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2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2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64930396"/>
      </p:ext>
    </p:extLst>
  </p:cSld>
  <p:clrMapOvr>
    <a:masterClrMapping/>
  </p:clrMapOvr>
  <p:transition spd="slow" advClick="0">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01"/>
        <p:cNvGrpSpPr/>
        <p:nvPr/>
      </p:nvGrpSpPr>
      <p:grpSpPr>
        <a:xfrm>
          <a:off x="0" y="0"/>
          <a:ext cx="0" cy="0"/>
          <a:chOff x="0" y="0"/>
          <a:chExt cx="0" cy="0"/>
        </a:xfrm>
      </p:grpSpPr>
      <p:sp>
        <p:nvSpPr>
          <p:cNvPr id="102" name="Google Shape;102;p30"/>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399"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30"/>
          <p:cNvSpPr txBox="1">
            <a:spLocks noGrp="1"/>
          </p:cNvSpPr>
          <p:nvPr>
            <p:ph type="body" idx="1"/>
          </p:nvPr>
        </p:nvSpPr>
        <p:spPr>
          <a:xfrm>
            <a:off x="1366139" y="3632200"/>
            <a:ext cx="7224524" cy="381000"/>
          </a:xfrm>
          <a:prstGeom prst="rect">
            <a:avLst/>
          </a:prstGeom>
          <a:noFill/>
          <a:ln>
            <a:noFill/>
          </a:ln>
        </p:spPr>
        <p:txBody>
          <a:bodyPr spcFirstLastPara="1" wrap="square" lIns="91425" tIns="45700" rIns="91425" bIns="45700" anchor="ctr" anchorCtr="0">
            <a:noAutofit/>
          </a:bodyPr>
          <a:lstStyle>
            <a:lvl1pPr marL="457063" lvl="0" indent="-228531" algn="l">
              <a:spcBef>
                <a:spcPts val="1000"/>
              </a:spcBef>
              <a:spcAft>
                <a:spcPts val="0"/>
              </a:spcAft>
              <a:buSzPts val="1280"/>
              <a:buFont typeface="Trebuchet MS"/>
              <a:buNone/>
              <a:defRPr sz="1600">
                <a:solidFill>
                  <a:srgbClr val="7F7F7F"/>
                </a:solidFill>
              </a:defRPr>
            </a:lvl1pPr>
            <a:lvl2pPr marL="914126" lvl="1" indent="-228531" algn="l">
              <a:spcBef>
                <a:spcPts val="1000"/>
              </a:spcBef>
              <a:spcAft>
                <a:spcPts val="0"/>
              </a:spcAft>
              <a:buSzPts val="1280"/>
              <a:buFont typeface="Trebuchet MS"/>
              <a:buNone/>
              <a:defRPr/>
            </a:lvl2pPr>
            <a:lvl3pPr marL="1371189" lvl="2" indent="-228531" algn="l">
              <a:spcBef>
                <a:spcPts val="1000"/>
              </a:spcBef>
              <a:spcAft>
                <a:spcPts val="0"/>
              </a:spcAft>
              <a:buSzPts val="1120"/>
              <a:buFont typeface="Trebuchet MS"/>
              <a:buNone/>
              <a:defRPr/>
            </a:lvl3pPr>
            <a:lvl4pPr marL="1828251" lvl="3" indent="-228531" algn="l">
              <a:spcBef>
                <a:spcPts val="1000"/>
              </a:spcBef>
              <a:spcAft>
                <a:spcPts val="0"/>
              </a:spcAft>
              <a:buSzPts val="960"/>
              <a:buFont typeface="Trebuchet MS"/>
              <a:buNone/>
              <a:defRPr/>
            </a:lvl4pPr>
            <a:lvl5pPr marL="2285314" lvl="4" indent="-228531" algn="l">
              <a:spcBef>
                <a:spcPts val="1000"/>
              </a:spcBef>
              <a:spcAft>
                <a:spcPts val="0"/>
              </a:spcAft>
              <a:buSzPts val="960"/>
              <a:buFont typeface="Trebuchet MS"/>
              <a:buNone/>
              <a:defRPr/>
            </a:lvl5pPr>
            <a:lvl6pPr marL="2742377" lvl="5" indent="-319943" algn="l">
              <a:spcBef>
                <a:spcPts val="1000"/>
              </a:spcBef>
              <a:spcAft>
                <a:spcPts val="0"/>
              </a:spcAft>
              <a:buSzPts val="1440"/>
              <a:buChar char="►"/>
              <a:defRPr/>
            </a:lvl6pPr>
            <a:lvl7pPr marL="3199440" lvl="6" indent="-319943" algn="l">
              <a:spcBef>
                <a:spcPts val="1000"/>
              </a:spcBef>
              <a:spcAft>
                <a:spcPts val="0"/>
              </a:spcAft>
              <a:buSzPts val="1440"/>
              <a:buChar char="►"/>
              <a:defRPr/>
            </a:lvl7pPr>
            <a:lvl8pPr marL="3656503" lvl="7" indent="-319944" algn="l">
              <a:spcBef>
                <a:spcPts val="1000"/>
              </a:spcBef>
              <a:spcAft>
                <a:spcPts val="0"/>
              </a:spcAft>
              <a:buSzPts val="1440"/>
              <a:buChar char="►"/>
              <a:defRPr/>
            </a:lvl8pPr>
            <a:lvl9pPr marL="4113566" lvl="8" indent="-319944" algn="l">
              <a:spcBef>
                <a:spcPts val="1000"/>
              </a:spcBef>
              <a:spcAft>
                <a:spcPts val="0"/>
              </a:spcAft>
              <a:buSzPts val="1440"/>
              <a:buChar char="►"/>
              <a:defRPr/>
            </a:lvl9pPr>
          </a:lstStyle>
          <a:p>
            <a:endParaRPr/>
          </a:p>
        </p:txBody>
      </p:sp>
      <p:sp>
        <p:nvSpPr>
          <p:cNvPr id="104" name="Google Shape;104;p30"/>
          <p:cNvSpPr txBox="1">
            <a:spLocks noGrp="1"/>
          </p:cNvSpPr>
          <p:nvPr>
            <p:ph type="body" idx="2"/>
          </p:nvPr>
        </p:nvSpPr>
        <p:spPr>
          <a:xfrm>
            <a:off x="677336" y="4470400"/>
            <a:ext cx="8596668" cy="1570962"/>
          </a:xfrm>
          <a:prstGeom prst="rect">
            <a:avLst/>
          </a:prstGeom>
          <a:noFill/>
          <a:ln>
            <a:noFill/>
          </a:ln>
        </p:spPr>
        <p:txBody>
          <a:bodyPr spcFirstLastPara="1" wrap="square" lIns="91425" tIns="45700" rIns="91425" bIns="45700" anchor="ctr" anchorCtr="0">
            <a:normAutofit/>
          </a:bodyPr>
          <a:lstStyle>
            <a:lvl1pPr marL="457063" lvl="0" indent="-228531" algn="l">
              <a:spcBef>
                <a:spcPts val="1000"/>
              </a:spcBef>
              <a:spcAft>
                <a:spcPts val="0"/>
              </a:spcAft>
              <a:buSzPts val="1440"/>
              <a:buNone/>
              <a:defRPr sz="1800">
                <a:solidFill>
                  <a:srgbClr val="3F3F3F"/>
                </a:solidFill>
              </a:defRPr>
            </a:lvl1pPr>
            <a:lvl2pPr marL="914126" lvl="1" indent="-228531" algn="l">
              <a:spcBef>
                <a:spcPts val="1000"/>
              </a:spcBef>
              <a:spcAft>
                <a:spcPts val="0"/>
              </a:spcAft>
              <a:buSzPts val="1440"/>
              <a:buNone/>
              <a:defRPr sz="1800">
                <a:solidFill>
                  <a:srgbClr val="888888"/>
                </a:solidFill>
              </a:defRPr>
            </a:lvl2pPr>
            <a:lvl3pPr marL="1371189" lvl="2" indent="-228531" algn="l">
              <a:spcBef>
                <a:spcPts val="1000"/>
              </a:spcBef>
              <a:spcAft>
                <a:spcPts val="0"/>
              </a:spcAft>
              <a:buSzPts val="1280"/>
              <a:buNone/>
              <a:defRPr sz="1600">
                <a:solidFill>
                  <a:srgbClr val="888888"/>
                </a:solidFill>
              </a:defRPr>
            </a:lvl3pPr>
            <a:lvl4pPr marL="1828251" lvl="3" indent="-228531" algn="l">
              <a:spcBef>
                <a:spcPts val="1000"/>
              </a:spcBef>
              <a:spcAft>
                <a:spcPts val="0"/>
              </a:spcAft>
              <a:buSzPts val="1120"/>
              <a:buNone/>
              <a:defRPr sz="1400">
                <a:solidFill>
                  <a:srgbClr val="888888"/>
                </a:solidFill>
              </a:defRPr>
            </a:lvl4pPr>
            <a:lvl5pPr marL="2285314" lvl="4" indent="-228531" algn="l">
              <a:spcBef>
                <a:spcPts val="1000"/>
              </a:spcBef>
              <a:spcAft>
                <a:spcPts val="0"/>
              </a:spcAft>
              <a:buSzPts val="1120"/>
              <a:buNone/>
              <a:defRPr sz="1400">
                <a:solidFill>
                  <a:srgbClr val="888888"/>
                </a:solidFill>
              </a:defRPr>
            </a:lvl5pPr>
            <a:lvl6pPr marL="2742377" lvl="5" indent="-228531" algn="l">
              <a:spcBef>
                <a:spcPts val="1000"/>
              </a:spcBef>
              <a:spcAft>
                <a:spcPts val="0"/>
              </a:spcAft>
              <a:buSzPts val="1120"/>
              <a:buNone/>
              <a:defRPr sz="1400">
                <a:solidFill>
                  <a:srgbClr val="888888"/>
                </a:solidFill>
              </a:defRPr>
            </a:lvl6pPr>
            <a:lvl7pPr marL="3199440" lvl="6" indent="-228531" algn="l">
              <a:spcBef>
                <a:spcPts val="1000"/>
              </a:spcBef>
              <a:spcAft>
                <a:spcPts val="0"/>
              </a:spcAft>
              <a:buSzPts val="1120"/>
              <a:buNone/>
              <a:defRPr sz="1400">
                <a:solidFill>
                  <a:srgbClr val="888888"/>
                </a:solidFill>
              </a:defRPr>
            </a:lvl7pPr>
            <a:lvl8pPr marL="3656503" lvl="7" indent="-228531" algn="l">
              <a:spcBef>
                <a:spcPts val="1000"/>
              </a:spcBef>
              <a:spcAft>
                <a:spcPts val="0"/>
              </a:spcAft>
              <a:buSzPts val="1120"/>
              <a:buNone/>
              <a:defRPr sz="1400">
                <a:solidFill>
                  <a:srgbClr val="888888"/>
                </a:solidFill>
              </a:defRPr>
            </a:lvl8pPr>
            <a:lvl9pPr marL="4113566" lvl="8" indent="-228531" algn="l">
              <a:spcBef>
                <a:spcPts val="1000"/>
              </a:spcBef>
              <a:spcAft>
                <a:spcPts val="0"/>
              </a:spcAft>
              <a:buSzPts val="1120"/>
              <a:buNone/>
              <a:defRPr sz="1400">
                <a:solidFill>
                  <a:srgbClr val="888888"/>
                </a:solidFill>
              </a:defRPr>
            </a:lvl9pPr>
          </a:lstStyle>
          <a:p>
            <a:endParaRPr/>
          </a:p>
        </p:txBody>
      </p:sp>
      <p:sp>
        <p:nvSpPr>
          <p:cNvPr id="105" name="Google Shape;105;p30"/>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3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3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108" name="Google Shape;108;p30"/>
          <p:cNvSpPr txBox="1"/>
          <p:nvPr/>
        </p:nvSpPr>
        <p:spPr>
          <a:xfrm>
            <a:off x="541870" y="790378"/>
            <a:ext cx="609600" cy="584776"/>
          </a:xfrm>
          <a:prstGeom prst="rect">
            <a:avLst/>
          </a:prstGeom>
          <a:noFill/>
          <a:ln>
            <a:noFill/>
          </a:ln>
        </p:spPr>
        <p:txBody>
          <a:bodyPr spcFirstLastPara="1" wrap="square" lIns="91392" tIns="45683" rIns="91392" bIns="45683" anchor="ctr" anchorCtr="0">
            <a:noAutofit/>
          </a:bodyPr>
          <a:lstStyle/>
          <a:p>
            <a:pPr marL="0" marR="0" lvl="0" indent="0" algn="l" rtl="0">
              <a:spcBef>
                <a:spcPts val="0"/>
              </a:spcBef>
              <a:spcAft>
                <a:spcPts val="0"/>
              </a:spcAft>
              <a:buNone/>
            </a:pPr>
            <a:r>
              <a:rPr lang="en-US" sz="7997">
                <a:solidFill>
                  <a:srgbClr val="BFE471"/>
                </a:solidFill>
                <a:latin typeface="Arial"/>
                <a:ea typeface="Arial"/>
                <a:cs typeface="Arial"/>
                <a:sym typeface="Arial"/>
              </a:rPr>
              <a:t>“</a:t>
            </a:r>
            <a:endParaRPr sz="1800"/>
          </a:p>
        </p:txBody>
      </p:sp>
      <p:sp>
        <p:nvSpPr>
          <p:cNvPr id="109" name="Google Shape;109;p30"/>
          <p:cNvSpPr txBox="1"/>
          <p:nvPr/>
        </p:nvSpPr>
        <p:spPr>
          <a:xfrm>
            <a:off x="8893011" y="2886557"/>
            <a:ext cx="609600" cy="584776"/>
          </a:xfrm>
          <a:prstGeom prst="rect">
            <a:avLst/>
          </a:prstGeom>
          <a:noFill/>
          <a:ln>
            <a:noFill/>
          </a:ln>
        </p:spPr>
        <p:txBody>
          <a:bodyPr spcFirstLastPara="1" wrap="square" lIns="91392" tIns="45683" rIns="91392" bIns="45683" anchor="ctr" anchorCtr="0">
            <a:noAutofit/>
          </a:bodyPr>
          <a:lstStyle/>
          <a:p>
            <a:pPr marL="0" marR="0" lvl="0" indent="0" algn="l" rtl="0">
              <a:spcBef>
                <a:spcPts val="0"/>
              </a:spcBef>
              <a:spcAft>
                <a:spcPts val="0"/>
              </a:spcAft>
              <a:buNone/>
            </a:pPr>
            <a:r>
              <a:rPr lang="en-US" sz="7997">
                <a:solidFill>
                  <a:srgbClr val="BFE471"/>
                </a:solidFill>
                <a:latin typeface="Arial"/>
                <a:ea typeface="Arial"/>
                <a:cs typeface="Arial"/>
                <a:sym typeface="Arial"/>
              </a:rPr>
              <a:t>”</a:t>
            </a:r>
            <a:endParaRPr sz="1800">
              <a:solidFill>
                <a:srgbClr val="BFE471"/>
              </a:solidFill>
              <a:latin typeface="Arial"/>
              <a:ea typeface="Arial"/>
              <a:cs typeface="Arial"/>
              <a:sym typeface="Arial"/>
            </a:endParaRPr>
          </a:p>
        </p:txBody>
      </p:sp>
    </p:spTree>
    <p:extLst>
      <p:ext uri="{BB962C8B-B14F-4D97-AF65-F5344CB8AC3E}">
        <p14:creationId xmlns:p14="http://schemas.microsoft.com/office/powerpoint/2010/main" val="1019412485"/>
      </p:ext>
    </p:extLst>
  </p:cSld>
  <p:clrMapOvr>
    <a:masterClrMapping/>
  </p:clrMapOvr>
  <p:transition spd="slow" advClick="0">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10"/>
        <p:cNvGrpSpPr/>
        <p:nvPr/>
      </p:nvGrpSpPr>
      <p:grpSpPr>
        <a:xfrm>
          <a:off x="0" y="0"/>
          <a:ext cx="0" cy="0"/>
          <a:chOff x="0" y="0"/>
          <a:chExt cx="0" cy="0"/>
        </a:xfrm>
      </p:grpSpPr>
      <p:sp>
        <p:nvSpPr>
          <p:cNvPr id="111" name="Google Shape;111;p31"/>
          <p:cNvSpPr txBox="1">
            <a:spLocks noGrp="1"/>
          </p:cNvSpPr>
          <p:nvPr>
            <p:ph type="title"/>
          </p:nvPr>
        </p:nvSpPr>
        <p:spPr>
          <a:xfrm>
            <a:off x="677336" y="1931988"/>
            <a:ext cx="8596668" cy="259546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400"/>
              <a:buFont typeface="Trebuchet MS"/>
              <a:buNone/>
              <a:defRPr sz="4399"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31"/>
          <p:cNvSpPr txBox="1">
            <a:spLocks noGrp="1"/>
          </p:cNvSpPr>
          <p:nvPr>
            <p:ph type="body" idx="1"/>
          </p:nvPr>
        </p:nvSpPr>
        <p:spPr>
          <a:xfrm>
            <a:off x="677336" y="4527448"/>
            <a:ext cx="8596668" cy="1513914"/>
          </a:xfrm>
          <a:prstGeom prst="rect">
            <a:avLst/>
          </a:prstGeom>
          <a:noFill/>
          <a:ln>
            <a:noFill/>
          </a:ln>
        </p:spPr>
        <p:txBody>
          <a:bodyPr spcFirstLastPara="1" wrap="square" lIns="91425" tIns="45700" rIns="91425" bIns="45700" anchor="t" anchorCtr="0">
            <a:normAutofit/>
          </a:bodyPr>
          <a:lstStyle>
            <a:lvl1pPr marL="457063" lvl="0" indent="-228531" algn="l">
              <a:spcBef>
                <a:spcPts val="1000"/>
              </a:spcBef>
              <a:spcAft>
                <a:spcPts val="0"/>
              </a:spcAft>
              <a:buSzPts val="1440"/>
              <a:buNone/>
              <a:defRPr sz="1800">
                <a:solidFill>
                  <a:srgbClr val="3F3F3F"/>
                </a:solidFill>
              </a:defRPr>
            </a:lvl1pPr>
            <a:lvl2pPr marL="914126" lvl="1" indent="-228531" algn="l">
              <a:spcBef>
                <a:spcPts val="1000"/>
              </a:spcBef>
              <a:spcAft>
                <a:spcPts val="0"/>
              </a:spcAft>
              <a:buSzPts val="1440"/>
              <a:buNone/>
              <a:defRPr sz="1800">
                <a:solidFill>
                  <a:srgbClr val="888888"/>
                </a:solidFill>
              </a:defRPr>
            </a:lvl2pPr>
            <a:lvl3pPr marL="1371189" lvl="2" indent="-228531" algn="l">
              <a:spcBef>
                <a:spcPts val="1000"/>
              </a:spcBef>
              <a:spcAft>
                <a:spcPts val="0"/>
              </a:spcAft>
              <a:buSzPts val="1280"/>
              <a:buNone/>
              <a:defRPr sz="1600">
                <a:solidFill>
                  <a:srgbClr val="888888"/>
                </a:solidFill>
              </a:defRPr>
            </a:lvl3pPr>
            <a:lvl4pPr marL="1828251" lvl="3" indent="-228531" algn="l">
              <a:spcBef>
                <a:spcPts val="1000"/>
              </a:spcBef>
              <a:spcAft>
                <a:spcPts val="0"/>
              </a:spcAft>
              <a:buSzPts val="1120"/>
              <a:buNone/>
              <a:defRPr sz="1400">
                <a:solidFill>
                  <a:srgbClr val="888888"/>
                </a:solidFill>
              </a:defRPr>
            </a:lvl4pPr>
            <a:lvl5pPr marL="2285314" lvl="4" indent="-228531" algn="l">
              <a:spcBef>
                <a:spcPts val="1000"/>
              </a:spcBef>
              <a:spcAft>
                <a:spcPts val="0"/>
              </a:spcAft>
              <a:buSzPts val="1120"/>
              <a:buNone/>
              <a:defRPr sz="1400">
                <a:solidFill>
                  <a:srgbClr val="888888"/>
                </a:solidFill>
              </a:defRPr>
            </a:lvl5pPr>
            <a:lvl6pPr marL="2742377" lvl="5" indent="-228531" algn="l">
              <a:spcBef>
                <a:spcPts val="1000"/>
              </a:spcBef>
              <a:spcAft>
                <a:spcPts val="0"/>
              </a:spcAft>
              <a:buSzPts val="1120"/>
              <a:buNone/>
              <a:defRPr sz="1400">
                <a:solidFill>
                  <a:srgbClr val="888888"/>
                </a:solidFill>
              </a:defRPr>
            </a:lvl6pPr>
            <a:lvl7pPr marL="3199440" lvl="6" indent="-228531" algn="l">
              <a:spcBef>
                <a:spcPts val="1000"/>
              </a:spcBef>
              <a:spcAft>
                <a:spcPts val="0"/>
              </a:spcAft>
              <a:buSzPts val="1120"/>
              <a:buNone/>
              <a:defRPr sz="1400">
                <a:solidFill>
                  <a:srgbClr val="888888"/>
                </a:solidFill>
              </a:defRPr>
            </a:lvl7pPr>
            <a:lvl8pPr marL="3656503" lvl="7" indent="-228531" algn="l">
              <a:spcBef>
                <a:spcPts val="1000"/>
              </a:spcBef>
              <a:spcAft>
                <a:spcPts val="0"/>
              </a:spcAft>
              <a:buSzPts val="1120"/>
              <a:buNone/>
              <a:defRPr sz="1400">
                <a:solidFill>
                  <a:srgbClr val="888888"/>
                </a:solidFill>
              </a:defRPr>
            </a:lvl8pPr>
            <a:lvl9pPr marL="4113566" lvl="8" indent="-228531" algn="l">
              <a:spcBef>
                <a:spcPts val="1000"/>
              </a:spcBef>
              <a:spcAft>
                <a:spcPts val="0"/>
              </a:spcAft>
              <a:buSzPts val="1120"/>
              <a:buNone/>
              <a:defRPr sz="1400">
                <a:solidFill>
                  <a:srgbClr val="888888"/>
                </a:solidFill>
              </a:defRPr>
            </a:lvl9pPr>
          </a:lstStyle>
          <a:p>
            <a:endParaRPr/>
          </a:p>
        </p:txBody>
      </p:sp>
      <p:sp>
        <p:nvSpPr>
          <p:cNvPr id="113" name="Google Shape;113;p31"/>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3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3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026386609"/>
      </p:ext>
    </p:extLst>
  </p:cSld>
  <p:clrMapOvr>
    <a:masterClrMapping/>
  </p:clrMapOvr>
  <p:transition spd="slow" advClick="0">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6"/>
        <p:cNvGrpSpPr/>
        <p:nvPr/>
      </p:nvGrpSpPr>
      <p:grpSpPr>
        <a:xfrm>
          <a:off x="0" y="0"/>
          <a:ext cx="0" cy="0"/>
          <a:chOff x="0" y="0"/>
          <a:chExt cx="0" cy="0"/>
        </a:xfrm>
      </p:grpSpPr>
      <p:sp>
        <p:nvSpPr>
          <p:cNvPr id="117" name="Google Shape;117;p32"/>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399"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32"/>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063" lvl="0" indent="-228531" algn="l">
              <a:spcBef>
                <a:spcPts val="1000"/>
              </a:spcBef>
              <a:spcAft>
                <a:spcPts val="0"/>
              </a:spcAft>
              <a:buSzPts val="1920"/>
              <a:buFont typeface="Trebuchet MS"/>
              <a:buNone/>
              <a:defRPr sz="2400">
                <a:solidFill>
                  <a:srgbClr val="3F3F3F"/>
                </a:solidFill>
              </a:defRPr>
            </a:lvl1pPr>
            <a:lvl2pPr marL="914126" lvl="1" indent="-228531" algn="l">
              <a:spcBef>
                <a:spcPts val="1000"/>
              </a:spcBef>
              <a:spcAft>
                <a:spcPts val="0"/>
              </a:spcAft>
              <a:buSzPts val="1280"/>
              <a:buFont typeface="Trebuchet MS"/>
              <a:buNone/>
              <a:defRPr/>
            </a:lvl2pPr>
            <a:lvl3pPr marL="1371189" lvl="2" indent="-228531" algn="l">
              <a:spcBef>
                <a:spcPts val="1000"/>
              </a:spcBef>
              <a:spcAft>
                <a:spcPts val="0"/>
              </a:spcAft>
              <a:buSzPts val="1120"/>
              <a:buFont typeface="Trebuchet MS"/>
              <a:buNone/>
              <a:defRPr/>
            </a:lvl3pPr>
            <a:lvl4pPr marL="1828251" lvl="3" indent="-228531" algn="l">
              <a:spcBef>
                <a:spcPts val="1000"/>
              </a:spcBef>
              <a:spcAft>
                <a:spcPts val="0"/>
              </a:spcAft>
              <a:buSzPts val="960"/>
              <a:buFont typeface="Trebuchet MS"/>
              <a:buNone/>
              <a:defRPr/>
            </a:lvl4pPr>
            <a:lvl5pPr marL="2285314" lvl="4" indent="-228531" algn="l">
              <a:spcBef>
                <a:spcPts val="1000"/>
              </a:spcBef>
              <a:spcAft>
                <a:spcPts val="0"/>
              </a:spcAft>
              <a:buSzPts val="960"/>
              <a:buFont typeface="Trebuchet MS"/>
              <a:buNone/>
              <a:defRPr/>
            </a:lvl5pPr>
            <a:lvl6pPr marL="2742377" lvl="5" indent="-319943" algn="l">
              <a:spcBef>
                <a:spcPts val="1000"/>
              </a:spcBef>
              <a:spcAft>
                <a:spcPts val="0"/>
              </a:spcAft>
              <a:buSzPts val="1440"/>
              <a:buChar char="►"/>
              <a:defRPr/>
            </a:lvl6pPr>
            <a:lvl7pPr marL="3199440" lvl="6" indent="-319943" algn="l">
              <a:spcBef>
                <a:spcPts val="1000"/>
              </a:spcBef>
              <a:spcAft>
                <a:spcPts val="0"/>
              </a:spcAft>
              <a:buSzPts val="1440"/>
              <a:buChar char="►"/>
              <a:defRPr/>
            </a:lvl7pPr>
            <a:lvl8pPr marL="3656503" lvl="7" indent="-319944" algn="l">
              <a:spcBef>
                <a:spcPts val="1000"/>
              </a:spcBef>
              <a:spcAft>
                <a:spcPts val="0"/>
              </a:spcAft>
              <a:buSzPts val="1440"/>
              <a:buChar char="►"/>
              <a:defRPr/>
            </a:lvl8pPr>
            <a:lvl9pPr marL="4113566" lvl="8" indent="-319944" algn="l">
              <a:spcBef>
                <a:spcPts val="1000"/>
              </a:spcBef>
              <a:spcAft>
                <a:spcPts val="0"/>
              </a:spcAft>
              <a:buSzPts val="1440"/>
              <a:buChar char="►"/>
              <a:defRPr/>
            </a:lvl9pPr>
          </a:lstStyle>
          <a:p>
            <a:endParaRPr/>
          </a:p>
        </p:txBody>
      </p:sp>
      <p:sp>
        <p:nvSpPr>
          <p:cNvPr id="119" name="Google Shape;119;p32"/>
          <p:cNvSpPr txBox="1">
            <a:spLocks noGrp="1"/>
          </p:cNvSpPr>
          <p:nvPr>
            <p:ph type="body" idx="2"/>
          </p:nvPr>
        </p:nvSpPr>
        <p:spPr>
          <a:xfrm>
            <a:off x="677336" y="4527448"/>
            <a:ext cx="8596668" cy="1513914"/>
          </a:xfrm>
          <a:prstGeom prst="rect">
            <a:avLst/>
          </a:prstGeom>
          <a:noFill/>
          <a:ln>
            <a:noFill/>
          </a:ln>
        </p:spPr>
        <p:txBody>
          <a:bodyPr spcFirstLastPara="1" wrap="square" lIns="91425" tIns="45700" rIns="91425" bIns="45700" anchor="t" anchorCtr="0">
            <a:normAutofit/>
          </a:bodyPr>
          <a:lstStyle>
            <a:lvl1pPr marL="457063" lvl="0" indent="-228531" algn="l">
              <a:spcBef>
                <a:spcPts val="1000"/>
              </a:spcBef>
              <a:spcAft>
                <a:spcPts val="0"/>
              </a:spcAft>
              <a:buSzPts val="1440"/>
              <a:buNone/>
              <a:defRPr sz="1800">
                <a:solidFill>
                  <a:srgbClr val="7F7F7F"/>
                </a:solidFill>
              </a:defRPr>
            </a:lvl1pPr>
            <a:lvl2pPr marL="914126" lvl="1" indent="-228531" algn="l">
              <a:spcBef>
                <a:spcPts val="1000"/>
              </a:spcBef>
              <a:spcAft>
                <a:spcPts val="0"/>
              </a:spcAft>
              <a:buSzPts val="1440"/>
              <a:buNone/>
              <a:defRPr sz="1800">
                <a:solidFill>
                  <a:srgbClr val="888888"/>
                </a:solidFill>
              </a:defRPr>
            </a:lvl2pPr>
            <a:lvl3pPr marL="1371189" lvl="2" indent="-228531" algn="l">
              <a:spcBef>
                <a:spcPts val="1000"/>
              </a:spcBef>
              <a:spcAft>
                <a:spcPts val="0"/>
              </a:spcAft>
              <a:buSzPts val="1280"/>
              <a:buNone/>
              <a:defRPr sz="1600">
                <a:solidFill>
                  <a:srgbClr val="888888"/>
                </a:solidFill>
              </a:defRPr>
            </a:lvl3pPr>
            <a:lvl4pPr marL="1828251" lvl="3" indent="-228531" algn="l">
              <a:spcBef>
                <a:spcPts val="1000"/>
              </a:spcBef>
              <a:spcAft>
                <a:spcPts val="0"/>
              </a:spcAft>
              <a:buSzPts val="1120"/>
              <a:buNone/>
              <a:defRPr sz="1400">
                <a:solidFill>
                  <a:srgbClr val="888888"/>
                </a:solidFill>
              </a:defRPr>
            </a:lvl4pPr>
            <a:lvl5pPr marL="2285314" lvl="4" indent="-228531" algn="l">
              <a:spcBef>
                <a:spcPts val="1000"/>
              </a:spcBef>
              <a:spcAft>
                <a:spcPts val="0"/>
              </a:spcAft>
              <a:buSzPts val="1120"/>
              <a:buNone/>
              <a:defRPr sz="1400">
                <a:solidFill>
                  <a:srgbClr val="888888"/>
                </a:solidFill>
              </a:defRPr>
            </a:lvl5pPr>
            <a:lvl6pPr marL="2742377" lvl="5" indent="-228531" algn="l">
              <a:spcBef>
                <a:spcPts val="1000"/>
              </a:spcBef>
              <a:spcAft>
                <a:spcPts val="0"/>
              </a:spcAft>
              <a:buSzPts val="1120"/>
              <a:buNone/>
              <a:defRPr sz="1400">
                <a:solidFill>
                  <a:srgbClr val="888888"/>
                </a:solidFill>
              </a:defRPr>
            </a:lvl6pPr>
            <a:lvl7pPr marL="3199440" lvl="6" indent="-228531" algn="l">
              <a:spcBef>
                <a:spcPts val="1000"/>
              </a:spcBef>
              <a:spcAft>
                <a:spcPts val="0"/>
              </a:spcAft>
              <a:buSzPts val="1120"/>
              <a:buNone/>
              <a:defRPr sz="1400">
                <a:solidFill>
                  <a:srgbClr val="888888"/>
                </a:solidFill>
              </a:defRPr>
            </a:lvl7pPr>
            <a:lvl8pPr marL="3656503" lvl="7" indent="-228531" algn="l">
              <a:spcBef>
                <a:spcPts val="1000"/>
              </a:spcBef>
              <a:spcAft>
                <a:spcPts val="0"/>
              </a:spcAft>
              <a:buSzPts val="1120"/>
              <a:buNone/>
              <a:defRPr sz="1400">
                <a:solidFill>
                  <a:srgbClr val="888888"/>
                </a:solidFill>
              </a:defRPr>
            </a:lvl8pPr>
            <a:lvl9pPr marL="4113566" lvl="8" indent="-228531" algn="l">
              <a:spcBef>
                <a:spcPts val="1000"/>
              </a:spcBef>
              <a:spcAft>
                <a:spcPts val="0"/>
              </a:spcAft>
              <a:buSzPts val="1120"/>
              <a:buNone/>
              <a:defRPr sz="1400">
                <a:solidFill>
                  <a:srgbClr val="888888"/>
                </a:solidFill>
              </a:defRPr>
            </a:lvl9pPr>
          </a:lstStyle>
          <a:p>
            <a:endParaRPr/>
          </a:p>
        </p:txBody>
      </p:sp>
      <p:sp>
        <p:nvSpPr>
          <p:cNvPr id="120" name="Google Shape;120;p32"/>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3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3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123" name="Google Shape;123;p32"/>
          <p:cNvSpPr txBox="1"/>
          <p:nvPr/>
        </p:nvSpPr>
        <p:spPr>
          <a:xfrm>
            <a:off x="541870" y="790378"/>
            <a:ext cx="609600" cy="584776"/>
          </a:xfrm>
          <a:prstGeom prst="rect">
            <a:avLst/>
          </a:prstGeom>
          <a:noFill/>
          <a:ln>
            <a:noFill/>
          </a:ln>
        </p:spPr>
        <p:txBody>
          <a:bodyPr spcFirstLastPara="1" wrap="square" lIns="91392" tIns="45683" rIns="91392" bIns="45683" anchor="ctr" anchorCtr="0">
            <a:noAutofit/>
          </a:bodyPr>
          <a:lstStyle/>
          <a:p>
            <a:pPr marL="0" marR="0" lvl="0" indent="0" algn="l" rtl="0">
              <a:spcBef>
                <a:spcPts val="0"/>
              </a:spcBef>
              <a:spcAft>
                <a:spcPts val="0"/>
              </a:spcAft>
              <a:buNone/>
            </a:pPr>
            <a:r>
              <a:rPr lang="en-US" sz="7997">
                <a:solidFill>
                  <a:srgbClr val="BFE471"/>
                </a:solidFill>
                <a:latin typeface="Arial"/>
                <a:ea typeface="Arial"/>
                <a:cs typeface="Arial"/>
                <a:sym typeface="Arial"/>
              </a:rPr>
              <a:t>“</a:t>
            </a:r>
            <a:endParaRPr sz="1800"/>
          </a:p>
        </p:txBody>
      </p:sp>
      <p:sp>
        <p:nvSpPr>
          <p:cNvPr id="124" name="Google Shape;124;p32"/>
          <p:cNvSpPr txBox="1"/>
          <p:nvPr/>
        </p:nvSpPr>
        <p:spPr>
          <a:xfrm>
            <a:off x="8893011" y="2886557"/>
            <a:ext cx="609600" cy="584776"/>
          </a:xfrm>
          <a:prstGeom prst="rect">
            <a:avLst/>
          </a:prstGeom>
          <a:noFill/>
          <a:ln>
            <a:noFill/>
          </a:ln>
        </p:spPr>
        <p:txBody>
          <a:bodyPr spcFirstLastPara="1" wrap="square" lIns="91392" tIns="45683" rIns="91392" bIns="45683" anchor="ctr" anchorCtr="0">
            <a:noAutofit/>
          </a:bodyPr>
          <a:lstStyle/>
          <a:p>
            <a:pPr marL="0" marR="0" lvl="0" indent="0" algn="l" rtl="0">
              <a:spcBef>
                <a:spcPts val="0"/>
              </a:spcBef>
              <a:spcAft>
                <a:spcPts val="0"/>
              </a:spcAft>
              <a:buNone/>
            </a:pPr>
            <a:r>
              <a:rPr lang="en-US" sz="7997">
                <a:solidFill>
                  <a:srgbClr val="BFE471"/>
                </a:solidFill>
                <a:latin typeface="Arial"/>
                <a:ea typeface="Arial"/>
                <a:cs typeface="Arial"/>
                <a:sym typeface="Arial"/>
              </a:rPr>
              <a:t>”</a:t>
            </a:r>
            <a:endParaRPr sz="1800"/>
          </a:p>
        </p:txBody>
      </p:sp>
    </p:spTree>
    <p:extLst>
      <p:ext uri="{BB962C8B-B14F-4D97-AF65-F5344CB8AC3E}">
        <p14:creationId xmlns:p14="http://schemas.microsoft.com/office/powerpoint/2010/main" val="473654468"/>
      </p:ext>
    </p:extLst>
  </p:cSld>
  <p:clrMapOvr>
    <a:masterClrMapping/>
  </p:clrMapOvr>
  <p:transition spd="slow" advClick="0">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5"/>
        <p:cNvGrpSpPr/>
        <p:nvPr/>
      </p:nvGrpSpPr>
      <p:grpSpPr>
        <a:xfrm>
          <a:off x="0" y="0"/>
          <a:ext cx="0" cy="0"/>
          <a:chOff x="0" y="0"/>
          <a:chExt cx="0" cy="0"/>
        </a:xfrm>
      </p:grpSpPr>
      <p:sp>
        <p:nvSpPr>
          <p:cNvPr id="126" name="Google Shape;126;p33"/>
          <p:cNvSpPr txBox="1">
            <a:spLocks noGrp="1"/>
          </p:cNvSpPr>
          <p:nvPr>
            <p:ph type="title"/>
          </p:nvPr>
        </p:nvSpPr>
        <p:spPr>
          <a:xfrm>
            <a:off x="685800" y="609600"/>
            <a:ext cx="8588203"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399"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33"/>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063" lvl="0" indent="-228531" algn="l">
              <a:spcBef>
                <a:spcPts val="1000"/>
              </a:spcBef>
              <a:spcAft>
                <a:spcPts val="0"/>
              </a:spcAft>
              <a:buSzPts val="1920"/>
              <a:buFont typeface="Trebuchet MS"/>
              <a:buNone/>
              <a:defRPr sz="2400">
                <a:solidFill>
                  <a:schemeClr val="accent1"/>
                </a:solidFill>
              </a:defRPr>
            </a:lvl1pPr>
            <a:lvl2pPr marL="914126" lvl="1" indent="-228531" algn="l">
              <a:spcBef>
                <a:spcPts val="1000"/>
              </a:spcBef>
              <a:spcAft>
                <a:spcPts val="0"/>
              </a:spcAft>
              <a:buSzPts val="1280"/>
              <a:buFont typeface="Trebuchet MS"/>
              <a:buNone/>
              <a:defRPr/>
            </a:lvl2pPr>
            <a:lvl3pPr marL="1371189" lvl="2" indent="-228531" algn="l">
              <a:spcBef>
                <a:spcPts val="1000"/>
              </a:spcBef>
              <a:spcAft>
                <a:spcPts val="0"/>
              </a:spcAft>
              <a:buSzPts val="1120"/>
              <a:buFont typeface="Trebuchet MS"/>
              <a:buNone/>
              <a:defRPr/>
            </a:lvl3pPr>
            <a:lvl4pPr marL="1828251" lvl="3" indent="-228531" algn="l">
              <a:spcBef>
                <a:spcPts val="1000"/>
              </a:spcBef>
              <a:spcAft>
                <a:spcPts val="0"/>
              </a:spcAft>
              <a:buSzPts val="960"/>
              <a:buFont typeface="Trebuchet MS"/>
              <a:buNone/>
              <a:defRPr/>
            </a:lvl4pPr>
            <a:lvl5pPr marL="2285314" lvl="4" indent="-228531" algn="l">
              <a:spcBef>
                <a:spcPts val="1000"/>
              </a:spcBef>
              <a:spcAft>
                <a:spcPts val="0"/>
              </a:spcAft>
              <a:buSzPts val="960"/>
              <a:buFont typeface="Trebuchet MS"/>
              <a:buNone/>
              <a:defRPr/>
            </a:lvl5pPr>
            <a:lvl6pPr marL="2742377" lvl="5" indent="-319943" algn="l">
              <a:spcBef>
                <a:spcPts val="1000"/>
              </a:spcBef>
              <a:spcAft>
                <a:spcPts val="0"/>
              </a:spcAft>
              <a:buSzPts val="1440"/>
              <a:buChar char="►"/>
              <a:defRPr/>
            </a:lvl6pPr>
            <a:lvl7pPr marL="3199440" lvl="6" indent="-319943" algn="l">
              <a:spcBef>
                <a:spcPts val="1000"/>
              </a:spcBef>
              <a:spcAft>
                <a:spcPts val="0"/>
              </a:spcAft>
              <a:buSzPts val="1440"/>
              <a:buChar char="►"/>
              <a:defRPr/>
            </a:lvl7pPr>
            <a:lvl8pPr marL="3656503" lvl="7" indent="-319944" algn="l">
              <a:spcBef>
                <a:spcPts val="1000"/>
              </a:spcBef>
              <a:spcAft>
                <a:spcPts val="0"/>
              </a:spcAft>
              <a:buSzPts val="1440"/>
              <a:buChar char="►"/>
              <a:defRPr/>
            </a:lvl8pPr>
            <a:lvl9pPr marL="4113566" lvl="8" indent="-319944" algn="l">
              <a:spcBef>
                <a:spcPts val="1000"/>
              </a:spcBef>
              <a:spcAft>
                <a:spcPts val="0"/>
              </a:spcAft>
              <a:buSzPts val="1440"/>
              <a:buChar char="►"/>
              <a:defRPr/>
            </a:lvl9pPr>
          </a:lstStyle>
          <a:p>
            <a:endParaRPr/>
          </a:p>
        </p:txBody>
      </p:sp>
      <p:sp>
        <p:nvSpPr>
          <p:cNvPr id="128" name="Google Shape;128;p33"/>
          <p:cNvSpPr txBox="1">
            <a:spLocks noGrp="1"/>
          </p:cNvSpPr>
          <p:nvPr>
            <p:ph type="body" idx="2"/>
          </p:nvPr>
        </p:nvSpPr>
        <p:spPr>
          <a:xfrm>
            <a:off x="677336" y="4527448"/>
            <a:ext cx="8596668" cy="1513914"/>
          </a:xfrm>
          <a:prstGeom prst="rect">
            <a:avLst/>
          </a:prstGeom>
          <a:noFill/>
          <a:ln>
            <a:noFill/>
          </a:ln>
        </p:spPr>
        <p:txBody>
          <a:bodyPr spcFirstLastPara="1" wrap="square" lIns="91425" tIns="45700" rIns="91425" bIns="45700" anchor="t" anchorCtr="0">
            <a:normAutofit/>
          </a:bodyPr>
          <a:lstStyle>
            <a:lvl1pPr marL="457063" lvl="0" indent="-228531" algn="l">
              <a:spcBef>
                <a:spcPts val="1000"/>
              </a:spcBef>
              <a:spcAft>
                <a:spcPts val="0"/>
              </a:spcAft>
              <a:buSzPts val="1440"/>
              <a:buNone/>
              <a:defRPr sz="1800">
                <a:solidFill>
                  <a:srgbClr val="7F7F7F"/>
                </a:solidFill>
              </a:defRPr>
            </a:lvl1pPr>
            <a:lvl2pPr marL="914126" lvl="1" indent="-228531" algn="l">
              <a:spcBef>
                <a:spcPts val="1000"/>
              </a:spcBef>
              <a:spcAft>
                <a:spcPts val="0"/>
              </a:spcAft>
              <a:buSzPts val="1440"/>
              <a:buNone/>
              <a:defRPr sz="1800">
                <a:solidFill>
                  <a:srgbClr val="888888"/>
                </a:solidFill>
              </a:defRPr>
            </a:lvl2pPr>
            <a:lvl3pPr marL="1371189" lvl="2" indent="-228531" algn="l">
              <a:spcBef>
                <a:spcPts val="1000"/>
              </a:spcBef>
              <a:spcAft>
                <a:spcPts val="0"/>
              </a:spcAft>
              <a:buSzPts val="1280"/>
              <a:buNone/>
              <a:defRPr sz="1600">
                <a:solidFill>
                  <a:srgbClr val="888888"/>
                </a:solidFill>
              </a:defRPr>
            </a:lvl3pPr>
            <a:lvl4pPr marL="1828251" lvl="3" indent="-228531" algn="l">
              <a:spcBef>
                <a:spcPts val="1000"/>
              </a:spcBef>
              <a:spcAft>
                <a:spcPts val="0"/>
              </a:spcAft>
              <a:buSzPts val="1120"/>
              <a:buNone/>
              <a:defRPr sz="1400">
                <a:solidFill>
                  <a:srgbClr val="888888"/>
                </a:solidFill>
              </a:defRPr>
            </a:lvl4pPr>
            <a:lvl5pPr marL="2285314" lvl="4" indent="-228531" algn="l">
              <a:spcBef>
                <a:spcPts val="1000"/>
              </a:spcBef>
              <a:spcAft>
                <a:spcPts val="0"/>
              </a:spcAft>
              <a:buSzPts val="1120"/>
              <a:buNone/>
              <a:defRPr sz="1400">
                <a:solidFill>
                  <a:srgbClr val="888888"/>
                </a:solidFill>
              </a:defRPr>
            </a:lvl5pPr>
            <a:lvl6pPr marL="2742377" lvl="5" indent="-228531" algn="l">
              <a:spcBef>
                <a:spcPts val="1000"/>
              </a:spcBef>
              <a:spcAft>
                <a:spcPts val="0"/>
              </a:spcAft>
              <a:buSzPts val="1120"/>
              <a:buNone/>
              <a:defRPr sz="1400">
                <a:solidFill>
                  <a:srgbClr val="888888"/>
                </a:solidFill>
              </a:defRPr>
            </a:lvl6pPr>
            <a:lvl7pPr marL="3199440" lvl="6" indent="-228531" algn="l">
              <a:spcBef>
                <a:spcPts val="1000"/>
              </a:spcBef>
              <a:spcAft>
                <a:spcPts val="0"/>
              </a:spcAft>
              <a:buSzPts val="1120"/>
              <a:buNone/>
              <a:defRPr sz="1400">
                <a:solidFill>
                  <a:srgbClr val="888888"/>
                </a:solidFill>
              </a:defRPr>
            </a:lvl7pPr>
            <a:lvl8pPr marL="3656503" lvl="7" indent="-228531" algn="l">
              <a:spcBef>
                <a:spcPts val="1000"/>
              </a:spcBef>
              <a:spcAft>
                <a:spcPts val="0"/>
              </a:spcAft>
              <a:buSzPts val="1120"/>
              <a:buNone/>
              <a:defRPr sz="1400">
                <a:solidFill>
                  <a:srgbClr val="888888"/>
                </a:solidFill>
              </a:defRPr>
            </a:lvl8pPr>
            <a:lvl9pPr marL="4113566" lvl="8" indent="-228531" algn="l">
              <a:spcBef>
                <a:spcPts val="1000"/>
              </a:spcBef>
              <a:spcAft>
                <a:spcPts val="0"/>
              </a:spcAft>
              <a:buSzPts val="1120"/>
              <a:buNone/>
              <a:defRPr sz="1400">
                <a:solidFill>
                  <a:srgbClr val="888888"/>
                </a:solidFill>
              </a:defRPr>
            </a:lvl9pPr>
          </a:lstStyle>
          <a:p>
            <a:endParaRPr/>
          </a:p>
        </p:txBody>
      </p:sp>
      <p:sp>
        <p:nvSpPr>
          <p:cNvPr id="129" name="Google Shape;129;p33"/>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3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3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107907466"/>
      </p:ext>
    </p:extLst>
  </p:cSld>
  <p:clrMapOvr>
    <a:masterClrMapping/>
  </p:clrMapOvr>
  <p:transition spd="slow" advClick="0">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32"/>
        <p:cNvGrpSpPr/>
        <p:nvPr/>
      </p:nvGrpSpPr>
      <p:grpSpPr>
        <a:xfrm>
          <a:off x="0" y="0"/>
          <a:ext cx="0" cy="0"/>
          <a:chOff x="0" y="0"/>
          <a:chExt cx="0" cy="0"/>
        </a:xfrm>
      </p:grpSpPr>
      <p:sp>
        <p:nvSpPr>
          <p:cNvPr id="133" name="Google Shape;133;p34"/>
          <p:cNvSpPr txBox="1">
            <a:spLocks noGrp="1"/>
          </p:cNvSpPr>
          <p:nvPr>
            <p:ph type="title"/>
          </p:nvPr>
        </p:nvSpPr>
        <p:spPr>
          <a:xfrm>
            <a:off x="677335"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34"/>
          <p:cNvSpPr txBox="1">
            <a:spLocks noGrp="1"/>
          </p:cNvSpPr>
          <p:nvPr>
            <p:ph type="body" idx="1"/>
          </p:nvPr>
        </p:nvSpPr>
        <p:spPr>
          <a:xfrm rot="5400000">
            <a:off x="3035282" y="-197358"/>
            <a:ext cx="3880773" cy="8596668"/>
          </a:xfrm>
          <a:prstGeom prst="rect">
            <a:avLst/>
          </a:prstGeom>
          <a:noFill/>
          <a:ln>
            <a:noFill/>
          </a:ln>
        </p:spPr>
        <p:txBody>
          <a:bodyPr spcFirstLastPara="1" wrap="square" lIns="91425" tIns="45700" rIns="91425" bIns="45700" anchor="t" anchorCtr="0">
            <a:normAutofit/>
          </a:bodyPr>
          <a:lstStyle>
            <a:lvl1pPr marL="457063" lvl="0" indent="-319944" algn="l">
              <a:spcBef>
                <a:spcPts val="1000"/>
              </a:spcBef>
              <a:spcAft>
                <a:spcPts val="0"/>
              </a:spcAft>
              <a:buSzPts val="1440"/>
              <a:buChar char="►"/>
              <a:defRPr/>
            </a:lvl1pPr>
            <a:lvl2pPr marL="914126" lvl="1" indent="-319944" algn="l">
              <a:spcBef>
                <a:spcPts val="1000"/>
              </a:spcBef>
              <a:spcAft>
                <a:spcPts val="0"/>
              </a:spcAft>
              <a:buSzPts val="1440"/>
              <a:buChar char="►"/>
              <a:defRPr/>
            </a:lvl2pPr>
            <a:lvl3pPr marL="1371189" lvl="2" indent="-319943" algn="l">
              <a:spcBef>
                <a:spcPts val="1000"/>
              </a:spcBef>
              <a:spcAft>
                <a:spcPts val="0"/>
              </a:spcAft>
              <a:buSzPts val="1440"/>
              <a:buChar char="►"/>
              <a:defRPr/>
            </a:lvl3pPr>
            <a:lvl4pPr marL="1828251" lvl="3" indent="-319943" algn="l">
              <a:spcBef>
                <a:spcPts val="1000"/>
              </a:spcBef>
              <a:spcAft>
                <a:spcPts val="0"/>
              </a:spcAft>
              <a:buSzPts val="1440"/>
              <a:buChar char="►"/>
              <a:defRPr/>
            </a:lvl4pPr>
            <a:lvl5pPr marL="2285314" lvl="4" indent="-319943" algn="l">
              <a:spcBef>
                <a:spcPts val="1000"/>
              </a:spcBef>
              <a:spcAft>
                <a:spcPts val="0"/>
              </a:spcAft>
              <a:buSzPts val="1440"/>
              <a:buChar char="►"/>
              <a:defRPr/>
            </a:lvl5pPr>
            <a:lvl6pPr marL="2742377" lvl="5" indent="-319943" algn="l">
              <a:spcBef>
                <a:spcPts val="1000"/>
              </a:spcBef>
              <a:spcAft>
                <a:spcPts val="0"/>
              </a:spcAft>
              <a:buSzPts val="1440"/>
              <a:buChar char="►"/>
              <a:defRPr/>
            </a:lvl6pPr>
            <a:lvl7pPr marL="3199440" lvl="6" indent="-319943" algn="l">
              <a:spcBef>
                <a:spcPts val="1000"/>
              </a:spcBef>
              <a:spcAft>
                <a:spcPts val="0"/>
              </a:spcAft>
              <a:buSzPts val="1440"/>
              <a:buChar char="►"/>
              <a:defRPr/>
            </a:lvl7pPr>
            <a:lvl8pPr marL="3656503" lvl="7" indent="-319944" algn="l">
              <a:spcBef>
                <a:spcPts val="1000"/>
              </a:spcBef>
              <a:spcAft>
                <a:spcPts val="0"/>
              </a:spcAft>
              <a:buSzPts val="1440"/>
              <a:buChar char="►"/>
              <a:defRPr/>
            </a:lvl8pPr>
            <a:lvl9pPr marL="4113566" lvl="8" indent="-319944" algn="l">
              <a:spcBef>
                <a:spcPts val="1000"/>
              </a:spcBef>
              <a:spcAft>
                <a:spcPts val="0"/>
              </a:spcAft>
              <a:buSzPts val="1440"/>
              <a:buChar char="►"/>
              <a:defRPr/>
            </a:lvl9pPr>
          </a:lstStyle>
          <a:p>
            <a:endParaRPr/>
          </a:p>
        </p:txBody>
      </p:sp>
      <p:sp>
        <p:nvSpPr>
          <p:cNvPr id="135" name="Google Shape;135;p34"/>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3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3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683786659"/>
      </p:ext>
    </p:extLst>
  </p:cSld>
  <p:clrMapOvr>
    <a:masterClrMapping/>
  </p:clrMapOvr>
  <p:transition spd="slow" advClick="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2/3/2025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17263032"/>
      </p:ext>
    </p:extLst>
  </p:cSld>
  <p:clrMapOvr>
    <a:masterClrMapping/>
  </p:clrMapOvr>
  <p:transition spd="slow" advClick="0">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38"/>
        <p:cNvGrpSpPr/>
        <p:nvPr/>
      </p:nvGrpSpPr>
      <p:grpSpPr>
        <a:xfrm>
          <a:off x="0" y="0"/>
          <a:ext cx="0" cy="0"/>
          <a:chOff x="0" y="0"/>
          <a:chExt cx="0" cy="0"/>
        </a:xfrm>
      </p:grpSpPr>
      <p:sp>
        <p:nvSpPr>
          <p:cNvPr id="139" name="Google Shape;139;p35"/>
          <p:cNvSpPr txBox="1">
            <a:spLocks noGrp="1"/>
          </p:cNvSpPr>
          <p:nvPr>
            <p:ph type="title"/>
          </p:nvPr>
        </p:nvSpPr>
        <p:spPr>
          <a:xfrm rot="5400000">
            <a:off x="5994320" y="2582954"/>
            <a:ext cx="5251451" cy="1304743"/>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35"/>
          <p:cNvSpPr txBox="1">
            <a:spLocks noGrp="1"/>
          </p:cNvSpPr>
          <p:nvPr>
            <p:ph type="body" idx="1"/>
          </p:nvPr>
        </p:nvSpPr>
        <p:spPr>
          <a:xfrm rot="5400000">
            <a:off x="1581685" y="-294749"/>
            <a:ext cx="5251450" cy="7060150"/>
          </a:xfrm>
          <a:prstGeom prst="rect">
            <a:avLst/>
          </a:prstGeom>
          <a:noFill/>
          <a:ln>
            <a:noFill/>
          </a:ln>
        </p:spPr>
        <p:txBody>
          <a:bodyPr spcFirstLastPara="1" wrap="square" lIns="91425" tIns="45700" rIns="91425" bIns="45700" anchor="t" anchorCtr="0">
            <a:normAutofit/>
          </a:bodyPr>
          <a:lstStyle>
            <a:lvl1pPr marL="457063" lvl="0" indent="-319944" algn="l">
              <a:spcBef>
                <a:spcPts val="1000"/>
              </a:spcBef>
              <a:spcAft>
                <a:spcPts val="0"/>
              </a:spcAft>
              <a:buSzPts val="1440"/>
              <a:buChar char="►"/>
              <a:defRPr/>
            </a:lvl1pPr>
            <a:lvl2pPr marL="914126" lvl="1" indent="-319944" algn="l">
              <a:spcBef>
                <a:spcPts val="1000"/>
              </a:spcBef>
              <a:spcAft>
                <a:spcPts val="0"/>
              </a:spcAft>
              <a:buSzPts val="1440"/>
              <a:buChar char="►"/>
              <a:defRPr/>
            </a:lvl2pPr>
            <a:lvl3pPr marL="1371189" lvl="2" indent="-319943" algn="l">
              <a:spcBef>
                <a:spcPts val="1000"/>
              </a:spcBef>
              <a:spcAft>
                <a:spcPts val="0"/>
              </a:spcAft>
              <a:buSzPts val="1440"/>
              <a:buChar char="►"/>
              <a:defRPr/>
            </a:lvl3pPr>
            <a:lvl4pPr marL="1828251" lvl="3" indent="-319943" algn="l">
              <a:spcBef>
                <a:spcPts val="1000"/>
              </a:spcBef>
              <a:spcAft>
                <a:spcPts val="0"/>
              </a:spcAft>
              <a:buSzPts val="1440"/>
              <a:buChar char="►"/>
              <a:defRPr/>
            </a:lvl4pPr>
            <a:lvl5pPr marL="2285314" lvl="4" indent="-319943" algn="l">
              <a:spcBef>
                <a:spcPts val="1000"/>
              </a:spcBef>
              <a:spcAft>
                <a:spcPts val="0"/>
              </a:spcAft>
              <a:buSzPts val="1440"/>
              <a:buChar char="►"/>
              <a:defRPr/>
            </a:lvl5pPr>
            <a:lvl6pPr marL="2742377" lvl="5" indent="-319943" algn="l">
              <a:spcBef>
                <a:spcPts val="1000"/>
              </a:spcBef>
              <a:spcAft>
                <a:spcPts val="0"/>
              </a:spcAft>
              <a:buSzPts val="1440"/>
              <a:buChar char="►"/>
              <a:defRPr/>
            </a:lvl6pPr>
            <a:lvl7pPr marL="3199440" lvl="6" indent="-319943" algn="l">
              <a:spcBef>
                <a:spcPts val="1000"/>
              </a:spcBef>
              <a:spcAft>
                <a:spcPts val="0"/>
              </a:spcAft>
              <a:buSzPts val="1440"/>
              <a:buChar char="►"/>
              <a:defRPr/>
            </a:lvl7pPr>
            <a:lvl8pPr marL="3656503" lvl="7" indent="-319944" algn="l">
              <a:spcBef>
                <a:spcPts val="1000"/>
              </a:spcBef>
              <a:spcAft>
                <a:spcPts val="0"/>
              </a:spcAft>
              <a:buSzPts val="1440"/>
              <a:buChar char="►"/>
              <a:defRPr/>
            </a:lvl8pPr>
            <a:lvl9pPr marL="4113566" lvl="8" indent="-319944" algn="l">
              <a:spcBef>
                <a:spcPts val="1000"/>
              </a:spcBef>
              <a:spcAft>
                <a:spcPts val="0"/>
              </a:spcAft>
              <a:buSzPts val="1440"/>
              <a:buChar char="►"/>
              <a:defRPr/>
            </a:lvl9pPr>
          </a:lstStyle>
          <a:p>
            <a:endParaRPr/>
          </a:p>
        </p:txBody>
      </p:sp>
      <p:sp>
        <p:nvSpPr>
          <p:cNvPr id="141" name="Google Shape;141;p35"/>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3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3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519903188"/>
      </p:ext>
    </p:extLst>
  </p:cSld>
  <p:clrMapOvr>
    <a:masterClrMapping/>
  </p:clrMapOvr>
  <p:transition spd="slow" advClick="0">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 y="4610926"/>
            <a:ext cx="12192015" cy="2247075"/>
          </a:xfrm>
          <a:prstGeom prst="rect">
            <a:avLst/>
          </a:prstGeom>
        </p:spPr>
      </p:pic>
    </p:spTree>
    <p:extLst>
      <p:ext uri="{BB962C8B-B14F-4D97-AF65-F5344CB8AC3E}">
        <p14:creationId xmlns:p14="http://schemas.microsoft.com/office/powerpoint/2010/main" val="2085935292"/>
      </p:ext>
    </p:extLst>
  </p:cSld>
  <p:clrMapOvr>
    <a:masterClrMapping/>
  </p:clrMapOvr>
  <p:transition spd="slow" advClick="0">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 y="4610926"/>
            <a:ext cx="12192015" cy="2247075"/>
          </a:xfrm>
          <a:prstGeom prst="rect">
            <a:avLst/>
          </a:prstGeom>
        </p:spPr>
      </p:pic>
    </p:spTree>
    <p:extLst>
      <p:ext uri="{BB962C8B-B14F-4D97-AF65-F5344CB8AC3E}">
        <p14:creationId xmlns:p14="http://schemas.microsoft.com/office/powerpoint/2010/main" val="656137713"/>
      </p:ext>
    </p:extLst>
  </p:cSld>
  <p:clrMapOvr>
    <a:masterClrMapping/>
  </p:clrMapOvr>
  <p:transition spd="slow" advClick="0">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Tree>
    <p:extLst>
      <p:ext uri="{BB962C8B-B14F-4D97-AF65-F5344CB8AC3E}">
        <p14:creationId xmlns:p14="http://schemas.microsoft.com/office/powerpoint/2010/main" val="246222500"/>
      </p:ext>
    </p:extLst>
  </p:cSld>
  <p:clrMapOvr>
    <a:masterClrMapping/>
  </p:clrMapOvr>
  <p:transition spd="slow" advClick="0">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1"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1" y="6356350"/>
            <a:ext cx="2743200" cy="365125"/>
          </a:xfrm>
          <a:prstGeom prst="rect">
            <a:avLst/>
          </a:prstGeom>
        </p:spPr>
        <p:txBody>
          <a:bodyPr/>
          <a:lstStyle/>
          <a:p>
            <a:fld id="{263D3F9F-ACD9-488C-83AD-AED08AE1FCA5}" type="datetimeFigureOut">
              <a:rPr lang="zh-CN" altLang="en-US" smtClean="0"/>
              <a:t>2025/2/3</a:t>
            </a:fld>
            <a:endParaRPr lang="zh-CN" altLang="en-US"/>
          </a:p>
        </p:txBody>
      </p:sp>
      <p:sp>
        <p:nvSpPr>
          <p:cNvPr id="6" name="页脚占位符 5"/>
          <p:cNvSpPr>
            <a:spLocks noGrp="1"/>
          </p:cNvSpPr>
          <p:nvPr>
            <p:ph type="ftr" sz="quarter" idx="11"/>
          </p:nvPr>
        </p:nvSpPr>
        <p:spPr>
          <a:xfrm>
            <a:off x="4038601"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311189363"/>
      </p:ext>
    </p:extLst>
  </p:cSld>
  <p:clrMapOvr>
    <a:masterClrMapping/>
  </p:clrMapOvr>
  <p:transition spd="slow" advClick="0">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9"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063" indent="0">
              <a:buNone/>
              <a:defRPr sz="2000" b="1"/>
            </a:lvl2pPr>
            <a:lvl3pPr marL="914126" indent="0">
              <a:buNone/>
              <a:defRPr sz="1800"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063" indent="0">
              <a:buNone/>
              <a:defRPr sz="2000" b="1"/>
            </a:lvl2pPr>
            <a:lvl3pPr marL="914126" indent="0">
              <a:buNone/>
              <a:defRPr sz="1800"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1"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1" y="6356350"/>
            <a:ext cx="2743200" cy="365125"/>
          </a:xfrm>
          <a:prstGeom prst="rect">
            <a:avLst/>
          </a:prstGeom>
        </p:spPr>
        <p:txBody>
          <a:bodyPr/>
          <a:lstStyle/>
          <a:p>
            <a:fld id="{263D3F9F-ACD9-488C-83AD-AED08AE1FCA5}" type="datetimeFigureOut">
              <a:rPr lang="zh-CN" altLang="en-US" smtClean="0"/>
              <a:t>2025/2/3</a:t>
            </a:fld>
            <a:endParaRPr lang="zh-CN" altLang="en-US"/>
          </a:p>
        </p:txBody>
      </p:sp>
      <p:sp>
        <p:nvSpPr>
          <p:cNvPr id="8" name="页脚占位符 7"/>
          <p:cNvSpPr>
            <a:spLocks noGrp="1"/>
          </p:cNvSpPr>
          <p:nvPr>
            <p:ph type="ftr" sz="quarter" idx="11"/>
          </p:nvPr>
        </p:nvSpPr>
        <p:spPr>
          <a:xfrm>
            <a:off x="4038601"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547385958"/>
      </p:ext>
    </p:extLst>
  </p:cSld>
  <p:clrMapOvr>
    <a:masterClrMapping/>
  </p:clrMapOvr>
  <p:transition spd="slow" advClick="0">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1"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1" y="6356350"/>
            <a:ext cx="2743200" cy="365125"/>
          </a:xfrm>
          <a:prstGeom prst="rect">
            <a:avLst/>
          </a:prstGeom>
        </p:spPr>
        <p:txBody>
          <a:bodyPr/>
          <a:lstStyle/>
          <a:p>
            <a:fld id="{263D3F9F-ACD9-488C-83AD-AED08AE1FCA5}" type="datetimeFigureOut">
              <a:rPr lang="zh-CN" altLang="en-US" smtClean="0"/>
              <a:t>2025/2/3</a:t>
            </a:fld>
            <a:endParaRPr lang="zh-CN" altLang="en-US"/>
          </a:p>
        </p:txBody>
      </p:sp>
      <p:sp>
        <p:nvSpPr>
          <p:cNvPr id="4" name="页脚占位符 3"/>
          <p:cNvSpPr>
            <a:spLocks noGrp="1"/>
          </p:cNvSpPr>
          <p:nvPr>
            <p:ph type="ftr" sz="quarter" idx="11"/>
          </p:nvPr>
        </p:nvSpPr>
        <p:spPr>
          <a:xfrm>
            <a:off x="4038601"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719167540"/>
      </p:ext>
    </p:extLst>
  </p:cSld>
  <p:clrMapOvr>
    <a:masterClrMapping/>
  </p:clrMapOvr>
  <p:transition spd="slow" advClick="0">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1" y="6356350"/>
            <a:ext cx="2743200" cy="365125"/>
          </a:xfrm>
          <a:prstGeom prst="rect">
            <a:avLst/>
          </a:prstGeom>
        </p:spPr>
        <p:txBody>
          <a:bodyPr/>
          <a:lstStyle/>
          <a:p>
            <a:fld id="{263D3F9F-ACD9-488C-83AD-AED08AE1FCA5}" type="datetimeFigureOut">
              <a:rPr lang="zh-CN" altLang="en-US" smtClean="0"/>
              <a:t>2025/2/3</a:t>
            </a:fld>
            <a:endParaRPr lang="zh-CN" altLang="en-US"/>
          </a:p>
        </p:txBody>
      </p:sp>
      <p:sp>
        <p:nvSpPr>
          <p:cNvPr id="3" name="页脚占位符 2"/>
          <p:cNvSpPr>
            <a:spLocks noGrp="1"/>
          </p:cNvSpPr>
          <p:nvPr>
            <p:ph type="ftr" sz="quarter" idx="11"/>
          </p:nvPr>
        </p:nvSpPr>
        <p:spPr>
          <a:xfrm>
            <a:off x="4038601"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146817495"/>
      </p:ext>
    </p:extLst>
  </p:cSld>
  <p:clrMapOvr>
    <a:masterClrMapping/>
  </p:clrMapOvr>
  <p:transition spd="slow" advClick="0">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1"/>
            <a:ext cx="3932237" cy="1600200"/>
          </a:xfrm>
          <a:prstGeom prst="rect">
            <a:avLst/>
          </a:prstGeom>
        </p:spPr>
        <p:txBody>
          <a:bodyPr anchor="b"/>
          <a:lstStyle>
            <a:lvl1pPr>
              <a:defRPr sz="3199"/>
            </a:lvl1pPr>
          </a:lstStyle>
          <a:p>
            <a:r>
              <a:rPr lang="zh-CN" altLang="en-US"/>
              <a:t>单击此处编辑母版标题样式</a:t>
            </a:r>
          </a:p>
        </p:txBody>
      </p:sp>
      <p:sp>
        <p:nvSpPr>
          <p:cNvPr id="3" name="内容占位符 2"/>
          <p:cNvSpPr>
            <a:spLocks noGrp="1"/>
          </p:cNvSpPr>
          <p:nvPr>
            <p:ph idx="1"/>
          </p:nvPr>
        </p:nvSpPr>
        <p:spPr>
          <a:xfrm>
            <a:off x="5183188" y="987426"/>
            <a:ext cx="6172200" cy="4873625"/>
          </a:xfrm>
          <a:prstGeom prst="rect">
            <a:avLst/>
          </a:prstGeo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9" y="2057400"/>
            <a:ext cx="3932237" cy="3811588"/>
          </a:xfrm>
          <a:prstGeom prst="rect">
            <a:avLst/>
          </a:prstGeo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1" y="6356350"/>
            <a:ext cx="2743200" cy="365125"/>
          </a:xfrm>
          <a:prstGeom prst="rect">
            <a:avLst/>
          </a:prstGeom>
        </p:spPr>
        <p:txBody>
          <a:bodyPr/>
          <a:lstStyle/>
          <a:p>
            <a:fld id="{263D3F9F-ACD9-488C-83AD-AED08AE1FCA5}" type="datetimeFigureOut">
              <a:rPr lang="zh-CN" altLang="en-US" smtClean="0"/>
              <a:t>2025/2/3</a:t>
            </a:fld>
            <a:endParaRPr lang="zh-CN" altLang="en-US"/>
          </a:p>
        </p:txBody>
      </p:sp>
      <p:sp>
        <p:nvSpPr>
          <p:cNvPr id="6" name="页脚占位符 5"/>
          <p:cNvSpPr>
            <a:spLocks noGrp="1"/>
          </p:cNvSpPr>
          <p:nvPr>
            <p:ph type="ftr" sz="quarter" idx="11"/>
          </p:nvPr>
        </p:nvSpPr>
        <p:spPr>
          <a:xfrm>
            <a:off x="4038601"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925484042"/>
      </p:ext>
    </p:extLst>
  </p:cSld>
  <p:clrMapOvr>
    <a:masterClrMapping/>
  </p:clrMapOvr>
  <p:transition spd="slow" advClick="0">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1"/>
            <a:ext cx="3932237" cy="1600200"/>
          </a:xfrm>
          <a:prstGeom prst="rect">
            <a:avLst/>
          </a:prstGeom>
        </p:spPr>
        <p:txBody>
          <a:bodyPr anchor="b"/>
          <a:lstStyle>
            <a:lvl1pPr>
              <a:defRPr sz="3199"/>
            </a:lvl1pPr>
          </a:lstStyle>
          <a:p>
            <a:r>
              <a:rPr lang="zh-CN" altLang="en-US"/>
              <a:t>单击此处编辑母版标题样式</a:t>
            </a:r>
          </a:p>
        </p:txBody>
      </p:sp>
      <p:sp>
        <p:nvSpPr>
          <p:cNvPr id="3" name="图片占位符 2"/>
          <p:cNvSpPr>
            <a:spLocks noGrp="1"/>
          </p:cNvSpPr>
          <p:nvPr>
            <p:ph type="pic" idx="1"/>
          </p:nvPr>
        </p:nvSpPr>
        <p:spPr>
          <a:xfrm>
            <a:off x="5183188" y="987426"/>
            <a:ext cx="6172200" cy="4873625"/>
          </a:xfrm>
          <a:prstGeom prst="rect">
            <a:avLst/>
          </a:prstGeom>
        </p:spPr>
        <p:txBody>
          <a:bodyPr/>
          <a:lstStyle>
            <a:lvl1pPr marL="0" indent="0">
              <a:buNone/>
              <a:defRPr sz="3199"/>
            </a:lvl1pPr>
            <a:lvl2pPr marL="457063" indent="0">
              <a:buNone/>
              <a:defRPr sz="2799"/>
            </a:lvl2pPr>
            <a:lvl3pPr marL="914126" indent="0">
              <a:buNone/>
              <a:defRPr sz="2400"/>
            </a:lvl3pPr>
            <a:lvl4pPr marL="1371189" indent="0">
              <a:buNone/>
              <a:defRPr sz="2000"/>
            </a:lvl4pPr>
            <a:lvl5pPr marL="1828251" indent="0">
              <a:buNone/>
              <a:defRPr sz="2000"/>
            </a:lvl5pPr>
            <a:lvl6pPr marL="2285314" indent="0">
              <a:buNone/>
              <a:defRPr sz="2000"/>
            </a:lvl6pPr>
            <a:lvl7pPr marL="2742377" indent="0">
              <a:buNone/>
              <a:defRPr sz="2000"/>
            </a:lvl7pPr>
            <a:lvl8pPr marL="3199440" indent="0">
              <a:buNone/>
              <a:defRPr sz="2000"/>
            </a:lvl8pPr>
            <a:lvl9pPr marL="3656503" indent="0">
              <a:buNone/>
              <a:defRPr sz="2000"/>
            </a:lvl9pPr>
          </a:lstStyle>
          <a:p>
            <a:endParaRPr lang="zh-CN" altLang="en-US"/>
          </a:p>
        </p:txBody>
      </p:sp>
      <p:sp>
        <p:nvSpPr>
          <p:cNvPr id="4" name="文本占位符 3"/>
          <p:cNvSpPr>
            <a:spLocks noGrp="1"/>
          </p:cNvSpPr>
          <p:nvPr>
            <p:ph type="body" sz="half" idx="2"/>
          </p:nvPr>
        </p:nvSpPr>
        <p:spPr>
          <a:xfrm>
            <a:off x="839789" y="2057400"/>
            <a:ext cx="3932237" cy="3811588"/>
          </a:xfrm>
          <a:prstGeom prst="rect">
            <a:avLst/>
          </a:prstGeo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1" y="6356350"/>
            <a:ext cx="2743200" cy="365125"/>
          </a:xfrm>
          <a:prstGeom prst="rect">
            <a:avLst/>
          </a:prstGeom>
        </p:spPr>
        <p:txBody>
          <a:bodyPr/>
          <a:lstStyle/>
          <a:p>
            <a:fld id="{263D3F9F-ACD9-488C-83AD-AED08AE1FCA5}" type="datetimeFigureOut">
              <a:rPr lang="zh-CN" altLang="en-US" smtClean="0"/>
              <a:t>2025/2/3</a:t>
            </a:fld>
            <a:endParaRPr lang="zh-CN" altLang="en-US"/>
          </a:p>
        </p:txBody>
      </p:sp>
      <p:sp>
        <p:nvSpPr>
          <p:cNvPr id="6" name="页脚占位符 5"/>
          <p:cNvSpPr>
            <a:spLocks noGrp="1"/>
          </p:cNvSpPr>
          <p:nvPr>
            <p:ph type="ftr" sz="quarter" idx="11"/>
          </p:nvPr>
        </p:nvSpPr>
        <p:spPr>
          <a:xfrm>
            <a:off x="4038601"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720630168"/>
      </p:ext>
    </p:extLst>
  </p:cSld>
  <p:clrMapOvr>
    <a:masterClrMapping/>
  </p:clrMapOvr>
  <p:transition spd="slow" advClick="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2/3/2025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90954432"/>
      </p:ext>
    </p:extLst>
  </p:cSld>
  <p:clrMapOvr>
    <a:masterClrMapping/>
  </p:clrMapOvr>
  <p:transition spd="slow" advClick="0">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1"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1"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1" y="6356350"/>
            <a:ext cx="2743200" cy="365125"/>
          </a:xfrm>
          <a:prstGeom prst="rect">
            <a:avLst/>
          </a:prstGeom>
        </p:spPr>
        <p:txBody>
          <a:bodyPr/>
          <a:lstStyle/>
          <a:p>
            <a:fld id="{263D3F9F-ACD9-488C-83AD-AED08AE1FCA5}" type="datetimeFigureOut">
              <a:rPr lang="zh-CN" altLang="en-US" smtClean="0"/>
              <a:t>2025/2/3</a:t>
            </a:fld>
            <a:endParaRPr lang="zh-CN" altLang="en-US"/>
          </a:p>
        </p:txBody>
      </p:sp>
      <p:sp>
        <p:nvSpPr>
          <p:cNvPr id="5" name="页脚占位符 4"/>
          <p:cNvSpPr>
            <a:spLocks noGrp="1"/>
          </p:cNvSpPr>
          <p:nvPr>
            <p:ph type="ftr" sz="quarter" idx="11"/>
          </p:nvPr>
        </p:nvSpPr>
        <p:spPr>
          <a:xfrm>
            <a:off x="4038601"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3504796035"/>
      </p:ext>
    </p:extLst>
  </p:cSld>
  <p:clrMapOvr>
    <a:masterClrMapping/>
  </p:clrMapOvr>
  <p:transition spd="slow" advClick="0">
    <p:push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1" y="6356350"/>
            <a:ext cx="2743200" cy="365125"/>
          </a:xfrm>
          <a:prstGeom prst="rect">
            <a:avLst/>
          </a:prstGeom>
        </p:spPr>
        <p:txBody>
          <a:bodyPr/>
          <a:lstStyle/>
          <a:p>
            <a:fld id="{263D3F9F-ACD9-488C-83AD-AED08AE1FCA5}" type="datetimeFigureOut">
              <a:rPr lang="zh-CN" altLang="en-US" smtClean="0"/>
              <a:t>2025/2/3</a:t>
            </a:fld>
            <a:endParaRPr lang="zh-CN" altLang="en-US"/>
          </a:p>
        </p:txBody>
      </p:sp>
      <p:sp>
        <p:nvSpPr>
          <p:cNvPr id="5" name="页脚占位符 4"/>
          <p:cNvSpPr>
            <a:spLocks noGrp="1"/>
          </p:cNvSpPr>
          <p:nvPr>
            <p:ph type="ftr" sz="quarter" idx="11"/>
          </p:nvPr>
        </p:nvSpPr>
        <p:spPr>
          <a:xfrm>
            <a:off x="4038601"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722363784"/>
      </p:ext>
    </p:extLst>
  </p:cSld>
  <p:clrMapOvr>
    <a:masterClrMapping/>
  </p:clrMapOvr>
  <p:transition spd="slow" advClick="0">
    <p:push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1" y="1122364"/>
            <a:ext cx="9144000" cy="2387600"/>
          </a:xfrm>
          <a:prstGeom prst="rect">
            <a:avLst/>
          </a:prstGeom>
        </p:spPr>
        <p:txBody>
          <a:bodyPr anchor="b"/>
          <a:lstStyle>
            <a:lvl1pPr algn="ctr">
              <a:defRPr sz="5998"/>
            </a:lvl1pPr>
          </a:lstStyle>
          <a:p>
            <a:r>
              <a:rPr lang="zh-CN" altLang="en-US"/>
              <a:t>单击此处编辑母版标题样式</a:t>
            </a:r>
          </a:p>
        </p:txBody>
      </p:sp>
      <p:sp>
        <p:nvSpPr>
          <p:cNvPr id="3" name="副标题 2"/>
          <p:cNvSpPr>
            <a:spLocks noGrp="1"/>
          </p:cNvSpPr>
          <p:nvPr>
            <p:ph type="subTitle" idx="1"/>
          </p:nvPr>
        </p:nvSpPr>
        <p:spPr>
          <a:xfrm>
            <a:off x="1524001" y="3602038"/>
            <a:ext cx="9144000" cy="1655762"/>
          </a:xfrm>
          <a:prstGeom prst="rect">
            <a:avLst/>
          </a:prstGeom>
        </p:spPr>
        <p:txBody>
          <a:bodyPr/>
          <a:lstStyle>
            <a:lvl1pPr marL="0" indent="0" algn="ctr">
              <a:buNone/>
              <a:defRPr sz="2400"/>
            </a:lvl1pPr>
            <a:lvl2pPr marL="457063" indent="0" algn="ctr">
              <a:buNone/>
              <a:defRPr sz="2000"/>
            </a:lvl2pPr>
            <a:lvl3pPr marL="914126" indent="0" algn="ctr">
              <a:buNone/>
              <a:defRPr sz="1800"/>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1" y="6356350"/>
            <a:ext cx="2743200" cy="365125"/>
          </a:xfrm>
          <a:prstGeom prst="rect">
            <a:avLst/>
          </a:prstGeom>
        </p:spPr>
        <p:txBody>
          <a:bodyPr/>
          <a:lstStyle/>
          <a:p>
            <a:fld id="{3E26BC15-B161-4C75-9B3A-128C91250747}" type="datetimeFigureOut">
              <a:rPr lang="zh-CN" altLang="en-US" smtClean="0"/>
              <a:t>2025/2/3</a:t>
            </a:fld>
            <a:endParaRPr lang="zh-CN" altLang="en-US"/>
          </a:p>
        </p:txBody>
      </p:sp>
      <p:sp>
        <p:nvSpPr>
          <p:cNvPr id="5" name="页脚占位符 4"/>
          <p:cNvSpPr>
            <a:spLocks noGrp="1"/>
          </p:cNvSpPr>
          <p:nvPr>
            <p:ph type="ftr" sz="quarter" idx="11"/>
          </p:nvPr>
        </p:nvSpPr>
        <p:spPr>
          <a:xfrm>
            <a:off x="4038601"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8B4E113-1DE2-475C-BE03-FB3C59433037}" type="slidenum">
              <a:rPr lang="zh-CN" altLang="en-US" smtClean="0"/>
              <a:t>‹#›</a:t>
            </a:fld>
            <a:endParaRPr lang="zh-CN" altLang="en-US"/>
          </a:p>
        </p:txBody>
      </p:sp>
    </p:spTree>
    <p:extLst>
      <p:ext uri="{BB962C8B-B14F-4D97-AF65-F5344CB8AC3E}">
        <p14:creationId xmlns:p14="http://schemas.microsoft.com/office/powerpoint/2010/main" val="323402283"/>
      </p:ext>
    </p:extLst>
  </p:cSld>
  <p:clrMapOvr>
    <a:masterClrMapping/>
  </p:clrMapOvr>
  <p:transition spd="slow" advClick="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2/3/2025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09001496"/>
      </p:ext>
    </p:extLst>
  </p:cSld>
  <p:clrMapOvr>
    <a:masterClrMapping/>
  </p:clrMapOvr>
  <p:transition spd="slow" advClick="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2/3/2025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42805562"/>
      </p:ext>
    </p:extLst>
  </p:cSld>
  <p:clrMapOvr>
    <a:masterClrMapping/>
  </p:clrMapOvr>
  <p:transition spd="slow" advClick="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2/3/2025</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60364191"/>
      </p:ext>
    </p:extLst>
  </p:cSld>
  <p:clrMapOvr>
    <a:masterClrMapping/>
  </p:clrMapOvr>
  <p:transition spd="slow" advClick="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0367666"/>
      </p:ext>
    </p:extLst>
  </p:cSld>
  <p:clrMapOvr>
    <a:masterClrMapping/>
  </p:clrMapOvr>
  <p:transition spd="slow" advClick="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2/3/2025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06854771"/>
      </p:ext>
    </p:extLst>
  </p:cSld>
  <p:clrMapOvr>
    <a:masterClrMapping/>
  </p:clrMapOvr>
  <p:transition spd="slow" advClick="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2/3/2025</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16800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spd="slow" advClick="0">
    <p:push dir="u"/>
  </p:transition>
  <p:hf hdr="0" ftr="0" dt="0"/>
  <p:txStyles>
    <p:titleStyle>
      <a:lvl1pPr algn="ctr" defTabSz="1218926" rtl="0" eaLnBrk="1" latinLnBrk="0"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Google Shape;6;p18"/>
          <p:cNvGrpSpPr/>
          <p:nvPr/>
        </p:nvGrpSpPr>
        <p:grpSpPr>
          <a:xfrm>
            <a:off x="1" y="-8466"/>
            <a:ext cx="12192000" cy="6866467"/>
            <a:chOff x="0" y="-8467"/>
            <a:chExt cx="12192000" cy="6866467"/>
          </a:xfrm>
        </p:grpSpPr>
        <p:cxnSp>
          <p:nvCxnSpPr>
            <p:cNvPr id="7" name="Google Shape;7;p18"/>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8" name="Google Shape;8;p18"/>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9" name="Google Shape;9;p18"/>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10" name="Google Shape;10;p18"/>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1" name="Google Shape;11;p18"/>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 name="Google Shape;12;p18"/>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13" name="Google Shape;13;p18"/>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14" name="Google Shape;14;p18"/>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15" name="Google Shape;15;p18"/>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 name="Google Shape;16;p18"/>
            <p:cNvSpPr/>
            <p:nvPr/>
          </p:nvSpPr>
          <p:spPr>
            <a:xfrm>
              <a:off x="0" y="4013200"/>
              <a:ext cx="448733" cy="2844800"/>
            </a:xfrm>
            <a:prstGeom prst="triangle">
              <a:avLst>
                <a:gd name="adj" fmla="val 0"/>
              </a:avLst>
            </a:pr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7" name="Google Shape;17;p18"/>
          <p:cNvSpPr txBox="1">
            <a:spLocks noGrp="1"/>
          </p:cNvSpPr>
          <p:nvPr>
            <p:ph type="title"/>
          </p:nvPr>
        </p:nvSpPr>
        <p:spPr>
          <a:xfrm>
            <a:off x="677335" y="609600"/>
            <a:ext cx="8596668" cy="132080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8" name="Google Shape;18;p18"/>
          <p:cNvSpPr txBox="1">
            <a:spLocks noGrp="1"/>
          </p:cNvSpPr>
          <p:nvPr>
            <p:ph type="body" idx="1"/>
          </p:nvPr>
        </p:nvSpPr>
        <p:spPr>
          <a:xfrm>
            <a:off x="677335" y="2160590"/>
            <a:ext cx="8596668" cy="3880773"/>
          </a:xfrm>
          <a:prstGeom prst="rect">
            <a:avLst/>
          </a:prstGeom>
          <a:noFill/>
          <a:ln>
            <a:noFill/>
          </a:ln>
        </p:spPr>
        <p:txBody>
          <a:bodyPr spcFirstLastPara="1" wrap="square" lIns="91425" tIns="45700" rIns="91425" bIns="45700" anchor="t" anchorCtr="0">
            <a:norm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9" name="Google Shape;19;p18"/>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0" name="Google Shape;20;p1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1" name="Google Shape;21;p1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accent1"/>
                </a:solidFill>
                <a:latin typeface="Trebuchet MS"/>
                <a:ea typeface="Trebuchet MS"/>
                <a:cs typeface="Trebuchet MS"/>
                <a:sym typeface="Trebuchet MS"/>
              </a:defRPr>
            </a:lvl1pPr>
            <a:lvl2pPr marL="0" marR="0" lvl="1" indent="0" algn="r" rtl="0">
              <a:spcBef>
                <a:spcPts val="0"/>
              </a:spcBef>
              <a:buNone/>
              <a:defRPr sz="900" b="0" i="0" u="none" strike="noStrike" cap="none">
                <a:solidFill>
                  <a:schemeClr val="accent1"/>
                </a:solidFill>
                <a:latin typeface="Trebuchet MS"/>
                <a:ea typeface="Trebuchet MS"/>
                <a:cs typeface="Trebuchet MS"/>
                <a:sym typeface="Trebuchet MS"/>
              </a:defRPr>
            </a:lvl2pPr>
            <a:lvl3pPr marL="0" marR="0" lvl="2" indent="0" algn="r" rtl="0">
              <a:spcBef>
                <a:spcPts val="0"/>
              </a:spcBef>
              <a:buNone/>
              <a:defRPr sz="900" b="0" i="0" u="none" strike="noStrike" cap="none">
                <a:solidFill>
                  <a:schemeClr val="accent1"/>
                </a:solidFill>
                <a:latin typeface="Trebuchet MS"/>
                <a:ea typeface="Trebuchet MS"/>
                <a:cs typeface="Trebuchet MS"/>
                <a:sym typeface="Trebuchet MS"/>
              </a:defRPr>
            </a:lvl3pPr>
            <a:lvl4pPr marL="0" marR="0" lvl="3" indent="0" algn="r" rtl="0">
              <a:spcBef>
                <a:spcPts val="0"/>
              </a:spcBef>
              <a:buNone/>
              <a:defRPr sz="900" b="0" i="0" u="none" strike="noStrike" cap="none">
                <a:solidFill>
                  <a:schemeClr val="accent1"/>
                </a:solidFill>
                <a:latin typeface="Trebuchet MS"/>
                <a:ea typeface="Trebuchet MS"/>
                <a:cs typeface="Trebuchet MS"/>
                <a:sym typeface="Trebuchet MS"/>
              </a:defRPr>
            </a:lvl4pPr>
            <a:lvl5pPr marL="0" marR="0" lvl="4" indent="0" algn="r" rtl="0">
              <a:spcBef>
                <a:spcPts val="0"/>
              </a:spcBef>
              <a:buNone/>
              <a:defRPr sz="900" b="0" i="0" u="none" strike="noStrike" cap="none">
                <a:solidFill>
                  <a:schemeClr val="accent1"/>
                </a:solidFill>
                <a:latin typeface="Trebuchet MS"/>
                <a:ea typeface="Trebuchet MS"/>
                <a:cs typeface="Trebuchet MS"/>
                <a:sym typeface="Trebuchet MS"/>
              </a:defRPr>
            </a:lvl5pPr>
            <a:lvl6pPr marL="0" marR="0" lvl="5" indent="0" algn="r" rtl="0">
              <a:spcBef>
                <a:spcPts val="0"/>
              </a:spcBef>
              <a:buNone/>
              <a:defRPr sz="900" b="0" i="0" u="none" strike="noStrike" cap="none">
                <a:solidFill>
                  <a:schemeClr val="accent1"/>
                </a:solidFill>
                <a:latin typeface="Trebuchet MS"/>
                <a:ea typeface="Trebuchet MS"/>
                <a:cs typeface="Trebuchet MS"/>
                <a:sym typeface="Trebuchet MS"/>
              </a:defRPr>
            </a:lvl6pPr>
            <a:lvl7pPr marL="0" marR="0" lvl="6" indent="0" algn="r" rtl="0">
              <a:spcBef>
                <a:spcPts val="0"/>
              </a:spcBef>
              <a:buNone/>
              <a:defRPr sz="900" b="0" i="0" u="none" strike="noStrike" cap="none">
                <a:solidFill>
                  <a:schemeClr val="accent1"/>
                </a:solidFill>
                <a:latin typeface="Trebuchet MS"/>
                <a:ea typeface="Trebuchet MS"/>
                <a:cs typeface="Trebuchet MS"/>
                <a:sym typeface="Trebuchet MS"/>
              </a:defRPr>
            </a:lvl7pPr>
            <a:lvl8pPr marL="0" marR="0" lvl="7" indent="0" algn="r" rtl="0">
              <a:spcBef>
                <a:spcPts val="0"/>
              </a:spcBef>
              <a:buNone/>
              <a:defRPr sz="900" b="0" i="0" u="none" strike="noStrike" cap="none">
                <a:solidFill>
                  <a:schemeClr val="accent1"/>
                </a:solidFill>
                <a:latin typeface="Trebuchet MS"/>
                <a:ea typeface="Trebuchet MS"/>
                <a:cs typeface="Trebuchet MS"/>
                <a:sym typeface="Trebuchet MS"/>
              </a:defRPr>
            </a:lvl8pPr>
            <a:lvl9pPr marL="0" marR="0" lvl="8" indent="0" algn="r" rtl="0">
              <a:spcBef>
                <a:spcPts val="0"/>
              </a:spcBef>
              <a:buNone/>
              <a:defRPr sz="900" b="0" i="0" u="none" strike="noStrike" cap="none">
                <a:solidFill>
                  <a:schemeClr val="accent1"/>
                </a:solidFill>
                <a:latin typeface="Trebuchet MS"/>
                <a:ea typeface="Trebuchet MS"/>
                <a:cs typeface="Trebuchet MS"/>
                <a:sym typeface="Trebuchet MS"/>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665037440"/>
      </p:ext>
    </p:extLst>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Lst>
  <p:transition spd="slow" advClick="0">
    <p:push dir="u"/>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416536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p:transition spd="slow" advClick="0">
    <p:push dir="u"/>
  </p:transition>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909"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126" rtl="0" eaLnBrk="1" latinLnBrk="0" hangingPunct="1">
        <a:defRPr sz="1800" kern="1200">
          <a:solidFill>
            <a:schemeClr val="tx1"/>
          </a:solidFill>
          <a:latin typeface="+mn-lt"/>
          <a:ea typeface="+mn-ea"/>
          <a:cs typeface="+mn-cs"/>
        </a:defRPr>
      </a:lvl1pPr>
      <a:lvl2pPr marL="457063" algn="l" defTabSz="914126" rtl="0" eaLnBrk="1" latinLnBrk="0" hangingPunct="1">
        <a:defRPr sz="1800" kern="1200">
          <a:solidFill>
            <a:schemeClr val="tx1"/>
          </a:solidFill>
          <a:latin typeface="+mn-lt"/>
          <a:ea typeface="+mn-ea"/>
          <a:cs typeface="+mn-cs"/>
        </a:defRPr>
      </a:lvl2pPr>
      <a:lvl3pPr marL="914126" algn="l" defTabSz="914126" rtl="0" eaLnBrk="1" latinLnBrk="0" hangingPunct="1">
        <a:defRPr sz="1800" kern="1200">
          <a:solidFill>
            <a:schemeClr val="tx1"/>
          </a:solidFill>
          <a:latin typeface="+mn-lt"/>
          <a:ea typeface="+mn-ea"/>
          <a:cs typeface="+mn-cs"/>
        </a:defRPr>
      </a:lvl3pPr>
      <a:lvl4pPr marL="1371189" algn="l" defTabSz="914126" rtl="0" eaLnBrk="1" latinLnBrk="0" hangingPunct="1">
        <a:defRPr sz="1800" kern="1200">
          <a:solidFill>
            <a:schemeClr val="tx1"/>
          </a:solidFill>
          <a:latin typeface="+mn-lt"/>
          <a:ea typeface="+mn-ea"/>
          <a:cs typeface="+mn-cs"/>
        </a:defRPr>
      </a:lvl4pPr>
      <a:lvl5pPr marL="1828251" algn="l" defTabSz="914126" rtl="0" eaLnBrk="1" latinLnBrk="0" hangingPunct="1">
        <a:defRPr sz="1800" kern="1200">
          <a:solidFill>
            <a:schemeClr val="tx1"/>
          </a:solidFill>
          <a:latin typeface="+mn-lt"/>
          <a:ea typeface="+mn-ea"/>
          <a:cs typeface="+mn-cs"/>
        </a:defRPr>
      </a:lvl5pPr>
      <a:lvl6pPr marL="2285314" algn="l" defTabSz="914126" rtl="0" eaLnBrk="1" latinLnBrk="0" hangingPunct="1">
        <a:defRPr sz="1800" kern="1200">
          <a:solidFill>
            <a:schemeClr val="tx1"/>
          </a:solidFill>
          <a:latin typeface="+mn-lt"/>
          <a:ea typeface="+mn-ea"/>
          <a:cs typeface="+mn-cs"/>
        </a:defRPr>
      </a:lvl6pPr>
      <a:lvl7pPr marL="2742377" algn="l" defTabSz="914126" rtl="0" eaLnBrk="1" latinLnBrk="0" hangingPunct="1">
        <a:defRPr sz="1800" kern="1200">
          <a:solidFill>
            <a:schemeClr val="tx1"/>
          </a:solidFill>
          <a:latin typeface="+mn-lt"/>
          <a:ea typeface="+mn-ea"/>
          <a:cs typeface="+mn-cs"/>
        </a:defRPr>
      </a:lvl7pPr>
      <a:lvl8pPr marL="3199440" algn="l" defTabSz="914126" rtl="0" eaLnBrk="1" latinLnBrk="0" hangingPunct="1">
        <a:defRPr sz="1800" kern="1200">
          <a:solidFill>
            <a:schemeClr val="tx1"/>
          </a:solidFill>
          <a:latin typeface="+mn-lt"/>
          <a:ea typeface="+mn-ea"/>
          <a:cs typeface="+mn-cs"/>
        </a:defRPr>
      </a:lvl8pPr>
      <a:lvl9pPr marL="3656503" algn="l" defTabSz="91412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slideLayout" Target="../slideLayouts/slideLayout32.xml"/><Relationship Id="rId1" Type="http://schemas.openxmlformats.org/officeDocument/2006/relationships/themeOverride" Target="../theme/themeOverride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3.emf"/></Relationships>
</file>

<file path=ppt/slides/_rels/slide2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slideLayout" Target="../slideLayouts/slideLayout32.xml"/><Relationship Id="rId1" Type="http://schemas.openxmlformats.org/officeDocument/2006/relationships/themeOverride" Target="../theme/themeOverride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3.emf"/></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slideLayout" Target="../slideLayouts/slideLayout32.xml"/><Relationship Id="rId1" Type="http://schemas.openxmlformats.org/officeDocument/2006/relationships/themeOverride" Target="../theme/themeOverride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3.emf"/></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slideLayout" Target="../slideLayouts/slideLayout32.xml"/><Relationship Id="rId1" Type="http://schemas.openxmlformats.org/officeDocument/2006/relationships/themeOverride" Target="../theme/themeOverride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3.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3.xml"/><Relationship Id="rId6" Type="http://schemas.openxmlformats.org/officeDocument/2006/relationships/slide" Target="slide8.xml"/><Relationship Id="rId5" Type="http://schemas.openxmlformats.org/officeDocument/2006/relationships/slide" Target="slide9.xml"/><Relationship Id="rId10" Type="http://schemas.openxmlformats.org/officeDocument/2006/relationships/slide" Target="slide7.xml"/><Relationship Id="rId4" Type="http://schemas.openxmlformats.org/officeDocument/2006/relationships/image" Target="../media/image8.png"/><Relationship Id="rId9" Type="http://schemas.openxmlformats.org/officeDocument/2006/relationships/slide" Target="slide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slide" Target="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slide" Target="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slide" Target="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slide" Target="slide4.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BABA815-2EC0-4698-B31D-75D66391D8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8" y="11589"/>
            <a:ext cx="12187592" cy="6855520"/>
          </a:xfrm>
          <a:prstGeom prst="rect">
            <a:avLst/>
          </a:prstGeom>
        </p:spPr>
      </p:pic>
      <p:grpSp>
        <p:nvGrpSpPr>
          <p:cNvPr id="15" name="组合 14">
            <a:extLst>
              <a:ext uri="{FF2B5EF4-FFF2-40B4-BE49-F238E27FC236}">
                <a16:creationId xmlns:a16="http://schemas.microsoft.com/office/drawing/2014/main" id="{9F928D08-CBC1-47DA-8C48-8196F1B2EEA6}"/>
              </a:ext>
            </a:extLst>
          </p:cNvPr>
          <p:cNvGrpSpPr/>
          <p:nvPr/>
        </p:nvGrpSpPr>
        <p:grpSpPr>
          <a:xfrm>
            <a:off x="3915620" y="3772295"/>
            <a:ext cx="4295235" cy="182228"/>
            <a:chOff x="1839287" y="5184146"/>
            <a:chExt cx="2767715" cy="95254"/>
          </a:xfrm>
        </p:grpSpPr>
        <p:grpSp>
          <p:nvGrpSpPr>
            <p:cNvPr id="16" name="组合 15">
              <a:extLst>
                <a:ext uri="{FF2B5EF4-FFF2-40B4-BE49-F238E27FC236}">
                  <a16:creationId xmlns:a16="http://schemas.microsoft.com/office/drawing/2014/main" id="{D577B934-137D-471F-92A8-745622A85719}"/>
                </a:ext>
              </a:extLst>
            </p:cNvPr>
            <p:cNvGrpSpPr/>
            <p:nvPr/>
          </p:nvGrpSpPr>
          <p:grpSpPr>
            <a:xfrm>
              <a:off x="2591031" y="5184150"/>
              <a:ext cx="2015971" cy="95250"/>
              <a:chOff x="2425983" y="5170170"/>
              <a:chExt cx="2015971" cy="156210"/>
            </a:xfrm>
          </p:grpSpPr>
          <p:grpSp>
            <p:nvGrpSpPr>
              <p:cNvPr id="28" name="组合 27">
                <a:extLst>
                  <a:ext uri="{FF2B5EF4-FFF2-40B4-BE49-F238E27FC236}">
                    <a16:creationId xmlns:a16="http://schemas.microsoft.com/office/drawing/2014/main" id="{3A04EEC0-C353-4807-9231-1E063470048C}"/>
                  </a:ext>
                </a:extLst>
              </p:cNvPr>
              <p:cNvGrpSpPr/>
              <p:nvPr/>
            </p:nvGrpSpPr>
            <p:grpSpPr>
              <a:xfrm>
                <a:off x="2425983" y="5179695"/>
                <a:ext cx="1009343" cy="146685"/>
                <a:chOff x="2425983" y="5179695"/>
                <a:chExt cx="1009343" cy="146685"/>
              </a:xfrm>
            </p:grpSpPr>
            <p:grpSp>
              <p:nvGrpSpPr>
                <p:cNvPr id="44" name="组合 43">
                  <a:extLst>
                    <a:ext uri="{FF2B5EF4-FFF2-40B4-BE49-F238E27FC236}">
                      <a16:creationId xmlns:a16="http://schemas.microsoft.com/office/drawing/2014/main" id="{E3168D90-88BF-4838-96ED-600CB882BAE9}"/>
                    </a:ext>
                  </a:extLst>
                </p:cNvPr>
                <p:cNvGrpSpPr/>
                <p:nvPr/>
              </p:nvGrpSpPr>
              <p:grpSpPr>
                <a:xfrm>
                  <a:off x="2425983" y="5186045"/>
                  <a:ext cx="504518" cy="140335"/>
                  <a:chOff x="2425983" y="5186045"/>
                  <a:chExt cx="504518" cy="140335"/>
                </a:xfrm>
              </p:grpSpPr>
              <p:grpSp>
                <p:nvGrpSpPr>
                  <p:cNvPr id="52" name="组合 51">
                    <a:extLst>
                      <a:ext uri="{FF2B5EF4-FFF2-40B4-BE49-F238E27FC236}">
                        <a16:creationId xmlns:a16="http://schemas.microsoft.com/office/drawing/2014/main" id="{ABC0AB3A-61F2-4CC9-8F76-A9B55C054955}"/>
                      </a:ext>
                    </a:extLst>
                  </p:cNvPr>
                  <p:cNvGrpSpPr/>
                  <p:nvPr/>
                </p:nvGrpSpPr>
                <p:grpSpPr>
                  <a:xfrm>
                    <a:off x="2425983" y="5189220"/>
                    <a:ext cx="253693" cy="137160"/>
                    <a:chOff x="2425983" y="5189220"/>
                    <a:chExt cx="253693" cy="137160"/>
                  </a:xfrm>
                </p:grpSpPr>
                <p:cxnSp>
                  <p:nvCxnSpPr>
                    <p:cNvPr id="56" name="直接连接符 55">
                      <a:extLst>
                        <a:ext uri="{FF2B5EF4-FFF2-40B4-BE49-F238E27FC236}">
                          <a16:creationId xmlns:a16="http://schemas.microsoft.com/office/drawing/2014/main" id="{BA278040-AE0D-4B79-9A0B-3937FFB327A5}"/>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id="{4B97F930-11FE-4B76-B9EA-6F360ED937BC}"/>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53" name="组合 52">
                    <a:extLst>
                      <a:ext uri="{FF2B5EF4-FFF2-40B4-BE49-F238E27FC236}">
                        <a16:creationId xmlns:a16="http://schemas.microsoft.com/office/drawing/2014/main" id="{8BC2509A-32C5-47D8-A144-AF79AB805221}"/>
                      </a:ext>
                    </a:extLst>
                  </p:cNvPr>
                  <p:cNvGrpSpPr/>
                  <p:nvPr/>
                </p:nvGrpSpPr>
                <p:grpSpPr>
                  <a:xfrm>
                    <a:off x="2676808" y="5186045"/>
                    <a:ext cx="253693" cy="137160"/>
                    <a:chOff x="2425983" y="5189220"/>
                    <a:chExt cx="253693" cy="137160"/>
                  </a:xfrm>
                </p:grpSpPr>
                <p:cxnSp>
                  <p:nvCxnSpPr>
                    <p:cNvPr id="54" name="直接连接符 53">
                      <a:extLst>
                        <a:ext uri="{FF2B5EF4-FFF2-40B4-BE49-F238E27FC236}">
                          <a16:creationId xmlns:a16="http://schemas.microsoft.com/office/drawing/2014/main" id="{8FB7C591-8E2E-48EB-A211-BD5B74B8EEB1}"/>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id="{3D991750-E596-42DE-9919-241299CBDB32}"/>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nvGrpSpPr>
                <p:cNvPr id="45" name="组合 44">
                  <a:extLst>
                    <a:ext uri="{FF2B5EF4-FFF2-40B4-BE49-F238E27FC236}">
                      <a16:creationId xmlns:a16="http://schemas.microsoft.com/office/drawing/2014/main" id="{5B35DF56-71FE-448A-838A-CFB36F4682E0}"/>
                    </a:ext>
                  </a:extLst>
                </p:cNvPr>
                <p:cNvGrpSpPr/>
                <p:nvPr/>
              </p:nvGrpSpPr>
              <p:grpSpPr>
                <a:xfrm>
                  <a:off x="2930808" y="5179695"/>
                  <a:ext cx="504518" cy="140335"/>
                  <a:chOff x="2425983" y="5186045"/>
                  <a:chExt cx="504518" cy="140335"/>
                </a:xfrm>
              </p:grpSpPr>
              <p:grpSp>
                <p:nvGrpSpPr>
                  <p:cNvPr id="46" name="组合 45">
                    <a:extLst>
                      <a:ext uri="{FF2B5EF4-FFF2-40B4-BE49-F238E27FC236}">
                        <a16:creationId xmlns:a16="http://schemas.microsoft.com/office/drawing/2014/main" id="{A1C008D4-5B1E-4E08-A537-4A6ED56F4EF3}"/>
                      </a:ext>
                    </a:extLst>
                  </p:cNvPr>
                  <p:cNvGrpSpPr/>
                  <p:nvPr/>
                </p:nvGrpSpPr>
                <p:grpSpPr>
                  <a:xfrm>
                    <a:off x="2425983" y="5189220"/>
                    <a:ext cx="253693" cy="137160"/>
                    <a:chOff x="2425983" y="5189220"/>
                    <a:chExt cx="253693" cy="137160"/>
                  </a:xfrm>
                </p:grpSpPr>
                <p:cxnSp>
                  <p:nvCxnSpPr>
                    <p:cNvPr id="50" name="直接连接符 49">
                      <a:extLst>
                        <a:ext uri="{FF2B5EF4-FFF2-40B4-BE49-F238E27FC236}">
                          <a16:creationId xmlns:a16="http://schemas.microsoft.com/office/drawing/2014/main" id="{8962AF4E-C2B4-4C61-A64D-16D369D4101B}"/>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AF01E6DB-BD06-4F3E-B418-8E4431EEBED1}"/>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47" name="组合 46">
                    <a:extLst>
                      <a:ext uri="{FF2B5EF4-FFF2-40B4-BE49-F238E27FC236}">
                        <a16:creationId xmlns:a16="http://schemas.microsoft.com/office/drawing/2014/main" id="{A41ED293-A4FC-4106-8EC7-5EE00D610F94}"/>
                      </a:ext>
                    </a:extLst>
                  </p:cNvPr>
                  <p:cNvGrpSpPr/>
                  <p:nvPr/>
                </p:nvGrpSpPr>
                <p:grpSpPr>
                  <a:xfrm>
                    <a:off x="2676808" y="5186045"/>
                    <a:ext cx="253693" cy="137160"/>
                    <a:chOff x="2425983" y="5189220"/>
                    <a:chExt cx="253693" cy="137160"/>
                  </a:xfrm>
                </p:grpSpPr>
                <p:cxnSp>
                  <p:nvCxnSpPr>
                    <p:cNvPr id="48" name="直接连接符 47">
                      <a:extLst>
                        <a:ext uri="{FF2B5EF4-FFF2-40B4-BE49-F238E27FC236}">
                          <a16:creationId xmlns:a16="http://schemas.microsoft.com/office/drawing/2014/main" id="{65C60AB7-0C14-4587-BD87-C8D88AD31F63}"/>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id="{2F5AFBF0-84AA-4E7C-8096-B330C6905734}"/>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grpSp>
            <p:nvGrpSpPr>
              <p:cNvPr id="29" name="组合 28">
                <a:extLst>
                  <a:ext uri="{FF2B5EF4-FFF2-40B4-BE49-F238E27FC236}">
                    <a16:creationId xmlns:a16="http://schemas.microsoft.com/office/drawing/2014/main" id="{43F09D8A-7AA2-4647-BFD1-CEFCDB814F50}"/>
                  </a:ext>
                </a:extLst>
              </p:cNvPr>
              <p:cNvGrpSpPr/>
              <p:nvPr/>
            </p:nvGrpSpPr>
            <p:grpSpPr>
              <a:xfrm>
                <a:off x="3432611" y="5170170"/>
                <a:ext cx="1009343" cy="146685"/>
                <a:chOff x="2425983" y="5179695"/>
                <a:chExt cx="1009343" cy="146685"/>
              </a:xfrm>
            </p:grpSpPr>
            <p:grpSp>
              <p:nvGrpSpPr>
                <p:cNvPr id="30" name="组合 29">
                  <a:extLst>
                    <a:ext uri="{FF2B5EF4-FFF2-40B4-BE49-F238E27FC236}">
                      <a16:creationId xmlns:a16="http://schemas.microsoft.com/office/drawing/2014/main" id="{AF08E449-FEC8-43DE-A7B3-E0E30FECBDB0}"/>
                    </a:ext>
                  </a:extLst>
                </p:cNvPr>
                <p:cNvGrpSpPr/>
                <p:nvPr/>
              </p:nvGrpSpPr>
              <p:grpSpPr>
                <a:xfrm>
                  <a:off x="2425983" y="5186045"/>
                  <a:ext cx="504518" cy="140335"/>
                  <a:chOff x="2425983" y="5186045"/>
                  <a:chExt cx="504518" cy="140335"/>
                </a:xfrm>
              </p:grpSpPr>
              <p:grpSp>
                <p:nvGrpSpPr>
                  <p:cNvPr id="38" name="组合 37">
                    <a:extLst>
                      <a:ext uri="{FF2B5EF4-FFF2-40B4-BE49-F238E27FC236}">
                        <a16:creationId xmlns:a16="http://schemas.microsoft.com/office/drawing/2014/main" id="{5C6A4EC3-7785-4A60-853B-9E56F0893C38}"/>
                      </a:ext>
                    </a:extLst>
                  </p:cNvPr>
                  <p:cNvGrpSpPr/>
                  <p:nvPr/>
                </p:nvGrpSpPr>
                <p:grpSpPr>
                  <a:xfrm>
                    <a:off x="2425983" y="5189220"/>
                    <a:ext cx="253693" cy="137160"/>
                    <a:chOff x="2425983" y="5189220"/>
                    <a:chExt cx="253693" cy="137160"/>
                  </a:xfrm>
                </p:grpSpPr>
                <p:cxnSp>
                  <p:nvCxnSpPr>
                    <p:cNvPr id="42" name="直接连接符 41">
                      <a:extLst>
                        <a:ext uri="{FF2B5EF4-FFF2-40B4-BE49-F238E27FC236}">
                          <a16:creationId xmlns:a16="http://schemas.microsoft.com/office/drawing/2014/main" id="{2B1BBD35-240F-4421-B5CA-7D5220028503}"/>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id="{8FEF4AEA-A4A4-4420-AAA0-631E396565DD}"/>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39" name="组合 38">
                    <a:extLst>
                      <a:ext uri="{FF2B5EF4-FFF2-40B4-BE49-F238E27FC236}">
                        <a16:creationId xmlns:a16="http://schemas.microsoft.com/office/drawing/2014/main" id="{71182518-79A1-4254-B4DD-5F03D89FA7A3}"/>
                      </a:ext>
                    </a:extLst>
                  </p:cNvPr>
                  <p:cNvGrpSpPr/>
                  <p:nvPr/>
                </p:nvGrpSpPr>
                <p:grpSpPr>
                  <a:xfrm>
                    <a:off x="2676808" y="5186045"/>
                    <a:ext cx="253693" cy="137160"/>
                    <a:chOff x="2425983" y="5189220"/>
                    <a:chExt cx="253693" cy="137160"/>
                  </a:xfrm>
                </p:grpSpPr>
                <p:cxnSp>
                  <p:nvCxnSpPr>
                    <p:cNvPr id="40" name="直接连接符 39">
                      <a:extLst>
                        <a:ext uri="{FF2B5EF4-FFF2-40B4-BE49-F238E27FC236}">
                          <a16:creationId xmlns:a16="http://schemas.microsoft.com/office/drawing/2014/main" id="{F853FC5F-0598-49A2-BCEB-9D46AA1EFC80}"/>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45861C6C-8AAC-4546-9FED-5C6AA5B273EC}"/>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nvGrpSpPr>
                <p:cNvPr id="31" name="组合 30">
                  <a:extLst>
                    <a:ext uri="{FF2B5EF4-FFF2-40B4-BE49-F238E27FC236}">
                      <a16:creationId xmlns:a16="http://schemas.microsoft.com/office/drawing/2014/main" id="{13883051-94D2-4FC8-8956-00028E125C04}"/>
                    </a:ext>
                  </a:extLst>
                </p:cNvPr>
                <p:cNvGrpSpPr/>
                <p:nvPr/>
              </p:nvGrpSpPr>
              <p:grpSpPr>
                <a:xfrm>
                  <a:off x="2930808" y="5179695"/>
                  <a:ext cx="504518" cy="140335"/>
                  <a:chOff x="2425983" y="5186045"/>
                  <a:chExt cx="504518" cy="140335"/>
                </a:xfrm>
              </p:grpSpPr>
              <p:grpSp>
                <p:nvGrpSpPr>
                  <p:cNvPr id="32" name="组合 31">
                    <a:extLst>
                      <a:ext uri="{FF2B5EF4-FFF2-40B4-BE49-F238E27FC236}">
                        <a16:creationId xmlns:a16="http://schemas.microsoft.com/office/drawing/2014/main" id="{AA0852F7-EF8F-470F-8C46-3EEC5502928A}"/>
                      </a:ext>
                    </a:extLst>
                  </p:cNvPr>
                  <p:cNvGrpSpPr/>
                  <p:nvPr/>
                </p:nvGrpSpPr>
                <p:grpSpPr>
                  <a:xfrm>
                    <a:off x="2425983" y="5189220"/>
                    <a:ext cx="253693" cy="137160"/>
                    <a:chOff x="2425983" y="5189220"/>
                    <a:chExt cx="253693" cy="137160"/>
                  </a:xfrm>
                </p:grpSpPr>
                <p:cxnSp>
                  <p:nvCxnSpPr>
                    <p:cNvPr id="36" name="直接连接符 35">
                      <a:extLst>
                        <a:ext uri="{FF2B5EF4-FFF2-40B4-BE49-F238E27FC236}">
                          <a16:creationId xmlns:a16="http://schemas.microsoft.com/office/drawing/2014/main" id="{C016293A-5F02-4A33-8C03-943D25BC8B1C}"/>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954877A3-84A8-44EB-86BA-CD3619B7D870}"/>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33" name="组合 32">
                    <a:extLst>
                      <a:ext uri="{FF2B5EF4-FFF2-40B4-BE49-F238E27FC236}">
                        <a16:creationId xmlns:a16="http://schemas.microsoft.com/office/drawing/2014/main" id="{11D56664-0055-4964-9581-B8590E5C2168}"/>
                      </a:ext>
                    </a:extLst>
                  </p:cNvPr>
                  <p:cNvGrpSpPr/>
                  <p:nvPr/>
                </p:nvGrpSpPr>
                <p:grpSpPr>
                  <a:xfrm>
                    <a:off x="2676808" y="5186045"/>
                    <a:ext cx="253693" cy="137160"/>
                    <a:chOff x="2425983" y="5189220"/>
                    <a:chExt cx="253693" cy="137160"/>
                  </a:xfrm>
                </p:grpSpPr>
                <p:cxnSp>
                  <p:nvCxnSpPr>
                    <p:cNvPr id="34" name="直接连接符 33">
                      <a:extLst>
                        <a:ext uri="{FF2B5EF4-FFF2-40B4-BE49-F238E27FC236}">
                          <a16:creationId xmlns:a16="http://schemas.microsoft.com/office/drawing/2014/main" id="{F3D755C6-89D4-4AD9-9437-B3DC4B826533}"/>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4D6746C3-0B2E-46B5-8A5F-2A7065EC6002}"/>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grpSp>
        <p:grpSp>
          <p:nvGrpSpPr>
            <p:cNvPr id="17" name="组合 16">
              <a:extLst>
                <a:ext uri="{FF2B5EF4-FFF2-40B4-BE49-F238E27FC236}">
                  <a16:creationId xmlns:a16="http://schemas.microsoft.com/office/drawing/2014/main" id="{083B6EEB-1A8D-4DA8-A1F9-78A7B3C05126}"/>
                </a:ext>
              </a:extLst>
            </p:cNvPr>
            <p:cNvGrpSpPr/>
            <p:nvPr/>
          </p:nvGrpSpPr>
          <p:grpSpPr>
            <a:xfrm>
              <a:off x="1839287" y="5184146"/>
              <a:ext cx="758518" cy="87506"/>
              <a:chOff x="2676808" y="5179695"/>
              <a:chExt cx="758518" cy="143510"/>
            </a:xfrm>
          </p:grpSpPr>
          <p:grpSp>
            <p:nvGrpSpPr>
              <p:cNvPr id="18" name="组合 17">
                <a:extLst>
                  <a:ext uri="{FF2B5EF4-FFF2-40B4-BE49-F238E27FC236}">
                    <a16:creationId xmlns:a16="http://schemas.microsoft.com/office/drawing/2014/main" id="{45CF4E7A-635B-4350-BD21-2FFC7E3D641D}"/>
                  </a:ext>
                </a:extLst>
              </p:cNvPr>
              <p:cNvGrpSpPr/>
              <p:nvPr/>
            </p:nvGrpSpPr>
            <p:grpSpPr>
              <a:xfrm>
                <a:off x="2676808" y="5186045"/>
                <a:ext cx="253693" cy="137160"/>
                <a:chOff x="2425983" y="5189220"/>
                <a:chExt cx="253693" cy="137160"/>
              </a:xfrm>
            </p:grpSpPr>
            <p:cxnSp>
              <p:nvCxnSpPr>
                <p:cNvPr id="26" name="直接连接符 25">
                  <a:extLst>
                    <a:ext uri="{FF2B5EF4-FFF2-40B4-BE49-F238E27FC236}">
                      <a16:creationId xmlns:a16="http://schemas.microsoft.com/office/drawing/2014/main" id="{CB579A2F-B672-4872-A880-05766ABA687A}"/>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4A507684-B782-4CCC-9BEA-8401E4F97048}"/>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19" name="组合 18">
                <a:extLst>
                  <a:ext uri="{FF2B5EF4-FFF2-40B4-BE49-F238E27FC236}">
                    <a16:creationId xmlns:a16="http://schemas.microsoft.com/office/drawing/2014/main" id="{FA7EDAAB-1F76-4B0B-95B7-EDD3C99DCF62}"/>
                  </a:ext>
                </a:extLst>
              </p:cNvPr>
              <p:cNvGrpSpPr/>
              <p:nvPr/>
            </p:nvGrpSpPr>
            <p:grpSpPr>
              <a:xfrm>
                <a:off x="2930808" y="5179695"/>
                <a:ext cx="504518" cy="140335"/>
                <a:chOff x="2425983" y="5186045"/>
                <a:chExt cx="504518" cy="140335"/>
              </a:xfrm>
            </p:grpSpPr>
            <p:grpSp>
              <p:nvGrpSpPr>
                <p:cNvPr id="20" name="组合 19">
                  <a:extLst>
                    <a:ext uri="{FF2B5EF4-FFF2-40B4-BE49-F238E27FC236}">
                      <a16:creationId xmlns:a16="http://schemas.microsoft.com/office/drawing/2014/main" id="{834324F8-997A-4820-9FCC-F7EAC809AF94}"/>
                    </a:ext>
                  </a:extLst>
                </p:cNvPr>
                <p:cNvGrpSpPr/>
                <p:nvPr/>
              </p:nvGrpSpPr>
              <p:grpSpPr>
                <a:xfrm>
                  <a:off x="2425983" y="5189220"/>
                  <a:ext cx="253693" cy="137160"/>
                  <a:chOff x="2425983" y="5189220"/>
                  <a:chExt cx="253693" cy="137160"/>
                </a:xfrm>
              </p:grpSpPr>
              <p:cxnSp>
                <p:nvCxnSpPr>
                  <p:cNvPr id="24" name="直接连接符 23">
                    <a:extLst>
                      <a:ext uri="{FF2B5EF4-FFF2-40B4-BE49-F238E27FC236}">
                        <a16:creationId xmlns:a16="http://schemas.microsoft.com/office/drawing/2014/main" id="{79B0D6E4-BBCF-4986-9701-BD340734C446}"/>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49D3BFD0-7F67-407E-A629-420D0559349B}"/>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21" name="组合 20">
                  <a:extLst>
                    <a:ext uri="{FF2B5EF4-FFF2-40B4-BE49-F238E27FC236}">
                      <a16:creationId xmlns:a16="http://schemas.microsoft.com/office/drawing/2014/main" id="{2BBEAB88-9923-4EB8-A058-CF71B92027F3}"/>
                    </a:ext>
                  </a:extLst>
                </p:cNvPr>
                <p:cNvGrpSpPr/>
                <p:nvPr/>
              </p:nvGrpSpPr>
              <p:grpSpPr>
                <a:xfrm>
                  <a:off x="2676808" y="5186045"/>
                  <a:ext cx="253693" cy="137160"/>
                  <a:chOff x="2425983" y="5189220"/>
                  <a:chExt cx="253693" cy="137160"/>
                </a:xfrm>
              </p:grpSpPr>
              <p:cxnSp>
                <p:nvCxnSpPr>
                  <p:cNvPr id="22" name="直接连接符 21">
                    <a:extLst>
                      <a:ext uri="{FF2B5EF4-FFF2-40B4-BE49-F238E27FC236}">
                        <a16:creationId xmlns:a16="http://schemas.microsoft.com/office/drawing/2014/main" id="{D9F1A1D6-1DCF-468C-9AAC-633AECED1746}"/>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85009E07-6E68-4671-8847-5703C04CFA6D}"/>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grpSp>
      <p:sp>
        <p:nvSpPr>
          <p:cNvPr id="2" name="TextBox 1">
            <a:extLst>
              <a:ext uri="{FF2B5EF4-FFF2-40B4-BE49-F238E27FC236}">
                <a16:creationId xmlns:a16="http://schemas.microsoft.com/office/drawing/2014/main" id="{DD8C6575-801C-4F6E-839C-957AA570E83A}"/>
              </a:ext>
            </a:extLst>
          </p:cNvPr>
          <p:cNvSpPr txBox="1"/>
          <p:nvPr/>
        </p:nvSpPr>
        <p:spPr>
          <a:xfrm>
            <a:off x="4025724" y="690440"/>
            <a:ext cx="6803380" cy="923116"/>
          </a:xfrm>
          <a:prstGeom prst="rect">
            <a:avLst/>
          </a:prstGeom>
          <a:noFill/>
        </p:spPr>
        <p:txBody>
          <a:bodyPr wrap="square" rtlCol="0">
            <a:spAutoFit/>
          </a:bodyPr>
          <a:lstStyle/>
          <a:p>
            <a:pPr defTabSz="914217"/>
            <a:r>
              <a:rPr lang="en-US" sz="5399" b="1" dirty="0" err="1" smtClean="0">
                <a:solidFill>
                  <a:srgbClr val="FFBF53">
                    <a:lumMod val="50000"/>
                  </a:srgbClr>
                </a:solidFill>
                <a:latin typeface="Times New Roman" panose="02020603050405020304" pitchFamily="18" charset="0"/>
                <a:cs typeface="Times New Roman" panose="02020603050405020304" pitchFamily="18" charset="0"/>
              </a:rPr>
              <a:t>Tiết</a:t>
            </a:r>
            <a:r>
              <a:rPr lang="en-US" sz="5399" b="1" dirty="0" smtClean="0">
                <a:solidFill>
                  <a:srgbClr val="FFBF53">
                    <a:lumMod val="50000"/>
                  </a:srgbClr>
                </a:solidFill>
                <a:latin typeface="Times New Roman" panose="02020603050405020304" pitchFamily="18" charset="0"/>
                <a:cs typeface="Times New Roman" panose="02020603050405020304" pitchFamily="18" charset="0"/>
              </a:rPr>
              <a:t>: </a:t>
            </a:r>
            <a:r>
              <a:rPr lang="en-US" sz="5399" b="1" dirty="0" smtClean="0">
                <a:solidFill>
                  <a:srgbClr val="FFBF53">
                    <a:lumMod val="50000"/>
                  </a:srgbClr>
                </a:solidFill>
                <a:latin typeface="Times New Roman" panose="02020603050405020304" pitchFamily="18" charset="0"/>
                <a:cs typeface="Times New Roman" panose="02020603050405020304" pitchFamily="18" charset="0"/>
              </a:rPr>
              <a:t>78,79</a:t>
            </a:r>
            <a:endParaRPr lang="en-US" sz="5399" b="1" dirty="0">
              <a:solidFill>
                <a:srgbClr val="FFBF53">
                  <a:lumMod val="50000"/>
                </a:srgbClr>
              </a:solidFill>
              <a:latin typeface="Times New Roman" panose="02020603050405020304" pitchFamily="18" charset="0"/>
              <a:cs typeface="Times New Roman" panose="02020603050405020304" pitchFamily="18" charset="0"/>
            </a:endParaRPr>
          </a:p>
        </p:txBody>
      </p:sp>
      <p:sp>
        <p:nvSpPr>
          <p:cNvPr id="58" name="TextBox 57">
            <a:extLst>
              <a:ext uri="{FF2B5EF4-FFF2-40B4-BE49-F238E27FC236}">
                <a16:creationId xmlns:a16="http://schemas.microsoft.com/office/drawing/2014/main" id="{F877874D-0A72-48B5-A4C2-63E4B1A9DBF2}"/>
              </a:ext>
            </a:extLst>
          </p:cNvPr>
          <p:cNvSpPr txBox="1"/>
          <p:nvPr/>
        </p:nvSpPr>
        <p:spPr>
          <a:xfrm>
            <a:off x="1736425" y="2252702"/>
            <a:ext cx="9816047" cy="1015534"/>
          </a:xfrm>
          <a:prstGeom prst="rect">
            <a:avLst/>
          </a:prstGeom>
          <a:noFill/>
        </p:spPr>
        <p:txBody>
          <a:bodyPr wrap="square" rtlCol="0">
            <a:spAutoFit/>
          </a:bodyPr>
          <a:lstStyle/>
          <a:p>
            <a:pPr defTabSz="914217"/>
            <a:r>
              <a:rPr lang="en-US" sz="5999" b="1" smtClean="0">
                <a:solidFill>
                  <a:srgbClr val="002060"/>
                </a:solidFill>
                <a:latin typeface="Times New Roman" panose="02020603050405020304" pitchFamily="18" charset="0"/>
                <a:cs typeface="Times New Roman" panose="02020603050405020304" pitchFamily="18" charset="0"/>
              </a:rPr>
              <a:t>THỰC HÀNH TIẾNG VIỆT</a:t>
            </a:r>
            <a:endParaRPr lang="en-US" sz="5999" b="1">
              <a:solidFill>
                <a:srgbClr val="002060"/>
              </a:solidFill>
              <a:latin typeface="Times New Roman" panose="02020603050405020304" pitchFamily="18" charset="0"/>
              <a:cs typeface="Times New Roman" panose="02020603050405020304" pitchFamily="18" charset="0"/>
            </a:endParaRPr>
          </a:p>
        </p:txBody>
      </p:sp>
      <p:sp>
        <p:nvSpPr>
          <p:cNvPr id="59" name="TextBox 58">
            <a:extLst>
              <a:ext uri="{FF2B5EF4-FFF2-40B4-BE49-F238E27FC236}">
                <a16:creationId xmlns:a16="http://schemas.microsoft.com/office/drawing/2014/main" id="{F877874D-0A72-48B5-A4C2-63E4B1A9DBF2}"/>
              </a:ext>
            </a:extLst>
          </p:cNvPr>
          <p:cNvSpPr txBox="1"/>
          <p:nvPr/>
        </p:nvSpPr>
        <p:spPr>
          <a:xfrm>
            <a:off x="1834751" y="3439349"/>
            <a:ext cx="9816047" cy="1015534"/>
          </a:xfrm>
          <a:prstGeom prst="rect">
            <a:avLst/>
          </a:prstGeom>
          <a:noFill/>
        </p:spPr>
        <p:txBody>
          <a:bodyPr wrap="square" rtlCol="0">
            <a:spAutoFit/>
          </a:bodyPr>
          <a:lstStyle/>
          <a:p>
            <a:pPr defTabSz="914217"/>
            <a:r>
              <a:rPr lang="en-US" sz="5999" b="1" smtClean="0">
                <a:solidFill>
                  <a:srgbClr val="002060"/>
                </a:solidFill>
                <a:latin typeface="Times New Roman" panose="02020603050405020304" pitchFamily="18" charset="0"/>
                <a:cs typeface="Times New Roman" panose="02020603050405020304" pitchFamily="18" charset="0"/>
              </a:rPr>
              <a:t>Giáo viên:….</a:t>
            </a:r>
            <a:endParaRPr lang="en-US" sz="5999" b="1">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24249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barn(inVertical)">
                                      <p:cBhvr>
                                        <p:cTn id="12" dur="500"/>
                                        <p:tgtEl>
                                          <p:spTgt spid="5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barn(inVertical)">
                                      <p:cBhvr>
                                        <p:cTn id="1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8" grpId="0"/>
      <p:bldP spid="5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C9E6F7-ED01-4857-BBCF-E7782D6AE007}"/>
              </a:ext>
            </a:extLst>
          </p:cNvPr>
          <p:cNvSpPr>
            <a:spLocks noGrp="1"/>
          </p:cNvSpPr>
          <p:nvPr>
            <p:ph type="sldNum" sz="quarter" idx="12"/>
          </p:nvPr>
        </p:nvSpPr>
        <p:spPr/>
        <p:txBody>
          <a:bodyPr/>
          <a:lstStyle/>
          <a:p>
            <a:pPr defTabSz="914217">
              <a:defRPr/>
            </a:pPr>
            <a:fld id="{601EE9E8-4134-49B0-9AA7-3089E6521627}" type="slidenum">
              <a:rPr lang="en-US">
                <a:solidFill>
                  <a:prstClr val="black">
                    <a:tint val="75000"/>
                  </a:prstClr>
                </a:solidFill>
              </a:rPr>
              <a:pPr defTabSz="914217">
                <a:defRPr/>
              </a:pPr>
              <a:t>10</a:t>
            </a:fld>
            <a:endParaRPr lang="en-US" dirty="0">
              <a:solidFill>
                <a:prstClr val="black">
                  <a:tint val="75000"/>
                </a:prstClr>
              </a:solidFill>
            </a:endParaRPr>
          </a:p>
        </p:txBody>
      </p:sp>
      <p:grpSp>
        <p:nvGrpSpPr>
          <p:cNvPr id="4" name="组合 44">
            <a:extLst>
              <a:ext uri="{FF2B5EF4-FFF2-40B4-BE49-F238E27FC236}">
                <a16:creationId xmlns:a16="http://schemas.microsoft.com/office/drawing/2014/main" id="{468826E0-7A31-44C3-B4BF-CB0C0E7DFDF2}"/>
              </a:ext>
            </a:extLst>
          </p:cNvPr>
          <p:cNvGrpSpPr/>
          <p:nvPr/>
        </p:nvGrpSpPr>
        <p:grpSpPr>
          <a:xfrm>
            <a:off x="5513755" y="3853774"/>
            <a:ext cx="4356573" cy="324283"/>
            <a:chOff x="4531763" y="904319"/>
            <a:chExt cx="3274666" cy="206375"/>
          </a:xfrm>
        </p:grpSpPr>
        <p:sp>
          <p:nvSpPr>
            <p:cNvPr id="6" name="Freeform 139">
              <a:extLst>
                <a:ext uri="{FF2B5EF4-FFF2-40B4-BE49-F238E27FC236}">
                  <a16:creationId xmlns:a16="http://schemas.microsoft.com/office/drawing/2014/main" id="{3334795B-D984-482A-8725-2D89E833542B}"/>
                </a:ext>
              </a:extLst>
            </p:cNvPr>
            <p:cNvSpPr>
              <a:spLocks/>
            </p:cNvSpPr>
            <p:nvPr/>
          </p:nvSpPr>
          <p:spPr bwMode="auto">
            <a:xfrm rot="18376794">
              <a:off x="4548432"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7" name="Freeform 139">
              <a:extLst>
                <a:ext uri="{FF2B5EF4-FFF2-40B4-BE49-F238E27FC236}">
                  <a16:creationId xmlns:a16="http://schemas.microsoft.com/office/drawing/2014/main" id="{84A03756-DF49-49BE-82EC-BA836447529E}"/>
                </a:ext>
              </a:extLst>
            </p:cNvPr>
            <p:cNvSpPr>
              <a:spLocks/>
            </p:cNvSpPr>
            <p:nvPr/>
          </p:nvSpPr>
          <p:spPr bwMode="auto">
            <a:xfrm rot="18376794">
              <a:off x="4885649"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8" name="Freeform 139">
              <a:extLst>
                <a:ext uri="{FF2B5EF4-FFF2-40B4-BE49-F238E27FC236}">
                  <a16:creationId xmlns:a16="http://schemas.microsoft.com/office/drawing/2014/main" id="{B534F5A7-9C12-46E3-ACF0-624A389FDC09}"/>
                </a:ext>
              </a:extLst>
            </p:cNvPr>
            <p:cNvSpPr>
              <a:spLocks/>
            </p:cNvSpPr>
            <p:nvPr/>
          </p:nvSpPr>
          <p:spPr bwMode="auto">
            <a:xfrm rot="18376794">
              <a:off x="5222866"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9" name="Freeform 139">
              <a:extLst>
                <a:ext uri="{FF2B5EF4-FFF2-40B4-BE49-F238E27FC236}">
                  <a16:creationId xmlns:a16="http://schemas.microsoft.com/office/drawing/2014/main" id="{ED4F990B-E02A-4CA3-AF16-01EF903809C9}"/>
                </a:ext>
              </a:extLst>
            </p:cNvPr>
            <p:cNvSpPr>
              <a:spLocks/>
            </p:cNvSpPr>
            <p:nvPr/>
          </p:nvSpPr>
          <p:spPr bwMode="auto">
            <a:xfrm rot="18376794">
              <a:off x="5560083"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0" name="Freeform 139">
              <a:extLst>
                <a:ext uri="{FF2B5EF4-FFF2-40B4-BE49-F238E27FC236}">
                  <a16:creationId xmlns:a16="http://schemas.microsoft.com/office/drawing/2014/main" id="{F5CD93D2-58E1-4910-BCAF-B876386704D8}"/>
                </a:ext>
              </a:extLst>
            </p:cNvPr>
            <p:cNvSpPr>
              <a:spLocks/>
            </p:cNvSpPr>
            <p:nvPr/>
          </p:nvSpPr>
          <p:spPr bwMode="auto">
            <a:xfrm rot="18376794">
              <a:off x="5897300"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1" name="Freeform 139">
              <a:extLst>
                <a:ext uri="{FF2B5EF4-FFF2-40B4-BE49-F238E27FC236}">
                  <a16:creationId xmlns:a16="http://schemas.microsoft.com/office/drawing/2014/main" id="{7C2AB468-64D6-4212-90F6-AFF631EA0715}"/>
                </a:ext>
              </a:extLst>
            </p:cNvPr>
            <p:cNvSpPr>
              <a:spLocks/>
            </p:cNvSpPr>
            <p:nvPr/>
          </p:nvSpPr>
          <p:spPr bwMode="auto">
            <a:xfrm rot="18376794">
              <a:off x="6234517"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2" name="Freeform 139">
              <a:extLst>
                <a:ext uri="{FF2B5EF4-FFF2-40B4-BE49-F238E27FC236}">
                  <a16:creationId xmlns:a16="http://schemas.microsoft.com/office/drawing/2014/main" id="{6119CB78-9CEE-49A1-B016-FFE6BE50F125}"/>
                </a:ext>
              </a:extLst>
            </p:cNvPr>
            <p:cNvSpPr>
              <a:spLocks/>
            </p:cNvSpPr>
            <p:nvPr/>
          </p:nvSpPr>
          <p:spPr bwMode="auto">
            <a:xfrm rot="18376794">
              <a:off x="6571734"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3" name="Freeform 139">
              <a:extLst>
                <a:ext uri="{FF2B5EF4-FFF2-40B4-BE49-F238E27FC236}">
                  <a16:creationId xmlns:a16="http://schemas.microsoft.com/office/drawing/2014/main" id="{A3569A2E-8D3B-4CFE-B5E3-3EABF6387441}"/>
                </a:ext>
              </a:extLst>
            </p:cNvPr>
            <p:cNvSpPr>
              <a:spLocks/>
            </p:cNvSpPr>
            <p:nvPr/>
          </p:nvSpPr>
          <p:spPr bwMode="auto">
            <a:xfrm rot="18376794">
              <a:off x="6908951"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4" name="Freeform 139">
              <a:extLst>
                <a:ext uri="{FF2B5EF4-FFF2-40B4-BE49-F238E27FC236}">
                  <a16:creationId xmlns:a16="http://schemas.microsoft.com/office/drawing/2014/main" id="{7BE8F02B-2708-4A5A-9D7B-A3F26219C71C}"/>
                </a:ext>
              </a:extLst>
            </p:cNvPr>
            <p:cNvSpPr>
              <a:spLocks/>
            </p:cNvSpPr>
            <p:nvPr/>
          </p:nvSpPr>
          <p:spPr bwMode="auto">
            <a:xfrm rot="18376794">
              <a:off x="7246168"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5" name="Freeform 139">
              <a:extLst>
                <a:ext uri="{FF2B5EF4-FFF2-40B4-BE49-F238E27FC236}">
                  <a16:creationId xmlns:a16="http://schemas.microsoft.com/office/drawing/2014/main" id="{EBE50E00-2B9C-4370-BB08-F402DD2119E7}"/>
                </a:ext>
              </a:extLst>
            </p:cNvPr>
            <p:cNvSpPr>
              <a:spLocks/>
            </p:cNvSpPr>
            <p:nvPr/>
          </p:nvSpPr>
          <p:spPr bwMode="auto">
            <a:xfrm rot="18376794">
              <a:off x="7583385"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grpSp>
      <p:pic>
        <p:nvPicPr>
          <p:cNvPr id="5" name="图片 68">
            <a:extLst>
              <a:ext uri="{FF2B5EF4-FFF2-40B4-BE49-F238E27FC236}">
                <a16:creationId xmlns:a16="http://schemas.microsoft.com/office/drawing/2014/main" id="{182AC1EC-00BC-4BF0-A841-749EADF55F6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332292" y="1137888"/>
            <a:ext cx="3167669" cy="5150808"/>
          </a:xfrm>
          <a:prstGeom prst="rect">
            <a:avLst/>
          </a:prstGeom>
        </p:spPr>
      </p:pic>
      <p:pic>
        <p:nvPicPr>
          <p:cNvPr id="17" name="图片 11">
            <a:extLst>
              <a:ext uri="{FF2B5EF4-FFF2-40B4-BE49-F238E27FC236}">
                <a16:creationId xmlns:a16="http://schemas.microsoft.com/office/drawing/2014/main" id="{2B95A3F4-F6B7-4BAC-BB49-6D0D5EDA6B6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a16="http://schemas.microsoft.com/office/drawing/2014/main" id="{210DAB6B-DA50-4C70-B363-59876124889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a16="http://schemas.microsoft.com/office/drawing/2014/main" id="{FB0D5F7B-CD06-4D9A-8334-21BA4770F84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8218" y="6129220"/>
            <a:ext cx="1777590" cy="683601"/>
          </a:xfrm>
          <a:prstGeom prst="rect">
            <a:avLst/>
          </a:prstGeom>
        </p:spPr>
      </p:pic>
      <p:sp>
        <p:nvSpPr>
          <p:cNvPr id="20" name="Freeform 123">
            <a:extLst>
              <a:ext uri="{FF2B5EF4-FFF2-40B4-BE49-F238E27FC236}">
                <a16:creationId xmlns:a16="http://schemas.microsoft.com/office/drawing/2014/main" id="{541BEC1A-4E02-4ED4-8E23-A40B767C9C57}"/>
              </a:ext>
            </a:extLst>
          </p:cNvPr>
          <p:cNvSpPr>
            <a:spLocks noEditPoints="1"/>
          </p:cNvSpPr>
          <p:nvPr/>
        </p:nvSpPr>
        <p:spPr bwMode="auto">
          <a:xfrm rot="3896716" flipH="1">
            <a:off x="10172673" y="5045895"/>
            <a:ext cx="421912" cy="1258115"/>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pic>
        <p:nvPicPr>
          <p:cNvPr id="21" name="图片 32">
            <a:extLst>
              <a:ext uri="{FF2B5EF4-FFF2-40B4-BE49-F238E27FC236}">
                <a16:creationId xmlns:a16="http://schemas.microsoft.com/office/drawing/2014/main" id="{C5E65F22-6F3A-4B3B-918B-0676FB0C2EF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a16="http://schemas.microsoft.com/office/drawing/2014/main" id="{04BB644F-80A0-4339-8040-F422C22C2AE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a:extLst>
              <a:ext uri="{FF2B5EF4-FFF2-40B4-BE49-F238E27FC236}">
                <a16:creationId xmlns:a16="http://schemas.microsoft.com/office/drawing/2014/main" id="{177FB685-A0CF-4A80-9E5C-AD171980235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a16="http://schemas.microsoft.com/office/drawing/2014/main" id="{511098DF-AA42-4B9B-82F2-2F6100A4C5E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765434" y="6288696"/>
            <a:ext cx="1326564" cy="510152"/>
          </a:xfrm>
          <a:prstGeom prst="rect">
            <a:avLst/>
          </a:prstGeom>
        </p:spPr>
      </p:pic>
      <p:sp>
        <p:nvSpPr>
          <p:cNvPr id="25" name="文本框 41">
            <a:extLst>
              <a:ext uri="{FF2B5EF4-FFF2-40B4-BE49-F238E27FC236}">
                <a16:creationId xmlns:a16="http://schemas.microsoft.com/office/drawing/2014/main" id="{25EFD4B2-71A3-4CE8-8336-8C143AADE4EF}"/>
              </a:ext>
            </a:extLst>
          </p:cNvPr>
          <p:cNvSpPr txBox="1"/>
          <p:nvPr/>
        </p:nvSpPr>
        <p:spPr>
          <a:xfrm>
            <a:off x="4510501" y="1214495"/>
            <a:ext cx="7469558" cy="2584725"/>
          </a:xfrm>
          <a:prstGeom prst="rect">
            <a:avLst/>
          </a:prstGeom>
          <a:noFill/>
        </p:spPr>
        <p:txBody>
          <a:bodyPr vert="horz" wrap="square" rtlCol="0">
            <a:spAutoFit/>
          </a:bodyPr>
          <a:lstStyle/>
          <a:p>
            <a:pPr defTabSz="914217"/>
            <a:endParaRPr lang="en-US" altLang="zh-CN" sz="5399" b="1">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a:p>
            <a:pPr defTabSz="914217"/>
            <a:r>
              <a:rPr lang="en-US" altLang="zh-CN" sz="5399" b="1" smtClean="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I. Tìm </a:t>
            </a:r>
            <a:r>
              <a:rPr lang="en-US" altLang="zh-CN" sz="5399" b="1">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hiểu tri thức </a:t>
            </a:r>
          </a:p>
          <a:p>
            <a:pPr defTabSz="914217"/>
            <a:r>
              <a:rPr lang="en-US" altLang="zh-CN" sz="5399" b="1">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tiếng Việt</a:t>
            </a:r>
            <a:endParaRPr lang="zh-CN" altLang="en-US" sz="5399"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9778891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par>
                                <p:cTn id="11" presetID="14" presetClass="entr" presetSubtype="1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randombar(horizontal)">
                                      <p:cBhvr>
                                        <p:cTn id="13" dur="500"/>
                                        <p:tgtEl>
                                          <p:spTgt spid="1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randombar(horizontal)">
                                      <p:cBhvr>
                                        <p:cTn id="16" dur="500"/>
                                        <p:tgtEl>
                                          <p:spTgt spid="20"/>
                                        </p:tgtEl>
                                      </p:cBhvr>
                                    </p:animEffect>
                                  </p:childTnLst>
                                </p:cTn>
                              </p:par>
                              <p:par>
                                <p:cTn id="17" presetID="14" presetClass="entr" presetSubtype="1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randombar(horizontal)">
                                      <p:cBhvr>
                                        <p:cTn id="19" dur="500"/>
                                        <p:tgtEl>
                                          <p:spTgt spid="21"/>
                                        </p:tgtEl>
                                      </p:cBhvr>
                                    </p:animEffect>
                                  </p:childTnLst>
                                </p:cTn>
                              </p:par>
                              <p:par>
                                <p:cTn id="20" presetID="14" presetClass="entr" presetSubtype="1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randombar(horizontal)">
                                      <p:cBhvr>
                                        <p:cTn id="22" dur="500"/>
                                        <p:tgtEl>
                                          <p:spTgt spid="22"/>
                                        </p:tgtEl>
                                      </p:cBhvr>
                                    </p:animEffect>
                                  </p:childTnLst>
                                </p:cTn>
                              </p:par>
                              <p:par>
                                <p:cTn id="23" presetID="14" presetClass="entr" presetSubtype="1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randombar(horizontal)">
                                      <p:cBhvr>
                                        <p:cTn id="25" dur="500"/>
                                        <p:tgtEl>
                                          <p:spTgt spid="23"/>
                                        </p:tgtEl>
                                      </p:cBhvr>
                                    </p:animEffect>
                                  </p:childTnLst>
                                </p:cTn>
                              </p:par>
                              <p:par>
                                <p:cTn id="26" presetID="14" presetClass="entr" presetSubtype="1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randombar(horizontal)">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barn(inVertical)">
                                      <p:cBhvr>
                                        <p:cTn id="3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C9E6F7-ED01-4857-BBCF-E7782D6AE007}"/>
              </a:ext>
            </a:extLst>
          </p:cNvPr>
          <p:cNvSpPr>
            <a:spLocks noGrp="1"/>
          </p:cNvSpPr>
          <p:nvPr>
            <p:ph type="sldNum" sz="quarter" idx="12"/>
          </p:nvPr>
        </p:nvSpPr>
        <p:spPr/>
        <p:txBody>
          <a:bodyPr/>
          <a:lstStyle/>
          <a:p>
            <a:pPr defTabSz="914217">
              <a:defRPr/>
            </a:pPr>
            <a:fld id="{601EE9E8-4134-49B0-9AA7-3089E6521627}" type="slidenum">
              <a:rPr lang="en-US">
                <a:solidFill>
                  <a:prstClr val="black">
                    <a:tint val="75000"/>
                  </a:prstClr>
                </a:solidFill>
              </a:rPr>
              <a:pPr defTabSz="914217">
                <a:defRPr/>
              </a:pPr>
              <a:t>11</a:t>
            </a:fld>
            <a:endParaRPr lang="en-US" dirty="0">
              <a:solidFill>
                <a:prstClr val="black">
                  <a:tint val="75000"/>
                </a:prstClr>
              </a:solidFill>
            </a:endParaRPr>
          </a:p>
        </p:txBody>
      </p:sp>
      <p:grpSp>
        <p:nvGrpSpPr>
          <p:cNvPr id="4" name="组合 44">
            <a:extLst>
              <a:ext uri="{FF2B5EF4-FFF2-40B4-BE49-F238E27FC236}">
                <a16:creationId xmlns:a16="http://schemas.microsoft.com/office/drawing/2014/main" id="{468826E0-7A31-44C3-B4BF-CB0C0E7DFDF2}"/>
              </a:ext>
            </a:extLst>
          </p:cNvPr>
          <p:cNvGrpSpPr/>
          <p:nvPr/>
        </p:nvGrpSpPr>
        <p:grpSpPr>
          <a:xfrm>
            <a:off x="1997646" y="1633156"/>
            <a:ext cx="2512855" cy="179063"/>
            <a:chOff x="4531763" y="904319"/>
            <a:chExt cx="3274666" cy="206375"/>
          </a:xfrm>
        </p:grpSpPr>
        <p:sp>
          <p:nvSpPr>
            <p:cNvPr id="6" name="Freeform 139">
              <a:extLst>
                <a:ext uri="{FF2B5EF4-FFF2-40B4-BE49-F238E27FC236}">
                  <a16:creationId xmlns:a16="http://schemas.microsoft.com/office/drawing/2014/main" id="{3334795B-D984-482A-8725-2D89E833542B}"/>
                </a:ext>
              </a:extLst>
            </p:cNvPr>
            <p:cNvSpPr>
              <a:spLocks/>
            </p:cNvSpPr>
            <p:nvPr/>
          </p:nvSpPr>
          <p:spPr bwMode="auto">
            <a:xfrm rot="18376794">
              <a:off x="4548432"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7" name="Freeform 139">
              <a:extLst>
                <a:ext uri="{FF2B5EF4-FFF2-40B4-BE49-F238E27FC236}">
                  <a16:creationId xmlns:a16="http://schemas.microsoft.com/office/drawing/2014/main" id="{84A03756-DF49-49BE-82EC-BA836447529E}"/>
                </a:ext>
              </a:extLst>
            </p:cNvPr>
            <p:cNvSpPr>
              <a:spLocks/>
            </p:cNvSpPr>
            <p:nvPr/>
          </p:nvSpPr>
          <p:spPr bwMode="auto">
            <a:xfrm rot="18376794">
              <a:off x="4885649"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8" name="Freeform 139">
              <a:extLst>
                <a:ext uri="{FF2B5EF4-FFF2-40B4-BE49-F238E27FC236}">
                  <a16:creationId xmlns:a16="http://schemas.microsoft.com/office/drawing/2014/main" id="{B534F5A7-9C12-46E3-ACF0-624A389FDC09}"/>
                </a:ext>
              </a:extLst>
            </p:cNvPr>
            <p:cNvSpPr>
              <a:spLocks/>
            </p:cNvSpPr>
            <p:nvPr/>
          </p:nvSpPr>
          <p:spPr bwMode="auto">
            <a:xfrm rot="18376794">
              <a:off x="5222866"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9" name="Freeform 139">
              <a:extLst>
                <a:ext uri="{FF2B5EF4-FFF2-40B4-BE49-F238E27FC236}">
                  <a16:creationId xmlns:a16="http://schemas.microsoft.com/office/drawing/2014/main" id="{ED4F990B-E02A-4CA3-AF16-01EF903809C9}"/>
                </a:ext>
              </a:extLst>
            </p:cNvPr>
            <p:cNvSpPr>
              <a:spLocks/>
            </p:cNvSpPr>
            <p:nvPr/>
          </p:nvSpPr>
          <p:spPr bwMode="auto">
            <a:xfrm rot="18376794">
              <a:off x="5560083"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0" name="Freeform 139">
              <a:extLst>
                <a:ext uri="{FF2B5EF4-FFF2-40B4-BE49-F238E27FC236}">
                  <a16:creationId xmlns:a16="http://schemas.microsoft.com/office/drawing/2014/main" id="{F5CD93D2-58E1-4910-BCAF-B876386704D8}"/>
                </a:ext>
              </a:extLst>
            </p:cNvPr>
            <p:cNvSpPr>
              <a:spLocks/>
            </p:cNvSpPr>
            <p:nvPr/>
          </p:nvSpPr>
          <p:spPr bwMode="auto">
            <a:xfrm rot="18376794">
              <a:off x="5897300"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1" name="Freeform 139">
              <a:extLst>
                <a:ext uri="{FF2B5EF4-FFF2-40B4-BE49-F238E27FC236}">
                  <a16:creationId xmlns:a16="http://schemas.microsoft.com/office/drawing/2014/main" id="{7C2AB468-64D6-4212-90F6-AFF631EA0715}"/>
                </a:ext>
              </a:extLst>
            </p:cNvPr>
            <p:cNvSpPr>
              <a:spLocks/>
            </p:cNvSpPr>
            <p:nvPr/>
          </p:nvSpPr>
          <p:spPr bwMode="auto">
            <a:xfrm rot="18376794">
              <a:off x="6234517"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2" name="Freeform 139">
              <a:extLst>
                <a:ext uri="{FF2B5EF4-FFF2-40B4-BE49-F238E27FC236}">
                  <a16:creationId xmlns:a16="http://schemas.microsoft.com/office/drawing/2014/main" id="{6119CB78-9CEE-49A1-B016-FFE6BE50F125}"/>
                </a:ext>
              </a:extLst>
            </p:cNvPr>
            <p:cNvSpPr>
              <a:spLocks/>
            </p:cNvSpPr>
            <p:nvPr/>
          </p:nvSpPr>
          <p:spPr bwMode="auto">
            <a:xfrm rot="18376794">
              <a:off x="6571734"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3" name="Freeform 139">
              <a:extLst>
                <a:ext uri="{FF2B5EF4-FFF2-40B4-BE49-F238E27FC236}">
                  <a16:creationId xmlns:a16="http://schemas.microsoft.com/office/drawing/2014/main" id="{A3569A2E-8D3B-4CFE-B5E3-3EABF6387441}"/>
                </a:ext>
              </a:extLst>
            </p:cNvPr>
            <p:cNvSpPr>
              <a:spLocks/>
            </p:cNvSpPr>
            <p:nvPr/>
          </p:nvSpPr>
          <p:spPr bwMode="auto">
            <a:xfrm rot="18376794">
              <a:off x="6908951"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4" name="Freeform 139">
              <a:extLst>
                <a:ext uri="{FF2B5EF4-FFF2-40B4-BE49-F238E27FC236}">
                  <a16:creationId xmlns:a16="http://schemas.microsoft.com/office/drawing/2014/main" id="{7BE8F02B-2708-4A5A-9D7B-A3F26219C71C}"/>
                </a:ext>
              </a:extLst>
            </p:cNvPr>
            <p:cNvSpPr>
              <a:spLocks/>
            </p:cNvSpPr>
            <p:nvPr/>
          </p:nvSpPr>
          <p:spPr bwMode="auto">
            <a:xfrm rot="18376794">
              <a:off x="7246168"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5" name="Freeform 139">
              <a:extLst>
                <a:ext uri="{FF2B5EF4-FFF2-40B4-BE49-F238E27FC236}">
                  <a16:creationId xmlns:a16="http://schemas.microsoft.com/office/drawing/2014/main" id="{EBE50E00-2B9C-4370-BB08-F402DD2119E7}"/>
                </a:ext>
              </a:extLst>
            </p:cNvPr>
            <p:cNvSpPr>
              <a:spLocks/>
            </p:cNvSpPr>
            <p:nvPr/>
          </p:nvSpPr>
          <p:spPr bwMode="auto">
            <a:xfrm rot="18376794">
              <a:off x="7583385"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grpSp>
      <p:sp>
        <p:nvSpPr>
          <p:cNvPr id="16" name="文本框 41">
            <a:extLst>
              <a:ext uri="{FF2B5EF4-FFF2-40B4-BE49-F238E27FC236}">
                <a16:creationId xmlns:a16="http://schemas.microsoft.com/office/drawing/2014/main" id="{56100E42-1B9F-4C8D-B484-B237526F1280}"/>
              </a:ext>
            </a:extLst>
          </p:cNvPr>
          <p:cNvSpPr txBox="1"/>
          <p:nvPr/>
        </p:nvSpPr>
        <p:spPr>
          <a:xfrm>
            <a:off x="1225725" y="257585"/>
            <a:ext cx="7469558" cy="830805"/>
          </a:xfrm>
          <a:prstGeom prst="rect">
            <a:avLst/>
          </a:prstGeom>
          <a:noFill/>
        </p:spPr>
        <p:txBody>
          <a:bodyPr vert="horz" wrap="square" rtlCol="0">
            <a:spAutoFit/>
          </a:bodyPr>
          <a:lstStyle/>
          <a:p>
            <a:pPr defTabSz="914217"/>
            <a:r>
              <a:rPr lang="en-US" altLang="zh-CN" sz="4799" b="1">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rPr>
              <a:t>1. Dấu ngoặc kép</a:t>
            </a:r>
          </a:p>
        </p:txBody>
      </p:sp>
      <p:pic>
        <p:nvPicPr>
          <p:cNvPr id="17" name="图片 11">
            <a:extLst>
              <a:ext uri="{FF2B5EF4-FFF2-40B4-BE49-F238E27FC236}">
                <a16:creationId xmlns:a16="http://schemas.microsoft.com/office/drawing/2014/main" id="{2B95A3F4-F6B7-4BAC-BB49-6D0D5EDA6B6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a16="http://schemas.microsoft.com/office/drawing/2014/main" id="{210DAB6B-DA50-4C70-B363-59876124889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a16="http://schemas.microsoft.com/office/drawing/2014/main" id="{FB0D5F7B-CD06-4D9A-8334-21BA4770F84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8218" y="6129220"/>
            <a:ext cx="1777590" cy="683601"/>
          </a:xfrm>
          <a:prstGeom prst="rect">
            <a:avLst/>
          </a:prstGeom>
        </p:spPr>
      </p:pic>
      <p:sp>
        <p:nvSpPr>
          <p:cNvPr id="20" name="Freeform 123">
            <a:extLst>
              <a:ext uri="{FF2B5EF4-FFF2-40B4-BE49-F238E27FC236}">
                <a16:creationId xmlns:a16="http://schemas.microsoft.com/office/drawing/2014/main" id="{541BEC1A-4E02-4ED4-8E23-A40B767C9C57}"/>
              </a:ext>
            </a:extLst>
          </p:cNvPr>
          <p:cNvSpPr>
            <a:spLocks noEditPoints="1"/>
          </p:cNvSpPr>
          <p:nvPr/>
        </p:nvSpPr>
        <p:spPr bwMode="auto">
          <a:xfrm rot="3896716" flipH="1">
            <a:off x="1636030" y="4693098"/>
            <a:ext cx="421912" cy="1258115"/>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pic>
        <p:nvPicPr>
          <p:cNvPr id="21" name="图片 32">
            <a:extLst>
              <a:ext uri="{FF2B5EF4-FFF2-40B4-BE49-F238E27FC236}">
                <a16:creationId xmlns:a16="http://schemas.microsoft.com/office/drawing/2014/main" id="{C5E65F22-6F3A-4B3B-918B-0676FB0C2EF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a16="http://schemas.microsoft.com/office/drawing/2014/main" id="{04BB644F-80A0-4339-8040-F422C22C2AE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a:extLst>
              <a:ext uri="{FF2B5EF4-FFF2-40B4-BE49-F238E27FC236}">
                <a16:creationId xmlns:a16="http://schemas.microsoft.com/office/drawing/2014/main" id="{177FB685-A0CF-4A80-9E5C-AD171980235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a16="http://schemas.microsoft.com/office/drawing/2014/main" id="{511098DF-AA42-4B9B-82F2-2F6100A4C5E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765434" y="6288696"/>
            <a:ext cx="1326564" cy="510152"/>
          </a:xfrm>
          <a:prstGeom prst="rect">
            <a:avLst/>
          </a:prstGeom>
        </p:spPr>
      </p:pic>
      <p:sp>
        <p:nvSpPr>
          <p:cNvPr id="25" name="文本框 41">
            <a:extLst>
              <a:ext uri="{FF2B5EF4-FFF2-40B4-BE49-F238E27FC236}">
                <a16:creationId xmlns:a16="http://schemas.microsoft.com/office/drawing/2014/main" id="{25EFD4B2-71A3-4CE8-8336-8C143AADE4EF}"/>
              </a:ext>
            </a:extLst>
          </p:cNvPr>
          <p:cNvSpPr txBox="1"/>
          <p:nvPr/>
        </p:nvSpPr>
        <p:spPr>
          <a:xfrm>
            <a:off x="1598168" y="537792"/>
            <a:ext cx="7469558" cy="1076969"/>
          </a:xfrm>
          <a:prstGeom prst="rect">
            <a:avLst/>
          </a:prstGeom>
          <a:noFill/>
        </p:spPr>
        <p:txBody>
          <a:bodyPr vert="horz" wrap="square" rtlCol="0">
            <a:spAutoFit/>
          </a:bodyPr>
          <a:lstStyle/>
          <a:p>
            <a:pPr defTabSz="914217"/>
            <a:endParaRPr lang="en-US" altLang="zh-CN" sz="3199" b="1">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a:p>
            <a:pPr defTabSz="914217"/>
            <a:r>
              <a:rPr lang="en-US" altLang="zh-CN" sz="3199" b="1">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 Xét ví dụ</a:t>
            </a:r>
            <a:endParaRPr lang="zh-CN" altLang="en-US" sz="3199"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26" name="组合 2">
            <a:extLst>
              <a:ext uri="{FF2B5EF4-FFF2-40B4-BE49-F238E27FC236}">
                <a16:creationId xmlns:a16="http://schemas.microsoft.com/office/drawing/2014/main" id="{9C1DCEB9-0956-4876-8387-3186CD050357}"/>
              </a:ext>
            </a:extLst>
          </p:cNvPr>
          <p:cNvGrpSpPr/>
          <p:nvPr/>
        </p:nvGrpSpPr>
        <p:grpSpPr>
          <a:xfrm>
            <a:off x="703140" y="2056753"/>
            <a:ext cx="3685160" cy="2730533"/>
            <a:chOff x="1949253" y="1627716"/>
            <a:chExt cx="3271491" cy="2309600"/>
          </a:xfrm>
        </p:grpSpPr>
        <p:grpSp>
          <p:nvGrpSpPr>
            <p:cNvPr id="27" name="组合 135">
              <a:extLst>
                <a:ext uri="{FF2B5EF4-FFF2-40B4-BE49-F238E27FC236}">
                  <a16:creationId xmlns:a16="http://schemas.microsoft.com/office/drawing/2014/main" id="{1402207D-CBB7-427C-BF5A-10E4874000E2}"/>
                </a:ext>
              </a:extLst>
            </p:cNvPr>
            <p:cNvGrpSpPr/>
            <p:nvPr/>
          </p:nvGrpSpPr>
          <p:grpSpPr>
            <a:xfrm>
              <a:off x="1949253" y="1627716"/>
              <a:ext cx="3271491" cy="2309600"/>
              <a:chOff x="3246438" y="1068388"/>
              <a:chExt cx="5711825" cy="4678363"/>
            </a:xfrm>
            <a:solidFill>
              <a:schemeClr val="tx1"/>
            </a:solidFill>
          </p:grpSpPr>
          <p:sp>
            <p:nvSpPr>
              <p:cNvPr id="29" name="Freeform 5">
                <a:extLst>
                  <a:ext uri="{FF2B5EF4-FFF2-40B4-BE49-F238E27FC236}">
                    <a16:creationId xmlns:a16="http://schemas.microsoft.com/office/drawing/2014/main" id="{701E2887-6ABA-48C5-BE20-199CEFE6512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0" name="Freeform 6">
                <a:extLst>
                  <a:ext uri="{FF2B5EF4-FFF2-40B4-BE49-F238E27FC236}">
                    <a16:creationId xmlns:a16="http://schemas.microsoft.com/office/drawing/2014/main" id="{FEC9D7C9-93D5-4739-AFFE-8040BA6CC217}"/>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1" name="Freeform 7">
                <a:extLst>
                  <a:ext uri="{FF2B5EF4-FFF2-40B4-BE49-F238E27FC236}">
                    <a16:creationId xmlns:a16="http://schemas.microsoft.com/office/drawing/2014/main" id="{281FD407-A2BD-466C-B194-8B144655D8D1}"/>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 name="Freeform 8">
                <a:extLst>
                  <a:ext uri="{FF2B5EF4-FFF2-40B4-BE49-F238E27FC236}">
                    <a16:creationId xmlns:a16="http://schemas.microsoft.com/office/drawing/2014/main" id="{BEE6043B-26CB-4A02-A61F-D54DCA348DBD}"/>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 name="Freeform 9">
                <a:extLst>
                  <a:ext uri="{FF2B5EF4-FFF2-40B4-BE49-F238E27FC236}">
                    <a16:creationId xmlns:a16="http://schemas.microsoft.com/office/drawing/2014/main" id="{23FBEF70-9206-482A-834F-13124F07B0A6}"/>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 name="Freeform 10">
                <a:extLst>
                  <a:ext uri="{FF2B5EF4-FFF2-40B4-BE49-F238E27FC236}">
                    <a16:creationId xmlns:a16="http://schemas.microsoft.com/office/drawing/2014/main" id="{6B69A711-8366-4A40-B126-2B7D4B09CB0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 name="Freeform 11">
                <a:extLst>
                  <a:ext uri="{FF2B5EF4-FFF2-40B4-BE49-F238E27FC236}">
                    <a16:creationId xmlns:a16="http://schemas.microsoft.com/office/drawing/2014/main" id="{449C6D7B-31B9-4A11-9433-50B7CE0F90DE}"/>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nvGrpSpPr>
              <p:cNvPr id="36" name="组合 143">
                <a:extLst>
                  <a:ext uri="{FF2B5EF4-FFF2-40B4-BE49-F238E27FC236}">
                    <a16:creationId xmlns:a16="http://schemas.microsoft.com/office/drawing/2014/main" id="{EE171D6A-3ACD-4978-9415-A984A59E9474}"/>
                  </a:ext>
                </a:extLst>
              </p:cNvPr>
              <p:cNvGrpSpPr/>
              <p:nvPr/>
            </p:nvGrpSpPr>
            <p:grpSpPr>
              <a:xfrm>
                <a:off x="3517901" y="1225551"/>
                <a:ext cx="5260975" cy="4090987"/>
                <a:chOff x="3517901" y="1225551"/>
                <a:chExt cx="5260975" cy="4090987"/>
              </a:xfrm>
              <a:grpFill/>
            </p:grpSpPr>
            <p:sp>
              <p:nvSpPr>
                <p:cNvPr id="37" name="Freeform 12">
                  <a:extLst>
                    <a:ext uri="{FF2B5EF4-FFF2-40B4-BE49-F238E27FC236}">
                      <a16:creationId xmlns:a16="http://schemas.microsoft.com/office/drawing/2014/main" id="{E015D9C1-A573-4E07-B619-F8F9CDD2D7EF}"/>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 name="Freeform 13">
                  <a:extLst>
                    <a:ext uri="{FF2B5EF4-FFF2-40B4-BE49-F238E27FC236}">
                      <a16:creationId xmlns:a16="http://schemas.microsoft.com/office/drawing/2014/main" id="{7C07ABB5-BA6E-4F7D-902B-CD32DDB41B56}"/>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9" name="Freeform 14">
                  <a:extLst>
                    <a:ext uri="{FF2B5EF4-FFF2-40B4-BE49-F238E27FC236}">
                      <a16:creationId xmlns:a16="http://schemas.microsoft.com/office/drawing/2014/main" id="{44AAD421-E009-4F6A-AD56-381D1DE3145B}"/>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0" name="Freeform 15">
                  <a:extLst>
                    <a:ext uri="{FF2B5EF4-FFF2-40B4-BE49-F238E27FC236}">
                      <a16:creationId xmlns:a16="http://schemas.microsoft.com/office/drawing/2014/main" id="{9AA74B08-8CB5-4728-9BA0-48BEC60983B1}"/>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1" name="Freeform 16">
                  <a:extLst>
                    <a:ext uri="{FF2B5EF4-FFF2-40B4-BE49-F238E27FC236}">
                      <a16:creationId xmlns:a16="http://schemas.microsoft.com/office/drawing/2014/main" id="{0E1B772E-09AB-479A-90B6-786FE0E9C508}"/>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2" name="Freeform 17">
                  <a:extLst>
                    <a:ext uri="{FF2B5EF4-FFF2-40B4-BE49-F238E27FC236}">
                      <a16:creationId xmlns:a16="http://schemas.microsoft.com/office/drawing/2014/main" id="{BD4D0207-0475-4316-A452-0D5A326A1DCA}"/>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3" name="Freeform 18">
                  <a:extLst>
                    <a:ext uri="{FF2B5EF4-FFF2-40B4-BE49-F238E27FC236}">
                      <a16:creationId xmlns:a16="http://schemas.microsoft.com/office/drawing/2014/main" id="{48834AB3-5E24-49A5-8A8C-AE7180BA2D27}"/>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4" name="Freeform 19">
                  <a:extLst>
                    <a:ext uri="{FF2B5EF4-FFF2-40B4-BE49-F238E27FC236}">
                      <a16:creationId xmlns:a16="http://schemas.microsoft.com/office/drawing/2014/main" id="{0770A82D-6F9B-4A7A-97E3-D945D75215C1}"/>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5" name="Freeform 20">
                  <a:extLst>
                    <a:ext uri="{FF2B5EF4-FFF2-40B4-BE49-F238E27FC236}">
                      <a16:creationId xmlns:a16="http://schemas.microsoft.com/office/drawing/2014/main" id="{3099E63C-2A25-47C4-BA51-88F2633CAAE3}"/>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6" name="Freeform 21">
                  <a:extLst>
                    <a:ext uri="{FF2B5EF4-FFF2-40B4-BE49-F238E27FC236}">
                      <a16:creationId xmlns:a16="http://schemas.microsoft.com/office/drawing/2014/main" id="{0590627B-1471-484E-8B06-F8AE402C9460}"/>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7" name="Freeform 22">
                  <a:extLst>
                    <a:ext uri="{FF2B5EF4-FFF2-40B4-BE49-F238E27FC236}">
                      <a16:creationId xmlns:a16="http://schemas.microsoft.com/office/drawing/2014/main" id="{1DFDADF5-D0AA-4367-8AFB-4A8DDA3A78EC}"/>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8" name="Freeform 23">
                  <a:extLst>
                    <a:ext uri="{FF2B5EF4-FFF2-40B4-BE49-F238E27FC236}">
                      <a16:creationId xmlns:a16="http://schemas.microsoft.com/office/drawing/2014/main" id="{E20125AD-5077-4C4C-98B3-47A40958016C}"/>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9" name="Freeform 24">
                  <a:extLst>
                    <a:ext uri="{FF2B5EF4-FFF2-40B4-BE49-F238E27FC236}">
                      <a16:creationId xmlns:a16="http://schemas.microsoft.com/office/drawing/2014/main" id="{D88DC943-DD10-4969-A9C0-C71A8BBCFA16}"/>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0" name="Freeform 25">
                  <a:extLst>
                    <a:ext uri="{FF2B5EF4-FFF2-40B4-BE49-F238E27FC236}">
                      <a16:creationId xmlns:a16="http://schemas.microsoft.com/office/drawing/2014/main" id="{0A2B48AC-0E32-46F3-A039-0F1C3FFE04BE}"/>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1" name="Freeform 26">
                  <a:extLst>
                    <a:ext uri="{FF2B5EF4-FFF2-40B4-BE49-F238E27FC236}">
                      <a16:creationId xmlns:a16="http://schemas.microsoft.com/office/drawing/2014/main" id="{35229857-2090-4812-9F3D-E418AB82DF6A}"/>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2" name="Freeform 27">
                  <a:extLst>
                    <a:ext uri="{FF2B5EF4-FFF2-40B4-BE49-F238E27FC236}">
                      <a16:creationId xmlns:a16="http://schemas.microsoft.com/office/drawing/2014/main" id="{E54BB5CE-5791-49E7-A07D-DB26C45173C9}"/>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3" name="Freeform 28">
                  <a:extLst>
                    <a:ext uri="{FF2B5EF4-FFF2-40B4-BE49-F238E27FC236}">
                      <a16:creationId xmlns:a16="http://schemas.microsoft.com/office/drawing/2014/main" id="{F277204C-B5F8-470B-A492-CE8AC03F1EC5}"/>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4" name="Freeform 29">
                  <a:extLst>
                    <a:ext uri="{FF2B5EF4-FFF2-40B4-BE49-F238E27FC236}">
                      <a16:creationId xmlns:a16="http://schemas.microsoft.com/office/drawing/2014/main" id="{5928E602-5813-4F8E-A664-109FEB1436FD}"/>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5" name="Freeform 30">
                  <a:extLst>
                    <a:ext uri="{FF2B5EF4-FFF2-40B4-BE49-F238E27FC236}">
                      <a16:creationId xmlns:a16="http://schemas.microsoft.com/office/drawing/2014/main" id="{4C173127-D346-4DF7-8A5E-4C211C694362}"/>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6" name="Freeform 31">
                  <a:extLst>
                    <a:ext uri="{FF2B5EF4-FFF2-40B4-BE49-F238E27FC236}">
                      <a16:creationId xmlns:a16="http://schemas.microsoft.com/office/drawing/2014/main" id="{75733073-D4F7-42DC-9E83-4F7A36786E6E}"/>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7" name="Freeform 32">
                  <a:extLst>
                    <a:ext uri="{FF2B5EF4-FFF2-40B4-BE49-F238E27FC236}">
                      <a16:creationId xmlns:a16="http://schemas.microsoft.com/office/drawing/2014/main" id="{FF42CD20-5BEC-4D54-A36C-A6432F483895}"/>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8" name="Freeform 33">
                  <a:extLst>
                    <a:ext uri="{FF2B5EF4-FFF2-40B4-BE49-F238E27FC236}">
                      <a16:creationId xmlns:a16="http://schemas.microsoft.com/office/drawing/2014/main" id="{9EAD28BE-35E7-4344-B647-DB40F303FFAD}"/>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9" name="Freeform 34">
                  <a:extLst>
                    <a:ext uri="{FF2B5EF4-FFF2-40B4-BE49-F238E27FC236}">
                      <a16:creationId xmlns:a16="http://schemas.microsoft.com/office/drawing/2014/main" id="{9711B4D5-3997-4B99-8D48-B923E531E3BD}"/>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0" name="Freeform 35">
                  <a:extLst>
                    <a:ext uri="{FF2B5EF4-FFF2-40B4-BE49-F238E27FC236}">
                      <a16:creationId xmlns:a16="http://schemas.microsoft.com/office/drawing/2014/main" id="{F9BE8954-CB1D-4C11-9495-096C154028B3}"/>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1" name="Freeform 36">
                  <a:extLst>
                    <a:ext uri="{FF2B5EF4-FFF2-40B4-BE49-F238E27FC236}">
                      <a16:creationId xmlns:a16="http://schemas.microsoft.com/office/drawing/2014/main" id="{8F2ECA86-31D8-4CE9-9FD2-9888148E6A3E}"/>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2" name="Freeform 37">
                  <a:extLst>
                    <a:ext uri="{FF2B5EF4-FFF2-40B4-BE49-F238E27FC236}">
                      <a16:creationId xmlns:a16="http://schemas.microsoft.com/office/drawing/2014/main" id="{EF6FBDA4-50E8-42CA-967E-07746015AE22}"/>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3" name="Freeform 38">
                  <a:extLst>
                    <a:ext uri="{FF2B5EF4-FFF2-40B4-BE49-F238E27FC236}">
                      <a16:creationId xmlns:a16="http://schemas.microsoft.com/office/drawing/2014/main" id="{E788B09E-8EED-4546-8DFE-27080633707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4" name="Freeform 39">
                  <a:extLst>
                    <a:ext uri="{FF2B5EF4-FFF2-40B4-BE49-F238E27FC236}">
                      <a16:creationId xmlns:a16="http://schemas.microsoft.com/office/drawing/2014/main" id="{E0F306DA-482F-41EC-AC53-ECEA31E2F8EA}"/>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5" name="Freeform 40">
                  <a:extLst>
                    <a:ext uri="{FF2B5EF4-FFF2-40B4-BE49-F238E27FC236}">
                      <a16:creationId xmlns:a16="http://schemas.microsoft.com/office/drawing/2014/main" id="{F9019F41-AA79-450E-AC9C-AB827DFF75FF}"/>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6" name="Freeform 41">
                  <a:extLst>
                    <a:ext uri="{FF2B5EF4-FFF2-40B4-BE49-F238E27FC236}">
                      <a16:creationId xmlns:a16="http://schemas.microsoft.com/office/drawing/2014/main" id="{625F3391-9DA9-41E6-B0D7-FD43E352D4E6}"/>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7" name="Freeform 42">
                  <a:extLst>
                    <a:ext uri="{FF2B5EF4-FFF2-40B4-BE49-F238E27FC236}">
                      <a16:creationId xmlns:a16="http://schemas.microsoft.com/office/drawing/2014/main" id="{3E12A41F-9891-4277-B659-FF45D196EAB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8" name="Freeform 43">
                  <a:extLst>
                    <a:ext uri="{FF2B5EF4-FFF2-40B4-BE49-F238E27FC236}">
                      <a16:creationId xmlns:a16="http://schemas.microsoft.com/office/drawing/2014/main" id="{FD8A6B80-FA46-42D6-A716-CDAE76BA4CD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9" name="Freeform 44">
                  <a:extLst>
                    <a:ext uri="{FF2B5EF4-FFF2-40B4-BE49-F238E27FC236}">
                      <a16:creationId xmlns:a16="http://schemas.microsoft.com/office/drawing/2014/main" id="{21F30691-6933-4867-8106-7E6980A66413}"/>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0" name="Freeform 45">
                  <a:extLst>
                    <a:ext uri="{FF2B5EF4-FFF2-40B4-BE49-F238E27FC236}">
                      <a16:creationId xmlns:a16="http://schemas.microsoft.com/office/drawing/2014/main" id="{84AFA11C-6335-457E-BEC4-677763336638}"/>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1" name="Freeform 46">
                  <a:extLst>
                    <a:ext uri="{FF2B5EF4-FFF2-40B4-BE49-F238E27FC236}">
                      <a16:creationId xmlns:a16="http://schemas.microsoft.com/office/drawing/2014/main" id="{B03A00FE-B39F-43FE-8E05-DF90D97257CF}"/>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2" name="Freeform 47">
                  <a:extLst>
                    <a:ext uri="{FF2B5EF4-FFF2-40B4-BE49-F238E27FC236}">
                      <a16:creationId xmlns:a16="http://schemas.microsoft.com/office/drawing/2014/main" id="{EF4CFE13-535A-44CE-88FC-19F5A7491C77}"/>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3" name="Freeform 48">
                  <a:extLst>
                    <a:ext uri="{FF2B5EF4-FFF2-40B4-BE49-F238E27FC236}">
                      <a16:creationId xmlns:a16="http://schemas.microsoft.com/office/drawing/2014/main" id="{031AC784-A262-48A8-ACE9-77E8E2D8D385}"/>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4" name="Freeform 49">
                  <a:extLst>
                    <a:ext uri="{FF2B5EF4-FFF2-40B4-BE49-F238E27FC236}">
                      <a16:creationId xmlns:a16="http://schemas.microsoft.com/office/drawing/2014/main" id="{8C8A3B5C-4EF0-4EC9-8521-7B1FCCD78B75}"/>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5" name="Freeform 50">
                  <a:extLst>
                    <a:ext uri="{FF2B5EF4-FFF2-40B4-BE49-F238E27FC236}">
                      <a16:creationId xmlns:a16="http://schemas.microsoft.com/office/drawing/2014/main" id="{26E05434-E6DA-4B13-BCF3-DC5AB3FA52A8}"/>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6" name="Freeform 51">
                  <a:extLst>
                    <a:ext uri="{FF2B5EF4-FFF2-40B4-BE49-F238E27FC236}">
                      <a16:creationId xmlns:a16="http://schemas.microsoft.com/office/drawing/2014/main" id="{45CDB74D-A396-4F48-ACFD-4E80D575D1B3}"/>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7" name="Freeform 52">
                  <a:extLst>
                    <a:ext uri="{FF2B5EF4-FFF2-40B4-BE49-F238E27FC236}">
                      <a16:creationId xmlns:a16="http://schemas.microsoft.com/office/drawing/2014/main" id="{4659356A-B39A-4FAC-A59F-3A26FDC2F165}"/>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8" name="Freeform 53">
                  <a:extLst>
                    <a:ext uri="{FF2B5EF4-FFF2-40B4-BE49-F238E27FC236}">
                      <a16:creationId xmlns:a16="http://schemas.microsoft.com/office/drawing/2014/main" id="{F48D0C0B-F4BF-4019-8847-ECC9AFFF8A17}"/>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9" name="Freeform 54">
                  <a:extLst>
                    <a:ext uri="{FF2B5EF4-FFF2-40B4-BE49-F238E27FC236}">
                      <a16:creationId xmlns:a16="http://schemas.microsoft.com/office/drawing/2014/main" id="{59767D5B-32F8-4FBF-9CD7-83B218A036F1}"/>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0" name="Freeform 55">
                  <a:extLst>
                    <a:ext uri="{FF2B5EF4-FFF2-40B4-BE49-F238E27FC236}">
                      <a16:creationId xmlns:a16="http://schemas.microsoft.com/office/drawing/2014/main" id="{5B35165E-E984-47BD-BF06-F8B0318BA62E}"/>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1" name="Freeform 56">
                  <a:extLst>
                    <a:ext uri="{FF2B5EF4-FFF2-40B4-BE49-F238E27FC236}">
                      <a16:creationId xmlns:a16="http://schemas.microsoft.com/office/drawing/2014/main" id="{370AB6F0-8D5C-4953-A7A4-CC8CBD552BD0}"/>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2" name="Freeform 57">
                  <a:extLst>
                    <a:ext uri="{FF2B5EF4-FFF2-40B4-BE49-F238E27FC236}">
                      <a16:creationId xmlns:a16="http://schemas.microsoft.com/office/drawing/2014/main" id="{C6A30B16-EBCF-4FA3-B34B-2393C74F7189}"/>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3" name="Freeform 58">
                  <a:extLst>
                    <a:ext uri="{FF2B5EF4-FFF2-40B4-BE49-F238E27FC236}">
                      <a16:creationId xmlns:a16="http://schemas.microsoft.com/office/drawing/2014/main" id="{6C655FF5-9E07-4B98-85AA-856BBBA25041}"/>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4" name="Freeform 59">
                  <a:extLst>
                    <a:ext uri="{FF2B5EF4-FFF2-40B4-BE49-F238E27FC236}">
                      <a16:creationId xmlns:a16="http://schemas.microsoft.com/office/drawing/2014/main" id="{7D2ADCC3-0D5F-4975-84F0-73F917F3DDCB}"/>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5" name="Freeform 60">
                  <a:extLst>
                    <a:ext uri="{FF2B5EF4-FFF2-40B4-BE49-F238E27FC236}">
                      <a16:creationId xmlns:a16="http://schemas.microsoft.com/office/drawing/2014/main" id="{D00201DB-CD9D-4006-BE16-557729C39015}"/>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6" name="Freeform 61">
                  <a:extLst>
                    <a:ext uri="{FF2B5EF4-FFF2-40B4-BE49-F238E27FC236}">
                      <a16:creationId xmlns:a16="http://schemas.microsoft.com/office/drawing/2014/main" id="{87DCB535-D733-4AC2-8297-C1155E86D078}"/>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7" name="Freeform 62">
                  <a:extLst>
                    <a:ext uri="{FF2B5EF4-FFF2-40B4-BE49-F238E27FC236}">
                      <a16:creationId xmlns:a16="http://schemas.microsoft.com/office/drawing/2014/main" id="{6FFC27E7-AA98-467B-995B-2D8008AB1C3B}"/>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8" name="Freeform 63">
                  <a:extLst>
                    <a:ext uri="{FF2B5EF4-FFF2-40B4-BE49-F238E27FC236}">
                      <a16:creationId xmlns:a16="http://schemas.microsoft.com/office/drawing/2014/main" id="{C73E76C2-A3CA-44D2-A491-D5D8489F2CEC}"/>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9" name="Freeform 64">
                  <a:extLst>
                    <a:ext uri="{FF2B5EF4-FFF2-40B4-BE49-F238E27FC236}">
                      <a16:creationId xmlns:a16="http://schemas.microsoft.com/office/drawing/2014/main" id="{C1E92A81-0537-4950-A01D-3E678BBCEE5A}"/>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0" name="Freeform 65">
                  <a:extLst>
                    <a:ext uri="{FF2B5EF4-FFF2-40B4-BE49-F238E27FC236}">
                      <a16:creationId xmlns:a16="http://schemas.microsoft.com/office/drawing/2014/main" id="{7F0ECE0B-FC3C-4177-9475-C57F5BBA056E}"/>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1" name="Freeform 66">
                  <a:extLst>
                    <a:ext uri="{FF2B5EF4-FFF2-40B4-BE49-F238E27FC236}">
                      <a16:creationId xmlns:a16="http://schemas.microsoft.com/office/drawing/2014/main" id="{31B7DC14-8E39-4838-809D-6EDCA7EC2A7B}"/>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2" name="Freeform 67">
                  <a:extLst>
                    <a:ext uri="{FF2B5EF4-FFF2-40B4-BE49-F238E27FC236}">
                      <a16:creationId xmlns:a16="http://schemas.microsoft.com/office/drawing/2014/main" id="{88EC3E88-0DC8-47F7-9ECC-D664E9F1F4AB}"/>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3" name="Freeform 68">
                  <a:extLst>
                    <a:ext uri="{FF2B5EF4-FFF2-40B4-BE49-F238E27FC236}">
                      <a16:creationId xmlns:a16="http://schemas.microsoft.com/office/drawing/2014/main" id="{727FE61F-1EF3-4CFF-950E-138EBA1F8DD2}"/>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4" name="Freeform 69">
                  <a:extLst>
                    <a:ext uri="{FF2B5EF4-FFF2-40B4-BE49-F238E27FC236}">
                      <a16:creationId xmlns:a16="http://schemas.microsoft.com/office/drawing/2014/main" id="{0CC78F17-B147-48D5-ADE2-2AAB21B6688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5" name="Freeform 70">
                  <a:extLst>
                    <a:ext uri="{FF2B5EF4-FFF2-40B4-BE49-F238E27FC236}">
                      <a16:creationId xmlns:a16="http://schemas.microsoft.com/office/drawing/2014/main" id="{092C0303-A9CA-4A61-9DF4-2D557394D2DF}"/>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6" name="Freeform 71">
                  <a:extLst>
                    <a:ext uri="{FF2B5EF4-FFF2-40B4-BE49-F238E27FC236}">
                      <a16:creationId xmlns:a16="http://schemas.microsoft.com/office/drawing/2014/main" id="{E2E3840E-B749-4F33-9B8F-DAB926778159}"/>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7" name="Freeform 72">
                  <a:extLst>
                    <a:ext uri="{FF2B5EF4-FFF2-40B4-BE49-F238E27FC236}">
                      <a16:creationId xmlns:a16="http://schemas.microsoft.com/office/drawing/2014/main" id="{6D33B346-6B13-49B8-ADDA-31C2BC1A2388}"/>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8" name="Freeform 73">
                  <a:extLst>
                    <a:ext uri="{FF2B5EF4-FFF2-40B4-BE49-F238E27FC236}">
                      <a16:creationId xmlns:a16="http://schemas.microsoft.com/office/drawing/2014/main" id="{0FCB5350-3E26-4F8F-822B-C058391A60CB}"/>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9" name="Freeform 74">
                  <a:extLst>
                    <a:ext uri="{FF2B5EF4-FFF2-40B4-BE49-F238E27FC236}">
                      <a16:creationId xmlns:a16="http://schemas.microsoft.com/office/drawing/2014/main" id="{33B22136-E893-448D-A4F1-228546CD65F3}"/>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0" name="Freeform 75">
                  <a:extLst>
                    <a:ext uri="{FF2B5EF4-FFF2-40B4-BE49-F238E27FC236}">
                      <a16:creationId xmlns:a16="http://schemas.microsoft.com/office/drawing/2014/main" id="{D909AA22-AD8D-47E6-8FCF-64C26CB58D2B}"/>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1" name="Freeform 76">
                  <a:extLst>
                    <a:ext uri="{FF2B5EF4-FFF2-40B4-BE49-F238E27FC236}">
                      <a16:creationId xmlns:a16="http://schemas.microsoft.com/office/drawing/2014/main" id="{9C7E1E9C-3B65-4066-802F-6F955D7C7E6C}"/>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2" name="Freeform 77">
                  <a:extLst>
                    <a:ext uri="{FF2B5EF4-FFF2-40B4-BE49-F238E27FC236}">
                      <a16:creationId xmlns:a16="http://schemas.microsoft.com/office/drawing/2014/main" id="{1317837A-0F99-4001-B1AC-5419250C6DF8}"/>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3" name="Freeform 78">
                  <a:extLst>
                    <a:ext uri="{FF2B5EF4-FFF2-40B4-BE49-F238E27FC236}">
                      <a16:creationId xmlns:a16="http://schemas.microsoft.com/office/drawing/2014/main" id="{A418E24D-F8DE-44FC-8D94-91D3EB1DCFAD}"/>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4" name="Freeform 79">
                  <a:extLst>
                    <a:ext uri="{FF2B5EF4-FFF2-40B4-BE49-F238E27FC236}">
                      <a16:creationId xmlns:a16="http://schemas.microsoft.com/office/drawing/2014/main" id="{08CC5617-2940-4195-9B1A-7E16960335A8}"/>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5" name="Freeform 80">
                  <a:extLst>
                    <a:ext uri="{FF2B5EF4-FFF2-40B4-BE49-F238E27FC236}">
                      <a16:creationId xmlns:a16="http://schemas.microsoft.com/office/drawing/2014/main" id="{DBB2C5BA-07CF-4786-9AE7-3D303CDD6CB2}"/>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6" name="Freeform 81">
                  <a:extLst>
                    <a:ext uri="{FF2B5EF4-FFF2-40B4-BE49-F238E27FC236}">
                      <a16:creationId xmlns:a16="http://schemas.microsoft.com/office/drawing/2014/main" id="{6F1FB5D3-9525-4605-A64A-77CC4255E1D8}"/>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7" name="Freeform 82">
                  <a:extLst>
                    <a:ext uri="{FF2B5EF4-FFF2-40B4-BE49-F238E27FC236}">
                      <a16:creationId xmlns:a16="http://schemas.microsoft.com/office/drawing/2014/main" id="{025C32E8-9426-4A96-8BFB-A970BF38B61E}"/>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8" name="Freeform 83">
                  <a:extLst>
                    <a:ext uri="{FF2B5EF4-FFF2-40B4-BE49-F238E27FC236}">
                      <a16:creationId xmlns:a16="http://schemas.microsoft.com/office/drawing/2014/main" id="{10D58B64-B393-46DF-9CBC-27908868F37B}"/>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9" name="Freeform 84">
                  <a:extLst>
                    <a:ext uri="{FF2B5EF4-FFF2-40B4-BE49-F238E27FC236}">
                      <a16:creationId xmlns:a16="http://schemas.microsoft.com/office/drawing/2014/main" id="{69E6EE21-34C1-4A7B-857B-B6EF1B5D61E0}"/>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0" name="Freeform 85">
                  <a:extLst>
                    <a:ext uri="{FF2B5EF4-FFF2-40B4-BE49-F238E27FC236}">
                      <a16:creationId xmlns:a16="http://schemas.microsoft.com/office/drawing/2014/main" id="{E67F3BEB-A6BA-4A1A-B0C2-F537BD189CC8}"/>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1" name="Freeform 86">
                  <a:extLst>
                    <a:ext uri="{FF2B5EF4-FFF2-40B4-BE49-F238E27FC236}">
                      <a16:creationId xmlns:a16="http://schemas.microsoft.com/office/drawing/2014/main" id="{3CC4357A-9137-490E-A509-E2EFBFAF9069}"/>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2" name="Freeform 87">
                  <a:extLst>
                    <a:ext uri="{FF2B5EF4-FFF2-40B4-BE49-F238E27FC236}">
                      <a16:creationId xmlns:a16="http://schemas.microsoft.com/office/drawing/2014/main" id="{58A21A22-0D62-4E6B-9EE8-83BFF2A10556}"/>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3" name="Freeform 88">
                  <a:extLst>
                    <a:ext uri="{FF2B5EF4-FFF2-40B4-BE49-F238E27FC236}">
                      <a16:creationId xmlns:a16="http://schemas.microsoft.com/office/drawing/2014/main" id="{0F7E0899-EA21-44AF-AA29-A27137A5C749}"/>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4" name="Freeform 89">
                  <a:extLst>
                    <a:ext uri="{FF2B5EF4-FFF2-40B4-BE49-F238E27FC236}">
                      <a16:creationId xmlns:a16="http://schemas.microsoft.com/office/drawing/2014/main" id="{39842D9D-13CA-4F31-A223-2E64F48399C4}"/>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5" name="Freeform 90">
                  <a:extLst>
                    <a:ext uri="{FF2B5EF4-FFF2-40B4-BE49-F238E27FC236}">
                      <a16:creationId xmlns:a16="http://schemas.microsoft.com/office/drawing/2014/main" id="{38751A6F-21CA-4ADD-87BE-A54C6B2C3735}"/>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6" name="Freeform 91">
                  <a:extLst>
                    <a:ext uri="{FF2B5EF4-FFF2-40B4-BE49-F238E27FC236}">
                      <a16:creationId xmlns:a16="http://schemas.microsoft.com/office/drawing/2014/main" id="{904119BD-1E4B-4A66-B1C6-3816BB68300F}"/>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7" name="Freeform 92">
                  <a:extLst>
                    <a:ext uri="{FF2B5EF4-FFF2-40B4-BE49-F238E27FC236}">
                      <a16:creationId xmlns:a16="http://schemas.microsoft.com/office/drawing/2014/main" id="{DAB246D2-320B-477F-96F2-C12020B397FB}"/>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grpSp>
        <p:sp>
          <p:nvSpPr>
            <p:cNvPr id="28" name="文本框 49">
              <a:extLst>
                <a:ext uri="{FF2B5EF4-FFF2-40B4-BE49-F238E27FC236}">
                  <a16:creationId xmlns:a16="http://schemas.microsoft.com/office/drawing/2014/main" id="{E9CF78FE-9F32-4956-898B-87BC320820CB}"/>
                </a:ext>
              </a:extLst>
            </p:cNvPr>
            <p:cNvSpPr txBox="1">
              <a:spLocks noChangeArrowheads="1"/>
            </p:cNvSpPr>
            <p:nvPr/>
          </p:nvSpPr>
          <p:spPr bwMode="auto">
            <a:xfrm>
              <a:off x="2187524" y="2051754"/>
              <a:ext cx="2909328" cy="13577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defTabSz="914217">
                <a:buNone/>
              </a:pPr>
              <a:r>
                <a:rPr lang="vi-VN" sz="2000" i="1">
                  <a:solidFill>
                    <a:srgbClr val="000000"/>
                  </a:solidFill>
                  <a:latin typeface="Times New Roman" panose="02020603050405020304" pitchFamily="18" charset="0"/>
                </a:rPr>
                <a:t>Em hiểu thế nào về từ </a:t>
              </a:r>
              <a:r>
                <a:rPr lang="en-US" sz="2000" i="1">
                  <a:solidFill>
                    <a:srgbClr val="000000"/>
                  </a:solidFill>
                  <a:latin typeface="Calibri"/>
                </a:rPr>
                <a:t>       </a:t>
              </a:r>
              <a:r>
                <a:rPr lang="vi-VN" sz="2000" i="1">
                  <a:solidFill>
                    <a:srgbClr val="000000"/>
                  </a:solidFill>
                  <a:latin typeface="Times New Roman" panose="02020603050405020304" pitchFamily="18" charset="0"/>
                </a:rPr>
                <a:t>“trả thù” được sử dụng trong câu văn sau:</a:t>
              </a:r>
              <a:endParaRPr lang="en-US" sz="2000">
                <a:solidFill>
                  <a:srgbClr val="000000"/>
                </a:solidFill>
                <a:latin typeface="Calibri"/>
              </a:endParaRPr>
            </a:p>
            <a:p>
              <a:pPr defTabSz="914217">
                <a:buNone/>
              </a:pPr>
              <a:r>
                <a:rPr lang="vi-VN" sz="2000" i="1">
                  <a:solidFill>
                    <a:srgbClr val="000000"/>
                  </a:solidFill>
                  <a:latin typeface="Times New Roman" panose="02020603050405020304" pitchFamily="18" charset="0"/>
                </a:rPr>
                <a:t>Chẳng đứa nào sung sướng </a:t>
              </a:r>
              <a:r>
                <a:rPr lang="en-US" sz="2000" i="1">
                  <a:solidFill>
                    <a:srgbClr val="000000"/>
                  </a:solidFill>
                  <a:latin typeface="Calibri"/>
                </a:rPr>
                <a:t>  </a:t>
              </a:r>
              <a:r>
                <a:rPr lang="vi-VN" sz="2000" i="1">
                  <a:solidFill>
                    <a:srgbClr val="000000"/>
                  </a:solidFill>
                  <a:latin typeface="Times New Roman" panose="02020603050405020304" pitchFamily="18" charset="0"/>
                </a:rPr>
                <a:t>vì “trả thù” được </a:t>
              </a:r>
              <a:r>
                <a:rPr lang="en-US" sz="2000" i="1">
                  <a:solidFill>
                    <a:srgbClr val="000000"/>
                  </a:solidFill>
                  <a:latin typeface="Calibri"/>
                </a:rPr>
                <a:t>l</a:t>
              </a:r>
              <a:r>
                <a:rPr lang="vi-VN" sz="2000" i="1">
                  <a:solidFill>
                    <a:srgbClr val="000000"/>
                  </a:solidFill>
                  <a:latin typeface="Times New Roman" panose="02020603050405020304" pitchFamily="18" charset="0"/>
                </a:rPr>
                <a:t>ợi nữa.</a:t>
              </a:r>
              <a:endParaRPr lang="en-US" sz="2000">
                <a:solidFill>
                  <a:srgbClr val="000000"/>
                </a:solidFill>
                <a:latin typeface="Calibri"/>
              </a:endParaRPr>
            </a:p>
          </p:txBody>
        </p:sp>
      </p:grpSp>
      <p:grpSp>
        <p:nvGrpSpPr>
          <p:cNvPr id="118" name="组合 3">
            <a:extLst>
              <a:ext uri="{FF2B5EF4-FFF2-40B4-BE49-F238E27FC236}">
                <a16:creationId xmlns:a16="http://schemas.microsoft.com/office/drawing/2014/main" id="{5870B94D-5D36-4D10-8A3B-7BF49A7DBFA4}"/>
              </a:ext>
            </a:extLst>
          </p:cNvPr>
          <p:cNvGrpSpPr/>
          <p:nvPr/>
        </p:nvGrpSpPr>
        <p:grpSpPr>
          <a:xfrm>
            <a:off x="5255786" y="969778"/>
            <a:ext cx="2833241" cy="2417481"/>
            <a:chOff x="7522624" y="1711467"/>
            <a:chExt cx="2698523" cy="1980244"/>
          </a:xfrm>
        </p:grpSpPr>
        <p:grpSp>
          <p:nvGrpSpPr>
            <p:cNvPr id="119" name="组合 225">
              <a:extLst>
                <a:ext uri="{FF2B5EF4-FFF2-40B4-BE49-F238E27FC236}">
                  <a16:creationId xmlns:a16="http://schemas.microsoft.com/office/drawing/2014/main" id="{3841CF2F-5722-4672-BAC7-2BDF3E9207CF}"/>
                </a:ext>
              </a:extLst>
            </p:cNvPr>
            <p:cNvGrpSpPr/>
            <p:nvPr/>
          </p:nvGrpSpPr>
          <p:grpSpPr>
            <a:xfrm flipH="1">
              <a:off x="7522624" y="1711467"/>
              <a:ext cx="2698523" cy="1980244"/>
              <a:chOff x="3246438" y="1068388"/>
              <a:chExt cx="5711825" cy="4678363"/>
            </a:xfrm>
            <a:solidFill>
              <a:schemeClr val="tx1"/>
            </a:solidFill>
          </p:grpSpPr>
          <p:sp>
            <p:nvSpPr>
              <p:cNvPr id="121" name="Freeform 5">
                <a:extLst>
                  <a:ext uri="{FF2B5EF4-FFF2-40B4-BE49-F238E27FC236}">
                    <a16:creationId xmlns:a16="http://schemas.microsoft.com/office/drawing/2014/main" id="{A425AEA3-FB98-4A22-81ED-49B1CD246527}"/>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2" name="Freeform 6">
                <a:extLst>
                  <a:ext uri="{FF2B5EF4-FFF2-40B4-BE49-F238E27FC236}">
                    <a16:creationId xmlns:a16="http://schemas.microsoft.com/office/drawing/2014/main" id="{8CE79A64-3ED4-4825-BBE6-617ABE6A10FF}"/>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3" name="Freeform 7">
                <a:extLst>
                  <a:ext uri="{FF2B5EF4-FFF2-40B4-BE49-F238E27FC236}">
                    <a16:creationId xmlns:a16="http://schemas.microsoft.com/office/drawing/2014/main" id="{2C7172BC-A7F5-4308-8D72-13DCBEBB2E2D}"/>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4" name="Freeform 8">
                <a:extLst>
                  <a:ext uri="{FF2B5EF4-FFF2-40B4-BE49-F238E27FC236}">
                    <a16:creationId xmlns:a16="http://schemas.microsoft.com/office/drawing/2014/main" id="{F034F6EF-1456-4A2E-AC0F-56A06297D50B}"/>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5" name="Freeform 9">
                <a:extLst>
                  <a:ext uri="{FF2B5EF4-FFF2-40B4-BE49-F238E27FC236}">
                    <a16:creationId xmlns:a16="http://schemas.microsoft.com/office/drawing/2014/main" id="{4A750B0B-CED0-4D12-8B70-C3C1BB56A8EC}"/>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6" name="Freeform 10">
                <a:extLst>
                  <a:ext uri="{FF2B5EF4-FFF2-40B4-BE49-F238E27FC236}">
                    <a16:creationId xmlns:a16="http://schemas.microsoft.com/office/drawing/2014/main" id="{D96CC480-C800-45CD-880F-75421D128FFC}"/>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7" name="Freeform 11">
                <a:extLst>
                  <a:ext uri="{FF2B5EF4-FFF2-40B4-BE49-F238E27FC236}">
                    <a16:creationId xmlns:a16="http://schemas.microsoft.com/office/drawing/2014/main" id="{4D32D243-A0F4-43C2-91A2-1C0069A28353}"/>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nvGrpSpPr>
              <p:cNvPr id="128" name="组合 233">
                <a:extLst>
                  <a:ext uri="{FF2B5EF4-FFF2-40B4-BE49-F238E27FC236}">
                    <a16:creationId xmlns:a16="http://schemas.microsoft.com/office/drawing/2014/main" id="{20F128F9-080E-4248-B04E-42F0242F46E7}"/>
                  </a:ext>
                </a:extLst>
              </p:cNvPr>
              <p:cNvGrpSpPr/>
              <p:nvPr/>
            </p:nvGrpSpPr>
            <p:grpSpPr>
              <a:xfrm>
                <a:off x="3517901" y="1225551"/>
                <a:ext cx="5260975" cy="4090987"/>
                <a:chOff x="3517901" y="1225551"/>
                <a:chExt cx="5260975" cy="4090987"/>
              </a:xfrm>
              <a:grpFill/>
            </p:grpSpPr>
            <p:sp>
              <p:nvSpPr>
                <p:cNvPr id="129" name="Freeform 12">
                  <a:extLst>
                    <a:ext uri="{FF2B5EF4-FFF2-40B4-BE49-F238E27FC236}">
                      <a16:creationId xmlns:a16="http://schemas.microsoft.com/office/drawing/2014/main" id="{E5D21414-9F55-41CE-8529-04C982F027BF}"/>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0" name="Freeform 13">
                  <a:extLst>
                    <a:ext uri="{FF2B5EF4-FFF2-40B4-BE49-F238E27FC236}">
                      <a16:creationId xmlns:a16="http://schemas.microsoft.com/office/drawing/2014/main" id="{CEC948D7-FBC4-4D52-8BD6-108E6F0F5D1C}"/>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1" name="Freeform 14">
                  <a:extLst>
                    <a:ext uri="{FF2B5EF4-FFF2-40B4-BE49-F238E27FC236}">
                      <a16:creationId xmlns:a16="http://schemas.microsoft.com/office/drawing/2014/main" id="{EEDDC0D4-4E58-44E4-BD59-4B8C43EB824E}"/>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2" name="Freeform 15">
                  <a:extLst>
                    <a:ext uri="{FF2B5EF4-FFF2-40B4-BE49-F238E27FC236}">
                      <a16:creationId xmlns:a16="http://schemas.microsoft.com/office/drawing/2014/main" id="{E12FB58C-05FF-4A42-9A6A-280B2C31BFF8}"/>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3" name="Freeform 16">
                  <a:extLst>
                    <a:ext uri="{FF2B5EF4-FFF2-40B4-BE49-F238E27FC236}">
                      <a16:creationId xmlns:a16="http://schemas.microsoft.com/office/drawing/2014/main" id="{F4354F25-5071-42D4-B5A0-1009E48B5AC8}"/>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4" name="Freeform 17">
                  <a:extLst>
                    <a:ext uri="{FF2B5EF4-FFF2-40B4-BE49-F238E27FC236}">
                      <a16:creationId xmlns:a16="http://schemas.microsoft.com/office/drawing/2014/main" id="{FE07DED5-D287-4B4A-9DE1-D728976BF992}"/>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5" name="Freeform 18">
                  <a:extLst>
                    <a:ext uri="{FF2B5EF4-FFF2-40B4-BE49-F238E27FC236}">
                      <a16:creationId xmlns:a16="http://schemas.microsoft.com/office/drawing/2014/main" id="{38B28F73-4840-40B1-B3A9-A8FA8C87619B}"/>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6" name="Freeform 19">
                  <a:extLst>
                    <a:ext uri="{FF2B5EF4-FFF2-40B4-BE49-F238E27FC236}">
                      <a16:creationId xmlns:a16="http://schemas.microsoft.com/office/drawing/2014/main" id="{27B45940-925C-4C05-8146-72D2F8469911}"/>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7" name="Freeform 20">
                  <a:extLst>
                    <a:ext uri="{FF2B5EF4-FFF2-40B4-BE49-F238E27FC236}">
                      <a16:creationId xmlns:a16="http://schemas.microsoft.com/office/drawing/2014/main" id="{5429CC19-05FA-4162-B1AA-81F2CDA66390}"/>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8" name="Freeform 21">
                  <a:extLst>
                    <a:ext uri="{FF2B5EF4-FFF2-40B4-BE49-F238E27FC236}">
                      <a16:creationId xmlns:a16="http://schemas.microsoft.com/office/drawing/2014/main" id="{173BC9EE-B7DF-4981-A980-D277EB0F9390}"/>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9" name="Freeform 22">
                  <a:extLst>
                    <a:ext uri="{FF2B5EF4-FFF2-40B4-BE49-F238E27FC236}">
                      <a16:creationId xmlns:a16="http://schemas.microsoft.com/office/drawing/2014/main" id="{50A2A64B-8201-461F-9A81-A4787E919E2E}"/>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0" name="Freeform 23">
                  <a:extLst>
                    <a:ext uri="{FF2B5EF4-FFF2-40B4-BE49-F238E27FC236}">
                      <a16:creationId xmlns:a16="http://schemas.microsoft.com/office/drawing/2014/main" id="{FDD5F413-3194-4BBA-B24C-FB7D19CCECB4}"/>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1" name="Freeform 24">
                  <a:extLst>
                    <a:ext uri="{FF2B5EF4-FFF2-40B4-BE49-F238E27FC236}">
                      <a16:creationId xmlns:a16="http://schemas.microsoft.com/office/drawing/2014/main" id="{CDB15970-4968-4B4A-8DD8-0CE2F92694D8}"/>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2" name="Freeform 25">
                  <a:extLst>
                    <a:ext uri="{FF2B5EF4-FFF2-40B4-BE49-F238E27FC236}">
                      <a16:creationId xmlns:a16="http://schemas.microsoft.com/office/drawing/2014/main" id="{9A30AE4C-E337-4D76-911A-97902F504ED9}"/>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3" name="Freeform 26">
                  <a:extLst>
                    <a:ext uri="{FF2B5EF4-FFF2-40B4-BE49-F238E27FC236}">
                      <a16:creationId xmlns:a16="http://schemas.microsoft.com/office/drawing/2014/main" id="{8AA0208A-D690-46F9-A2C9-F8AEB7A3002B}"/>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4" name="Freeform 27">
                  <a:extLst>
                    <a:ext uri="{FF2B5EF4-FFF2-40B4-BE49-F238E27FC236}">
                      <a16:creationId xmlns:a16="http://schemas.microsoft.com/office/drawing/2014/main" id="{9CC769EB-DE12-4BD7-A55F-B3E8FE6825AE}"/>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5" name="Freeform 28">
                  <a:extLst>
                    <a:ext uri="{FF2B5EF4-FFF2-40B4-BE49-F238E27FC236}">
                      <a16:creationId xmlns:a16="http://schemas.microsoft.com/office/drawing/2014/main" id="{5EB7354D-9EB0-4642-A732-6A9A5CAA61BD}"/>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6" name="Freeform 29">
                  <a:extLst>
                    <a:ext uri="{FF2B5EF4-FFF2-40B4-BE49-F238E27FC236}">
                      <a16:creationId xmlns:a16="http://schemas.microsoft.com/office/drawing/2014/main" id="{C8EC35EF-FA74-4B6A-B8C6-77EB7C35B41F}"/>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7" name="Freeform 30">
                  <a:extLst>
                    <a:ext uri="{FF2B5EF4-FFF2-40B4-BE49-F238E27FC236}">
                      <a16:creationId xmlns:a16="http://schemas.microsoft.com/office/drawing/2014/main" id="{78FD2136-E352-47DF-B541-9540B11A32D1}"/>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8" name="Freeform 31">
                  <a:extLst>
                    <a:ext uri="{FF2B5EF4-FFF2-40B4-BE49-F238E27FC236}">
                      <a16:creationId xmlns:a16="http://schemas.microsoft.com/office/drawing/2014/main" id="{D56DE6B9-1EBE-44BB-AD25-9C816439FB1E}"/>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9" name="Freeform 32">
                  <a:extLst>
                    <a:ext uri="{FF2B5EF4-FFF2-40B4-BE49-F238E27FC236}">
                      <a16:creationId xmlns:a16="http://schemas.microsoft.com/office/drawing/2014/main" id="{090707BB-9C57-4659-8409-4701EFD44170}"/>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0" name="Freeform 33">
                  <a:extLst>
                    <a:ext uri="{FF2B5EF4-FFF2-40B4-BE49-F238E27FC236}">
                      <a16:creationId xmlns:a16="http://schemas.microsoft.com/office/drawing/2014/main" id="{8162A9B9-4042-420D-AC4B-4C29DD0519D0}"/>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1" name="Freeform 34">
                  <a:extLst>
                    <a:ext uri="{FF2B5EF4-FFF2-40B4-BE49-F238E27FC236}">
                      <a16:creationId xmlns:a16="http://schemas.microsoft.com/office/drawing/2014/main" id="{E8179D54-9264-483E-8EE1-CF809266AE59}"/>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2" name="Freeform 35">
                  <a:extLst>
                    <a:ext uri="{FF2B5EF4-FFF2-40B4-BE49-F238E27FC236}">
                      <a16:creationId xmlns:a16="http://schemas.microsoft.com/office/drawing/2014/main" id="{1A4E1915-CBF2-4C67-8C2B-B4A55F031B21}"/>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3" name="Freeform 36">
                  <a:extLst>
                    <a:ext uri="{FF2B5EF4-FFF2-40B4-BE49-F238E27FC236}">
                      <a16:creationId xmlns:a16="http://schemas.microsoft.com/office/drawing/2014/main" id="{8C057786-4203-4F34-B5C0-60FC6D751783}"/>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4" name="Freeform 37">
                  <a:extLst>
                    <a:ext uri="{FF2B5EF4-FFF2-40B4-BE49-F238E27FC236}">
                      <a16:creationId xmlns:a16="http://schemas.microsoft.com/office/drawing/2014/main" id="{9CC7FA0E-CDA2-4EEF-8C8F-248340DD195B}"/>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5" name="Freeform 38">
                  <a:extLst>
                    <a:ext uri="{FF2B5EF4-FFF2-40B4-BE49-F238E27FC236}">
                      <a16:creationId xmlns:a16="http://schemas.microsoft.com/office/drawing/2014/main" id="{26495CAD-6C83-40CD-AA5D-22C17E0E292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6" name="Freeform 39">
                  <a:extLst>
                    <a:ext uri="{FF2B5EF4-FFF2-40B4-BE49-F238E27FC236}">
                      <a16:creationId xmlns:a16="http://schemas.microsoft.com/office/drawing/2014/main" id="{C217ECB1-CEEA-4634-A3A8-911CB0D9453B}"/>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7" name="Freeform 40">
                  <a:extLst>
                    <a:ext uri="{FF2B5EF4-FFF2-40B4-BE49-F238E27FC236}">
                      <a16:creationId xmlns:a16="http://schemas.microsoft.com/office/drawing/2014/main" id="{B231DDD2-0654-4EDC-8016-EFD65970B54B}"/>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8" name="Freeform 41">
                  <a:extLst>
                    <a:ext uri="{FF2B5EF4-FFF2-40B4-BE49-F238E27FC236}">
                      <a16:creationId xmlns:a16="http://schemas.microsoft.com/office/drawing/2014/main" id="{DFB11617-362A-46EE-8201-446A84490D0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9" name="Freeform 42">
                  <a:extLst>
                    <a:ext uri="{FF2B5EF4-FFF2-40B4-BE49-F238E27FC236}">
                      <a16:creationId xmlns:a16="http://schemas.microsoft.com/office/drawing/2014/main" id="{8B340E1D-FDF5-4389-BBEB-D4FDF9392693}"/>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0" name="Freeform 43">
                  <a:extLst>
                    <a:ext uri="{FF2B5EF4-FFF2-40B4-BE49-F238E27FC236}">
                      <a16:creationId xmlns:a16="http://schemas.microsoft.com/office/drawing/2014/main" id="{C897FFDB-D02B-48B0-AAC8-6D4D70890405}"/>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1" name="Freeform 44">
                  <a:extLst>
                    <a:ext uri="{FF2B5EF4-FFF2-40B4-BE49-F238E27FC236}">
                      <a16:creationId xmlns:a16="http://schemas.microsoft.com/office/drawing/2014/main" id="{9A04636C-72E4-4E97-96D6-6C20665752B2}"/>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2" name="Freeform 45">
                  <a:extLst>
                    <a:ext uri="{FF2B5EF4-FFF2-40B4-BE49-F238E27FC236}">
                      <a16:creationId xmlns:a16="http://schemas.microsoft.com/office/drawing/2014/main" id="{3956BB4C-92F2-4A58-8B6D-F410BAFD2954}"/>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3" name="Freeform 46">
                  <a:extLst>
                    <a:ext uri="{FF2B5EF4-FFF2-40B4-BE49-F238E27FC236}">
                      <a16:creationId xmlns:a16="http://schemas.microsoft.com/office/drawing/2014/main" id="{462B4C83-9E20-4711-9836-D30D610C8AA7}"/>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4" name="Freeform 47">
                  <a:extLst>
                    <a:ext uri="{FF2B5EF4-FFF2-40B4-BE49-F238E27FC236}">
                      <a16:creationId xmlns:a16="http://schemas.microsoft.com/office/drawing/2014/main" id="{E4F365AD-12A5-4AEE-8EFB-FC803BBF8C19}"/>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5" name="Freeform 48">
                  <a:extLst>
                    <a:ext uri="{FF2B5EF4-FFF2-40B4-BE49-F238E27FC236}">
                      <a16:creationId xmlns:a16="http://schemas.microsoft.com/office/drawing/2014/main" id="{DA92CD9D-36E2-4AA7-96F6-FA1886FC60C1}"/>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6" name="Freeform 49">
                  <a:extLst>
                    <a:ext uri="{FF2B5EF4-FFF2-40B4-BE49-F238E27FC236}">
                      <a16:creationId xmlns:a16="http://schemas.microsoft.com/office/drawing/2014/main" id="{9293471B-B06F-46CA-AE2C-DFE6C8DD697F}"/>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7" name="Freeform 50">
                  <a:extLst>
                    <a:ext uri="{FF2B5EF4-FFF2-40B4-BE49-F238E27FC236}">
                      <a16:creationId xmlns:a16="http://schemas.microsoft.com/office/drawing/2014/main" id="{806DA8AD-8F39-4B47-A515-4868850D1F2F}"/>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8" name="Freeform 51">
                  <a:extLst>
                    <a:ext uri="{FF2B5EF4-FFF2-40B4-BE49-F238E27FC236}">
                      <a16:creationId xmlns:a16="http://schemas.microsoft.com/office/drawing/2014/main" id="{489F3904-F911-488F-839F-3ECAA16125EC}"/>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9" name="Freeform 52">
                  <a:extLst>
                    <a:ext uri="{FF2B5EF4-FFF2-40B4-BE49-F238E27FC236}">
                      <a16:creationId xmlns:a16="http://schemas.microsoft.com/office/drawing/2014/main" id="{ACB8247B-0234-473D-A613-E59F623EAE87}"/>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0" name="Freeform 53">
                  <a:extLst>
                    <a:ext uri="{FF2B5EF4-FFF2-40B4-BE49-F238E27FC236}">
                      <a16:creationId xmlns:a16="http://schemas.microsoft.com/office/drawing/2014/main" id="{A654B7E0-D445-4F90-A3C8-0933EF9C729A}"/>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1" name="Freeform 54">
                  <a:extLst>
                    <a:ext uri="{FF2B5EF4-FFF2-40B4-BE49-F238E27FC236}">
                      <a16:creationId xmlns:a16="http://schemas.microsoft.com/office/drawing/2014/main" id="{93340EBB-33DC-4E20-AF93-4235C00AA712}"/>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2" name="Freeform 55">
                  <a:extLst>
                    <a:ext uri="{FF2B5EF4-FFF2-40B4-BE49-F238E27FC236}">
                      <a16:creationId xmlns:a16="http://schemas.microsoft.com/office/drawing/2014/main" id="{065FFAC6-B7DC-48C2-B589-44C69D12A99B}"/>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3" name="Freeform 56">
                  <a:extLst>
                    <a:ext uri="{FF2B5EF4-FFF2-40B4-BE49-F238E27FC236}">
                      <a16:creationId xmlns:a16="http://schemas.microsoft.com/office/drawing/2014/main" id="{5AAF0A37-B864-4B05-94F0-5B23EC81DC78}"/>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4" name="Freeform 57">
                  <a:extLst>
                    <a:ext uri="{FF2B5EF4-FFF2-40B4-BE49-F238E27FC236}">
                      <a16:creationId xmlns:a16="http://schemas.microsoft.com/office/drawing/2014/main" id="{AEDD4440-F31D-4A2E-B2C3-52695AA41335}"/>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5" name="Freeform 58">
                  <a:extLst>
                    <a:ext uri="{FF2B5EF4-FFF2-40B4-BE49-F238E27FC236}">
                      <a16:creationId xmlns:a16="http://schemas.microsoft.com/office/drawing/2014/main" id="{4005BC86-0E79-42FD-9863-0F2DA91B85C1}"/>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6" name="Freeform 59">
                  <a:extLst>
                    <a:ext uri="{FF2B5EF4-FFF2-40B4-BE49-F238E27FC236}">
                      <a16:creationId xmlns:a16="http://schemas.microsoft.com/office/drawing/2014/main" id="{9EC8486C-BDF4-4A94-A468-42389EF1D38D}"/>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7" name="Freeform 60">
                  <a:extLst>
                    <a:ext uri="{FF2B5EF4-FFF2-40B4-BE49-F238E27FC236}">
                      <a16:creationId xmlns:a16="http://schemas.microsoft.com/office/drawing/2014/main" id="{90AC8B8B-F209-42B5-A5A1-BAC176774911}"/>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8" name="Freeform 61">
                  <a:extLst>
                    <a:ext uri="{FF2B5EF4-FFF2-40B4-BE49-F238E27FC236}">
                      <a16:creationId xmlns:a16="http://schemas.microsoft.com/office/drawing/2014/main" id="{AFEE6515-CA08-4DD3-AA24-F240B14CB7F5}"/>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9" name="Freeform 62">
                  <a:extLst>
                    <a:ext uri="{FF2B5EF4-FFF2-40B4-BE49-F238E27FC236}">
                      <a16:creationId xmlns:a16="http://schemas.microsoft.com/office/drawing/2014/main" id="{84E465AD-49F2-417A-8CB9-868EABC56D64}"/>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0" name="Freeform 63">
                  <a:extLst>
                    <a:ext uri="{FF2B5EF4-FFF2-40B4-BE49-F238E27FC236}">
                      <a16:creationId xmlns:a16="http://schemas.microsoft.com/office/drawing/2014/main" id="{ED711285-517A-47E2-986B-D34CF26DE534}"/>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1" name="Freeform 64">
                  <a:extLst>
                    <a:ext uri="{FF2B5EF4-FFF2-40B4-BE49-F238E27FC236}">
                      <a16:creationId xmlns:a16="http://schemas.microsoft.com/office/drawing/2014/main" id="{7AA94D49-2F82-4A89-AFE4-82FA88AB2F4A}"/>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2" name="Freeform 65">
                  <a:extLst>
                    <a:ext uri="{FF2B5EF4-FFF2-40B4-BE49-F238E27FC236}">
                      <a16:creationId xmlns:a16="http://schemas.microsoft.com/office/drawing/2014/main" id="{72CC4A7F-C091-4AC8-86F4-82B775A06331}"/>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3" name="Freeform 66">
                  <a:extLst>
                    <a:ext uri="{FF2B5EF4-FFF2-40B4-BE49-F238E27FC236}">
                      <a16:creationId xmlns:a16="http://schemas.microsoft.com/office/drawing/2014/main" id="{27C4EB60-AD50-43EE-8E92-7A9FA69A7219}"/>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4" name="Freeform 67">
                  <a:extLst>
                    <a:ext uri="{FF2B5EF4-FFF2-40B4-BE49-F238E27FC236}">
                      <a16:creationId xmlns:a16="http://schemas.microsoft.com/office/drawing/2014/main" id="{F6212A2B-821D-4FA9-B2BB-2B287B2C49AC}"/>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5" name="Freeform 68">
                  <a:extLst>
                    <a:ext uri="{FF2B5EF4-FFF2-40B4-BE49-F238E27FC236}">
                      <a16:creationId xmlns:a16="http://schemas.microsoft.com/office/drawing/2014/main" id="{8E4B7047-7A76-49A0-88D4-2CAF7D8C5F20}"/>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6" name="Freeform 69">
                  <a:extLst>
                    <a:ext uri="{FF2B5EF4-FFF2-40B4-BE49-F238E27FC236}">
                      <a16:creationId xmlns:a16="http://schemas.microsoft.com/office/drawing/2014/main" id="{4131A23A-7932-4BF7-92F4-62B6C107CE6B}"/>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7" name="Freeform 70">
                  <a:extLst>
                    <a:ext uri="{FF2B5EF4-FFF2-40B4-BE49-F238E27FC236}">
                      <a16:creationId xmlns:a16="http://schemas.microsoft.com/office/drawing/2014/main" id="{E12494F1-3375-44DD-9C29-BED241921D70}"/>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8" name="Freeform 71">
                  <a:extLst>
                    <a:ext uri="{FF2B5EF4-FFF2-40B4-BE49-F238E27FC236}">
                      <a16:creationId xmlns:a16="http://schemas.microsoft.com/office/drawing/2014/main" id="{9FB39C3D-7886-4FD6-BE4C-27EA2F2F1DF6}"/>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9" name="Freeform 72">
                  <a:extLst>
                    <a:ext uri="{FF2B5EF4-FFF2-40B4-BE49-F238E27FC236}">
                      <a16:creationId xmlns:a16="http://schemas.microsoft.com/office/drawing/2014/main" id="{86E6E586-F42D-4C73-9CBB-03658097A253}"/>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0" name="Freeform 73">
                  <a:extLst>
                    <a:ext uri="{FF2B5EF4-FFF2-40B4-BE49-F238E27FC236}">
                      <a16:creationId xmlns:a16="http://schemas.microsoft.com/office/drawing/2014/main" id="{13EE3B66-F362-4E25-83C8-23A75108B67D}"/>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1" name="Freeform 74">
                  <a:extLst>
                    <a:ext uri="{FF2B5EF4-FFF2-40B4-BE49-F238E27FC236}">
                      <a16:creationId xmlns:a16="http://schemas.microsoft.com/office/drawing/2014/main" id="{1E184FE9-8C89-4A93-A931-D3F8A4606EDC}"/>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2" name="Freeform 75">
                  <a:extLst>
                    <a:ext uri="{FF2B5EF4-FFF2-40B4-BE49-F238E27FC236}">
                      <a16:creationId xmlns:a16="http://schemas.microsoft.com/office/drawing/2014/main" id="{664C3A9A-0B8C-4279-BB23-E7D101B9F7A9}"/>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3" name="Freeform 76">
                  <a:extLst>
                    <a:ext uri="{FF2B5EF4-FFF2-40B4-BE49-F238E27FC236}">
                      <a16:creationId xmlns:a16="http://schemas.microsoft.com/office/drawing/2014/main" id="{5C93BD2C-1919-4CF2-8338-2F0420DA1C94}"/>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4" name="Freeform 77">
                  <a:extLst>
                    <a:ext uri="{FF2B5EF4-FFF2-40B4-BE49-F238E27FC236}">
                      <a16:creationId xmlns:a16="http://schemas.microsoft.com/office/drawing/2014/main" id="{AB8C4CBD-77BC-49CA-9D6B-E6DAD86D4682}"/>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5" name="Freeform 78">
                  <a:extLst>
                    <a:ext uri="{FF2B5EF4-FFF2-40B4-BE49-F238E27FC236}">
                      <a16:creationId xmlns:a16="http://schemas.microsoft.com/office/drawing/2014/main" id="{27AE42BD-98AB-4D24-AA35-A0FEFC838E48}"/>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6" name="Freeform 79">
                  <a:extLst>
                    <a:ext uri="{FF2B5EF4-FFF2-40B4-BE49-F238E27FC236}">
                      <a16:creationId xmlns:a16="http://schemas.microsoft.com/office/drawing/2014/main" id="{A7490DF0-A5B7-4166-BFE3-3F6ED26F3AB6}"/>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7" name="Freeform 80">
                  <a:extLst>
                    <a:ext uri="{FF2B5EF4-FFF2-40B4-BE49-F238E27FC236}">
                      <a16:creationId xmlns:a16="http://schemas.microsoft.com/office/drawing/2014/main" id="{5C300F4C-174A-4685-8081-21E1C649B77F}"/>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8" name="Freeform 81">
                  <a:extLst>
                    <a:ext uri="{FF2B5EF4-FFF2-40B4-BE49-F238E27FC236}">
                      <a16:creationId xmlns:a16="http://schemas.microsoft.com/office/drawing/2014/main" id="{05CD3B65-6329-4BE7-B20B-951BCB397DBA}"/>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9" name="Freeform 82">
                  <a:extLst>
                    <a:ext uri="{FF2B5EF4-FFF2-40B4-BE49-F238E27FC236}">
                      <a16:creationId xmlns:a16="http://schemas.microsoft.com/office/drawing/2014/main" id="{A52979EE-C015-4C6C-9BD7-46B36F6C8F5B}"/>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0" name="Freeform 83">
                  <a:extLst>
                    <a:ext uri="{FF2B5EF4-FFF2-40B4-BE49-F238E27FC236}">
                      <a16:creationId xmlns:a16="http://schemas.microsoft.com/office/drawing/2014/main" id="{D6DEC8AC-9991-4FB4-977B-0BFAC9AAFE2A}"/>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1" name="Freeform 84">
                  <a:extLst>
                    <a:ext uri="{FF2B5EF4-FFF2-40B4-BE49-F238E27FC236}">
                      <a16:creationId xmlns:a16="http://schemas.microsoft.com/office/drawing/2014/main" id="{17FB778A-4C98-479C-9EFC-8F2F1838167E}"/>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2" name="Freeform 85">
                  <a:extLst>
                    <a:ext uri="{FF2B5EF4-FFF2-40B4-BE49-F238E27FC236}">
                      <a16:creationId xmlns:a16="http://schemas.microsoft.com/office/drawing/2014/main" id="{330BEC31-0476-4E12-8F8F-423277A4209B}"/>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3" name="Freeform 86">
                  <a:extLst>
                    <a:ext uri="{FF2B5EF4-FFF2-40B4-BE49-F238E27FC236}">
                      <a16:creationId xmlns:a16="http://schemas.microsoft.com/office/drawing/2014/main" id="{01E38696-6DA7-40A1-9DB6-9851FC7A3A08}"/>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4" name="Freeform 87">
                  <a:extLst>
                    <a:ext uri="{FF2B5EF4-FFF2-40B4-BE49-F238E27FC236}">
                      <a16:creationId xmlns:a16="http://schemas.microsoft.com/office/drawing/2014/main" id="{66D1D82B-BECF-40A7-BC56-4A01241E84F5}"/>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5" name="Freeform 88">
                  <a:extLst>
                    <a:ext uri="{FF2B5EF4-FFF2-40B4-BE49-F238E27FC236}">
                      <a16:creationId xmlns:a16="http://schemas.microsoft.com/office/drawing/2014/main" id="{694364E0-FEF2-4CFA-B4BA-011B93FED90E}"/>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6" name="Freeform 89">
                  <a:extLst>
                    <a:ext uri="{FF2B5EF4-FFF2-40B4-BE49-F238E27FC236}">
                      <a16:creationId xmlns:a16="http://schemas.microsoft.com/office/drawing/2014/main" id="{2E085FC5-EEB3-4289-ADA4-7EC6BA502A90}"/>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7" name="Freeform 90">
                  <a:extLst>
                    <a:ext uri="{FF2B5EF4-FFF2-40B4-BE49-F238E27FC236}">
                      <a16:creationId xmlns:a16="http://schemas.microsoft.com/office/drawing/2014/main" id="{D08301CA-E976-418C-AB19-01D36A2E1D97}"/>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8" name="Freeform 91">
                  <a:extLst>
                    <a:ext uri="{FF2B5EF4-FFF2-40B4-BE49-F238E27FC236}">
                      <a16:creationId xmlns:a16="http://schemas.microsoft.com/office/drawing/2014/main" id="{7AD4FC00-59D8-4210-856B-1C07267B1F66}"/>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9" name="Freeform 92">
                  <a:extLst>
                    <a:ext uri="{FF2B5EF4-FFF2-40B4-BE49-F238E27FC236}">
                      <a16:creationId xmlns:a16="http://schemas.microsoft.com/office/drawing/2014/main" id="{A67D8390-7EFA-4392-9B1E-95EE4957D749}"/>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grpSp>
        <p:sp>
          <p:nvSpPr>
            <p:cNvPr id="120" name="文本框 49">
              <a:extLst>
                <a:ext uri="{FF2B5EF4-FFF2-40B4-BE49-F238E27FC236}">
                  <a16:creationId xmlns:a16="http://schemas.microsoft.com/office/drawing/2014/main" id="{FF155A2C-BDA6-462B-ABBC-AE448B3691CE}"/>
                </a:ext>
              </a:extLst>
            </p:cNvPr>
            <p:cNvSpPr txBox="1">
              <a:spLocks noChangeArrowheads="1"/>
            </p:cNvSpPr>
            <p:nvPr/>
          </p:nvSpPr>
          <p:spPr bwMode="auto">
            <a:xfrm>
              <a:off x="7848015" y="2052728"/>
              <a:ext cx="2095630" cy="12098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914217">
                <a:buNone/>
              </a:pPr>
              <a:r>
                <a:rPr lang="vi-VN" sz="2000" i="1">
                  <a:solidFill>
                    <a:srgbClr val="000000"/>
                  </a:solidFill>
                  <a:latin typeface="Times New Roman" panose="02020603050405020304" pitchFamily="18" charset="0"/>
                </a:rPr>
                <a:t>Qua đó em hãy rút ra nhận xét công dụng của dấu ngoặc kéo trong trường hợp trên?</a:t>
              </a:r>
              <a:endParaRPr lang="en-US" sz="2000">
                <a:solidFill>
                  <a:srgbClr val="000000"/>
                </a:solidFill>
                <a:latin typeface="Calibri"/>
              </a:endParaRPr>
            </a:p>
          </p:txBody>
        </p:sp>
      </p:grpSp>
      <p:grpSp>
        <p:nvGrpSpPr>
          <p:cNvPr id="302" name="组合 4">
            <a:extLst>
              <a:ext uri="{FF2B5EF4-FFF2-40B4-BE49-F238E27FC236}">
                <a16:creationId xmlns:a16="http://schemas.microsoft.com/office/drawing/2014/main" id="{3F84AF79-9A4F-44FD-B4BF-8EF2CD87BEF4}"/>
              </a:ext>
            </a:extLst>
          </p:cNvPr>
          <p:cNvGrpSpPr/>
          <p:nvPr/>
        </p:nvGrpSpPr>
        <p:grpSpPr>
          <a:xfrm>
            <a:off x="7360546" y="3105424"/>
            <a:ext cx="4320399" cy="3002913"/>
            <a:chOff x="8543412" y="3705249"/>
            <a:chExt cx="2506734" cy="1762160"/>
          </a:xfrm>
        </p:grpSpPr>
        <p:grpSp>
          <p:nvGrpSpPr>
            <p:cNvPr id="303" name="组合 315">
              <a:extLst>
                <a:ext uri="{FF2B5EF4-FFF2-40B4-BE49-F238E27FC236}">
                  <a16:creationId xmlns:a16="http://schemas.microsoft.com/office/drawing/2014/main" id="{4820D7E6-B640-4700-B829-F18D975E90A3}"/>
                </a:ext>
              </a:extLst>
            </p:cNvPr>
            <p:cNvGrpSpPr/>
            <p:nvPr/>
          </p:nvGrpSpPr>
          <p:grpSpPr>
            <a:xfrm rot="626096" flipH="1">
              <a:off x="8543412" y="3705249"/>
              <a:ext cx="2506734" cy="1762160"/>
              <a:chOff x="3246438" y="1068388"/>
              <a:chExt cx="5711825" cy="4678363"/>
            </a:xfrm>
            <a:solidFill>
              <a:schemeClr val="tx1"/>
            </a:solidFill>
          </p:grpSpPr>
          <p:sp>
            <p:nvSpPr>
              <p:cNvPr id="305" name="Freeform 5">
                <a:extLst>
                  <a:ext uri="{FF2B5EF4-FFF2-40B4-BE49-F238E27FC236}">
                    <a16:creationId xmlns:a16="http://schemas.microsoft.com/office/drawing/2014/main" id="{25B0B9A5-520A-466C-89C1-95887B81DE67}"/>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06" name="Freeform 6">
                <a:extLst>
                  <a:ext uri="{FF2B5EF4-FFF2-40B4-BE49-F238E27FC236}">
                    <a16:creationId xmlns:a16="http://schemas.microsoft.com/office/drawing/2014/main" id="{B0F8DB78-C215-43C0-8C29-685317EE7111}"/>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07" name="Freeform 7">
                <a:extLst>
                  <a:ext uri="{FF2B5EF4-FFF2-40B4-BE49-F238E27FC236}">
                    <a16:creationId xmlns:a16="http://schemas.microsoft.com/office/drawing/2014/main" id="{777FEBC0-9BD3-4F11-9113-CA4A189D8308}"/>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08" name="Freeform 8">
                <a:extLst>
                  <a:ext uri="{FF2B5EF4-FFF2-40B4-BE49-F238E27FC236}">
                    <a16:creationId xmlns:a16="http://schemas.microsoft.com/office/drawing/2014/main" id="{AC21797F-87E8-4B58-8113-AC8EB0E28D9D}"/>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09" name="Freeform 9">
                <a:extLst>
                  <a:ext uri="{FF2B5EF4-FFF2-40B4-BE49-F238E27FC236}">
                    <a16:creationId xmlns:a16="http://schemas.microsoft.com/office/drawing/2014/main" id="{61B8C014-DD8E-42C9-9FDD-2D04E953E0DE}"/>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10" name="Freeform 10">
                <a:extLst>
                  <a:ext uri="{FF2B5EF4-FFF2-40B4-BE49-F238E27FC236}">
                    <a16:creationId xmlns:a16="http://schemas.microsoft.com/office/drawing/2014/main" id="{69455291-17D6-4B36-A7CE-B07EC7BD3815}"/>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11" name="Freeform 11">
                <a:extLst>
                  <a:ext uri="{FF2B5EF4-FFF2-40B4-BE49-F238E27FC236}">
                    <a16:creationId xmlns:a16="http://schemas.microsoft.com/office/drawing/2014/main" id="{52799F36-72EC-4BE1-AA97-5E9B84FCDE81}"/>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nvGrpSpPr>
              <p:cNvPr id="312" name="组合 323">
                <a:extLst>
                  <a:ext uri="{FF2B5EF4-FFF2-40B4-BE49-F238E27FC236}">
                    <a16:creationId xmlns:a16="http://schemas.microsoft.com/office/drawing/2014/main" id="{98C5BF76-4F42-4FCF-9BB3-5FCD9AA7245E}"/>
                  </a:ext>
                </a:extLst>
              </p:cNvPr>
              <p:cNvGrpSpPr/>
              <p:nvPr/>
            </p:nvGrpSpPr>
            <p:grpSpPr>
              <a:xfrm>
                <a:off x="3517901" y="1225551"/>
                <a:ext cx="5260975" cy="4090987"/>
                <a:chOff x="3517901" y="1225551"/>
                <a:chExt cx="5260975" cy="4090987"/>
              </a:xfrm>
              <a:grpFill/>
            </p:grpSpPr>
            <p:sp>
              <p:nvSpPr>
                <p:cNvPr id="313" name="Freeform 12">
                  <a:extLst>
                    <a:ext uri="{FF2B5EF4-FFF2-40B4-BE49-F238E27FC236}">
                      <a16:creationId xmlns:a16="http://schemas.microsoft.com/office/drawing/2014/main" id="{A1B48524-7EDF-4482-8D07-BBC69644ADAB}"/>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14" name="Freeform 13">
                  <a:extLst>
                    <a:ext uri="{FF2B5EF4-FFF2-40B4-BE49-F238E27FC236}">
                      <a16:creationId xmlns:a16="http://schemas.microsoft.com/office/drawing/2014/main" id="{6402B0D6-3CEB-4E6C-B3C8-D169037527B2}"/>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15" name="Freeform 14">
                  <a:extLst>
                    <a:ext uri="{FF2B5EF4-FFF2-40B4-BE49-F238E27FC236}">
                      <a16:creationId xmlns:a16="http://schemas.microsoft.com/office/drawing/2014/main" id="{EFE99532-DA70-461E-A143-2BFD1FDF4A16}"/>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16" name="Freeform 15">
                  <a:extLst>
                    <a:ext uri="{FF2B5EF4-FFF2-40B4-BE49-F238E27FC236}">
                      <a16:creationId xmlns:a16="http://schemas.microsoft.com/office/drawing/2014/main" id="{D5117822-A717-4B37-BD53-373C9DCAA572}"/>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17" name="Freeform 16">
                  <a:extLst>
                    <a:ext uri="{FF2B5EF4-FFF2-40B4-BE49-F238E27FC236}">
                      <a16:creationId xmlns:a16="http://schemas.microsoft.com/office/drawing/2014/main" id="{DA738C33-2CEC-4D9D-9698-1274EB7037E6}"/>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18" name="Freeform 17">
                  <a:extLst>
                    <a:ext uri="{FF2B5EF4-FFF2-40B4-BE49-F238E27FC236}">
                      <a16:creationId xmlns:a16="http://schemas.microsoft.com/office/drawing/2014/main" id="{5A13625A-A0F7-42ED-B3C1-B3E266742F2C}"/>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19" name="Freeform 18">
                  <a:extLst>
                    <a:ext uri="{FF2B5EF4-FFF2-40B4-BE49-F238E27FC236}">
                      <a16:creationId xmlns:a16="http://schemas.microsoft.com/office/drawing/2014/main" id="{692D3032-0CDF-46EF-9AE2-64B25DFC9F79}"/>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0" name="Freeform 19">
                  <a:extLst>
                    <a:ext uri="{FF2B5EF4-FFF2-40B4-BE49-F238E27FC236}">
                      <a16:creationId xmlns:a16="http://schemas.microsoft.com/office/drawing/2014/main" id="{C392BB19-AE60-4022-A36D-4803042DED67}"/>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1" name="Freeform 20">
                  <a:extLst>
                    <a:ext uri="{FF2B5EF4-FFF2-40B4-BE49-F238E27FC236}">
                      <a16:creationId xmlns:a16="http://schemas.microsoft.com/office/drawing/2014/main" id="{258A9D56-EA41-4054-8A9B-7312DD8A42E5}"/>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2" name="Freeform 21">
                  <a:extLst>
                    <a:ext uri="{FF2B5EF4-FFF2-40B4-BE49-F238E27FC236}">
                      <a16:creationId xmlns:a16="http://schemas.microsoft.com/office/drawing/2014/main" id="{DBBA7633-22DF-4BB5-8275-6202B4054E58}"/>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3" name="Freeform 22">
                  <a:extLst>
                    <a:ext uri="{FF2B5EF4-FFF2-40B4-BE49-F238E27FC236}">
                      <a16:creationId xmlns:a16="http://schemas.microsoft.com/office/drawing/2014/main" id="{CD63A1EB-5CC5-464E-83E0-8D90B6CDEC37}"/>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4" name="Freeform 23">
                  <a:extLst>
                    <a:ext uri="{FF2B5EF4-FFF2-40B4-BE49-F238E27FC236}">
                      <a16:creationId xmlns:a16="http://schemas.microsoft.com/office/drawing/2014/main" id="{8B825D54-88D9-4F89-AB41-92536C9552E2}"/>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5" name="Freeform 24">
                  <a:extLst>
                    <a:ext uri="{FF2B5EF4-FFF2-40B4-BE49-F238E27FC236}">
                      <a16:creationId xmlns:a16="http://schemas.microsoft.com/office/drawing/2014/main" id="{B57CF752-3FE7-4FA5-B69D-B47572A94971}"/>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6" name="Freeform 25">
                  <a:extLst>
                    <a:ext uri="{FF2B5EF4-FFF2-40B4-BE49-F238E27FC236}">
                      <a16:creationId xmlns:a16="http://schemas.microsoft.com/office/drawing/2014/main" id="{78785FD6-283F-4DFF-8ED9-76D4CD510EF4}"/>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7" name="Freeform 26">
                  <a:extLst>
                    <a:ext uri="{FF2B5EF4-FFF2-40B4-BE49-F238E27FC236}">
                      <a16:creationId xmlns:a16="http://schemas.microsoft.com/office/drawing/2014/main" id="{4B03B1E9-345A-46BE-B376-F4DBE9E6F9A3}"/>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8" name="Freeform 27">
                  <a:extLst>
                    <a:ext uri="{FF2B5EF4-FFF2-40B4-BE49-F238E27FC236}">
                      <a16:creationId xmlns:a16="http://schemas.microsoft.com/office/drawing/2014/main" id="{05F85081-C47E-42B5-854D-595B08513FD7}"/>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9" name="Freeform 28">
                  <a:extLst>
                    <a:ext uri="{FF2B5EF4-FFF2-40B4-BE49-F238E27FC236}">
                      <a16:creationId xmlns:a16="http://schemas.microsoft.com/office/drawing/2014/main" id="{B9769EE4-807E-4E67-8A59-23DDD8594100}"/>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0" name="Freeform 29">
                  <a:extLst>
                    <a:ext uri="{FF2B5EF4-FFF2-40B4-BE49-F238E27FC236}">
                      <a16:creationId xmlns:a16="http://schemas.microsoft.com/office/drawing/2014/main" id="{4AC8B4C2-0D0E-493D-8DAA-88BA56558B2D}"/>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1" name="Freeform 30">
                  <a:extLst>
                    <a:ext uri="{FF2B5EF4-FFF2-40B4-BE49-F238E27FC236}">
                      <a16:creationId xmlns:a16="http://schemas.microsoft.com/office/drawing/2014/main" id="{060C0B4A-3DC5-44E5-A3EC-81F3A07834E8}"/>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2" name="Freeform 31">
                  <a:extLst>
                    <a:ext uri="{FF2B5EF4-FFF2-40B4-BE49-F238E27FC236}">
                      <a16:creationId xmlns:a16="http://schemas.microsoft.com/office/drawing/2014/main" id="{4ECB1D5F-E935-40EB-8562-AB69B861716F}"/>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3" name="Freeform 32">
                  <a:extLst>
                    <a:ext uri="{FF2B5EF4-FFF2-40B4-BE49-F238E27FC236}">
                      <a16:creationId xmlns:a16="http://schemas.microsoft.com/office/drawing/2014/main" id="{1E1273D4-E9D3-4CF0-A2D7-AD3714C94062}"/>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4" name="Freeform 33">
                  <a:extLst>
                    <a:ext uri="{FF2B5EF4-FFF2-40B4-BE49-F238E27FC236}">
                      <a16:creationId xmlns:a16="http://schemas.microsoft.com/office/drawing/2014/main" id="{95BC2193-AFE2-443B-8B14-C23EB112BBB0}"/>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5" name="Freeform 34">
                  <a:extLst>
                    <a:ext uri="{FF2B5EF4-FFF2-40B4-BE49-F238E27FC236}">
                      <a16:creationId xmlns:a16="http://schemas.microsoft.com/office/drawing/2014/main" id="{11892AC9-0360-4320-B34C-1F3ED4192F3C}"/>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6" name="Freeform 35">
                  <a:extLst>
                    <a:ext uri="{FF2B5EF4-FFF2-40B4-BE49-F238E27FC236}">
                      <a16:creationId xmlns:a16="http://schemas.microsoft.com/office/drawing/2014/main" id="{8AC006EC-38C3-45F5-9D48-E9A3853D8171}"/>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7" name="Freeform 36">
                  <a:extLst>
                    <a:ext uri="{FF2B5EF4-FFF2-40B4-BE49-F238E27FC236}">
                      <a16:creationId xmlns:a16="http://schemas.microsoft.com/office/drawing/2014/main" id="{EA9EF2D2-E491-4982-8F62-5D844E469CC3}"/>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8" name="Freeform 37">
                  <a:extLst>
                    <a:ext uri="{FF2B5EF4-FFF2-40B4-BE49-F238E27FC236}">
                      <a16:creationId xmlns:a16="http://schemas.microsoft.com/office/drawing/2014/main" id="{1CCBA26B-9CA5-4D34-8688-DD6C62759E55}"/>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9" name="Freeform 38">
                  <a:extLst>
                    <a:ext uri="{FF2B5EF4-FFF2-40B4-BE49-F238E27FC236}">
                      <a16:creationId xmlns:a16="http://schemas.microsoft.com/office/drawing/2014/main" id="{E3DF24B9-087F-4039-B39F-FF983B348A16}"/>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0" name="Freeform 39">
                  <a:extLst>
                    <a:ext uri="{FF2B5EF4-FFF2-40B4-BE49-F238E27FC236}">
                      <a16:creationId xmlns:a16="http://schemas.microsoft.com/office/drawing/2014/main" id="{35F91295-ECC5-443B-91CF-EC6D79A5927E}"/>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1" name="Freeform 40">
                  <a:extLst>
                    <a:ext uri="{FF2B5EF4-FFF2-40B4-BE49-F238E27FC236}">
                      <a16:creationId xmlns:a16="http://schemas.microsoft.com/office/drawing/2014/main" id="{E59EC82D-4855-4C10-A48F-BD69C56F2DD6}"/>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2" name="Freeform 41">
                  <a:extLst>
                    <a:ext uri="{FF2B5EF4-FFF2-40B4-BE49-F238E27FC236}">
                      <a16:creationId xmlns:a16="http://schemas.microsoft.com/office/drawing/2014/main" id="{28D1ED89-6A5D-4675-9D16-502F86C6F34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3" name="Freeform 42">
                  <a:extLst>
                    <a:ext uri="{FF2B5EF4-FFF2-40B4-BE49-F238E27FC236}">
                      <a16:creationId xmlns:a16="http://schemas.microsoft.com/office/drawing/2014/main" id="{37052C1A-BB98-4E15-A585-5884FAAA5C5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4" name="Freeform 43">
                  <a:extLst>
                    <a:ext uri="{FF2B5EF4-FFF2-40B4-BE49-F238E27FC236}">
                      <a16:creationId xmlns:a16="http://schemas.microsoft.com/office/drawing/2014/main" id="{280F2F6F-8EEF-4F2E-AF3B-0A448DDF86CF}"/>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5" name="Freeform 44">
                  <a:extLst>
                    <a:ext uri="{FF2B5EF4-FFF2-40B4-BE49-F238E27FC236}">
                      <a16:creationId xmlns:a16="http://schemas.microsoft.com/office/drawing/2014/main" id="{2E595A7C-DFE6-4937-B919-3982D6C58170}"/>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6" name="Freeform 45">
                  <a:extLst>
                    <a:ext uri="{FF2B5EF4-FFF2-40B4-BE49-F238E27FC236}">
                      <a16:creationId xmlns:a16="http://schemas.microsoft.com/office/drawing/2014/main" id="{76B2CBB2-00DE-4AE4-9104-AE969A1F1FF4}"/>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7" name="Freeform 46">
                  <a:extLst>
                    <a:ext uri="{FF2B5EF4-FFF2-40B4-BE49-F238E27FC236}">
                      <a16:creationId xmlns:a16="http://schemas.microsoft.com/office/drawing/2014/main" id="{02C4D7D1-9038-4256-BB9C-85998ECF1B92}"/>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8" name="Freeform 47">
                  <a:extLst>
                    <a:ext uri="{FF2B5EF4-FFF2-40B4-BE49-F238E27FC236}">
                      <a16:creationId xmlns:a16="http://schemas.microsoft.com/office/drawing/2014/main" id="{8835537C-12E9-4E7B-A4BF-E33AF6BDE3DF}"/>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9" name="Freeform 48">
                  <a:extLst>
                    <a:ext uri="{FF2B5EF4-FFF2-40B4-BE49-F238E27FC236}">
                      <a16:creationId xmlns:a16="http://schemas.microsoft.com/office/drawing/2014/main" id="{E264714D-6816-4995-8A84-0A18AC2E82E8}"/>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0" name="Freeform 49">
                  <a:extLst>
                    <a:ext uri="{FF2B5EF4-FFF2-40B4-BE49-F238E27FC236}">
                      <a16:creationId xmlns:a16="http://schemas.microsoft.com/office/drawing/2014/main" id="{E3DFE761-1771-4256-8E4A-759B4FA7B6DD}"/>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1" name="Freeform 50">
                  <a:extLst>
                    <a:ext uri="{FF2B5EF4-FFF2-40B4-BE49-F238E27FC236}">
                      <a16:creationId xmlns:a16="http://schemas.microsoft.com/office/drawing/2014/main" id="{800B85CD-ACF2-4BE9-9EEE-17051752E605}"/>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2" name="Freeform 51">
                  <a:extLst>
                    <a:ext uri="{FF2B5EF4-FFF2-40B4-BE49-F238E27FC236}">
                      <a16:creationId xmlns:a16="http://schemas.microsoft.com/office/drawing/2014/main" id="{3D8E79E6-3879-4925-BEB4-0AC27B0795EB}"/>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3" name="Freeform 52">
                  <a:extLst>
                    <a:ext uri="{FF2B5EF4-FFF2-40B4-BE49-F238E27FC236}">
                      <a16:creationId xmlns:a16="http://schemas.microsoft.com/office/drawing/2014/main" id="{57A9C175-CFB7-49F2-8763-FC767A5EB0C1}"/>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4" name="Freeform 53">
                  <a:extLst>
                    <a:ext uri="{FF2B5EF4-FFF2-40B4-BE49-F238E27FC236}">
                      <a16:creationId xmlns:a16="http://schemas.microsoft.com/office/drawing/2014/main" id="{04077714-809D-4603-AB1C-4C49AC53F6BF}"/>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5" name="Freeform 54">
                  <a:extLst>
                    <a:ext uri="{FF2B5EF4-FFF2-40B4-BE49-F238E27FC236}">
                      <a16:creationId xmlns:a16="http://schemas.microsoft.com/office/drawing/2014/main" id="{344867DF-A95C-4DCA-8CCA-AA63F6F4236D}"/>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6" name="Freeform 55">
                  <a:extLst>
                    <a:ext uri="{FF2B5EF4-FFF2-40B4-BE49-F238E27FC236}">
                      <a16:creationId xmlns:a16="http://schemas.microsoft.com/office/drawing/2014/main" id="{EF6C1B33-A54D-46A1-99D1-F2C2A0B9EBA8}"/>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7" name="Freeform 56">
                  <a:extLst>
                    <a:ext uri="{FF2B5EF4-FFF2-40B4-BE49-F238E27FC236}">
                      <a16:creationId xmlns:a16="http://schemas.microsoft.com/office/drawing/2014/main" id="{63E81E99-5EDD-4DF1-B9A9-DC2DBBA782CD}"/>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8" name="Freeform 57">
                  <a:extLst>
                    <a:ext uri="{FF2B5EF4-FFF2-40B4-BE49-F238E27FC236}">
                      <a16:creationId xmlns:a16="http://schemas.microsoft.com/office/drawing/2014/main" id="{0AF1E3BC-D9F4-49C4-A496-0597AD64FB36}"/>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9" name="Freeform 58">
                  <a:extLst>
                    <a:ext uri="{FF2B5EF4-FFF2-40B4-BE49-F238E27FC236}">
                      <a16:creationId xmlns:a16="http://schemas.microsoft.com/office/drawing/2014/main" id="{27E02501-8FAB-4598-9F2D-14072716EA54}"/>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60" name="Freeform 59">
                  <a:extLst>
                    <a:ext uri="{FF2B5EF4-FFF2-40B4-BE49-F238E27FC236}">
                      <a16:creationId xmlns:a16="http://schemas.microsoft.com/office/drawing/2014/main" id="{968D0DEC-580D-4209-B97D-D72BFC098781}"/>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61" name="Freeform 60">
                  <a:extLst>
                    <a:ext uri="{FF2B5EF4-FFF2-40B4-BE49-F238E27FC236}">
                      <a16:creationId xmlns:a16="http://schemas.microsoft.com/office/drawing/2014/main" id="{C67560C6-68BC-4E9C-9E6E-9FE9E3395700}"/>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62" name="Freeform 61">
                  <a:extLst>
                    <a:ext uri="{FF2B5EF4-FFF2-40B4-BE49-F238E27FC236}">
                      <a16:creationId xmlns:a16="http://schemas.microsoft.com/office/drawing/2014/main" id="{E154B541-15EF-4985-B69E-740511DBE871}"/>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63" name="Freeform 62">
                  <a:extLst>
                    <a:ext uri="{FF2B5EF4-FFF2-40B4-BE49-F238E27FC236}">
                      <a16:creationId xmlns:a16="http://schemas.microsoft.com/office/drawing/2014/main" id="{A7E67B55-32C6-4852-8BFF-6C00D850E5CE}"/>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64" name="Freeform 63">
                  <a:extLst>
                    <a:ext uri="{FF2B5EF4-FFF2-40B4-BE49-F238E27FC236}">
                      <a16:creationId xmlns:a16="http://schemas.microsoft.com/office/drawing/2014/main" id="{658B33E6-F654-40D1-9A7B-9537C6F1DB89}"/>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65" name="Freeform 64">
                  <a:extLst>
                    <a:ext uri="{FF2B5EF4-FFF2-40B4-BE49-F238E27FC236}">
                      <a16:creationId xmlns:a16="http://schemas.microsoft.com/office/drawing/2014/main" id="{016A21C9-3567-483E-B4BD-088C372D62B9}"/>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66" name="Freeform 65">
                  <a:extLst>
                    <a:ext uri="{FF2B5EF4-FFF2-40B4-BE49-F238E27FC236}">
                      <a16:creationId xmlns:a16="http://schemas.microsoft.com/office/drawing/2014/main" id="{7A6ADA72-3CD5-4866-BC02-940351E31331}"/>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67" name="Freeform 66">
                  <a:extLst>
                    <a:ext uri="{FF2B5EF4-FFF2-40B4-BE49-F238E27FC236}">
                      <a16:creationId xmlns:a16="http://schemas.microsoft.com/office/drawing/2014/main" id="{05748531-0FFD-4163-A2BC-28E24753ACB7}"/>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68" name="Freeform 67">
                  <a:extLst>
                    <a:ext uri="{FF2B5EF4-FFF2-40B4-BE49-F238E27FC236}">
                      <a16:creationId xmlns:a16="http://schemas.microsoft.com/office/drawing/2014/main" id="{46910843-4A63-41AF-94F3-3C60974F9036}"/>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69" name="Freeform 68">
                  <a:extLst>
                    <a:ext uri="{FF2B5EF4-FFF2-40B4-BE49-F238E27FC236}">
                      <a16:creationId xmlns:a16="http://schemas.microsoft.com/office/drawing/2014/main" id="{C98E936F-F183-4338-B8BC-95372EC32115}"/>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70" name="Freeform 69">
                  <a:extLst>
                    <a:ext uri="{FF2B5EF4-FFF2-40B4-BE49-F238E27FC236}">
                      <a16:creationId xmlns:a16="http://schemas.microsoft.com/office/drawing/2014/main" id="{B931F5F1-D9FA-4766-AC24-DF237F1131C2}"/>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71" name="Freeform 70">
                  <a:extLst>
                    <a:ext uri="{FF2B5EF4-FFF2-40B4-BE49-F238E27FC236}">
                      <a16:creationId xmlns:a16="http://schemas.microsoft.com/office/drawing/2014/main" id="{882ED73C-82B0-48DC-A85D-0F6993FB5F5B}"/>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72" name="Freeform 71">
                  <a:extLst>
                    <a:ext uri="{FF2B5EF4-FFF2-40B4-BE49-F238E27FC236}">
                      <a16:creationId xmlns:a16="http://schemas.microsoft.com/office/drawing/2014/main" id="{C6B2195F-E5B0-4B78-A0AB-7AA6B1501811}"/>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73" name="Freeform 72">
                  <a:extLst>
                    <a:ext uri="{FF2B5EF4-FFF2-40B4-BE49-F238E27FC236}">
                      <a16:creationId xmlns:a16="http://schemas.microsoft.com/office/drawing/2014/main" id="{117D9EAB-2BAE-4832-8A34-86E6187014D9}"/>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74" name="Freeform 73">
                  <a:extLst>
                    <a:ext uri="{FF2B5EF4-FFF2-40B4-BE49-F238E27FC236}">
                      <a16:creationId xmlns:a16="http://schemas.microsoft.com/office/drawing/2014/main" id="{6C9AC6A8-93B0-4C9D-A981-CCECE759585C}"/>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75" name="Freeform 74">
                  <a:extLst>
                    <a:ext uri="{FF2B5EF4-FFF2-40B4-BE49-F238E27FC236}">
                      <a16:creationId xmlns:a16="http://schemas.microsoft.com/office/drawing/2014/main" id="{54401DE2-B7F2-4B69-AC29-31621AA77A5A}"/>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76" name="Freeform 75">
                  <a:extLst>
                    <a:ext uri="{FF2B5EF4-FFF2-40B4-BE49-F238E27FC236}">
                      <a16:creationId xmlns:a16="http://schemas.microsoft.com/office/drawing/2014/main" id="{14C086A1-504D-498C-B48E-92AAC57B7C45}"/>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77" name="Freeform 76">
                  <a:extLst>
                    <a:ext uri="{FF2B5EF4-FFF2-40B4-BE49-F238E27FC236}">
                      <a16:creationId xmlns:a16="http://schemas.microsoft.com/office/drawing/2014/main" id="{E45ED14E-4974-4ABD-9C02-4B8EB6D4B6B4}"/>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78" name="Freeform 77">
                  <a:extLst>
                    <a:ext uri="{FF2B5EF4-FFF2-40B4-BE49-F238E27FC236}">
                      <a16:creationId xmlns:a16="http://schemas.microsoft.com/office/drawing/2014/main" id="{4C1E7C62-EB6A-4B2F-AE53-2171AAF6869E}"/>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79" name="Freeform 78">
                  <a:extLst>
                    <a:ext uri="{FF2B5EF4-FFF2-40B4-BE49-F238E27FC236}">
                      <a16:creationId xmlns:a16="http://schemas.microsoft.com/office/drawing/2014/main" id="{385B44C6-B646-40FC-8FD7-9914C8BBA8BF}"/>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0" name="Freeform 79">
                  <a:extLst>
                    <a:ext uri="{FF2B5EF4-FFF2-40B4-BE49-F238E27FC236}">
                      <a16:creationId xmlns:a16="http://schemas.microsoft.com/office/drawing/2014/main" id="{B66EBA87-EED6-4D3A-8340-055AF196AE24}"/>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1" name="Freeform 80">
                  <a:extLst>
                    <a:ext uri="{FF2B5EF4-FFF2-40B4-BE49-F238E27FC236}">
                      <a16:creationId xmlns:a16="http://schemas.microsoft.com/office/drawing/2014/main" id="{16DFEC05-8AD6-43E1-A298-EE50F3E05B5B}"/>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2" name="Freeform 81">
                  <a:extLst>
                    <a:ext uri="{FF2B5EF4-FFF2-40B4-BE49-F238E27FC236}">
                      <a16:creationId xmlns:a16="http://schemas.microsoft.com/office/drawing/2014/main" id="{6256324F-DFE2-4AF3-99CF-03D76CC8D936}"/>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3" name="Freeform 82">
                  <a:extLst>
                    <a:ext uri="{FF2B5EF4-FFF2-40B4-BE49-F238E27FC236}">
                      <a16:creationId xmlns:a16="http://schemas.microsoft.com/office/drawing/2014/main" id="{8F565891-94A0-4494-9C9B-C50065A371F5}"/>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4" name="Freeform 83">
                  <a:extLst>
                    <a:ext uri="{FF2B5EF4-FFF2-40B4-BE49-F238E27FC236}">
                      <a16:creationId xmlns:a16="http://schemas.microsoft.com/office/drawing/2014/main" id="{1FE876A0-9DCA-46B2-94EA-8D3A78B008C7}"/>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5" name="Freeform 84">
                  <a:extLst>
                    <a:ext uri="{FF2B5EF4-FFF2-40B4-BE49-F238E27FC236}">
                      <a16:creationId xmlns:a16="http://schemas.microsoft.com/office/drawing/2014/main" id="{C0289F7D-47A3-4BE2-B3E8-8C9FD6C02D1B}"/>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6" name="Freeform 85">
                  <a:extLst>
                    <a:ext uri="{FF2B5EF4-FFF2-40B4-BE49-F238E27FC236}">
                      <a16:creationId xmlns:a16="http://schemas.microsoft.com/office/drawing/2014/main" id="{59ED7AB8-2CAC-4825-99D4-390FA713677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7" name="Freeform 86">
                  <a:extLst>
                    <a:ext uri="{FF2B5EF4-FFF2-40B4-BE49-F238E27FC236}">
                      <a16:creationId xmlns:a16="http://schemas.microsoft.com/office/drawing/2014/main" id="{C9942416-35D8-4F35-98E8-9DFB7AD55DA3}"/>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8" name="Freeform 87">
                  <a:extLst>
                    <a:ext uri="{FF2B5EF4-FFF2-40B4-BE49-F238E27FC236}">
                      <a16:creationId xmlns:a16="http://schemas.microsoft.com/office/drawing/2014/main" id="{0E01D2F9-127E-4741-8F09-A2B7E288CAC5}"/>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9" name="Freeform 88">
                  <a:extLst>
                    <a:ext uri="{FF2B5EF4-FFF2-40B4-BE49-F238E27FC236}">
                      <a16:creationId xmlns:a16="http://schemas.microsoft.com/office/drawing/2014/main" id="{C29E2495-2964-4251-B516-19CE6617D4B4}"/>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90" name="Freeform 89">
                  <a:extLst>
                    <a:ext uri="{FF2B5EF4-FFF2-40B4-BE49-F238E27FC236}">
                      <a16:creationId xmlns:a16="http://schemas.microsoft.com/office/drawing/2014/main" id="{5E981BA0-576D-449C-BE21-8FF701546C18}"/>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91" name="Freeform 90">
                  <a:extLst>
                    <a:ext uri="{FF2B5EF4-FFF2-40B4-BE49-F238E27FC236}">
                      <a16:creationId xmlns:a16="http://schemas.microsoft.com/office/drawing/2014/main" id="{3E0A9832-A398-4D04-A868-243FE262BE3B}"/>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92" name="Freeform 91">
                  <a:extLst>
                    <a:ext uri="{FF2B5EF4-FFF2-40B4-BE49-F238E27FC236}">
                      <a16:creationId xmlns:a16="http://schemas.microsoft.com/office/drawing/2014/main" id="{466CA51B-B70A-43E9-9F30-0D6382CA6480}"/>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93" name="Freeform 92">
                  <a:extLst>
                    <a:ext uri="{FF2B5EF4-FFF2-40B4-BE49-F238E27FC236}">
                      <a16:creationId xmlns:a16="http://schemas.microsoft.com/office/drawing/2014/main" id="{59B42516-8398-4828-86DC-261B6C1E7886}"/>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grpSp>
        <p:sp>
          <p:nvSpPr>
            <p:cNvPr id="304" name="文本框 49">
              <a:extLst>
                <a:ext uri="{FF2B5EF4-FFF2-40B4-BE49-F238E27FC236}">
                  <a16:creationId xmlns:a16="http://schemas.microsoft.com/office/drawing/2014/main" id="{91C3532E-A27A-4BF9-8550-6CE157410C8E}"/>
                </a:ext>
              </a:extLst>
            </p:cNvPr>
            <p:cNvSpPr txBox="1">
              <a:spLocks noChangeArrowheads="1"/>
            </p:cNvSpPr>
            <p:nvPr/>
          </p:nvSpPr>
          <p:spPr bwMode="auto">
            <a:xfrm>
              <a:off x="8817954" y="4134936"/>
              <a:ext cx="2035090" cy="731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914126">
                <a:lnSpc>
                  <a:spcPts val="1800"/>
                </a:lnSpc>
                <a:buNone/>
              </a:pPr>
              <a:r>
                <a:rPr lang="en-US" sz="2000" i="1" smtClean="0">
                  <a:solidFill>
                    <a:srgbClr val="000000"/>
                  </a:solidFill>
                  <a:latin typeface="Times New Roman" panose="02020603050405020304" pitchFamily="18" charset="0"/>
                  <a:cs typeface="Times New Roman" panose="02020603050405020304" pitchFamily="18" charset="0"/>
                </a:rPr>
                <a:t>Theo </a:t>
              </a:r>
              <a:r>
                <a:rPr lang="en-US" sz="2000" i="1">
                  <a:solidFill>
                    <a:srgbClr val="000000"/>
                  </a:solidFill>
                  <a:latin typeface="Times New Roman" panose="02020603050405020304" pitchFamily="18" charset="0"/>
                  <a:cs typeface="Times New Roman" panose="02020603050405020304" pitchFamily="18" charset="0"/>
                </a:rPr>
                <a:t>em, trong 4 trường hợp trên, trường hợp nào từ trong dấu ngoặc kép được dùng để đánh dấu cách hiểu một từ không theo nghĩa thông thường</a:t>
              </a:r>
              <a:r>
                <a:rPr lang="en-US" sz="2000" i="1" smtClean="0">
                  <a:solidFill>
                    <a:srgbClr val="000000"/>
                  </a:solidFill>
                  <a:latin typeface="Times New Roman" panose="02020603050405020304" pitchFamily="18" charset="0"/>
                  <a:cs typeface="Times New Roman" panose="02020603050405020304" pitchFamily="18" charset="0"/>
                </a:rPr>
                <a:t>?</a:t>
              </a:r>
              <a:endParaRPr lang="en-US" altLang="zh-CN" sz="2000" dirty="0">
                <a:solidFill>
                  <a:prstClr val="black"/>
                </a:solidFill>
                <a:latin typeface="Times New Roman" panose="02020603050405020304" pitchFamily="18" charset="0"/>
                <a:ea typeface="方正静蕾简体" panose="02000000000000000000" pitchFamily="2" charset="-122"/>
                <a:cs typeface="Times New Roman" panose="02020603050405020304" pitchFamily="18" charset="0"/>
              </a:endParaRPr>
            </a:p>
          </p:txBody>
        </p:sp>
      </p:grpSp>
      <p:grpSp>
        <p:nvGrpSpPr>
          <p:cNvPr id="394" name="组合 452">
            <a:extLst>
              <a:ext uri="{FF2B5EF4-FFF2-40B4-BE49-F238E27FC236}">
                <a16:creationId xmlns:a16="http://schemas.microsoft.com/office/drawing/2014/main" id="{1CC5315A-8666-4C7A-9C69-0A07748C31D1}"/>
              </a:ext>
            </a:extLst>
          </p:cNvPr>
          <p:cNvGrpSpPr/>
          <p:nvPr/>
        </p:nvGrpSpPr>
        <p:grpSpPr>
          <a:xfrm>
            <a:off x="4193066" y="3015100"/>
            <a:ext cx="3005355" cy="3217518"/>
            <a:chOff x="4427538" y="954088"/>
            <a:chExt cx="3333750" cy="3729038"/>
          </a:xfrm>
        </p:grpSpPr>
        <p:sp>
          <p:nvSpPr>
            <p:cNvPr id="395" name="Freeform 5">
              <a:extLst>
                <a:ext uri="{FF2B5EF4-FFF2-40B4-BE49-F238E27FC236}">
                  <a16:creationId xmlns:a16="http://schemas.microsoft.com/office/drawing/2014/main" id="{E79A76EF-2CD8-4188-91BF-4FF2970D5C54}"/>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dirty="0">
                <a:solidFill>
                  <a:prstClr val="black"/>
                </a:solidFill>
                <a:latin typeface="Calibri"/>
                <a:ea typeface="宋体" panose="02010600030101010101" pitchFamily="2" charset="-122"/>
              </a:endParaRPr>
            </a:p>
          </p:txBody>
        </p:sp>
        <p:sp>
          <p:nvSpPr>
            <p:cNvPr id="396" name="Freeform 6">
              <a:extLst>
                <a:ext uri="{FF2B5EF4-FFF2-40B4-BE49-F238E27FC236}">
                  <a16:creationId xmlns:a16="http://schemas.microsoft.com/office/drawing/2014/main" id="{F0B1D970-C775-4683-80A1-E120537D6879}"/>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397" name="Freeform 7">
              <a:extLst>
                <a:ext uri="{FF2B5EF4-FFF2-40B4-BE49-F238E27FC236}">
                  <a16:creationId xmlns:a16="http://schemas.microsoft.com/office/drawing/2014/main" id="{89D0A322-08DC-4EA1-8B58-2B5D238C9232}"/>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398" name="Freeform 8">
              <a:extLst>
                <a:ext uri="{FF2B5EF4-FFF2-40B4-BE49-F238E27FC236}">
                  <a16:creationId xmlns:a16="http://schemas.microsoft.com/office/drawing/2014/main" id="{4F626CD4-A78C-4E5E-BE38-CC27BE1D7C9A}"/>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399" name="Freeform 9">
              <a:extLst>
                <a:ext uri="{FF2B5EF4-FFF2-40B4-BE49-F238E27FC236}">
                  <a16:creationId xmlns:a16="http://schemas.microsoft.com/office/drawing/2014/main" id="{CA857226-FC1A-48A3-9161-051FCC1DCC14}"/>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0" name="Freeform 10">
              <a:extLst>
                <a:ext uri="{FF2B5EF4-FFF2-40B4-BE49-F238E27FC236}">
                  <a16:creationId xmlns:a16="http://schemas.microsoft.com/office/drawing/2014/main" id="{C8F89B50-1B88-45F2-B1AD-366CC34D1379}"/>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1" name="Freeform 11">
              <a:extLst>
                <a:ext uri="{FF2B5EF4-FFF2-40B4-BE49-F238E27FC236}">
                  <a16:creationId xmlns:a16="http://schemas.microsoft.com/office/drawing/2014/main" id="{A4B426C5-DE0B-43F9-AD47-C3F58716B471}"/>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2" name="Freeform 12">
              <a:extLst>
                <a:ext uri="{FF2B5EF4-FFF2-40B4-BE49-F238E27FC236}">
                  <a16:creationId xmlns:a16="http://schemas.microsoft.com/office/drawing/2014/main" id="{2257FCC4-602F-428F-989F-0A6FF3E19E43}"/>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3" name="Freeform 13">
              <a:extLst>
                <a:ext uri="{FF2B5EF4-FFF2-40B4-BE49-F238E27FC236}">
                  <a16:creationId xmlns:a16="http://schemas.microsoft.com/office/drawing/2014/main" id="{B6528C68-3C3E-49C0-915F-7BB689F25B82}"/>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4" name="Freeform 14">
              <a:extLst>
                <a:ext uri="{FF2B5EF4-FFF2-40B4-BE49-F238E27FC236}">
                  <a16:creationId xmlns:a16="http://schemas.microsoft.com/office/drawing/2014/main" id="{5B342AE4-E0E2-4B38-B583-61542F6AD0AE}"/>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5" name="Freeform 15">
              <a:extLst>
                <a:ext uri="{FF2B5EF4-FFF2-40B4-BE49-F238E27FC236}">
                  <a16:creationId xmlns:a16="http://schemas.microsoft.com/office/drawing/2014/main" id="{46035631-53A1-4AFE-B6A2-D015DFFCA331}"/>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6" name="Freeform 16">
              <a:extLst>
                <a:ext uri="{FF2B5EF4-FFF2-40B4-BE49-F238E27FC236}">
                  <a16:creationId xmlns:a16="http://schemas.microsoft.com/office/drawing/2014/main" id="{796F8C6B-2A9D-4033-90F2-EE1C5DDC45C4}"/>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7" name="Freeform 17">
              <a:extLst>
                <a:ext uri="{FF2B5EF4-FFF2-40B4-BE49-F238E27FC236}">
                  <a16:creationId xmlns:a16="http://schemas.microsoft.com/office/drawing/2014/main" id="{848209AA-1776-40D3-AD06-46CF81312757}"/>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8" name="Freeform 18">
              <a:extLst>
                <a:ext uri="{FF2B5EF4-FFF2-40B4-BE49-F238E27FC236}">
                  <a16:creationId xmlns:a16="http://schemas.microsoft.com/office/drawing/2014/main" id="{41656028-BDE1-442A-ABC9-66A0A874DE0B}"/>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9" name="Freeform 19">
              <a:extLst>
                <a:ext uri="{FF2B5EF4-FFF2-40B4-BE49-F238E27FC236}">
                  <a16:creationId xmlns:a16="http://schemas.microsoft.com/office/drawing/2014/main" id="{85DDCF2F-4AC0-4DFC-9A00-A957E55C9576}"/>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0" name="Freeform 20">
              <a:extLst>
                <a:ext uri="{FF2B5EF4-FFF2-40B4-BE49-F238E27FC236}">
                  <a16:creationId xmlns:a16="http://schemas.microsoft.com/office/drawing/2014/main" id="{4E75387D-DAE6-4088-BD57-1E7C6DCD3DA4}"/>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1" name="Freeform 21">
              <a:extLst>
                <a:ext uri="{FF2B5EF4-FFF2-40B4-BE49-F238E27FC236}">
                  <a16:creationId xmlns:a16="http://schemas.microsoft.com/office/drawing/2014/main" id="{ABD5A0EF-58D0-4EF6-83C5-6E2A041A5D50}"/>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2" name="Freeform 22">
              <a:extLst>
                <a:ext uri="{FF2B5EF4-FFF2-40B4-BE49-F238E27FC236}">
                  <a16:creationId xmlns:a16="http://schemas.microsoft.com/office/drawing/2014/main" id="{56AEE24B-3C4E-48C3-A9FB-5545117D7E72}"/>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3" name="Freeform 23">
              <a:extLst>
                <a:ext uri="{FF2B5EF4-FFF2-40B4-BE49-F238E27FC236}">
                  <a16:creationId xmlns:a16="http://schemas.microsoft.com/office/drawing/2014/main" id="{156E13D7-2C18-4CAB-B5BD-79C3A1DE1123}"/>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4" name="Freeform 24">
              <a:extLst>
                <a:ext uri="{FF2B5EF4-FFF2-40B4-BE49-F238E27FC236}">
                  <a16:creationId xmlns:a16="http://schemas.microsoft.com/office/drawing/2014/main" id="{0922EF87-4A02-4F61-99D1-553DC7CFCDEE}"/>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5" name="Freeform 25">
              <a:extLst>
                <a:ext uri="{FF2B5EF4-FFF2-40B4-BE49-F238E27FC236}">
                  <a16:creationId xmlns:a16="http://schemas.microsoft.com/office/drawing/2014/main" id="{81B4E36B-4A37-4673-A8ED-74B792229C27}"/>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6" name="Freeform 26">
              <a:extLst>
                <a:ext uri="{FF2B5EF4-FFF2-40B4-BE49-F238E27FC236}">
                  <a16:creationId xmlns:a16="http://schemas.microsoft.com/office/drawing/2014/main" id="{1E0FDCD0-DA79-4286-8F15-8FB7239C800E}"/>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7" name="Freeform 27">
              <a:extLst>
                <a:ext uri="{FF2B5EF4-FFF2-40B4-BE49-F238E27FC236}">
                  <a16:creationId xmlns:a16="http://schemas.microsoft.com/office/drawing/2014/main" id="{634C9249-EC66-4D9E-AEF9-390D002D6F0F}"/>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8" name="Freeform 28">
              <a:extLst>
                <a:ext uri="{FF2B5EF4-FFF2-40B4-BE49-F238E27FC236}">
                  <a16:creationId xmlns:a16="http://schemas.microsoft.com/office/drawing/2014/main" id="{DB90FEEB-06F7-408D-8FFA-AB82E1F6215F}"/>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9" name="Freeform 29">
              <a:extLst>
                <a:ext uri="{FF2B5EF4-FFF2-40B4-BE49-F238E27FC236}">
                  <a16:creationId xmlns:a16="http://schemas.microsoft.com/office/drawing/2014/main" id="{5CCED121-00DE-4A17-86BC-73F827002D84}"/>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0" name="Freeform 30">
              <a:extLst>
                <a:ext uri="{FF2B5EF4-FFF2-40B4-BE49-F238E27FC236}">
                  <a16:creationId xmlns:a16="http://schemas.microsoft.com/office/drawing/2014/main" id="{331E2E25-DD7C-4CAE-A8A0-8A93DA2F5299}"/>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1" name="Freeform 31">
              <a:extLst>
                <a:ext uri="{FF2B5EF4-FFF2-40B4-BE49-F238E27FC236}">
                  <a16:creationId xmlns:a16="http://schemas.microsoft.com/office/drawing/2014/main" id="{B800B7D6-F948-4CB0-B654-6FC7E2297909}"/>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2" name="Freeform 32">
              <a:extLst>
                <a:ext uri="{FF2B5EF4-FFF2-40B4-BE49-F238E27FC236}">
                  <a16:creationId xmlns:a16="http://schemas.microsoft.com/office/drawing/2014/main" id="{FD195AFE-D9E2-40C6-B010-1A1E4F5906A8}"/>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3" name="Freeform 33">
              <a:extLst>
                <a:ext uri="{FF2B5EF4-FFF2-40B4-BE49-F238E27FC236}">
                  <a16:creationId xmlns:a16="http://schemas.microsoft.com/office/drawing/2014/main" id="{059F4D8C-58EF-4041-B59D-AD5955F0F845}"/>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4" name="Freeform 34">
              <a:extLst>
                <a:ext uri="{FF2B5EF4-FFF2-40B4-BE49-F238E27FC236}">
                  <a16:creationId xmlns:a16="http://schemas.microsoft.com/office/drawing/2014/main" id="{D485D28D-3EF0-4877-91DA-C7355BB45C2E}"/>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5" name="Freeform 35">
              <a:extLst>
                <a:ext uri="{FF2B5EF4-FFF2-40B4-BE49-F238E27FC236}">
                  <a16:creationId xmlns:a16="http://schemas.microsoft.com/office/drawing/2014/main" id="{B457AB6C-E8B4-46AE-88B6-DEAFD4E8BC8E}"/>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6" name="Freeform 36">
              <a:extLst>
                <a:ext uri="{FF2B5EF4-FFF2-40B4-BE49-F238E27FC236}">
                  <a16:creationId xmlns:a16="http://schemas.microsoft.com/office/drawing/2014/main" id="{0D65005D-EE0E-4AAE-95D8-7406DA8DB5B4}"/>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7" name="Freeform 37">
              <a:extLst>
                <a:ext uri="{FF2B5EF4-FFF2-40B4-BE49-F238E27FC236}">
                  <a16:creationId xmlns:a16="http://schemas.microsoft.com/office/drawing/2014/main" id="{02422BDB-6B6F-47ED-B4A8-4C0421EFDFB4}"/>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8" name="Freeform 38">
              <a:extLst>
                <a:ext uri="{FF2B5EF4-FFF2-40B4-BE49-F238E27FC236}">
                  <a16:creationId xmlns:a16="http://schemas.microsoft.com/office/drawing/2014/main" id="{51567F7B-293F-4A8F-B979-68F20994C84F}"/>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9" name="Freeform 39">
              <a:extLst>
                <a:ext uri="{FF2B5EF4-FFF2-40B4-BE49-F238E27FC236}">
                  <a16:creationId xmlns:a16="http://schemas.microsoft.com/office/drawing/2014/main" id="{AD2C84D3-A787-4EC0-B601-4C6633C2F600}"/>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0" name="Freeform 40">
              <a:extLst>
                <a:ext uri="{FF2B5EF4-FFF2-40B4-BE49-F238E27FC236}">
                  <a16:creationId xmlns:a16="http://schemas.microsoft.com/office/drawing/2014/main" id="{8F6F4A9F-FA55-44E7-ABF8-038BACE4E67D}"/>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1" name="Freeform 41">
              <a:extLst>
                <a:ext uri="{FF2B5EF4-FFF2-40B4-BE49-F238E27FC236}">
                  <a16:creationId xmlns:a16="http://schemas.microsoft.com/office/drawing/2014/main" id="{EB513C5F-FE2A-4ABB-B75D-1C68767347DA}"/>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2" name="Freeform 42">
              <a:extLst>
                <a:ext uri="{FF2B5EF4-FFF2-40B4-BE49-F238E27FC236}">
                  <a16:creationId xmlns:a16="http://schemas.microsoft.com/office/drawing/2014/main" id="{7917BDEE-763C-478E-B44C-3D5394FEFD16}"/>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3" name="Freeform 43">
              <a:extLst>
                <a:ext uri="{FF2B5EF4-FFF2-40B4-BE49-F238E27FC236}">
                  <a16:creationId xmlns:a16="http://schemas.microsoft.com/office/drawing/2014/main" id="{C830BC44-1EAE-407A-92DF-FB10D884DE6E}"/>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4" name="Freeform 44">
              <a:extLst>
                <a:ext uri="{FF2B5EF4-FFF2-40B4-BE49-F238E27FC236}">
                  <a16:creationId xmlns:a16="http://schemas.microsoft.com/office/drawing/2014/main" id="{D88B1D2F-F526-41C2-ACB6-D4B46074220A}"/>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5" name="Freeform 45">
              <a:extLst>
                <a:ext uri="{FF2B5EF4-FFF2-40B4-BE49-F238E27FC236}">
                  <a16:creationId xmlns:a16="http://schemas.microsoft.com/office/drawing/2014/main" id="{F9128FBA-668C-4634-AD5C-33E36CC407A8}"/>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6" name="Freeform 46">
              <a:extLst>
                <a:ext uri="{FF2B5EF4-FFF2-40B4-BE49-F238E27FC236}">
                  <a16:creationId xmlns:a16="http://schemas.microsoft.com/office/drawing/2014/main" id="{46500CDA-CF4A-4CF9-9C19-766DB260922B}"/>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grpSp>
    </p:spTree>
    <p:extLst>
      <p:ext uri="{BB962C8B-B14F-4D97-AF65-F5344CB8AC3E}">
        <p14:creationId xmlns:p14="http://schemas.microsoft.com/office/powerpoint/2010/main" val="41766527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par>
                                <p:cTn id="13" presetID="14" presetClass="entr" presetSubtype="1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par>
                                <p:cTn id="16" presetID="14" presetClass="entr" presetSubtype="1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randombar(horizontal)">
                                      <p:cBhvr>
                                        <p:cTn id="18" dur="500"/>
                                        <p:tgtEl>
                                          <p:spTgt spid="19"/>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randombar(horizontal)">
                                      <p:cBhvr>
                                        <p:cTn id="21" dur="500"/>
                                        <p:tgtEl>
                                          <p:spTgt spid="20"/>
                                        </p:tgtEl>
                                      </p:cBhvr>
                                    </p:animEffect>
                                  </p:childTnLst>
                                </p:cTn>
                              </p:par>
                              <p:par>
                                <p:cTn id="22" presetID="14" presetClass="entr" presetSubtype="1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randombar(horizontal)">
                                      <p:cBhvr>
                                        <p:cTn id="24" dur="500"/>
                                        <p:tgtEl>
                                          <p:spTgt spid="21"/>
                                        </p:tgtEl>
                                      </p:cBhvr>
                                    </p:animEffect>
                                  </p:childTnLst>
                                </p:cTn>
                              </p:par>
                              <p:par>
                                <p:cTn id="25" presetID="14" presetClass="entr" presetSubtype="1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randombar(horizontal)">
                                      <p:cBhvr>
                                        <p:cTn id="27" dur="500"/>
                                        <p:tgtEl>
                                          <p:spTgt spid="22"/>
                                        </p:tgtEl>
                                      </p:cBhvr>
                                    </p:animEffect>
                                  </p:childTnLst>
                                </p:cTn>
                              </p:par>
                              <p:par>
                                <p:cTn id="28" presetID="14" presetClass="entr" presetSubtype="10"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randombar(horizontal)">
                                      <p:cBhvr>
                                        <p:cTn id="30" dur="500"/>
                                        <p:tgtEl>
                                          <p:spTgt spid="23"/>
                                        </p:tgtEl>
                                      </p:cBhvr>
                                    </p:animEffect>
                                  </p:childTnLst>
                                </p:cTn>
                              </p:par>
                              <p:par>
                                <p:cTn id="31" presetID="14" presetClass="entr" presetSubtype="1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randombar(horizontal)">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barn(inVertical)">
                                      <p:cBhvr>
                                        <p:cTn id="38" dur="500"/>
                                        <p:tgtEl>
                                          <p:spTgt spid="25"/>
                                        </p:tgtEl>
                                      </p:cBhvr>
                                    </p:animEffect>
                                  </p:childTnLst>
                                </p:cTn>
                              </p:par>
                            </p:childTnLst>
                          </p:cTn>
                        </p:par>
                        <p:par>
                          <p:cTn id="39" fill="hold">
                            <p:stCondLst>
                              <p:cond delay="500"/>
                            </p:stCondLst>
                            <p:childTnLst>
                              <p:par>
                                <p:cTn id="40" presetID="14" presetClass="entr" presetSubtype="10" fill="hold" nodeType="afterEffect">
                                  <p:stCondLst>
                                    <p:cond delay="0"/>
                                  </p:stCondLst>
                                  <p:childTnLst>
                                    <p:set>
                                      <p:cBhvr>
                                        <p:cTn id="41" dur="1" fill="hold">
                                          <p:stCondLst>
                                            <p:cond delay="0"/>
                                          </p:stCondLst>
                                        </p:cTn>
                                        <p:tgtEl>
                                          <p:spTgt spid="394"/>
                                        </p:tgtEl>
                                        <p:attrNameLst>
                                          <p:attrName>style.visibility</p:attrName>
                                        </p:attrNameLst>
                                      </p:cBhvr>
                                      <p:to>
                                        <p:strVal val="visible"/>
                                      </p:to>
                                    </p:set>
                                    <p:animEffect transition="in" filter="randombar(horizontal)">
                                      <p:cBhvr>
                                        <p:cTn id="42" dur="750"/>
                                        <p:tgtEl>
                                          <p:spTgt spid="394"/>
                                        </p:tgtEl>
                                      </p:cBhvr>
                                    </p:animEffect>
                                  </p:childTnLst>
                                </p:cTn>
                              </p:par>
                            </p:childTnLst>
                          </p:cTn>
                        </p:par>
                        <p:par>
                          <p:cTn id="43" fill="hold">
                            <p:stCondLst>
                              <p:cond delay="1250"/>
                            </p:stCondLst>
                            <p:childTnLst>
                              <p:par>
                                <p:cTn id="44" presetID="10" presetClass="entr" presetSubtype="0" fill="hold"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18"/>
                                        </p:tgtEl>
                                        <p:attrNameLst>
                                          <p:attrName>style.visibility</p:attrName>
                                        </p:attrNameLst>
                                      </p:cBhvr>
                                      <p:to>
                                        <p:strVal val="visible"/>
                                      </p:to>
                                    </p:set>
                                    <p:animEffect transition="in" filter="fade">
                                      <p:cBhvr>
                                        <p:cTn id="51" dur="500"/>
                                        <p:tgtEl>
                                          <p:spTgt spid="11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02"/>
                                        </p:tgtEl>
                                        <p:attrNameLst>
                                          <p:attrName>style.visibility</p:attrName>
                                        </p:attrNameLst>
                                      </p:cBhvr>
                                      <p:to>
                                        <p:strVal val="visible"/>
                                      </p:to>
                                    </p:set>
                                    <p:animEffect transition="in" filter="fade">
                                      <p:cBhvr>
                                        <p:cTn id="56" dur="500"/>
                                        <p:tgtEl>
                                          <p:spTgt spid="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animBg="1"/>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C9E6F7-ED01-4857-BBCF-E7782D6AE007}"/>
              </a:ext>
            </a:extLst>
          </p:cNvPr>
          <p:cNvSpPr>
            <a:spLocks noGrp="1"/>
          </p:cNvSpPr>
          <p:nvPr>
            <p:ph type="sldNum" sz="quarter" idx="12"/>
          </p:nvPr>
        </p:nvSpPr>
        <p:spPr/>
        <p:txBody>
          <a:bodyPr/>
          <a:lstStyle/>
          <a:p>
            <a:pPr defTabSz="914217">
              <a:defRPr/>
            </a:pPr>
            <a:fld id="{601EE9E8-4134-49B0-9AA7-3089E6521627}" type="slidenum">
              <a:rPr lang="en-US">
                <a:solidFill>
                  <a:prstClr val="black">
                    <a:tint val="75000"/>
                  </a:prstClr>
                </a:solidFill>
              </a:rPr>
              <a:pPr defTabSz="914217">
                <a:defRPr/>
              </a:pPr>
              <a:t>12</a:t>
            </a:fld>
            <a:endParaRPr lang="en-US" dirty="0">
              <a:solidFill>
                <a:prstClr val="black">
                  <a:tint val="75000"/>
                </a:prstClr>
              </a:solidFill>
            </a:endParaRPr>
          </a:p>
        </p:txBody>
      </p:sp>
      <p:grpSp>
        <p:nvGrpSpPr>
          <p:cNvPr id="4" name="组合 44">
            <a:extLst>
              <a:ext uri="{FF2B5EF4-FFF2-40B4-BE49-F238E27FC236}">
                <a16:creationId xmlns:a16="http://schemas.microsoft.com/office/drawing/2014/main" id="{468826E0-7A31-44C3-B4BF-CB0C0E7DFDF2}"/>
              </a:ext>
            </a:extLst>
          </p:cNvPr>
          <p:cNvGrpSpPr/>
          <p:nvPr/>
        </p:nvGrpSpPr>
        <p:grpSpPr>
          <a:xfrm>
            <a:off x="1997646" y="1633156"/>
            <a:ext cx="2512855" cy="179063"/>
            <a:chOff x="4531763" y="904319"/>
            <a:chExt cx="3274666" cy="206375"/>
          </a:xfrm>
        </p:grpSpPr>
        <p:sp>
          <p:nvSpPr>
            <p:cNvPr id="6" name="Freeform 139">
              <a:extLst>
                <a:ext uri="{FF2B5EF4-FFF2-40B4-BE49-F238E27FC236}">
                  <a16:creationId xmlns:a16="http://schemas.microsoft.com/office/drawing/2014/main" id="{3334795B-D984-482A-8725-2D89E833542B}"/>
                </a:ext>
              </a:extLst>
            </p:cNvPr>
            <p:cNvSpPr>
              <a:spLocks/>
            </p:cNvSpPr>
            <p:nvPr/>
          </p:nvSpPr>
          <p:spPr bwMode="auto">
            <a:xfrm rot="18376794">
              <a:off x="4548432"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7" name="Freeform 139">
              <a:extLst>
                <a:ext uri="{FF2B5EF4-FFF2-40B4-BE49-F238E27FC236}">
                  <a16:creationId xmlns:a16="http://schemas.microsoft.com/office/drawing/2014/main" id="{84A03756-DF49-49BE-82EC-BA836447529E}"/>
                </a:ext>
              </a:extLst>
            </p:cNvPr>
            <p:cNvSpPr>
              <a:spLocks/>
            </p:cNvSpPr>
            <p:nvPr/>
          </p:nvSpPr>
          <p:spPr bwMode="auto">
            <a:xfrm rot="18376794">
              <a:off x="4885649"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8" name="Freeform 139">
              <a:extLst>
                <a:ext uri="{FF2B5EF4-FFF2-40B4-BE49-F238E27FC236}">
                  <a16:creationId xmlns:a16="http://schemas.microsoft.com/office/drawing/2014/main" id="{B534F5A7-9C12-46E3-ACF0-624A389FDC09}"/>
                </a:ext>
              </a:extLst>
            </p:cNvPr>
            <p:cNvSpPr>
              <a:spLocks/>
            </p:cNvSpPr>
            <p:nvPr/>
          </p:nvSpPr>
          <p:spPr bwMode="auto">
            <a:xfrm rot="18376794">
              <a:off x="5222866"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9" name="Freeform 139">
              <a:extLst>
                <a:ext uri="{FF2B5EF4-FFF2-40B4-BE49-F238E27FC236}">
                  <a16:creationId xmlns:a16="http://schemas.microsoft.com/office/drawing/2014/main" id="{ED4F990B-E02A-4CA3-AF16-01EF903809C9}"/>
                </a:ext>
              </a:extLst>
            </p:cNvPr>
            <p:cNvSpPr>
              <a:spLocks/>
            </p:cNvSpPr>
            <p:nvPr/>
          </p:nvSpPr>
          <p:spPr bwMode="auto">
            <a:xfrm rot="18376794">
              <a:off x="5560083"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0" name="Freeform 139">
              <a:extLst>
                <a:ext uri="{FF2B5EF4-FFF2-40B4-BE49-F238E27FC236}">
                  <a16:creationId xmlns:a16="http://schemas.microsoft.com/office/drawing/2014/main" id="{F5CD93D2-58E1-4910-BCAF-B876386704D8}"/>
                </a:ext>
              </a:extLst>
            </p:cNvPr>
            <p:cNvSpPr>
              <a:spLocks/>
            </p:cNvSpPr>
            <p:nvPr/>
          </p:nvSpPr>
          <p:spPr bwMode="auto">
            <a:xfrm rot="18376794">
              <a:off x="5897300"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1" name="Freeform 139">
              <a:extLst>
                <a:ext uri="{FF2B5EF4-FFF2-40B4-BE49-F238E27FC236}">
                  <a16:creationId xmlns:a16="http://schemas.microsoft.com/office/drawing/2014/main" id="{7C2AB468-64D6-4212-90F6-AFF631EA0715}"/>
                </a:ext>
              </a:extLst>
            </p:cNvPr>
            <p:cNvSpPr>
              <a:spLocks/>
            </p:cNvSpPr>
            <p:nvPr/>
          </p:nvSpPr>
          <p:spPr bwMode="auto">
            <a:xfrm rot="18376794">
              <a:off x="6234517"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2" name="Freeform 139">
              <a:extLst>
                <a:ext uri="{FF2B5EF4-FFF2-40B4-BE49-F238E27FC236}">
                  <a16:creationId xmlns:a16="http://schemas.microsoft.com/office/drawing/2014/main" id="{6119CB78-9CEE-49A1-B016-FFE6BE50F125}"/>
                </a:ext>
              </a:extLst>
            </p:cNvPr>
            <p:cNvSpPr>
              <a:spLocks/>
            </p:cNvSpPr>
            <p:nvPr/>
          </p:nvSpPr>
          <p:spPr bwMode="auto">
            <a:xfrm rot="18376794">
              <a:off x="6571734"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3" name="Freeform 139">
              <a:extLst>
                <a:ext uri="{FF2B5EF4-FFF2-40B4-BE49-F238E27FC236}">
                  <a16:creationId xmlns:a16="http://schemas.microsoft.com/office/drawing/2014/main" id="{A3569A2E-8D3B-4CFE-B5E3-3EABF6387441}"/>
                </a:ext>
              </a:extLst>
            </p:cNvPr>
            <p:cNvSpPr>
              <a:spLocks/>
            </p:cNvSpPr>
            <p:nvPr/>
          </p:nvSpPr>
          <p:spPr bwMode="auto">
            <a:xfrm rot="18376794">
              <a:off x="6908951"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4" name="Freeform 139">
              <a:extLst>
                <a:ext uri="{FF2B5EF4-FFF2-40B4-BE49-F238E27FC236}">
                  <a16:creationId xmlns:a16="http://schemas.microsoft.com/office/drawing/2014/main" id="{7BE8F02B-2708-4A5A-9D7B-A3F26219C71C}"/>
                </a:ext>
              </a:extLst>
            </p:cNvPr>
            <p:cNvSpPr>
              <a:spLocks/>
            </p:cNvSpPr>
            <p:nvPr/>
          </p:nvSpPr>
          <p:spPr bwMode="auto">
            <a:xfrm rot="18376794">
              <a:off x="7246168"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5" name="Freeform 139">
              <a:extLst>
                <a:ext uri="{FF2B5EF4-FFF2-40B4-BE49-F238E27FC236}">
                  <a16:creationId xmlns:a16="http://schemas.microsoft.com/office/drawing/2014/main" id="{EBE50E00-2B9C-4370-BB08-F402DD2119E7}"/>
                </a:ext>
              </a:extLst>
            </p:cNvPr>
            <p:cNvSpPr>
              <a:spLocks/>
            </p:cNvSpPr>
            <p:nvPr/>
          </p:nvSpPr>
          <p:spPr bwMode="auto">
            <a:xfrm rot="18376794">
              <a:off x="7583385"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grpSp>
      <p:sp>
        <p:nvSpPr>
          <p:cNvPr id="16" name="文本框 41">
            <a:extLst>
              <a:ext uri="{FF2B5EF4-FFF2-40B4-BE49-F238E27FC236}">
                <a16:creationId xmlns:a16="http://schemas.microsoft.com/office/drawing/2014/main" id="{56100E42-1B9F-4C8D-B484-B237526F1280}"/>
              </a:ext>
            </a:extLst>
          </p:cNvPr>
          <p:cNvSpPr txBox="1"/>
          <p:nvPr/>
        </p:nvSpPr>
        <p:spPr>
          <a:xfrm>
            <a:off x="1225725" y="257585"/>
            <a:ext cx="7469558" cy="830805"/>
          </a:xfrm>
          <a:prstGeom prst="rect">
            <a:avLst/>
          </a:prstGeom>
          <a:noFill/>
        </p:spPr>
        <p:txBody>
          <a:bodyPr vert="horz" wrap="square" rtlCol="0">
            <a:spAutoFit/>
          </a:bodyPr>
          <a:lstStyle/>
          <a:p>
            <a:pPr defTabSz="914217"/>
            <a:r>
              <a:rPr lang="en-US" altLang="zh-CN" sz="4799" b="1">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rPr>
              <a:t>1. Dấu ngoặc kép</a:t>
            </a:r>
          </a:p>
        </p:txBody>
      </p:sp>
      <p:pic>
        <p:nvPicPr>
          <p:cNvPr id="17" name="图片 11">
            <a:extLst>
              <a:ext uri="{FF2B5EF4-FFF2-40B4-BE49-F238E27FC236}">
                <a16:creationId xmlns:a16="http://schemas.microsoft.com/office/drawing/2014/main" id="{2B95A3F4-F6B7-4BAC-BB49-6D0D5EDA6B6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a16="http://schemas.microsoft.com/office/drawing/2014/main" id="{210DAB6B-DA50-4C70-B363-59876124889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a16="http://schemas.microsoft.com/office/drawing/2014/main" id="{FB0D5F7B-CD06-4D9A-8334-21BA4770F84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8218" y="6129220"/>
            <a:ext cx="1777590" cy="683601"/>
          </a:xfrm>
          <a:prstGeom prst="rect">
            <a:avLst/>
          </a:prstGeom>
        </p:spPr>
      </p:pic>
      <p:sp>
        <p:nvSpPr>
          <p:cNvPr id="20" name="Freeform 123">
            <a:extLst>
              <a:ext uri="{FF2B5EF4-FFF2-40B4-BE49-F238E27FC236}">
                <a16:creationId xmlns:a16="http://schemas.microsoft.com/office/drawing/2014/main" id="{541BEC1A-4E02-4ED4-8E23-A40B767C9C57}"/>
              </a:ext>
            </a:extLst>
          </p:cNvPr>
          <p:cNvSpPr>
            <a:spLocks noEditPoints="1"/>
          </p:cNvSpPr>
          <p:nvPr/>
        </p:nvSpPr>
        <p:spPr bwMode="auto">
          <a:xfrm rot="3896716" flipH="1">
            <a:off x="1636030" y="4693098"/>
            <a:ext cx="421912" cy="1258115"/>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pic>
        <p:nvPicPr>
          <p:cNvPr id="21" name="图片 32">
            <a:extLst>
              <a:ext uri="{FF2B5EF4-FFF2-40B4-BE49-F238E27FC236}">
                <a16:creationId xmlns:a16="http://schemas.microsoft.com/office/drawing/2014/main" id="{C5E65F22-6F3A-4B3B-918B-0676FB0C2EF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a16="http://schemas.microsoft.com/office/drawing/2014/main" id="{04BB644F-80A0-4339-8040-F422C22C2AE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a:extLst>
              <a:ext uri="{FF2B5EF4-FFF2-40B4-BE49-F238E27FC236}">
                <a16:creationId xmlns:a16="http://schemas.microsoft.com/office/drawing/2014/main" id="{177FB685-A0CF-4A80-9E5C-AD171980235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a16="http://schemas.microsoft.com/office/drawing/2014/main" id="{511098DF-AA42-4B9B-82F2-2F6100A4C5E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765434" y="6288696"/>
            <a:ext cx="1326564" cy="510152"/>
          </a:xfrm>
          <a:prstGeom prst="rect">
            <a:avLst/>
          </a:prstGeom>
        </p:spPr>
      </p:pic>
      <p:sp>
        <p:nvSpPr>
          <p:cNvPr id="25" name="文本框 41">
            <a:extLst>
              <a:ext uri="{FF2B5EF4-FFF2-40B4-BE49-F238E27FC236}">
                <a16:creationId xmlns:a16="http://schemas.microsoft.com/office/drawing/2014/main" id="{25EFD4B2-71A3-4CE8-8336-8C143AADE4EF}"/>
              </a:ext>
            </a:extLst>
          </p:cNvPr>
          <p:cNvSpPr txBox="1"/>
          <p:nvPr/>
        </p:nvSpPr>
        <p:spPr>
          <a:xfrm>
            <a:off x="1598168" y="537792"/>
            <a:ext cx="7469558" cy="1076969"/>
          </a:xfrm>
          <a:prstGeom prst="rect">
            <a:avLst/>
          </a:prstGeom>
          <a:noFill/>
        </p:spPr>
        <p:txBody>
          <a:bodyPr vert="horz" wrap="square" rtlCol="0">
            <a:spAutoFit/>
          </a:bodyPr>
          <a:lstStyle/>
          <a:p>
            <a:pPr defTabSz="914217"/>
            <a:endParaRPr lang="en-US" altLang="zh-CN" sz="3199" b="1">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a:p>
            <a:pPr defTabSz="914217"/>
            <a:r>
              <a:rPr lang="en-US" altLang="zh-CN" sz="3199" b="1">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 Xét ví dụ</a:t>
            </a:r>
            <a:endParaRPr lang="zh-CN" altLang="en-US" sz="3199"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26" name="组合 2">
            <a:extLst>
              <a:ext uri="{FF2B5EF4-FFF2-40B4-BE49-F238E27FC236}">
                <a16:creationId xmlns:a16="http://schemas.microsoft.com/office/drawing/2014/main" id="{9C1DCEB9-0956-4876-8387-3186CD050357}"/>
              </a:ext>
            </a:extLst>
          </p:cNvPr>
          <p:cNvGrpSpPr/>
          <p:nvPr/>
        </p:nvGrpSpPr>
        <p:grpSpPr>
          <a:xfrm>
            <a:off x="548951" y="2125447"/>
            <a:ext cx="3685160" cy="2730533"/>
            <a:chOff x="1949253" y="1627716"/>
            <a:chExt cx="3271491" cy="2309600"/>
          </a:xfrm>
        </p:grpSpPr>
        <p:grpSp>
          <p:nvGrpSpPr>
            <p:cNvPr id="27" name="组合 135">
              <a:extLst>
                <a:ext uri="{FF2B5EF4-FFF2-40B4-BE49-F238E27FC236}">
                  <a16:creationId xmlns:a16="http://schemas.microsoft.com/office/drawing/2014/main" id="{1402207D-CBB7-427C-BF5A-10E4874000E2}"/>
                </a:ext>
              </a:extLst>
            </p:cNvPr>
            <p:cNvGrpSpPr/>
            <p:nvPr/>
          </p:nvGrpSpPr>
          <p:grpSpPr>
            <a:xfrm>
              <a:off x="1949253" y="1627716"/>
              <a:ext cx="3271491" cy="2309600"/>
              <a:chOff x="3246438" y="1068388"/>
              <a:chExt cx="5711825" cy="4678363"/>
            </a:xfrm>
            <a:solidFill>
              <a:schemeClr val="tx1"/>
            </a:solidFill>
          </p:grpSpPr>
          <p:sp>
            <p:nvSpPr>
              <p:cNvPr id="29" name="Freeform 5">
                <a:extLst>
                  <a:ext uri="{FF2B5EF4-FFF2-40B4-BE49-F238E27FC236}">
                    <a16:creationId xmlns:a16="http://schemas.microsoft.com/office/drawing/2014/main" id="{701E2887-6ABA-48C5-BE20-199CEFE6512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0" name="Freeform 6">
                <a:extLst>
                  <a:ext uri="{FF2B5EF4-FFF2-40B4-BE49-F238E27FC236}">
                    <a16:creationId xmlns:a16="http://schemas.microsoft.com/office/drawing/2014/main" id="{FEC9D7C9-93D5-4739-AFFE-8040BA6CC217}"/>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1" name="Freeform 7">
                <a:extLst>
                  <a:ext uri="{FF2B5EF4-FFF2-40B4-BE49-F238E27FC236}">
                    <a16:creationId xmlns:a16="http://schemas.microsoft.com/office/drawing/2014/main" id="{281FD407-A2BD-466C-B194-8B144655D8D1}"/>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 name="Freeform 8">
                <a:extLst>
                  <a:ext uri="{FF2B5EF4-FFF2-40B4-BE49-F238E27FC236}">
                    <a16:creationId xmlns:a16="http://schemas.microsoft.com/office/drawing/2014/main" id="{BEE6043B-26CB-4A02-A61F-D54DCA348DBD}"/>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 name="Freeform 9">
                <a:extLst>
                  <a:ext uri="{FF2B5EF4-FFF2-40B4-BE49-F238E27FC236}">
                    <a16:creationId xmlns:a16="http://schemas.microsoft.com/office/drawing/2014/main" id="{23FBEF70-9206-482A-834F-13124F07B0A6}"/>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 name="Freeform 10">
                <a:extLst>
                  <a:ext uri="{FF2B5EF4-FFF2-40B4-BE49-F238E27FC236}">
                    <a16:creationId xmlns:a16="http://schemas.microsoft.com/office/drawing/2014/main" id="{6B69A711-8366-4A40-B126-2B7D4B09CB0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 name="Freeform 11">
                <a:extLst>
                  <a:ext uri="{FF2B5EF4-FFF2-40B4-BE49-F238E27FC236}">
                    <a16:creationId xmlns:a16="http://schemas.microsoft.com/office/drawing/2014/main" id="{449C6D7B-31B9-4A11-9433-50B7CE0F90DE}"/>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nvGrpSpPr>
              <p:cNvPr id="36" name="组合 143">
                <a:extLst>
                  <a:ext uri="{FF2B5EF4-FFF2-40B4-BE49-F238E27FC236}">
                    <a16:creationId xmlns:a16="http://schemas.microsoft.com/office/drawing/2014/main" id="{EE171D6A-3ACD-4978-9415-A984A59E9474}"/>
                  </a:ext>
                </a:extLst>
              </p:cNvPr>
              <p:cNvGrpSpPr/>
              <p:nvPr/>
            </p:nvGrpSpPr>
            <p:grpSpPr>
              <a:xfrm>
                <a:off x="3517901" y="1225551"/>
                <a:ext cx="5260975" cy="4090987"/>
                <a:chOff x="3517901" y="1225551"/>
                <a:chExt cx="5260975" cy="4090987"/>
              </a:xfrm>
              <a:grpFill/>
            </p:grpSpPr>
            <p:sp>
              <p:nvSpPr>
                <p:cNvPr id="37" name="Freeform 12">
                  <a:extLst>
                    <a:ext uri="{FF2B5EF4-FFF2-40B4-BE49-F238E27FC236}">
                      <a16:creationId xmlns:a16="http://schemas.microsoft.com/office/drawing/2014/main" id="{E015D9C1-A573-4E07-B619-F8F9CDD2D7EF}"/>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 name="Freeform 13">
                  <a:extLst>
                    <a:ext uri="{FF2B5EF4-FFF2-40B4-BE49-F238E27FC236}">
                      <a16:creationId xmlns:a16="http://schemas.microsoft.com/office/drawing/2014/main" id="{7C07ABB5-BA6E-4F7D-902B-CD32DDB41B56}"/>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9" name="Freeform 14">
                  <a:extLst>
                    <a:ext uri="{FF2B5EF4-FFF2-40B4-BE49-F238E27FC236}">
                      <a16:creationId xmlns:a16="http://schemas.microsoft.com/office/drawing/2014/main" id="{44AAD421-E009-4F6A-AD56-381D1DE3145B}"/>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0" name="Freeform 15">
                  <a:extLst>
                    <a:ext uri="{FF2B5EF4-FFF2-40B4-BE49-F238E27FC236}">
                      <a16:creationId xmlns:a16="http://schemas.microsoft.com/office/drawing/2014/main" id="{9AA74B08-8CB5-4728-9BA0-48BEC60983B1}"/>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1" name="Freeform 16">
                  <a:extLst>
                    <a:ext uri="{FF2B5EF4-FFF2-40B4-BE49-F238E27FC236}">
                      <a16:creationId xmlns:a16="http://schemas.microsoft.com/office/drawing/2014/main" id="{0E1B772E-09AB-479A-90B6-786FE0E9C508}"/>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2" name="Freeform 17">
                  <a:extLst>
                    <a:ext uri="{FF2B5EF4-FFF2-40B4-BE49-F238E27FC236}">
                      <a16:creationId xmlns:a16="http://schemas.microsoft.com/office/drawing/2014/main" id="{BD4D0207-0475-4316-A452-0D5A326A1DCA}"/>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3" name="Freeform 18">
                  <a:extLst>
                    <a:ext uri="{FF2B5EF4-FFF2-40B4-BE49-F238E27FC236}">
                      <a16:creationId xmlns:a16="http://schemas.microsoft.com/office/drawing/2014/main" id="{48834AB3-5E24-49A5-8A8C-AE7180BA2D27}"/>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4" name="Freeform 19">
                  <a:extLst>
                    <a:ext uri="{FF2B5EF4-FFF2-40B4-BE49-F238E27FC236}">
                      <a16:creationId xmlns:a16="http://schemas.microsoft.com/office/drawing/2014/main" id="{0770A82D-6F9B-4A7A-97E3-D945D75215C1}"/>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5" name="Freeform 20">
                  <a:extLst>
                    <a:ext uri="{FF2B5EF4-FFF2-40B4-BE49-F238E27FC236}">
                      <a16:creationId xmlns:a16="http://schemas.microsoft.com/office/drawing/2014/main" id="{3099E63C-2A25-47C4-BA51-88F2633CAAE3}"/>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6" name="Freeform 21">
                  <a:extLst>
                    <a:ext uri="{FF2B5EF4-FFF2-40B4-BE49-F238E27FC236}">
                      <a16:creationId xmlns:a16="http://schemas.microsoft.com/office/drawing/2014/main" id="{0590627B-1471-484E-8B06-F8AE402C9460}"/>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7" name="Freeform 22">
                  <a:extLst>
                    <a:ext uri="{FF2B5EF4-FFF2-40B4-BE49-F238E27FC236}">
                      <a16:creationId xmlns:a16="http://schemas.microsoft.com/office/drawing/2014/main" id="{1DFDADF5-D0AA-4367-8AFB-4A8DDA3A78EC}"/>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8" name="Freeform 23">
                  <a:extLst>
                    <a:ext uri="{FF2B5EF4-FFF2-40B4-BE49-F238E27FC236}">
                      <a16:creationId xmlns:a16="http://schemas.microsoft.com/office/drawing/2014/main" id="{E20125AD-5077-4C4C-98B3-47A40958016C}"/>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9" name="Freeform 24">
                  <a:extLst>
                    <a:ext uri="{FF2B5EF4-FFF2-40B4-BE49-F238E27FC236}">
                      <a16:creationId xmlns:a16="http://schemas.microsoft.com/office/drawing/2014/main" id="{D88DC943-DD10-4969-A9C0-C71A8BBCFA16}"/>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0" name="Freeform 25">
                  <a:extLst>
                    <a:ext uri="{FF2B5EF4-FFF2-40B4-BE49-F238E27FC236}">
                      <a16:creationId xmlns:a16="http://schemas.microsoft.com/office/drawing/2014/main" id="{0A2B48AC-0E32-46F3-A039-0F1C3FFE04BE}"/>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1" name="Freeform 26">
                  <a:extLst>
                    <a:ext uri="{FF2B5EF4-FFF2-40B4-BE49-F238E27FC236}">
                      <a16:creationId xmlns:a16="http://schemas.microsoft.com/office/drawing/2014/main" id="{35229857-2090-4812-9F3D-E418AB82DF6A}"/>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2" name="Freeform 27">
                  <a:extLst>
                    <a:ext uri="{FF2B5EF4-FFF2-40B4-BE49-F238E27FC236}">
                      <a16:creationId xmlns:a16="http://schemas.microsoft.com/office/drawing/2014/main" id="{E54BB5CE-5791-49E7-A07D-DB26C45173C9}"/>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3" name="Freeform 28">
                  <a:extLst>
                    <a:ext uri="{FF2B5EF4-FFF2-40B4-BE49-F238E27FC236}">
                      <a16:creationId xmlns:a16="http://schemas.microsoft.com/office/drawing/2014/main" id="{F277204C-B5F8-470B-A492-CE8AC03F1EC5}"/>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4" name="Freeform 29">
                  <a:extLst>
                    <a:ext uri="{FF2B5EF4-FFF2-40B4-BE49-F238E27FC236}">
                      <a16:creationId xmlns:a16="http://schemas.microsoft.com/office/drawing/2014/main" id="{5928E602-5813-4F8E-A664-109FEB1436FD}"/>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5" name="Freeform 30">
                  <a:extLst>
                    <a:ext uri="{FF2B5EF4-FFF2-40B4-BE49-F238E27FC236}">
                      <a16:creationId xmlns:a16="http://schemas.microsoft.com/office/drawing/2014/main" id="{4C173127-D346-4DF7-8A5E-4C211C694362}"/>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6" name="Freeform 31">
                  <a:extLst>
                    <a:ext uri="{FF2B5EF4-FFF2-40B4-BE49-F238E27FC236}">
                      <a16:creationId xmlns:a16="http://schemas.microsoft.com/office/drawing/2014/main" id="{75733073-D4F7-42DC-9E83-4F7A36786E6E}"/>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7" name="Freeform 32">
                  <a:extLst>
                    <a:ext uri="{FF2B5EF4-FFF2-40B4-BE49-F238E27FC236}">
                      <a16:creationId xmlns:a16="http://schemas.microsoft.com/office/drawing/2014/main" id="{FF42CD20-5BEC-4D54-A36C-A6432F483895}"/>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8" name="Freeform 33">
                  <a:extLst>
                    <a:ext uri="{FF2B5EF4-FFF2-40B4-BE49-F238E27FC236}">
                      <a16:creationId xmlns:a16="http://schemas.microsoft.com/office/drawing/2014/main" id="{9EAD28BE-35E7-4344-B647-DB40F303FFAD}"/>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9" name="Freeform 34">
                  <a:extLst>
                    <a:ext uri="{FF2B5EF4-FFF2-40B4-BE49-F238E27FC236}">
                      <a16:creationId xmlns:a16="http://schemas.microsoft.com/office/drawing/2014/main" id="{9711B4D5-3997-4B99-8D48-B923E531E3BD}"/>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0" name="Freeform 35">
                  <a:extLst>
                    <a:ext uri="{FF2B5EF4-FFF2-40B4-BE49-F238E27FC236}">
                      <a16:creationId xmlns:a16="http://schemas.microsoft.com/office/drawing/2014/main" id="{F9BE8954-CB1D-4C11-9495-096C154028B3}"/>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1" name="Freeform 36">
                  <a:extLst>
                    <a:ext uri="{FF2B5EF4-FFF2-40B4-BE49-F238E27FC236}">
                      <a16:creationId xmlns:a16="http://schemas.microsoft.com/office/drawing/2014/main" id="{8F2ECA86-31D8-4CE9-9FD2-9888148E6A3E}"/>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2" name="Freeform 37">
                  <a:extLst>
                    <a:ext uri="{FF2B5EF4-FFF2-40B4-BE49-F238E27FC236}">
                      <a16:creationId xmlns:a16="http://schemas.microsoft.com/office/drawing/2014/main" id="{EF6FBDA4-50E8-42CA-967E-07746015AE22}"/>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3" name="Freeform 38">
                  <a:extLst>
                    <a:ext uri="{FF2B5EF4-FFF2-40B4-BE49-F238E27FC236}">
                      <a16:creationId xmlns:a16="http://schemas.microsoft.com/office/drawing/2014/main" id="{E788B09E-8EED-4546-8DFE-27080633707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4" name="Freeform 39">
                  <a:extLst>
                    <a:ext uri="{FF2B5EF4-FFF2-40B4-BE49-F238E27FC236}">
                      <a16:creationId xmlns:a16="http://schemas.microsoft.com/office/drawing/2014/main" id="{E0F306DA-482F-41EC-AC53-ECEA31E2F8EA}"/>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5" name="Freeform 40">
                  <a:extLst>
                    <a:ext uri="{FF2B5EF4-FFF2-40B4-BE49-F238E27FC236}">
                      <a16:creationId xmlns:a16="http://schemas.microsoft.com/office/drawing/2014/main" id="{F9019F41-AA79-450E-AC9C-AB827DFF75FF}"/>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6" name="Freeform 41">
                  <a:extLst>
                    <a:ext uri="{FF2B5EF4-FFF2-40B4-BE49-F238E27FC236}">
                      <a16:creationId xmlns:a16="http://schemas.microsoft.com/office/drawing/2014/main" id="{625F3391-9DA9-41E6-B0D7-FD43E352D4E6}"/>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7" name="Freeform 42">
                  <a:extLst>
                    <a:ext uri="{FF2B5EF4-FFF2-40B4-BE49-F238E27FC236}">
                      <a16:creationId xmlns:a16="http://schemas.microsoft.com/office/drawing/2014/main" id="{3E12A41F-9891-4277-B659-FF45D196EAB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8" name="Freeform 43">
                  <a:extLst>
                    <a:ext uri="{FF2B5EF4-FFF2-40B4-BE49-F238E27FC236}">
                      <a16:creationId xmlns:a16="http://schemas.microsoft.com/office/drawing/2014/main" id="{FD8A6B80-FA46-42D6-A716-CDAE76BA4CD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9" name="Freeform 44">
                  <a:extLst>
                    <a:ext uri="{FF2B5EF4-FFF2-40B4-BE49-F238E27FC236}">
                      <a16:creationId xmlns:a16="http://schemas.microsoft.com/office/drawing/2014/main" id="{21F30691-6933-4867-8106-7E6980A66413}"/>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0" name="Freeform 45">
                  <a:extLst>
                    <a:ext uri="{FF2B5EF4-FFF2-40B4-BE49-F238E27FC236}">
                      <a16:creationId xmlns:a16="http://schemas.microsoft.com/office/drawing/2014/main" id="{84AFA11C-6335-457E-BEC4-677763336638}"/>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1" name="Freeform 46">
                  <a:extLst>
                    <a:ext uri="{FF2B5EF4-FFF2-40B4-BE49-F238E27FC236}">
                      <a16:creationId xmlns:a16="http://schemas.microsoft.com/office/drawing/2014/main" id="{B03A00FE-B39F-43FE-8E05-DF90D97257CF}"/>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2" name="Freeform 47">
                  <a:extLst>
                    <a:ext uri="{FF2B5EF4-FFF2-40B4-BE49-F238E27FC236}">
                      <a16:creationId xmlns:a16="http://schemas.microsoft.com/office/drawing/2014/main" id="{EF4CFE13-535A-44CE-88FC-19F5A7491C77}"/>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3" name="Freeform 48">
                  <a:extLst>
                    <a:ext uri="{FF2B5EF4-FFF2-40B4-BE49-F238E27FC236}">
                      <a16:creationId xmlns:a16="http://schemas.microsoft.com/office/drawing/2014/main" id="{031AC784-A262-48A8-ACE9-77E8E2D8D385}"/>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4" name="Freeform 49">
                  <a:extLst>
                    <a:ext uri="{FF2B5EF4-FFF2-40B4-BE49-F238E27FC236}">
                      <a16:creationId xmlns:a16="http://schemas.microsoft.com/office/drawing/2014/main" id="{8C8A3B5C-4EF0-4EC9-8521-7B1FCCD78B75}"/>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5" name="Freeform 50">
                  <a:extLst>
                    <a:ext uri="{FF2B5EF4-FFF2-40B4-BE49-F238E27FC236}">
                      <a16:creationId xmlns:a16="http://schemas.microsoft.com/office/drawing/2014/main" id="{26E05434-E6DA-4B13-BCF3-DC5AB3FA52A8}"/>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6" name="Freeform 51">
                  <a:extLst>
                    <a:ext uri="{FF2B5EF4-FFF2-40B4-BE49-F238E27FC236}">
                      <a16:creationId xmlns:a16="http://schemas.microsoft.com/office/drawing/2014/main" id="{45CDB74D-A396-4F48-ACFD-4E80D575D1B3}"/>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7" name="Freeform 52">
                  <a:extLst>
                    <a:ext uri="{FF2B5EF4-FFF2-40B4-BE49-F238E27FC236}">
                      <a16:creationId xmlns:a16="http://schemas.microsoft.com/office/drawing/2014/main" id="{4659356A-B39A-4FAC-A59F-3A26FDC2F165}"/>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8" name="Freeform 53">
                  <a:extLst>
                    <a:ext uri="{FF2B5EF4-FFF2-40B4-BE49-F238E27FC236}">
                      <a16:creationId xmlns:a16="http://schemas.microsoft.com/office/drawing/2014/main" id="{F48D0C0B-F4BF-4019-8847-ECC9AFFF8A17}"/>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9" name="Freeform 54">
                  <a:extLst>
                    <a:ext uri="{FF2B5EF4-FFF2-40B4-BE49-F238E27FC236}">
                      <a16:creationId xmlns:a16="http://schemas.microsoft.com/office/drawing/2014/main" id="{59767D5B-32F8-4FBF-9CD7-83B218A036F1}"/>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0" name="Freeform 55">
                  <a:extLst>
                    <a:ext uri="{FF2B5EF4-FFF2-40B4-BE49-F238E27FC236}">
                      <a16:creationId xmlns:a16="http://schemas.microsoft.com/office/drawing/2014/main" id="{5B35165E-E984-47BD-BF06-F8B0318BA62E}"/>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1" name="Freeform 56">
                  <a:extLst>
                    <a:ext uri="{FF2B5EF4-FFF2-40B4-BE49-F238E27FC236}">
                      <a16:creationId xmlns:a16="http://schemas.microsoft.com/office/drawing/2014/main" id="{370AB6F0-8D5C-4953-A7A4-CC8CBD552BD0}"/>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2" name="Freeform 57">
                  <a:extLst>
                    <a:ext uri="{FF2B5EF4-FFF2-40B4-BE49-F238E27FC236}">
                      <a16:creationId xmlns:a16="http://schemas.microsoft.com/office/drawing/2014/main" id="{C6A30B16-EBCF-4FA3-B34B-2393C74F7189}"/>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3" name="Freeform 58">
                  <a:extLst>
                    <a:ext uri="{FF2B5EF4-FFF2-40B4-BE49-F238E27FC236}">
                      <a16:creationId xmlns:a16="http://schemas.microsoft.com/office/drawing/2014/main" id="{6C655FF5-9E07-4B98-85AA-856BBBA25041}"/>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4" name="Freeform 59">
                  <a:extLst>
                    <a:ext uri="{FF2B5EF4-FFF2-40B4-BE49-F238E27FC236}">
                      <a16:creationId xmlns:a16="http://schemas.microsoft.com/office/drawing/2014/main" id="{7D2ADCC3-0D5F-4975-84F0-73F917F3DDCB}"/>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5" name="Freeform 60">
                  <a:extLst>
                    <a:ext uri="{FF2B5EF4-FFF2-40B4-BE49-F238E27FC236}">
                      <a16:creationId xmlns:a16="http://schemas.microsoft.com/office/drawing/2014/main" id="{D00201DB-CD9D-4006-BE16-557729C39015}"/>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6" name="Freeform 61">
                  <a:extLst>
                    <a:ext uri="{FF2B5EF4-FFF2-40B4-BE49-F238E27FC236}">
                      <a16:creationId xmlns:a16="http://schemas.microsoft.com/office/drawing/2014/main" id="{87DCB535-D733-4AC2-8297-C1155E86D078}"/>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7" name="Freeform 62">
                  <a:extLst>
                    <a:ext uri="{FF2B5EF4-FFF2-40B4-BE49-F238E27FC236}">
                      <a16:creationId xmlns:a16="http://schemas.microsoft.com/office/drawing/2014/main" id="{6FFC27E7-AA98-467B-995B-2D8008AB1C3B}"/>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8" name="Freeform 63">
                  <a:extLst>
                    <a:ext uri="{FF2B5EF4-FFF2-40B4-BE49-F238E27FC236}">
                      <a16:creationId xmlns:a16="http://schemas.microsoft.com/office/drawing/2014/main" id="{C73E76C2-A3CA-44D2-A491-D5D8489F2CEC}"/>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9" name="Freeform 64">
                  <a:extLst>
                    <a:ext uri="{FF2B5EF4-FFF2-40B4-BE49-F238E27FC236}">
                      <a16:creationId xmlns:a16="http://schemas.microsoft.com/office/drawing/2014/main" id="{C1E92A81-0537-4950-A01D-3E678BBCEE5A}"/>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0" name="Freeform 65">
                  <a:extLst>
                    <a:ext uri="{FF2B5EF4-FFF2-40B4-BE49-F238E27FC236}">
                      <a16:creationId xmlns:a16="http://schemas.microsoft.com/office/drawing/2014/main" id="{7F0ECE0B-FC3C-4177-9475-C57F5BBA056E}"/>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1" name="Freeform 66">
                  <a:extLst>
                    <a:ext uri="{FF2B5EF4-FFF2-40B4-BE49-F238E27FC236}">
                      <a16:creationId xmlns:a16="http://schemas.microsoft.com/office/drawing/2014/main" id="{31B7DC14-8E39-4838-809D-6EDCA7EC2A7B}"/>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2" name="Freeform 67">
                  <a:extLst>
                    <a:ext uri="{FF2B5EF4-FFF2-40B4-BE49-F238E27FC236}">
                      <a16:creationId xmlns:a16="http://schemas.microsoft.com/office/drawing/2014/main" id="{88EC3E88-0DC8-47F7-9ECC-D664E9F1F4AB}"/>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3" name="Freeform 68">
                  <a:extLst>
                    <a:ext uri="{FF2B5EF4-FFF2-40B4-BE49-F238E27FC236}">
                      <a16:creationId xmlns:a16="http://schemas.microsoft.com/office/drawing/2014/main" id="{727FE61F-1EF3-4CFF-950E-138EBA1F8DD2}"/>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4" name="Freeform 69">
                  <a:extLst>
                    <a:ext uri="{FF2B5EF4-FFF2-40B4-BE49-F238E27FC236}">
                      <a16:creationId xmlns:a16="http://schemas.microsoft.com/office/drawing/2014/main" id="{0CC78F17-B147-48D5-ADE2-2AAB21B6688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5" name="Freeform 70">
                  <a:extLst>
                    <a:ext uri="{FF2B5EF4-FFF2-40B4-BE49-F238E27FC236}">
                      <a16:creationId xmlns:a16="http://schemas.microsoft.com/office/drawing/2014/main" id="{092C0303-A9CA-4A61-9DF4-2D557394D2DF}"/>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6" name="Freeform 71">
                  <a:extLst>
                    <a:ext uri="{FF2B5EF4-FFF2-40B4-BE49-F238E27FC236}">
                      <a16:creationId xmlns:a16="http://schemas.microsoft.com/office/drawing/2014/main" id="{E2E3840E-B749-4F33-9B8F-DAB926778159}"/>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7" name="Freeform 72">
                  <a:extLst>
                    <a:ext uri="{FF2B5EF4-FFF2-40B4-BE49-F238E27FC236}">
                      <a16:creationId xmlns:a16="http://schemas.microsoft.com/office/drawing/2014/main" id="{6D33B346-6B13-49B8-ADDA-31C2BC1A2388}"/>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8" name="Freeform 73">
                  <a:extLst>
                    <a:ext uri="{FF2B5EF4-FFF2-40B4-BE49-F238E27FC236}">
                      <a16:creationId xmlns:a16="http://schemas.microsoft.com/office/drawing/2014/main" id="{0FCB5350-3E26-4F8F-822B-C058391A60CB}"/>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9" name="Freeform 74">
                  <a:extLst>
                    <a:ext uri="{FF2B5EF4-FFF2-40B4-BE49-F238E27FC236}">
                      <a16:creationId xmlns:a16="http://schemas.microsoft.com/office/drawing/2014/main" id="{33B22136-E893-448D-A4F1-228546CD65F3}"/>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0" name="Freeform 75">
                  <a:extLst>
                    <a:ext uri="{FF2B5EF4-FFF2-40B4-BE49-F238E27FC236}">
                      <a16:creationId xmlns:a16="http://schemas.microsoft.com/office/drawing/2014/main" id="{D909AA22-AD8D-47E6-8FCF-64C26CB58D2B}"/>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1" name="Freeform 76">
                  <a:extLst>
                    <a:ext uri="{FF2B5EF4-FFF2-40B4-BE49-F238E27FC236}">
                      <a16:creationId xmlns:a16="http://schemas.microsoft.com/office/drawing/2014/main" id="{9C7E1E9C-3B65-4066-802F-6F955D7C7E6C}"/>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2" name="Freeform 77">
                  <a:extLst>
                    <a:ext uri="{FF2B5EF4-FFF2-40B4-BE49-F238E27FC236}">
                      <a16:creationId xmlns:a16="http://schemas.microsoft.com/office/drawing/2014/main" id="{1317837A-0F99-4001-B1AC-5419250C6DF8}"/>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3" name="Freeform 78">
                  <a:extLst>
                    <a:ext uri="{FF2B5EF4-FFF2-40B4-BE49-F238E27FC236}">
                      <a16:creationId xmlns:a16="http://schemas.microsoft.com/office/drawing/2014/main" id="{A418E24D-F8DE-44FC-8D94-91D3EB1DCFAD}"/>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4" name="Freeform 79">
                  <a:extLst>
                    <a:ext uri="{FF2B5EF4-FFF2-40B4-BE49-F238E27FC236}">
                      <a16:creationId xmlns:a16="http://schemas.microsoft.com/office/drawing/2014/main" id="{08CC5617-2940-4195-9B1A-7E16960335A8}"/>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5" name="Freeform 80">
                  <a:extLst>
                    <a:ext uri="{FF2B5EF4-FFF2-40B4-BE49-F238E27FC236}">
                      <a16:creationId xmlns:a16="http://schemas.microsoft.com/office/drawing/2014/main" id="{DBB2C5BA-07CF-4786-9AE7-3D303CDD6CB2}"/>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6" name="Freeform 81">
                  <a:extLst>
                    <a:ext uri="{FF2B5EF4-FFF2-40B4-BE49-F238E27FC236}">
                      <a16:creationId xmlns:a16="http://schemas.microsoft.com/office/drawing/2014/main" id="{6F1FB5D3-9525-4605-A64A-77CC4255E1D8}"/>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7" name="Freeform 82">
                  <a:extLst>
                    <a:ext uri="{FF2B5EF4-FFF2-40B4-BE49-F238E27FC236}">
                      <a16:creationId xmlns:a16="http://schemas.microsoft.com/office/drawing/2014/main" id="{025C32E8-9426-4A96-8BFB-A970BF38B61E}"/>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8" name="Freeform 83">
                  <a:extLst>
                    <a:ext uri="{FF2B5EF4-FFF2-40B4-BE49-F238E27FC236}">
                      <a16:creationId xmlns:a16="http://schemas.microsoft.com/office/drawing/2014/main" id="{10D58B64-B393-46DF-9CBC-27908868F37B}"/>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9" name="Freeform 84">
                  <a:extLst>
                    <a:ext uri="{FF2B5EF4-FFF2-40B4-BE49-F238E27FC236}">
                      <a16:creationId xmlns:a16="http://schemas.microsoft.com/office/drawing/2014/main" id="{69E6EE21-34C1-4A7B-857B-B6EF1B5D61E0}"/>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0" name="Freeform 85">
                  <a:extLst>
                    <a:ext uri="{FF2B5EF4-FFF2-40B4-BE49-F238E27FC236}">
                      <a16:creationId xmlns:a16="http://schemas.microsoft.com/office/drawing/2014/main" id="{E67F3BEB-A6BA-4A1A-B0C2-F537BD189CC8}"/>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1" name="Freeform 86">
                  <a:extLst>
                    <a:ext uri="{FF2B5EF4-FFF2-40B4-BE49-F238E27FC236}">
                      <a16:creationId xmlns:a16="http://schemas.microsoft.com/office/drawing/2014/main" id="{3CC4357A-9137-490E-A509-E2EFBFAF9069}"/>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2" name="Freeform 87">
                  <a:extLst>
                    <a:ext uri="{FF2B5EF4-FFF2-40B4-BE49-F238E27FC236}">
                      <a16:creationId xmlns:a16="http://schemas.microsoft.com/office/drawing/2014/main" id="{58A21A22-0D62-4E6B-9EE8-83BFF2A10556}"/>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3" name="Freeform 88">
                  <a:extLst>
                    <a:ext uri="{FF2B5EF4-FFF2-40B4-BE49-F238E27FC236}">
                      <a16:creationId xmlns:a16="http://schemas.microsoft.com/office/drawing/2014/main" id="{0F7E0899-EA21-44AF-AA29-A27137A5C749}"/>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4" name="Freeform 89">
                  <a:extLst>
                    <a:ext uri="{FF2B5EF4-FFF2-40B4-BE49-F238E27FC236}">
                      <a16:creationId xmlns:a16="http://schemas.microsoft.com/office/drawing/2014/main" id="{39842D9D-13CA-4F31-A223-2E64F48399C4}"/>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5" name="Freeform 90">
                  <a:extLst>
                    <a:ext uri="{FF2B5EF4-FFF2-40B4-BE49-F238E27FC236}">
                      <a16:creationId xmlns:a16="http://schemas.microsoft.com/office/drawing/2014/main" id="{38751A6F-21CA-4ADD-87BE-A54C6B2C3735}"/>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6" name="Freeform 91">
                  <a:extLst>
                    <a:ext uri="{FF2B5EF4-FFF2-40B4-BE49-F238E27FC236}">
                      <a16:creationId xmlns:a16="http://schemas.microsoft.com/office/drawing/2014/main" id="{904119BD-1E4B-4A66-B1C6-3816BB68300F}"/>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7" name="Freeform 92">
                  <a:extLst>
                    <a:ext uri="{FF2B5EF4-FFF2-40B4-BE49-F238E27FC236}">
                      <a16:creationId xmlns:a16="http://schemas.microsoft.com/office/drawing/2014/main" id="{DAB246D2-320B-477F-96F2-C12020B397FB}"/>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grpSp>
        <p:sp>
          <p:nvSpPr>
            <p:cNvPr id="28" name="文本框 49">
              <a:extLst>
                <a:ext uri="{FF2B5EF4-FFF2-40B4-BE49-F238E27FC236}">
                  <a16:creationId xmlns:a16="http://schemas.microsoft.com/office/drawing/2014/main" id="{E9CF78FE-9F32-4956-898B-87BC320820CB}"/>
                </a:ext>
              </a:extLst>
            </p:cNvPr>
            <p:cNvSpPr txBox="1">
              <a:spLocks noChangeArrowheads="1"/>
            </p:cNvSpPr>
            <p:nvPr/>
          </p:nvSpPr>
          <p:spPr bwMode="auto">
            <a:xfrm>
              <a:off x="2187524" y="2136122"/>
              <a:ext cx="2563249" cy="120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914217">
                <a:buNone/>
              </a:pPr>
              <a:r>
                <a:rPr lang="en-US" sz="2400" i="1">
                  <a:solidFill>
                    <a:srgbClr val="000000"/>
                  </a:solidFill>
                  <a:latin typeface="Times New Roman" panose="02020603050405020304" pitchFamily="18" charset="0"/>
                  <a:cs typeface="Times New Roman" panose="02020603050405020304" pitchFamily="18" charset="0"/>
                </a:rPr>
                <a:t>T</a:t>
              </a:r>
              <a:r>
                <a:rPr lang="vi-VN" sz="2400">
                  <a:solidFill>
                    <a:srgbClr val="000000"/>
                  </a:solidFill>
                  <a:latin typeface="Times New Roman" panose="02020603050405020304" pitchFamily="18" charset="0"/>
                  <a:cs typeface="Times New Roman" panose="02020603050405020304" pitchFamily="18" charset="0"/>
                </a:rPr>
                <a:t>ừ “trả thù” trong câu trên  là cách nói thể hiện sự đùa nghịch, vô tư của trẻ thơ.</a:t>
              </a:r>
              <a:endParaRPr lang="en-US" sz="2400">
                <a:solidFill>
                  <a:srgbClr val="000000"/>
                </a:solidFill>
                <a:latin typeface="Times New Roman" panose="02020603050405020304" pitchFamily="18" charset="0"/>
                <a:cs typeface="Times New Roman" panose="02020603050405020304" pitchFamily="18" charset="0"/>
              </a:endParaRPr>
            </a:p>
          </p:txBody>
        </p:sp>
      </p:grpSp>
      <p:grpSp>
        <p:nvGrpSpPr>
          <p:cNvPr id="118" name="组合 3">
            <a:extLst>
              <a:ext uri="{FF2B5EF4-FFF2-40B4-BE49-F238E27FC236}">
                <a16:creationId xmlns:a16="http://schemas.microsoft.com/office/drawing/2014/main" id="{5870B94D-5D36-4D10-8A3B-7BF49A7DBFA4}"/>
              </a:ext>
            </a:extLst>
          </p:cNvPr>
          <p:cNvGrpSpPr/>
          <p:nvPr/>
        </p:nvGrpSpPr>
        <p:grpSpPr>
          <a:xfrm>
            <a:off x="7279926" y="1386767"/>
            <a:ext cx="3975585" cy="2861621"/>
            <a:chOff x="7522624" y="1711467"/>
            <a:chExt cx="2698523" cy="1980244"/>
          </a:xfrm>
        </p:grpSpPr>
        <p:grpSp>
          <p:nvGrpSpPr>
            <p:cNvPr id="119" name="组合 225">
              <a:extLst>
                <a:ext uri="{FF2B5EF4-FFF2-40B4-BE49-F238E27FC236}">
                  <a16:creationId xmlns:a16="http://schemas.microsoft.com/office/drawing/2014/main" id="{3841CF2F-5722-4672-BAC7-2BDF3E9207CF}"/>
                </a:ext>
              </a:extLst>
            </p:cNvPr>
            <p:cNvGrpSpPr/>
            <p:nvPr/>
          </p:nvGrpSpPr>
          <p:grpSpPr>
            <a:xfrm flipH="1">
              <a:off x="7522624" y="1711467"/>
              <a:ext cx="2698523" cy="1980244"/>
              <a:chOff x="3246438" y="1068388"/>
              <a:chExt cx="5711825" cy="4678363"/>
            </a:xfrm>
            <a:solidFill>
              <a:schemeClr val="tx1"/>
            </a:solidFill>
          </p:grpSpPr>
          <p:sp>
            <p:nvSpPr>
              <p:cNvPr id="121" name="Freeform 5">
                <a:extLst>
                  <a:ext uri="{FF2B5EF4-FFF2-40B4-BE49-F238E27FC236}">
                    <a16:creationId xmlns:a16="http://schemas.microsoft.com/office/drawing/2014/main" id="{A425AEA3-FB98-4A22-81ED-49B1CD246527}"/>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2" name="Freeform 6">
                <a:extLst>
                  <a:ext uri="{FF2B5EF4-FFF2-40B4-BE49-F238E27FC236}">
                    <a16:creationId xmlns:a16="http://schemas.microsoft.com/office/drawing/2014/main" id="{8CE79A64-3ED4-4825-BBE6-617ABE6A10FF}"/>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3" name="Freeform 7">
                <a:extLst>
                  <a:ext uri="{FF2B5EF4-FFF2-40B4-BE49-F238E27FC236}">
                    <a16:creationId xmlns:a16="http://schemas.microsoft.com/office/drawing/2014/main" id="{2C7172BC-A7F5-4308-8D72-13DCBEBB2E2D}"/>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4" name="Freeform 8">
                <a:extLst>
                  <a:ext uri="{FF2B5EF4-FFF2-40B4-BE49-F238E27FC236}">
                    <a16:creationId xmlns:a16="http://schemas.microsoft.com/office/drawing/2014/main" id="{F034F6EF-1456-4A2E-AC0F-56A06297D50B}"/>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5" name="Freeform 9">
                <a:extLst>
                  <a:ext uri="{FF2B5EF4-FFF2-40B4-BE49-F238E27FC236}">
                    <a16:creationId xmlns:a16="http://schemas.microsoft.com/office/drawing/2014/main" id="{4A750B0B-CED0-4D12-8B70-C3C1BB56A8EC}"/>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6" name="Freeform 10">
                <a:extLst>
                  <a:ext uri="{FF2B5EF4-FFF2-40B4-BE49-F238E27FC236}">
                    <a16:creationId xmlns:a16="http://schemas.microsoft.com/office/drawing/2014/main" id="{D96CC480-C800-45CD-880F-75421D128FFC}"/>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7" name="Freeform 11">
                <a:extLst>
                  <a:ext uri="{FF2B5EF4-FFF2-40B4-BE49-F238E27FC236}">
                    <a16:creationId xmlns:a16="http://schemas.microsoft.com/office/drawing/2014/main" id="{4D32D243-A0F4-43C2-91A2-1C0069A28353}"/>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nvGrpSpPr>
              <p:cNvPr id="128" name="组合 233">
                <a:extLst>
                  <a:ext uri="{FF2B5EF4-FFF2-40B4-BE49-F238E27FC236}">
                    <a16:creationId xmlns:a16="http://schemas.microsoft.com/office/drawing/2014/main" id="{20F128F9-080E-4248-B04E-42F0242F46E7}"/>
                  </a:ext>
                </a:extLst>
              </p:cNvPr>
              <p:cNvGrpSpPr/>
              <p:nvPr/>
            </p:nvGrpSpPr>
            <p:grpSpPr>
              <a:xfrm>
                <a:off x="3517901" y="1225551"/>
                <a:ext cx="5260975" cy="4090987"/>
                <a:chOff x="3517901" y="1225551"/>
                <a:chExt cx="5260975" cy="4090987"/>
              </a:xfrm>
              <a:grpFill/>
            </p:grpSpPr>
            <p:sp>
              <p:nvSpPr>
                <p:cNvPr id="129" name="Freeform 12">
                  <a:extLst>
                    <a:ext uri="{FF2B5EF4-FFF2-40B4-BE49-F238E27FC236}">
                      <a16:creationId xmlns:a16="http://schemas.microsoft.com/office/drawing/2014/main" id="{E5D21414-9F55-41CE-8529-04C982F027BF}"/>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0" name="Freeform 13">
                  <a:extLst>
                    <a:ext uri="{FF2B5EF4-FFF2-40B4-BE49-F238E27FC236}">
                      <a16:creationId xmlns:a16="http://schemas.microsoft.com/office/drawing/2014/main" id="{CEC948D7-FBC4-4D52-8BD6-108E6F0F5D1C}"/>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1" name="Freeform 14">
                  <a:extLst>
                    <a:ext uri="{FF2B5EF4-FFF2-40B4-BE49-F238E27FC236}">
                      <a16:creationId xmlns:a16="http://schemas.microsoft.com/office/drawing/2014/main" id="{EEDDC0D4-4E58-44E4-BD59-4B8C43EB824E}"/>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2" name="Freeform 15">
                  <a:extLst>
                    <a:ext uri="{FF2B5EF4-FFF2-40B4-BE49-F238E27FC236}">
                      <a16:creationId xmlns:a16="http://schemas.microsoft.com/office/drawing/2014/main" id="{E12FB58C-05FF-4A42-9A6A-280B2C31BFF8}"/>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3" name="Freeform 16">
                  <a:extLst>
                    <a:ext uri="{FF2B5EF4-FFF2-40B4-BE49-F238E27FC236}">
                      <a16:creationId xmlns:a16="http://schemas.microsoft.com/office/drawing/2014/main" id="{F4354F25-5071-42D4-B5A0-1009E48B5AC8}"/>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4" name="Freeform 17">
                  <a:extLst>
                    <a:ext uri="{FF2B5EF4-FFF2-40B4-BE49-F238E27FC236}">
                      <a16:creationId xmlns:a16="http://schemas.microsoft.com/office/drawing/2014/main" id="{FE07DED5-D287-4B4A-9DE1-D728976BF992}"/>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5" name="Freeform 18">
                  <a:extLst>
                    <a:ext uri="{FF2B5EF4-FFF2-40B4-BE49-F238E27FC236}">
                      <a16:creationId xmlns:a16="http://schemas.microsoft.com/office/drawing/2014/main" id="{38B28F73-4840-40B1-B3A9-A8FA8C87619B}"/>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6" name="Freeform 19">
                  <a:extLst>
                    <a:ext uri="{FF2B5EF4-FFF2-40B4-BE49-F238E27FC236}">
                      <a16:creationId xmlns:a16="http://schemas.microsoft.com/office/drawing/2014/main" id="{27B45940-925C-4C05-8146-72D2F8469911}"/>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7" name="Freeform 20">
                  <a:extLst>
                    <a:ext uri="{FF2B5EF4-FFF2-40B4-BE49-F238E27FC236}">
                      <a16:creationId xmlns:a16="http://schemas.microsoft.com/office/drawing/2014/main" id="{5429CC19-05FA-4162-B1AA-81F2CDA66390}"/>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8" name="Freeform 21">
                  <a:extLst>
                    <a:ext uri="{FF2B5EF4-FFF2-40B4-BE49-F238E27FC236}">
                      <a16:creationId xmlns:a16="http://schemas.microsoft.com/office/drawing/2014/main" id="{173BC9EE-B7DF-4981-A980-D277EB0F9390}"/>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9" name="Freeform 22">
                  <a:extLst>
                    <a:ext uri="{FF2B5EF4-FFF2-40B4-BE49-F238E27FC236}">
                      <a16:creationId xmlns:a16="http://schemas.microsoft.com/office/drawing/2014/main" id="{50A2A64B-8201-461F-9A81-A4787E919E2E}"/>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0" name="Freeform 23">
                  <a:extLst>
                    <a:ext uri="{FF2B5EF4-FFF2-40B4-BE49-F238E27FC236}">
                      <a16:creationId xmlns:a16="http://schemas.microsoft.com/office/drawing/2014/main" id="{FDD5F413-3194-4BBA-B24C-FB7D19CCECB4}"/>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1" name="Freeform 24">
                  <a:extLst>
                    <a:ext uri="{FF2B5EF4-FFF2-40B4-BE49-F238E27FC236}">
                      <a16:creationId xmlns:a16="http://schemas.microsoft.com/office/drawing/2014/main" id="{CDB15970-4968-4B4A-8DD8-0CE2F92694D8}"/>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2" name="Freeform 25">
                  <a:extLst>
                    <a:ext uri="{FF2B5EF4-FFF2-40B4-BE49-F238E27FC236}">
                      <a16:creationId xmlns:a16="http://schemas.microsoft.com/office/drawing/2014/main" id="{9A30AE4C-E337-4D76-911A-97902F504ED9}"/>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3" name="Freeform 26">
                  <a:extLst>
                    <a:ext uri="{FF2B5EF4-FFF2-40B4-BE49-F238E27FC236}">
                      <a16:creationId xmlns:a16="http://schemas.microsoft.com/office/drawing/2014/main" id="{8AA0208A-D690-46F9-A2C9-F8AEB7A3002B}"/>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4" name="Freeform 27">
                  <a:extLst>
                    <a:ext uri="{FF2B5EF4-FFF2-40B4-BE49-F238E27FC236}">
                      <a16:creationId xmlns:a16="http://schemas.microsoft.com/office/drawing/2014/main" id="{9CC769EB-DE12-4BD7-A55F-B3E8FE6825AE}"/>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5" name="Freeform 28">
                  <a:extLst>
                    <a:ext uri="{FF2B5EF4-FFF2-40B4-BE49-F238E27FC236}">
                      <a16:creationId xmlns:a16="http://schemas.microsoft.com/office/drawing/2014/main" id="{5EB7354D-9EB0-4642-A732-6A9A5CAA61BD}"/>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6" name="Freeform 29">
                  <a:extLst>
                    <a:ext uri="{FF2B5EF4-FFF2-40B4-BE49-F238E27FC236}">
                      <a16:creationId xmlns:a16="http://schemas.microsoft.com/office/drawing/2014/main" id="{C8EC35EF-FA74-4B6A-B8C6-77EB7C35B41F}"/>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7" name="Freeform 30">
                  <a:extLst>
                    <a:ext uri="{FF2B5EF4-FFF2-40B4-BE49-F238E27FC236}">
                      <a16:creationId xmlns:a16="http://schemas.microsoft.com/office/drawing/2014/main" id="{78FD2136-E352-47DF-B541-9540B11A32D1}"/>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8" name="Freeform 31">
                  <a:extLst>
                    <a:ext uri="{FF2B5EF4-FFF2-40B4-BE49-F238E27FC236}">
                      <a16:creationId xmlns:a16="http://schemas.microsoft.com/office/drawing/2014/main" id="{D56DE6B9-1EBE-44BB-AD25-9C816439FB1E}"/>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9" name="Freeform 32">
                  <a:extLst>
                    <a:ext uri="{FF2B5EF4-FFF2-40B4-BE49-F238E27FC236}">
                      <a16:creationId xmlns:a16="http://schemas.microsoft.com/office/drawing/2014/main" id="{090707BB-9C57-4659-8409-4701EFD44170}"/>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0" name="Freeform 33">
                  <a:extLst>
                    <a:ext uri="{FF2B5EF4-FFF2-40B4-BE49-F238E27FC236}">
                      <a16:creationId xmlns:a16="http://schemas.microsoft.com/office/drawing/2014/main" id="{8162A9B9-4042-420D-AC4B-4C29DD0519D0}"/>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1" name="Freeform 34">
                  <a:extLst>
                    <a:ext uri="{FF2B5EF4-FFF2-40B4-BE49-F238E27FC236}">
                      <a16:creationId xmlns:a16="http://schemas.microsoft.com/office/drawing/2014/main" id="{E8179D54-9264-483E-8EE1-CF809266AE59}"/>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2" name="Freeform 35">
                  <a:extLst>
                    <a:ext uri="{FF2B5EF4-FFF2-40B4-BE49-F238E27FC236}">
                      <a16:creationId xmlns:a16="http://schemas.microsoft.com/office/drawing/2014/main" id="{1A4E1915-CBF2-4C67-8C2B-B4A55F031B21}"/>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3" name="Freeform 36">
                  <a:extLst>
                    <a:ext uri="{FF2B5EF4-FFF2-40B4-BE49-F238E27FC236}">
                      <a16:creationId xmlns:a16="http://schemas.microsoft.com/office/drawing/2014/main" id="{8C057786-4203-4F34-B5C0-60FC6D751783}"/>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4" name="Freeform 37">
                  <a:extLst>
                    <a:ext uri="{FF2B5EF4-FFF2-40B4-BE49-F238E27FC236}">
                      <a16:creationId xmlns:a16="http://schemas.microsoft.com/office/drawing/2014/main" id="{9CC7FA0E-CDA2-4EEF-8C8F-248340DD195B}"/>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5" name="Freeform 38">
                  <a:extLst>
                    <a:ext uri="{FF2B5EF4-FFF2-40B4-BE49-F238E27FC236}">
                      <a16:creationId xmlns:a16="http://schemas.microsoft.com/office/drawing/2014/main" id="{26495CAD-6C83-40CD-AA5D-22C17E0E292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6" name="Freeform 39">
                  <a:extLst>
                    <a:ext uri="{FF2B5EF4-FFF2-40B4-BE49-F238E27FC236}">
                      <a16:creationId xmlns:a16="http://schemas.microsoft.com/office/drawing/2014/main" id="{C217ECB1-CEEA-4634-A3A8-911CB0D9453B}"/>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7" name="Freeform 40">
                  <a:extLst>
                    <a:ext uri="{FF2B5EF4-FFF2-40B4-BE49-F238E27FC236}">
                      <a16:creationId xmlns:a16="http://schemas.microsoft.com/office/drawing/2014/main" id="{B231DDD2-0654-4EDC-8016-EFD65970B54B}"/>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8" name="Freeform 41">
                  <a:extLst>
                    <a:ext uri="{FF2B5EF4-FFF2-40B4-BE49-F238E27FC236}">
                      <a16:creationId xmlns:a16="http://schemas.microsoft.com/office/drawing/2014/main" id="{DFB11617-362A-46EE-8201-446A84490D0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9" name="Freeform 42">
                  <a:extLst>
                    <a:ext uri="{FF2B5EF4-FFF2-40B4-BE49-F238E27FC236}">
                      <a16:creationId xmlns:a16="http://schemas.microsoft.com/office/drawing/2014/main" id="{8B340E1D-FDF5-4389-BBEB-D4FDF9392693}"/>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0" name="Freeform 43">
                  <a:extLst>
                    <a:ext uri="{FF2B5EF4-FFF2-40B4-BE49-F238E27FC236}">
                      <a16:creationId xmlns:a16="http://schemas.microsoft.com/office/drawing/2014/main" id="{C897FFDB-D02B-48B0-AAC8-6D4D70890405}"/>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1" name="Freeform 44">
                  <a:extLst>
                    <a:ext uri="{FF2B5EF4-FFF2-40B4-BE49-F238E27FC236}">
                      <a16:creationId xmlns:a16="http://schemas.microsoft.com/office/drawing/2014/main" id="{9A04636C-72E4-4E97-96D6-6C20665752B2}"/>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2" name="Freeform 45">
                  <a:extLst>
                    <a:ext uri="{FF2B5EF4-FFF2-40B4-BE49-F238E27FC236}">
                      <a16:creationId xmlns:a16="http://schemas.microsoft.com/office/drawing/2014/main" id="{3956BB4C-92F2-4A58-8B6D-F410BAFD2954}"/>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3" name="Freeform 46">
                  <a:extLst>
                    <a:ext uri="{FF2B5EF4-FFF2-40B4-BE49-F238E27FC236}">
                      <a16:creationId xmlns:a16="http://schemas.microsoft.com/office/drawing/2014/main" id="{462B4C83-9E20-4711-9836-D30D610C8AA7}"/>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4" name="Freeform 47">
                  <a:extLst>
                    <a:ext uri="{FF2B5EF4-FFF2-40B4-BE49-F238E27FC236}">
                      <a16:creationId xmlns:a16="http://schemas.microsoft.com/office/drawing/2014/main" id="{E4F365AD-12A5-4AEE-8EFB-FC803BBF8C19}"/>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5" name="Freeform 48">
                  <a:extLst>
                    <a:ext uri="{FF2B5EF4-FFF2-40B4-BE49-F238E27FC236}">
                      <a16:creationId xmlns:a16="http://schemas.microsoft.com/office/drawing/2014/main" id="{DA92CD9D-36E2-4AA7-96F6-FA1886FC60C1}"/>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6" name="Freeform 49">
                  <a:extLst>
                    <a:ext uri="{FF2B5EF4-FFF2-40B4-BE49-F238E27FC236}">
                      <a16:creationId xmlns:a16="http://schemas.microsoft.com/office/drawing/2014/main" id="{9293471B-B06F-46CA-AE2C-DFE6C8DD697F}"/>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7" name="Freeform 50">
                  <a:extLst>
                    <a:ext uri="{FF2B5EF4-FFF2-40B4-BE49-F238E27FC236}">
                      <a16:creationId xmlns:a16="http://schemas.microsoft.com/office/drawing/2014/main" id="{806DA8AD-8F39-4B47-A515-4868850D1F2F}"/>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8" name="Freeform 51">
                  <a:extLst>
                    <a:ext uri="{FF2B5EF4-FFF2-40B4-BE49-F238E27FC236}">
                      <a16:creationId xmlns:a16="http://schemas.microsoft.com/office/drawing/2014/main" id="{489F3904-F911-488F-839F-3ECAA16125EC}"/>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9" name="Freeform 52">
                  <a:extLst>
                    <a:ext uri="{FF2B5EF4-FFF2-40B4-BE49-F238E27FC236}">
                      <a16:creationId xmlns:a16="http://schemas.microsoft.com/office/drawing/2014/main" id="{ACB8247B-0234-473D-A613-E59F623EAE87}"/>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0" name="Freeform 53">
                  <a:extLst>
                    <a:ext uri="{FF2B5EF4-FFF2-40B4-BE49-F238E27FC236}">
                      <a16:creationId xmlns:a16="http://schemas.microsoft.com/office/drawing/2014/main" id="{A654B7E0-D445-4F90-A3C8-0933EF9C729A}"/>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1" name="Freeform 54">
                  <a:extLst>
                    <a:ext uri="{FF2B5EF4-FFF2-40B4-BE49-F238E27FC236}">
                      <a16:creationId xmlns:a16="http://schemas.microsoft.com/office/drawing/2014/main" id="{93340EBB-33DC-4E20-AF93-4235C00AA712}"/>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2" name="Freeform 55">
                  <a:extLst>
                    <a:ext uri="{FF2B5EF4-FFF2-40B4-BE49-F238E27FC236}">
                      <a16:creationId xmlns:a16="http://schemas.microsoft.com/office/drawing/2014/main" id="{065FFAC6-B7DC-48C2-B589-44C69D12A99B}"/>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3" name="Freeform 56">
                  <a:extLst>
                    <a:ext uri="{FF2B5EF4-FFF2-40B4-BE49-F238E27FC236}">
                      <a16:creationId xmlns:a16="http://schemas.microsoft.com/office/drawing/2014/main" id="{5AAF0A37-B864-4B05-94F0-5B23EC81DC78}"/>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4" name="Freeform 57">
                  <a:extLst>
                    <a:ext uri="{FF2B5EF4-FFF2-40B4-BE49-F238E27FC236}">
                      <a16:creationId xmlns:a16="http://schemas.microsoft.com/office/drawing/2014/main" id="{AEDD4440-F31D-4A2E-B2C3-52695AA41335}"/>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5" name="Freeform 58">
                  <a:extLst>
                    <a:ext uri="{FF2B5EF4-FFF2-40B4-BE49-F238E27FC236}">
                      <a16:creationId xmlns:a16="http://schemas.microsoft.com/office/drawing/2014/main" id="{4005BC86-0E79-42FD-9863-0F2DA91B85C1}"/>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6" name="Freeform 59">
                  <a:extLst>
                    <a:ext uri="{FF2B5EF4-FFF2-40B4-BE49-F238E27FC236}">
                      <a16:creationId xmlns:a16="http://schemas.microsoft.com/office/drawing/2014/main" id="{9EC8486C-BDF4-4A94-A468-42389EF1D38D}"/>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7" name="Freeform 60">
                  <a:extLst>
                    <a:ext uri="{FF2B5EF4-FFF2-40B4-BE49-F238E27FC236}">
                      <a16:creationId xmlns:a16="http://schemas.microsoft.com/office/drawing/2014/main" id="{90AC8B8B-F209-42B5-A5A1-BAC176774911}"/>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8" name="Freeform 61">
                  <a:extLst>
                    <a:ext uri="{FF2B5EF4-FFF2-40B4-BE49-F238E27FC236}">
                      <a16:creationId xmlns:a16="http://schemas.microsoft.com/office/drawing/2014/main" id="{AFEE6515-CA08-4DD3-AA24-F240B14CB7F5}"/>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9" name="Freeform 62">
                  <a:extLst>
                    <a:ext uri="{FF2B5EF4-FFF2-40B4-BE49-F238E27FC236}">
                      <a16:creationId xmlns:a16="http://schemas.microsoft.com/office/drawing/2014/main" id="{84E465AD-49F2-417A-8CB9-868EABC56D64}"/>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0" name="Freeform 63">
                  <a:extLst>
                    <a:ext uri="{FF2B5EF4-FFF2-40B4-BE49-F238E27FC236}">
                      <a16:creationId xmlns:a16="http://schemas.microsoft.com/office/drawing/2014/main" id="{ED711285-517A-47E2-986B-D34CF26DE534}"/>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1" name="Freeform 64">
                  <a:extLst>
                    <a:ext uri="{FF2B5EF4-FFF2-40B4-BE49-F238E27FC236}">
                      <a16:creationId xmlns:a16="http://schemas.microsoft.com/office/drawing/2014/main" id="{7AA94D49-2F82-4A89-AFE4-82FA88AB2F4A}"/>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2" name="Freeform 65">
                  <a:extLst>
                    <a:ext uri="{FF2B5EF4-FFF2-40B4-BE49-F238E27FC236}">
                      <a16:creationId xmlns:a16="http://schemas.microsoft.com/office/drawing/2014/main" id="{72CC4A7F-C091-4AC8-86F4-82B775A06331}"/>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3" name="Freeform 66">
                  <a:extLst>
                    <a:ext uri="{FF2B5EF4-FFF2-40B4-BE49-F238E27FC236}">
                      <a16:creationId xmlns:a16="http://schemas.microsoft.com/office/drawing/2014/main" id="{27C4EB60-AD50-43EE-8E92-7A9FA69A7219}"/>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4" name="Freeform 67">
                  <a:extLst>
                    <a:ext uri="{FF2B5EF4-FFF2-40B4-BE49-F238E27FC236}">
                      <a16:creationId xmlns:a16="http://schemas.microsoft.com/office/drawing/2014/main" id="{F6212A2B-821D-4FA9-B2BB-2B287B2C49AC}"/>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5" name="Freeform 68">
                  <a:extLst>
                    <a:ext uri="{FF2B5EF4-FFF2-40B4-BE49-F238E27FC236}">
                      <a16:creationId xmlns:a16="http://schemas.microsoft.com/office/drawing/2014/main" id="{8E4B7047-7A76-49A0-88D4-2CAF7D8C5F20}"/>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6" name="Freeform 69">
                  <a:extLst>
                    <a:ext uri="{FF2B5EF4-FFF2-40B4-BE49-F238E27FC236}">
                      <a16:creationId xmlns:a16="http://schemas.microsoft.com/office/drawing/2014/main" id="{4131A23A-7932-4BF7-92F4-62B6C107CE6B}"/>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7" name="Freeform 70">
                  <a:extLst>
                    <a:ext uri="{FF2B5EF4-FFF2-40B4-BE49-F238E27FC236}">
                      <a16:creationId xmlns:a16="http://schemas.microsoft.com/office/drawing/2014/main" id="{E12494F1-3375-44DD-9C29-BED241921D70}"/>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8" name="Freeform 71">
                  <a:extLst>
                    <a:ext uri="{FF2B5EF4-FFF2-40B4-BE49-F238E27FC236}">
                      <a16:creationId xmlns:a16="http://schemas.microsoft.com/office/drawing/2014/main" id="{9FB39C3D-7886-4FD6-BE4C-27EA2F2F1DF6}"/>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9" name="Freeform 72">
                  <a:extLst>
                    <a:ext uri="{FF2B5EF4-FFF2-40B4-BE49-F238E27FC236}">
                      <a16:creationId xmlns:a16="http://schemas.microsoft.com/office/drawing/2014/main" id="{86E6E586-F42D-4C73-9CBB-03658097A253}"/>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0" name="Freeform 73">
                  <a:extLst>
                    <a:ext uri="{FF2B5EF4-FFF2-40B4-BE49-F238E27FC236}">
                      <a16:creationId xmlns:a16="http://schemas.microsoft.com/office/drawing/2014/main" id="{13EE3B66-F362-4E25-83C8-23A75108B67D}"/>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1" name="Freeform 74">
                  <a:extLst>
                    <a:ext uri="{FF2B5EF4-FFF2-40B4-BE49-F238E27FC236}">
                      <a16:creationId xmlns:a16="http://schemas.microsoft.com/office/drawing/2014/main" id="{1E184FE9-8C89-4A93-A931-D3F8A4606EDC}"/>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2" name="Freeform 75">
                  <a:extLst>
                    <a:ext uri="{FF2B5EF4-FFF2-40B4-BE49-F238E27FC236}">
                      <a16:creationId xmlns:a16="http://schemas.microsoft.com/office/drawing/2014/main" id="{664C3A9A-0B8C-4279-BB23-E7D101B9F7A9}"/>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3" name="Freeform 76">
                  <a:extLst>
                    <a:ext uri="{FF2B5EF4-FFF2-40B4-BE49-F238E27FC236}">
                      <a16:creationId xmlns:a16="http://schemas.microsoft.com/office/drawing/2014/main" id="{5C93BD2C-1919-4CF2-8338-2F0420DA1C94}"/>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4" name="Freeform 77">
                  <a:extLst>
                    <a:ext uri="{FF2B5EF4-FFF2-40B4-BE49-F238E27FC236}">
                      <a16:creationId xmlns:a16="http://schemas.microsoft.com/office/drawing/2014/main" id="{AB8C4CBD-77BC-49CA-9D6B-E6DAD86D4682}"/>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5" name="Freeform 78">
                  <a:extLst>
                    <a:ext uri="{FF2B5EF4-FFF2-40B4-BE49-F238E27FC236}">
                      <a16:creationId xmlns:a16="http://schemas.microsoft.com/office/drawing/2014/main" id="{27AE42BD-98AB-4D24-AA35-A0FEFC838E48}"/>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6" name="Freeform 79">
                  <a:extLst>
                    <a:ext uri="{FF2B5EF4-FFF2-40B4-BE49-F238E27FC236}">
                      <a16:creationId xmlns:a16="http://schemas.microsoft.com/office/drawing/2014/main" id="{A7490DF0-A5B7-4166-BFE3-3F6ED26F3AB6}"/>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7" name="Freeform 80">
                  <a:extLst>
                    <a:ext uri="{FF2B5EF4-FFF2-40B4-BE49-F238E27FC236}">
                      <a16:creationId xmlns:a16="http://schemas.microsoft.com/office/drawing/2014/main" id="{5C300F4C-174A-4685-8081-21E1C649B77F}"/>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8" name="Freeform 81">
                  <a:extLst>
                    <a:ext uri="{FF2B5EF4-FFF2-40B4-BE49-F238E27FC236}">
                      <a16:creationId xmlns:a16="http://schemas.microsoft.com/office/drawing/2014/main" id="{05CD3B65-6329-4BE7-B20B-951BCB397DBA}"/>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9" name="Freeform 82">
                  <a:extLst>
                    <a:ext uri="{FF2B5EF4-FFF2-40B4-BE49-F238E27FC236}">
                      <a16:creationId xmlns:a16="http://schemas.microsoft.com/office/drawing/2014/main" id="{A52979EE-C015-4C6C-9BD7-46B36F6C8F5B}"/>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0" name="Freeform 83">
                  <a:extLst>
                    <a:ext uri="{FF2B5EF4-FFF2-40B4-BE49-F238E27FC236}">
                      <a16:creationId xmlns:a16="http://schemas.microsoft.com/office/drawing/2014/main" id="{D6DEC8AC-9991-4FB4-977B-0BFAC9AAFE2A}"/>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1" name="Freeform 84">
                  <a:extLst>
                    <a:ext uri="{FF2B5EF4-FFF2-40B4-BE49-F238E27FC236}">
                      <a16:creationId xmlns:a16="http://schemas.microsoft.com/office/drawing/2014/main" id="{17FB778A-4C98-479C-9EFC-8F2F1838167E}"/>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2" name="Freeform 85">
                  <a:extLst>
                    <a:ext uri="{FF2B5EF4-FFF2-40B4-BE49-F238E27FC236}">
                      <a16:creationId xmlns:a16="http://schemas.microsoft.com/office/drawing/2014/main" id="{330BEC31-0476-4E12-8F8F-423277A4209B}"/>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3" name="Freeform 86">
                  <a:extLst>
                    <a:ext uri="{FF2B5EF4-FFF2-40B4-BE49-F238E27FC236}">
                      <a16:creationId xmlns:a16="http://schemas.microsoft.com/office/drawing/2014/main" id="{01E38696-6DA7-40A1-9DB6-9851FC7A3A08}"/>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4" name="Freeform 87">
                  <a:extLst>
                    <a:ext uri="{FF2B5EF4-FFF2-40B4-BE49-F238E27FC236}">
                      <a16:creationId xmlns:a16="http://schemas.microsoft.com/office/drawing/2014/main" id="{66D1D82B-BECF-40A7-BC56-4A01241E84F5}"/>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5" name="Freeform 88">
                  <a:extLst>
                    <a:ext uri="{FF2B5EF4-FFF2-40B4-BE49-F238E27FC236}">
                      <a16:creationId xmlns:a16="http://schemas.microsoft.com/office/drawing/2014/main" id="{694364E0-FEF2-4CFA-B4BA-011B93FED90E}"/>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6" name="Freeform 89">
                  <a:extLst>
                    <a:ext uri="{FF2B5EF4-FFF2-40B4-BE49-F238E27FC236}">
                      <a16:creationId xmlns:a16="http://schemas.microsoft.com/office/drawing/2014/main" id="{2E085FC5-EEB3-4289-ADA4-7EC6BA502A90}"/>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7" name="Freeform 90">
                  <a:extLst>
                    <a:ext uri="{FF2B5EF4-FFF2-40B4-BE49-F238E27FC236}">
                      <a16:creationId xmlns:a16="http://schemas.microsoft.com/office/drawing/2014/main" id="{D08301CA-E976-418C-AB19-01D36A2E1D97}"/>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8" name="Freeform 91">
                  <a:extLst>
                    <a:ext uri="{FF2B5EF4-FFF2-40B4-BE49-F238E27FC236}">
                      <a16:creationId xmlns:a16="http://schemas.microsoft.com/office/drawing/2014/main" id="{7AD4FC00-59D8-4210-856B-1C07267B1F66}"/>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9" name="Freeform 92">
                  <a:extLst>
                    <a:ext uri="{FF2B5EF4-FFF2-40B4-BE49-F238E27FC236}">
                      <a16:creationId xmlns:a16="http://schemas.microsoft.com/office/drawing/2014/main" id="{A67D8390-7EFA-4392-9B1E-95EE4957D749}"/>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grpSp>
        <p:sp>
          <p:nvSpPr>
            <p:cNvPr id="120" name="文本框 49">
              <a:extLst>
                <a:ext uri="{FF2B5EF4-FFF2-40B4-BE49-F238E27FC236}">
                  <a16:creationId xmlns:a16="http://schemas.microsoft.com/office/drawing/2014/main" id="{FF155A2C-BDA6-462B-ABBC-AE448B3691CE}"/>
                </a:ext>
              </a:extLst>
            </p:cNvPr>
            <p:cNvSpPr txBox="1">
              <a:spLocks noChangeArrowheads="1"/>
            </p:cNvSpPr>
            <p:nvPr/>
          </p:nvSpPr>
          <p:spPr bwMode="auto">
            <a:xfrm>
              <a:off x="7887017" y="2190569"/>
              <a:ext cx="2046128" cy="9837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914217">
                <a:buNone/>
              </a:pPr>
              <a:r>
                <a:rPr lang="vi-VN" sz="2400">
                  <a:solidFill>
                    <a:srgbClr val="000000"/>
                  </a:solidFill>
                  <a:latin typeface="Times New Roman" panose="02020603050405020304" pitchFamily="18" charset="0"/>
                </a:rPr>
                <a:t>Dấu ngoặc kép để đánh dấu cách hiểu một từ ngữ không theo nghĩa thông thườn</a:t>
              </a:r>
              <a:r>
                <a:rPr lang="en-US" sz="2400">
                  <a:solidFill>
                    <a:srgbClr val="000000"/>
                  </a:solidFill>
                  <a:latin typeface="Calibri"/>
                </a:rPr>
                <a:t>g.</a:t>
              </a:r>
            </a:p>
          </p:txBody>
        </p:sp>
      </p:grpSp>
      <p:grpSp>
        <p:nvGrpSpPr>
          <p:cNvPr id="394" name="组合 452">
            <a:extLst>
              <a:ext uri="{FF2B5EF4-FFF2-40B4-BE49-F238E27FC236}">
                <a16:creationId xmlns:a16="http://schemas.microsoft.com/office/drawing/2014/main" id="{1CC5315A-8666-4C7A-9C69-0A07748C31D1}"/>
              </a:ext>
            </a:extLst>
          </p:cNvPr>
          <p:cNvGrpSpPr/>
          <p:nvPr/>
        </p:nvGrpSpPr>
        <p:grpSpPr>
          <a:xfrm>
            <a:off x="4473460" y="2539340"/>
            <a:ext cx="3005355" cy="3217518"/>
            <a:chOff x="4427538" y="954088"/>
            <a:chExt cx="3333750" cy="3729038"/>
          </a:xfrm>
        </p:grpSpPr>
        <p:sp>
          <p:nvSpPr>
            <p:cNvPr id="395" name="Freeform 5">
              <a:extLst>
                <a:ext uri="{FF2B5EF4-FFF2-40B4-BE49-F238E27FC236}">
                  <a16:creationId xmlns:a16="http://schemas.microsoft.com/office/drawing/2014/main" id="{E79A76EF-2CD8-4188-91BF-4FF2970D5C54}"/>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dirty="0">
                <a:solidFill>
                  <a:prstClr val="black"/>
                </a:solidFill>
                <a:latin typeface="Calibri"/>
                <a:ea typeface="宋体" panose="02010600030101010101" pitchFamily="2" charset="-122"/>
              </a:endParaRPr>
            </a:p>
          </p:txBody>
        </p:sp>
        <p:sp>
          <p:nvSpPr>
            <p:cNvPr id="396" name="Freeform 6">
              <a:extLst>
                <a:ext uri="{FF2B5EF4-FFF2-40B4-BE49-F238E27FC236}">
                  <a16:creationId xmlns:a16="http://schemas.microsoft.com/office/drawing/2014/main" id="{F0B1D970-C775-4683-80A1-E120537D6879}"/>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397" name="Freeform 7">
              <a:extLst>
                <a:ext uri="{FF2B5EF4-FFF2-40B4-BE49-F238E27FC236}">
                  <a16:creationId xmlns:a16="http://schemas.microsoft.com/office/drawing/2014/main" id="{89D0A322-08DC-4EA1-8B58-2B5D238C9232}"/>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398" name="Freeform 8">
              <a:extLst>
                <a:ext uri="{FF2B5EF4-FFF2-40B4-BE49-F238E27FC236}">
                  <a16:creationId xmlns:a16="http://schemas.microsoft.com/office/drawing/2014/main" id="{4F626CD4-A78C-4E5E-BE38-CC27BE1D7C9A}"/>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399" name="Freeform 9">
              <a:extLst>
                <a:ext uri="{FF2B5EF4-FFF2-40B4-BE49-F238E27FC236}">
                  <a16:creationId xmlns:a16="http://schemas.microsoft.com/office/drawing/2014/main" id="{CA857226-FC1A-48A3-9161-051FCC1DCC14}"/>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0" name="Freeform 10">
              <a:extLst>
                <a:ext uri="{FF2B5EF4-FFF2-40B4-BE49-F238E27FC236}">
                  <a16:creationId xmlns:a16="http://schemas.microsoft.com/office/drawing/2014/main" id="{C8F89B50-1B88-45F2-B1AD-366CC34D1379}"/>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1" name="Freeform 11">
              <a:extLst>
                <a:ext uri="{FF2B5EF4-FFF2-40B4-BE49-F238E27FC236}">
                  <a16:creationId xmlns:a16="http://schemas.microsoft.com/office/drawing/2014/main" id="{A4B426C5-DE0B-43F9-AD47-C3F58716B471}"/>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2" name="Freeform 12">
              <a:extLst>
                <a:ext uri="{FF2B5EF4-FFF2-40B4-BE49-F238E27FC236}">
                  <a16:creationId xmlns:a16="http://schemas.microsoft.com/office/drawing/2014/main" id="{2257FCC4-602F-428F-989F-0A6FF3E19E43}"/>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3" name="Freeform 13">
              <a:extLst>
                <a:ext uri="{FF2B5EF4-FFF2-40B4-BE49-F238E27FC236}">
                  <a16:creationId xmlns:a16="http://schemas.microsoft.com/office/drawing/2014/main" id="{B6528C68-3C3E-49C0-915F-7BB689F25B82}"/>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4" name="Freeform 14">
              <a:extLst>
                <a:ext uri="{FF2B5EF4-FFF2-40B4-BE49-F238E27FC236}">
                  <a16:creationId xmlns:a16="http://schemas.microsoft.com/office/drawing/2014/main" id="{5B342AE4-E0E2-4B38-B583-61542F6AD0AE}"/>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5" name="Freeform 15">
              <a:extLst>
                <a:ext uri="{FF2B5EF4-FFF2-40B4-BE49-F238E27FC236}">
                  <a16:creationId xmlns:a16="http://schemas.microsoft.com/office/drawing/2014/main" id="{46035631-53A1-4AFE-B6A2-D015DFFCA331}"/>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6" name="Freeform 16">
              <a:extLst>
                <a:ext uri="{FF2B5EF4-FFF2-40B4-BE49-F238E27FC236}">
                  <a16:creationId xmlns:a16="http://schemas.microsoft.com/office/drawing/2014/main" id="{796F8C6B-2A9D-4033-90F2-EE1C5DDC45C4}"/>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7" name="Freeform 17">
              <a:extLst>
                <a:ext uri="{FF2B5EF4-FFF2-40B4-BE49-F238E27FC236}">
                  <a16:creationId xmlns:a16="http://schemas.microsoft.com/office/drawing/2014/main" id="{848209AA-1776-40D3-AD06-46CF81312757}"/>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8" name="Freeform 18">
              <a:extLst>
                <a:ext uri="{FF2B5EF4-FFF2-40B4-BE49-F238E27FC236}">
                  <a16:creationId xmlns:a16="http://schemas.microsoft.com/office/drawing/2014/main" id="{41656028-BDE1-442A-ABC9-66A0A874DE0B}"/>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9" name="Freeform 19">
              <a:extLst>
                <a:ext uri="{FF2B5EF4-FFF2-40B4-BE49-F238E27FC236}">
                  <a16:creationId xmlns:a16="http://schemas.microsoft.com/office/drawing/2014/main" id="{85DDCF2F-4AC0-4DFC-9A00-A957E55C9576}"/>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0" name="Freeform 20">
              <a:extLst>
                <a:ext uri="{FF2B5EF4-FFF2-40B4-BE49-F238E27FC236}">
                  <a16:creationId xmlns:a16="http://schemas.microsoft.com/office/drawing/2014/main" id="{4E75387D-DAE6-4088-BD57-1E7C6DCD3DA4}"/>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1" name="Freeform 21">
              <a:extLst>
                <a:ext uri="{FF2B5EF4-FFF2-40B4-BE49-F238E27FC236}">
                  <a16:creationId xmlns:a16="http://schemas.microsoft.com/office/drawing/2014/main" id="{ABD5A0EF-58D0-4EF6-83C5-6E2A041A5D50}"/>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2" name="Freeform 22">
              <a:extLst>
                <a:ext uri="{FF2B5EF4-FFF2-40B4-BE49-F238E27FC236}">
                  <a16:creationId xmlns:a16="http://schemas.microsoft.com/office/drawing/2014/main" id="{56AEE24B-3C4E-48C3-A9FB-5545117D7E72}"/>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3" name="Freeform 23">
              <a:extLst>
                <a:ext uri="{FF2B5EF4-FFF2-40B4-BE49-F238E27FC236}">
                  <a16:creationId xmlns:a16="http://schemas.microsoft.com/office/drawing/2014/main" id="{156E13D7-2C18-4CAB-B5BD-79C3A1DE1123}"/>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4" name="Freeform 24">
              <a:extLst>
                <a:ext uri="{FF2B5EF4-FFF2-40B4-BE49-F238E27FC236}">
                  <a16:creationId xmlns:a16="http://schemas.microsoft.com/office/drawing/2014/main" id="{0922EF87-4A02-4F61-99D1-553DC7CFCDEE}"/>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5" name="Freeform 25">
              <a:extLst>
                <a:ext uri="{FF2B5EF4-FFF2-40B4-BE49-F238E27FC236}">
                  <a16:creationId xmlns:a16="http://schemas.microsoft.com/office/drawing/2014/main" id="{81B4E36B-4A37-4673-A8ED-74B792229C27}"/>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6" name="Freeform 26">
              <a:extLst>
                <a:ext uri="{FF2B5EF4-FFF2-40B4-BE49-F238E27FC236}">
                  <a16:creationId xmlns:a16="http://schemas.microsoft.com/office/drawing/2014/main" id="{1E0FDCD0-DA79-4286-8F15-8FB7239C800E}"/>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7" name="Freeform 27">
              <a:extLst>
                <a:ext uri="{FF2B5EF4-FFF2-40B4-BE49-F238E27FC236}">
                  <a16:creationId xmlns:a16="http://schemas.microsoft.com/office/drawing/2014/main" id="{634C9249-EC66-4D9E-AEF9-390D002D6F0F}"/>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8" name="Freeform 28">
              <a:extLst>
                <a:ext uri="{FF2B5EF4-FFF2-40B4-BE49-F238E27FC236}">
                  <a16:creationId xmlns:a16="http://schemas.microsoft.com/office/drawing/2014/main" id="{DB90FEEB-06F7-408D-8FFA-AB82E1F6215F}"/>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9" name="Freeform 29">
              <a:extLst>
                <a:ext uri="{FF2B5EF4-FFF2-40B4-BE49-F238E27FC236}">
                  <a16:creationId xmlns:a16="http://schemas.microsoft.com/office/drawing/2014/main" id="{5CCED121-00DE-4A17-86BC-73F827002D84}"/>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0" name="Freeform 30">
              <a:extLst>
                <a:ext uri="{FF2B5EF4-FFF2-40B4-BE49-F238E27FC236}">
                  <a16:creationId xmlns:a16="http://schemas.microsoft.com/office/drawing/2014/main" id="{331E2E25-DD7C-4CAE-A8A0-8A93DA2F5299}"/>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1" name="Freeform 31">
              <a:extLst>
                <a:ext uri="{FF2B5EF4-FFF2-40B4-BE49-F238E27FC236}">
                  <a16:creationId xmlns:a16="http://schemas.microsoft.com/office/drawing/2014/main" id="{B800B7D6-F948-4CB0-B654-6FC7E2297909}"/>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2" name="Freeform 32">
              <a:extLst>
                <a:ext uri="{FF2B5EF4-FFF2-40B4-BE49-F238E27FC236}">
                  <a16:creationId xmlns:a16="http://schemas.microsoft.com/office/drawing/2014/main" id="{FD195AFE-D9E2-40C6-B010-1A1E4F5906A8}"/>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3" name="Freeform 33">
              <a:extLst>
                <a:ext uri="{FF2B5EF4-FFF2-40B4-BE49-F238E27FC236}">
                  <a16:creationId xmlns:a16="http://schemas.microsoft.com/office/drawing/2014/main" id="{059F4D8C-58EF-4041-B59D-AD5955F0F845}"/>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4" name="Freeform 34">
              <a:extLst>
                <a:ext uri="{FF2B5EF4-FFF2-40B4-BE49-F238E27FC236}">
                  <a16:creationId xmlns:a16="http://schemas.microsoft.com/office/drawing/2014/main" id="{D485D28D-3EF0-4877-91DA-C7355BB45C2E}"/>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5" name="Freeform 35">
              <a:extLst>
                <a:ext uri="{FF2B5EF4-FFF2-40B4-BE49-F238E27FC236}">
                  <a16:creationId xmlns:a16="http://schemas.microsoft.com/office/drawing/2014/main" id="{B457AB6C-E8B4-46AE-88B6-DEAFD4E8BC8E}"/>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6" name="Freeform 36">
              <a:extLst>
                <a:ext uri="{FF2B5EF4-FFF2-40B4-BE49-F238E27FC236}">
                  <a16:creationId xmlns:a16="http://schemas.microsoft.com/office/drawing/2014/main" id="{0D65005D-EE0E-4AAE-95D8-7406DA8DB5B4}"/>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7" name="Freeform 37">
              <a:extLst>
                <a:ext uri="{FF2B5EF4-FFF2-40B4-BE49-F238E27FC236}">
                  <a16:creationId xmlns:a16="http://schemas.microsoft.com/office/drawing/2014/main" id="{02422BDB-6B6F-47ED-B4A8-4C0421EFDFB4}"/>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8" name="Freeform 38">
              <a:extLst>
                <a:ext uri="{FF2B5EF4-FFF2-40B4-BE49-F238E27FC236}">
                  <a16:creationId xmlns:a16="http://schemas.microsoft.com/office/drawing/2014/main" id="{51567F7B-293F-4A8F-B979-68F20994C84F}"/>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9" name="Freeform 39">
              <a:extLst>
                <a:ext uri="{FF2B5EF4-FFF2-40B4-BE49-F238E27FC236}">
                  <a16:creationId xmlns:a16="http://schemas.microsoft.com/office/drawing/2014/main" id="{AD2C84D3-A787-4EC0-B601-4C6633C2F600}"/>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0" name="Freeform 40">
              <a:extLst>
                <a:ext uri="{FF2B5EF4-FFF2-40B4-BE49-F238E27FC236}">
                  <a16:creationId xmlns:a16="http://schemas.microsoft.com/office/drawing/2014/main" id="{8F6F4A9F-FA55-44E7-ABF8-038BACE4E67D}"/>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1" name="Freeform 41">
              <a:extLst>
                <a:ext uri="{FF2B5EF4-FFF2-40B4-BE49-F238E27FC236}">
                  <a16:creationId xmlns:a16="http://schemas.microsoft.com/office/drawing/2014/main" id="{EB513C5F-FE2A-4ABB-B75D-1C68767347DA}"/>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2" name="Freeform 42">
              <a:extLst>
                <a:ext uri="{FF2B5EF4-FFF2-40B4-BE49-F238E27FC236}">
                  <a16:creationId xmlns:a16="http://schemas.microsoft.com/office/drawing/2014/main" id="{7917BDEE-763C-478E-B44C-3D5394FEFD16}"/>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3" name="Freeform 43">
              <a:extLst>
                <a:ext uri="{FF2B5EF4-FFF2-40B4-BE49-F238E27FC236}">
                  <a16:creationId xmlns:a16="http://schemas.microsoft.com/office/drawing/2014/main" id="{C830BC44-1EAE-407A-92DF-FB10D884DE6E}"/>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4" name="Freeform 44">
              <a:extLst>
                <a:ext uri="{FF2B5EF4-FFF2-40B4-BE49-F238E27FC236}">
                  <a16:creationId xmlns:a16="http://schemas.microsoft.com/office/drawing/2014/main" id="{D88B1D2F-F526-41C2-ACB6-D4B46074220A}"/>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5" name="Freeform 45">
              <a:extLst>
                <a:ext uri="{FF2B5EF4-FFF2-40B4-BE49-F238E27FC236}">
                  <a16:creationId xmlns:a16="http://schemas.microsoft.com/office/drawing/2014/main" id="{F9128FBA-668C-4634-AD5C-33E36CC407A8}"/>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6" name="Freeform 46">
              <a:extLst>
                <a:ext uri="{FF2B5EF4-FFF2-40B4-BE49-F238E27FC236}">
                  <a16:creationId xmlns:a16="http://schemas.microsoft.com/office/drawing/2014/main" id="{46500CDA-CF4A-4CF9-9C19-766DB260922B}"/>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grpSp>
    </p:spTree>
    <p:extLst>
      <p:ext uri="{BB962C8B-B14F-4D97-AF65-F5344CB8AC3E}">
        <p14:creationId xmlns:p14="http://schemas.microsoft.com/office/powerpoint/2010/main" val="12968013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par>
                                <p:cTn id="13" presetID="14" presetClass="entr" presetSubtype="1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par>
                                <p:cTn id="16" presetID="14" presetClass="entr" presetSubtype="1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randombar(horizontal)">
                                      <p:cBhvr>
                                        <p:cTn id="18" dur="500"/>
                                        <p:tgtEl>
                                          <p:spTgt spid="19"/>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randombar(horizontal)">
                                      <p:cBhvr>
                                        <p:cTn id="21" dur="500"/>
                                        <p:tgtEl>
                                          <p:spTgt spid="20"/>
                                        </p:tgtEl>
                                      </p:cBhvr>
                                    </p:animEffect>
                                  </p:childTnLst>
                                </p:cTn>
                              </p:par>
                              <p:par>
                                <p:cTn id="22" presetID="14" presetClass="entr" presetSubtype="1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randombar(horizontal)">
                                      <p:cBhvr>
                                        <p:cTn id="24" dur="500"/>
                                        <p:tgtEl>
                                          <p:spTgt spid="21"/>
                                        </p:tgtEl>
                                      </p:cBhvr>
                                    </p:animEffect>
                                  </p:childTnLst>
                                </p:cTn>
                              </p:par>
                              <p:par>
                                <p:cTn id="25" presetID="14" presetClass="entr" presetSubtype="1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randombar(horizontal)">
                                      <p:cBhvr>
                                        <p:cTn id="27" dur="500"/>
                                        <p:tgtEl>
                                          <p:spTgt spid="22"/>
                                        </p:tgtEl>
                                      </p:cBhvr>
                                    </p:animEffect>
                                  </p:childTnLst>
                                </p:cTn>
                              </p:par>
                              <p:par>
                                <p:cTn id="28" presetID="14" presetClass="entr" presetSubtype="10"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randombar(horizontal)">
                                      <p:cBhvr>
                                        <p:cTn id="30" dur="500"/>
                                        <p:tgtEl>
                                          <p:spTgt spid="23"/>
                                        </p:tgtEl>
                                      </p:cBhvr>
                                    </p:animEffect>
                                  </p:childTnLst>
                                </p:cTn>
                              </p:par>
                              <p:par>
                                <p:cTn id="31" presetID="14" presetClass="entr" presetSubtype="1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randombar(horizontal)">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barn(inVertical)">
                                      <p:cBhvr>
                                        <p:cTn id="38" dur="500"/>
                                        <p:tgtEl>
                                          <p:spTgt spid="25"/>
                                        </p:tgtEl>
                                      </p:cBhvr>
                                    </p:animEffect>
                                  </p:childTnLst>
                                </p:cTn>
                              </p:par>
                            </p:childTnLst>
                          </p:cTn>
                        </p:par>
                        <p:par>
                          <p:cTn id="39" fill="hold">
                            <p:stCondLst>
                              <p:cond delay="500"/>
                            </p:stCondLst>
                            <p:childTnLst>
                              <p:par>
                                <p:cTn id="40" presetID="14" presetClass="entr" presetSubtype="10" fill="hold" nodeType="afterEffect">
                                  <p:stCondLst>
                                    <p:cond delay="0"/>
                                  </p:stCondLst>
                                  <p:childTnLst>
                                    <p:set>
                                      <p:cBhvr>
                                        <p:cTn id="41" dur="1" fill="hold">
                                          <p:stCondLst>
                                            <p:cond delay="0"/>
                                          </p:stCondLst>
                                        </p:cTn>
                                        <p:tgtEl>
                                          <p:spTgt spid="394"/>
                                        </p:tgtEl>
                                        <p:attrNameLst>
                                          <p:attrName>style.visibility</p:attrName>
                                        </p:attrNameLst>
                                      </p:cBhvr>
                                      <p:to>
                                        <p:strVal val="visible"/>
                                      </p:to>
                                    </p:set>
                                    <p:animEffect transition="in" filter="randombar(horizontal)">
                                      <p:cBhvr>
                                        <p:cTn id="42" dur="750"/>
                                        <p:tgtEl>
                                          <p:spTgt spid="394"/>
                                        </p:tgtEl>
                                      </p:cBhvr>
                                    </p:animEffect>
                                  </p:childTnLst>
                                </p:cTn>
                              </p:par>
                            </p:childTnLst>
                          </p:cTn>
                        </p:par>
                        <p:par>
                          <p:cTn id="43" fill="hold">
                            <p:stCondLst>
                              <p:cond delay="1250"/>
                            </p:stCondLst>
                            <p:childTnLst>
                              <p:par>
                                <p:cTn id="44" presetID="10" presetClass="entr" presetSubtype="0" fill="hold"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18"/>
                                        </p:tgtEl>
                                        <p:attrNameLst>
                                          <p:attrName>style.visibility</p:attrName>
                                        </p:attrNameLst>
                                      </p:cBhvr>
                                      <p:to>
                                        <p:strVal val="visible"/>
                                      </p:to>
                                    </p:set>
                                    <p:animEffect transition="in" filter="fade">
                                      <p:cBhvr>
                                        <p:cTn id="51"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animBg="1"/>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C9E6F7-ED01-4857-BBCF-E7782D6AE007}"/>
              </a:ext>
            </a:extLst>
          </p:cNvPr>
          <p:cNvSpPr>
            <a:spLocks noGrp="1"/>
          </p:cNvSpPr>
          <p:nvPr>
            <p:ph type="sldNum" sz="quarter" idx="12"/>
          </p:nvPr>
        </p:nvSpPr>
        <p:spPr/>
        <p:txBody>
          <a:bodyPr/>
          <a:lstStyle/>
          <a:p>
            <a:pPr defTabSz="914217">
              <a:defRPr/>
            </a:pPr>
            <a:fld id="{601EE9E8-4134-49B0-9AA7-3089E6521627}" type="slidenum">
              <a:rPr lang="en-US">
                <a:solidFill>
                  <a:prstClr val="black">
                    <a:tint val="75000"/>
                  </a:prstClr>
                </a:solidFill>
              </a:rPr>
              <a:pPr defTabSz="914217">
                <a:defRPr/>
              </a:pPr>
              <a:t>13</a:t>
            </a:fld>
            <a:endParaRPr lang="en-US" dirty="0">
              <a:solidFill>
                <a:prstClr val="black">
                  <a:tint val="75000"/>
                </a:prstClr>
              </a:solidFill>
            </a:endParaRPr>
          </a:p>
        </p:txBody>
      </p:sp>
      <p:sp>
        <p:nvSpPr>
          <p:cNvPr id="16" name="文本框 41">
            <a:extLst>
              <a:ext uri="{FF2B5EF4-FFF2-40B4-BE49-F238E27FC236}">
                <a16:creationId xmlns:a16="http://schemas.microsoft.com/office/drawing/2014/main" id="{56100E42-1B9F-4C8D-B484-B237526F1280}"/>
              </a:ext>
            </a:extLst>
          </p:cNvPr>
          <p:cNvSpPr txBox="1"/>
          <p:nvPr/>
        </p:nvSpPr>
        <p:spPr>
          <a:xfrm>
            <a:off x="1225725" y="257586"/>
            <a:ext cx="7469558" cy="769263"/>
          </a:xfrm>
          <a:prstGeom prst="rect">
            <a:avLst/>
          </a:prstGeom>
          <a:noFill/>
        </p:spPr>
        <p:txBody>
          <a:bodyPr vert="horz" wrap="square" rtlCol="0">
            <a:spAutoFit/>
          </a:bodyPr>
          <a:lstStyle/>
          <a:p>
            <a:pPr defTabSz="914217"/>
            <a:r>
              <a:rPr lang="en-US" altLang="zh-CN" sz="4399" b="1">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rPr>
              <a:t>2. Văn bản và đoạn văn</a:t>
            </a:r>
          </a:p>
        </p:txBody>
      </p:sp>
      <p:pic>
        <p:nvPicPr>
          <p:cNvPr id="17" name="图片 11">
            <a:extLst>
              <a:ext uri="{FF2B5EF4-FFF2-40B4-BE49-F238E27FC236}">
                <a16:creationId xmlns:a16="http://schemas.microsoft.com/office/drawing/2014/main" id="{2B95A3F4-F6B7-4BAC-BB49-6D0D5EDA6B6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a16="http://schemas.microsoft.com/office/drawing/2014/main" id="{210DAB6B-DA50-4C70-B363-59876124889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a16="http://schemas.microsoft.com/office/drawing/2014/main" id="{FB0D5F7B-CD06-4D9A-8334-21BA4770F84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8218" y="6129220"/>
            <a:ext cx="1777590" cy="683601"/>
          </a:xfrm>
          <a:prstGeom prst="rect">
            <a:avLst/>
          </a:prstGeom>
        </p:spPr>
      </p:pic>
      <p:sp>
        <p:nvSpPr>
          <p:cNvPr id="20" name="Freeform 123">
            <a:extLst>
              <a:ext uri="{FF2B5EF4-FFF2-40B4-BE49-F238E27FC236}">
                <a16:creationId xmlns:a16="http://schemas.microsoft.com/office/drawing/2014/main" id="{541BEC1A-4E02-4ED4-8E23-A40B767C9C57}"/>
              </a:ext>
            </a:extLst>
          </p:cNvPr>
          <p:cNvSpPr>
            <a:spLocks noEditPoints="1"/>
          </p:cNvSpPr>
          <p:nvPr/>
        </p:nvSpPr>
        <p:spPr bwMode="auto">
          <a:xfrm rot="3896716" flipH="1">
            <a:off x="8464574" y="-171557"/>
            <a:ext cx="421912" cy="1258115"/>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pic>
        <p:nvPicPr>
          <p:cNvPr id="21" name="图片 32">
            <a:extLst>
              <a:ext uri="{FF2B5EF4-FFF2-40B4-BE49-F238E27FC236}">
                <a16:creationId xmlns:a16="http://schemas.microsoft.com/office/drawing/2014/main" id="{C5E65F22-6F3A-4B3B-918B-0676FB0C2EF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a16="http://schemas.microsoft.com/office/drawing/2014/main" id="{04BB644F-80A0-4339-8040-F422C22C2AE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a:extLst>
              <a:ext uri="{FF2B5EF4-FFF2-40B4-BE49-F238E27FC236}">
                <a16:creationId xmlns:a16="http://schemas.microsoft.com/office/drawing/2014/main" id="{177FB685-A0CF-4A80-9E5C-AD171980235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a16="http://schemas.microsoft.com/office/drawing/2014/main" id="{511098DF-AA42-4B9B-82F2-2F6100A4C5E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765434" y="6288696"/>
            <a:ext cx="1326564" cy="510152"/>
          </a:xfrm>
          <a:prstGeom prst="rect">
            <a:avLst/>
          </a:prstGeom>
        </p:spPr>
      </p:pic>
      <p:grpSp>
        <p:nvGrpSpPr>
          <p:cNvPr id="251" name="组合 13">
            <a:extLst>
              <a:ext uri="{FF2B5EF4-FFF2-40B4-BE49-F238E27FC236}">
                <a16:creationId xmlns:a16="http://schemas.microsoft.com/office/drawing/2014/main" id="{923FF8E7-03BD-44CE-8E16-D269DF86F231}"/>
              </a:ext>
            </a:extLst>
          </p:cNvPr>
          <p:cNvGrpSpPr/>
          <p:nvPr/>
        </p:nvGrpSpPr>
        <p:grpSpPr>
          <a:xfrm>
            <a:off x="6765433" y="1434692"/>
            <a:ext cx="4602208" cy="2880584"/>
            <a:chOff x="1451314" y="2141289"/>
            <a:chExt cx="3523458" cy="2575421"/>
          </a:xfrm>
        </p:grpSpPr>
        <p:pic>
          <p:nvPicPr>
            <p:cNvPr id="252" name="图片 1">
              <a:extLst>
                <a:ext uri="{FF2B5EF4-FFF2-40B4-BE49-F238E27FC236}">
                  <a16:creationId xmlns:a16="http://schemas.microsoft.com/office/drawing/2014/main" id="{C5FA09B3-0729-4C55-9062-C1D5C596EA6A}"/>
                </a:ext>
              </a:extLst>
            </p:cNvPr>
            <p:cNvPicPr>
              <a:picLocks noChangeAspect="1"/>
            </p:cNvPicPr>
            <p:nvPr/>
          </p:nvPicPr>
          <p:blipFill>
            <a:blip r:embed="rId3"/>
            <a:stretch>
              <a:fillRect/>
            </a:stretch>
          </p:blipFill>
          <p:spPr>
            <a:xfrm>
              <a:off x="1451314" y="2141289"/>
              <a:ext cx="3523458" cy="2575421"/>
            </a:xfrm>
            <a:prstGeom prst="rect">
              <a:avLst/>
            </a:prstGeom>
          </p:spPr>
        </p:pic>
        <p:grpSp>
          <p:nvGrpSpPr>
            <p:cNvPr id="253" name="组合 2">
              <a:extLst>
                <a:ext uri="{FF2B5EF4-FFF2-40B4-BE49-F238E27FC236}">
                  <a16:creationId xmlns:a16="http://schemas.microsoft.com/office/drawing/2014/main" id="{F0882434-99D0-45D0-BDA4-0D9E30840023}"/>
                </a:ext>
              </a:extLst>
            </p:cNvPr>
            <p:cNvGrpSpPr/>
            <p:nvPr/>
          </p:nvGrpSpPr>
          <p:grpSpPr>
            <a:xfrm>
              <a:off x="1892496" y="2285104"/>
              <a:ext cx="2789543" cy="2130743"/>
              <a:chOff x="1149989" y="3194004"/>
              <a:chExt cx="2789543" cy="2130743"/>
            </a:xfrm>
          </p:grpSpPr>
          <p:sp>
            <p:nvSpPr>
              <p:cNvPr id="262" name="文本框 11">
                <a:extLst>
                  <a:ext uri="{FF2B5EF4-FFF2-40B4-BE49-F238E27FC236}">
                    <a16:creationId xmlns:a16="http://schemas.microsoft.com/office/drawing/2014/main" id="{658BC00C-2FC6-4FD3-9EC6-680F4C9DF3F9}"/>
                  </a:ext>
                </a:extLst>
              </p:cNvPr>
              <p:cNvSpPr txBox="1"/>
              <p:nvPr/>
            </p:nvSpPr>
            <p:spPr>
              <a:xfrm>
                <a:off x="1657516" y="3591569"/>
                <a:ext cx="2282016" cy="1733178"/>
              </a:xfrm>
              <a:prstGeom prst="rect">
                <a:avLst/>
              </a:prstGeom>
              <a:noFill/>
            </p:spPr>
            <p:txBody>
              <a:bodyPr wrap="square" rtlCol="0">
                <a:spAutoFit/>
              </a:bodyPr>
              <a:lstStyle/>
              <a:p>
                <a:pPr algn="just" defTabSz="914217"/>
                <a:r>
                  <a:rPr lang="vi-VN" sz="2400" i="1">
                    <a:solidFill>
                      <a:srgbClr val="000000"/>
                    </a:solidFill>
                    <a:latin typeface="Times New Roman" panose="02020603050405020304" pitchFamily="18" charset="0"/>
                  </a:rPr>
                  <a:t>Để tạo thành các văn bản, sẽ có nhiều đoạn văn, vậy đoạn văn là gì? Đoạn văn có những đặc điểm gì?</a:t>
                </a:r>
                <a:endParaRPr lang="en-US" sz="2400">
                  <a:solidFill>
                    <a:srgbClr val="000000"/>
                  </a:solidFill>
                  <a:latin typeface="Calibri"/>
                </a:endParaRPr>
              </a:p>
            </p:txBody>
          </p:sp>
          <p:grpSp>
            <p:nvGrpSpPr>
              <p:cNvPr id="255" name="组合 4">
                <a:extLst>
                  <a:ext uri="{FF2B5EF4-FFF2-40B4-BE49-F238E27FC236}">
                    <a16:creationId xmlns:a16="http://schemas.microsoft.com/office/drawing/2014/main" id="{CBDCF15A-7CA3-4B29-9B61-594641CEDC5E}"/>
                  </a:ext>
                </a:extLst>
              </p:cNvPr>
              <p:cNvGrpSpPr/>
              <p:nvPr/>
            </p:nvGrpSpPr>
            <p:grpSpPr>
              <a:xfrm rot="19663740">
                <a:off x="1149989" y="3194004"/>
                <a:ext cx="654790" cy="845387"/>
                <a:chOff x="10766636" y="3941730"/>
                <a:chExt cx="1047922" cy="1352954"/>
              </a:xfrm>
            </p:grpSpPr>
            <p:sp>
              <p:nvSpPr>
                <p:cNvPr id="256" name="Freeform 108">
                  <a:extLst>
                    <a:ext uri="{FF2B5EF4-FFF2-40B4-BE49-F238E27FC236}">
                      <a16:creationId xmlns:a16="http://schemas.microsoft.com/office/drawing/2014/main" id="{7BC8C9EF-CEBE-4DF1-B3CE-F1C69B092022}"/>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217"/>
                  <a:endParaRPr lang="zh-CN" altLang="en-US">
                    <a:solidFill>
                      <a:srgbClr val="000000"/>
                    </a:solidFill>
                    <a:latin typeface="Calibri"/>
                    <a:ea typeface="宋体" panose="02010600030101010101" pitchFamily="2" charset="-122"/>
                  </a:endParaRPr>
                </a:p>
              </p:txBody>
            </p:sp>
            <p:sp>
              <p:nvSpPr>
                <p:cNvPr id="257" name="Freeform 109">
                  <a:extLst>
                    <a:ext uri="{FF2B5EF4-FFF2-40B4-BE49-F238E27FC236}">
                      <a16:creationId xmlns:a16="http://schemas.microsoft.com/office/drawing/2014/main" id="{977462CA-1F27-416E-B31C-6E686B0FBC02}"/>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217"/>
                  <a:endParaRPr lang="zh-CN" altLang="en-US">
                    <a:solidFill>
                      <a:srgbClr val="000000"/>
                    </a:solidFill>
                    <a:latin typeface="Calibri"/>
                    <a:ea typeface="宋体" panose="02010600030101010101" pitchFamily="2" charset="-122"/>
                  </a:endParaRPr>
                </a:p>
              </p:txBody>
            </p:sp>
            <p:sp>
              <p:nvSpPr>
                <p:cNvPr id="258" name="Freeform 110">
                  <a:extLst>
                    <a:ext uri="{FF2B5EF4-FFF2-40B4-BE49-F238E27FC236}">
                      <a16:creationId xmlns:a16="http://schemas.microsoft.com/office/drawing/2014/main" id="{E215937E-CA59-4367-9931-961890CBBB67}"/>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217"/>
                  <a:endParaRPr lang="zh-CN" altLang="en-US">
                    <a:solidFill>
                      <a:srgbClr val="000000"/>
                    </a:solidFill>
                    <a:latin typeface="Calibri"/>
                    <a:ea typeface="宋体" panose="02010600030101010101" pitchFamily="2" charset="-122"/>
                  </a:endParaRPr>
                </a:p>
              </p:txBody>
            </p:sp>
            <p:sp>
              <p:nvSpPr>
                <p:cNvPr id="259" name="Freeform 111">
                  <a:extLst>
                    <a:ext uri="{FF2B5EF4-FFF2-40B4-BE49-F238E27FC236}">
                      <a16:creationId xmlns:a16="http://schemas.microsoft.com/office/drawing/2014/main" id="{E61E1EC1-494C-4D44-8EF0-95EB2E66D1E5}"/>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217"/>
                  <a:endParaRPr lang="zh-CN" altLang="en-US">
                    <a:solidFill>
                      <a:srgbClr val="000000"/>
                    </a:solidFill>
                    <a:latin typeface="Calibri"/>
                    <a:ea typeface="宋体" panose="02010600030101010101" pitchFamily="2" charset="-122"/>
                  </a:endParaRPr>
                </a:p>
              </p:txBody>
            </p:sp>
            <p:sp>
              <p:nvSpPr>
                <p:cNvPr id="260" name="Freeform 112">
                  <a:extLst>
                    <a:ext uri="{FF2B5EF4-FFF2-40B4-BE49-F238E27FC236}">
                      <a16:creationId xmlns:a16="http://schemas.microsoft.com/office/drawing/2014/main" id="{B55C3FAF-0272-432E-A28A-9182FE3BCB9F}"/>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217"/>
                  <a:endParaRPr lang="zh-CN" altLang="en-US">
                    <a:solidFill>
                      <a:srgbClr val="000000"/>
                    </a:solidFill>
                    <a:latin typeface="Calibri"/>
                    <a:ea typeface="宋体" panose="02010600030101010101" pitchFamily="2" charset="-122"/>
                  </a:endParaRPr>
                </a:p>
              </p:txBody>
            </p:sp>
            <p:sp>
              <p:nvSpPr>
                <p:cNvPr id="261" name="Freeform 113">
                  <a:extLst>
                    <a:ext uri="{FF2B5EF4-FFF2-40B4-BE49-F238E27FC236}">
                      <a16:creationId xmlns:a16="http://schemas.microsoft.com/office/drawing/2014/main" id="{E6D06358-CF3F-42A8-91F6-AAA63141BAB5}"/>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217"/>
                  <a:endParaRPr lang="zh-CN" altLang="en-US">
                    <a:solidFill>
                      <a:srgbClr val="000000"/>
                    </a:solidFill>
                    <a:latin typeface="Calibri"/>
                    <a:ea typeface="宋体" panose="02010600030101010101" pitchFamily="2" charset="-122"/>
                  </a:endParaRPr>
                </a:p>
              </p:txBody>
            </p:sp>
          </p:grpSp>
        </p:grpSp>
      </p:grpSp>
      <p:grpSp>
        <p:nvGrpSpPr>
          <p:cNvPr id="264" name="组合 14">
            <a:extLst>
              <a:ext uri="{FF2B5EF4-FFF2-40B4-BE49-F238E27FC236}">
                <a16:creationId xmlns:a16="http://schemas.microsoft.com/office/drawing/2014/main" id="{8ABEF6F9-0E37-40F0-993D-5401AB3B0AF4}"/>
              </a:ext>
            </a:extLst>
          </p:cNvPr>
          <p:cNvGrpSpPr/>
          <p:nvPr/>
        </p:nvGrpSpPr>
        <p:grpSpPr>
          <a:xfrm>
            <a:off x="1022253" y="2139350"/>
            <a:ext cx="4140418" cy="2949394"/>
            <a:chOff x="1451314" y="2141289"/>
            <a:chExt cx="3523458" cy="2575421"/>
          </a:xfrm>
        </p:grpSpPr>
        <p:pic>
          <p:nvPicPr>
            <p:cNvPr id="265" name="图片 15">
              <a:extLst>
                <a:ext uri="{FF2B5EF4-FFF2-40B4-BE49-F238E27FC236}">
                  <a16:creationId xmlns:a16="http://schemas.microsoft.com/office/drawing/2014/main" id="{316F57E5-03D9-4648-B0CD-61D063A3BA48}"/>
                </a:ext>
              </a:extLst>
            </p:cNvPr>
            <p:cNvPicPr>
              <a:picLocks noChangeAspect="1"/>
            </p:cNvPicPr>
            <p:nvPr/>
          </p:nvPicPr>
          <p:blipFill>
            <a:blip r:embed="rId3"/>
            <a:stretch>
              <a:fillRect/>
            </a:stretch>
          </p:blipFill>
          <p:spPr>
            <a:xfrm>
              <a:off x="1451314" y="2141289"/>
              <a:ext cx="3523458" cy="2575421"/>
            </a:xfrm>
            <a:prstGeom prst="rect">
              <a:avLst/>
            </a:prstGeom>
          </p:spPr>
        </p:pic>
        <p:grpSp>
          <p:nvGrpSpPr>
            <p:cNvPr id="266" name="组合 16">
              <a:extLst>
                <a:ext uri="{FF2B5EF4-FFF2-40B4-BE49-F238E27FC236}">
                  <a16:creationId xmlns:a16="http://schemas.microsoft.com/office/drawing/2014/main" id="{F52DF1FC-8575-4950-87EC-6F270D5FE13C}"/>
                </a:ext>
              </a:extLst>
            </p:cNvPr>
            <p:cNvGrpSpPr/>
            <p:nvPr/>
          </p:nvGrpSpPr>
          <p:grpSpPr>
            <a:xfrm>
              <a:off x="1892496" y="2285104"/>
              <a:ext cx="2917940" cy="2146404"/>
              <a:chOff x="1149989" y="3194004"/>
              <a:chExt cx="2917940" cy="2146404"/>
            </a:xfrm>
          </p:grpSpPr>
          <p:sp>
            <p:nvSpPr>
              <p:cNvPr id="275" name="文本框 25">
                <a:extLst>
                  <a:ext uri="{FF2B5EF4-FFF2-40B4-BE49-F238E27FC236}">
                    <a16:creationId xmlns:a16="http://schemas.microsoft.com/office/drawing/2014/main" id="{AE432247-82AF-4A3B-B89B-E5F219D6BE61}"/>
                  </a:ext>
                </a:extLst>
              </p:cNvPr>
              <p:cNvSpPr txBox="1"/>
              <p:nvPr/>
            </p:nvSpPr>
            <p:spPr>
              <a:xfrm>
                <a:off x="1551695" y="3647665"/>
                <a:ext cx="2516234" cy="1692743"/>
              </a:xfrm>
              <a:prstGeom prst="rect">
                <a:avLst/>
              </a:prstGeom>
              <a:noFill/>
            </p:spPr>
            <p:txBody>
              <a:bodyPr wrap="square" rtlCol="0">
                <a:spAutoFit/>
              </a:bodyPr>
              <a:lstStyle/>
              <a:p>
                <a:pPr algn="just" defTabSz="914217"/>
                <a:r>
                  <a:rPr lang="vi-VN" sz="2400" i="1">
                    <a:solidFill>
                      <a:srgbClr val="000000"/>
                    </a:solidFill>
                    <a:latin typeface="Times New Roman" panose="02020603050405020304" pitchFamily="18" charset="0"/>
                  </a:rPr>
                  <a:t>Em đã được học các văn bản trong chương trình kì 1 và kì 2, vậy em hiểu văn bản là gì?</a:t>
                </a:r>
                <a:endParaRPr lang="en-US" sz="2400">
                  <a:solidFill>
                    <a:srgbClr val="000000"/>
                  </a:solidFill>
                  <a:latin typeface="Calibri"/>
                </a:endParaRPr>
              </a:p>
            </p:txBody>
          </p:sp>
          <p:grpSp>
            <p:nvGrpSpPr>
              <p:cNvPr id="268" name="组合 18">
                <a:extLst>
                  <a:ext uri="{FF2B5EF4-FFF2-40B4-BE49-F238E27FC236}">
                    <a16:creationId xmlns:a16="http://schemas.microsoft.com/office/drawing/2014/main" id="{A0AEEFF0-2611-453E-9F4E-CD8073A3AF94}"/>
                  </a:ext>
                </a:extLst>
              </p:cNvPr>
              <p:cNvGrpSpPr/>
              <p:nvPr/>
            </p:nvGrpSpPr>
            <p:grpSpPr>
              <a:xfrm rot="19663740">
                <a:off x="1149989" y="3194004"/>
                <a:ext cx="654790" cy="845387"/>
                <a:chOff x="10766636" y="3941730"/>
                <a:chExt cx="1047922" cy="1352954"/>
              </a:xfrm>
            </p:grpSpPr>
            <p:sp>
              <p:nvSpPr>
                <p:cNvPr id="269" name="Freeform 108">
                  <a:extLst>
                    <a:ext uri="{FF2B5EF4-FFF2-40B4-BE49-F238E27FC236}">
                      <a16:creationId xmlns:a16="http://schemas.microsoft.com/office/drawing/2014/main" id="{FF1DC9F5-369B-49B2-A7D7-4B6A060B806A}"/>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217"/>
                  <a:endParaRPr lang="zh-CN" altLang="en-US">
                    <a:solidFill>
                      <a:srgbClr val="000000"/>
                    </a:solidFill>
                    <a:latin typeface="Calibri"/>
                    <a:ea typeface="宋体" panose="02010600030101010101" pitchFamily="2" charset="-122"/>
                  </a:endParaRPr>
                </a:p>
              </p:txBody>
            </p:sp>
            <p:sp>
              <p:nvSpPr>
                <p:cNvPr id="270" name="Freeform 109">
                  <a:extLst>
                    <a:ext uri="{FF2B5EF4-FFF2-40B4-BE49-F238E27FC236}">
                      <a16:creationId xmlns:a16="http://schemas.microsoft.com/office/drawing/2014/main" id="{744BB57B-984F-434C-B3F1-B055DB78AEA4}"/>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217"/>
                  <a:endParaRPr lang="zh-CN" altLang="en-US">
                    <a:solidFill>
                      <a:srgbClr val="000000"/>
                    </a:solidFill>
                    <a:latin typeface="Calibri"/>
                    <a:ea typeface="宋体" panose="02010600030101010101" pitchFamily="2" charset="-122"/>
                  </a:endParaRPr>
                </a:p>
              </p:txBody>
            </p:sp>
            <p:sp>
              <p:nvSpPr>
                <p:cNvPr id="271" name="Freeform 110">
                  <a:extLst>
                    <a:ext uri="{FF2B5EF4-FFF2-40B4-BE49-F238E27FC236}">
                      <a16:creationId xmlns:a16="http://schemas.microsoft.com/office/drawing/2014/main" id="{7AE8304E-9142-420F-9C25-5397070DE08F}"/>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217"/>
                  <a:endParaRPr lang="zh-CN" altLang="en-US">
                    <a:solidFill>
                      <a:srgbClr val="000000"/>
                    </a:solidFill>
                    <a:latin typeface="Calibri"/>
                    <a:ea typeface="宋体" panose="02010600030101010101" pitchFamily="2" charset="-122"/>
                  </a:endParaRPr>
                </a:p>
              </p:txBody>
            </p:sp>
            <p:sp>
              <p:nvSpPr>
                <p:cNvPr id="272" name="Freeform 111">
                  <a:extLst>
                    <a:ext uri="{FF2B5EF4-FFF2-40B4-BE49-F238E27FC236}">
                      <a16:creationId xmlns:a16="http://schemas.microsoft.com/office/drawing/2014/main" id="{2E96CA9B-A3AB-43B5-9B25-4F66CD4B1F91}"/>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217"/>
                  <a:endParaRPr lang="zh-CN" altLang="en-US">
                    <a:solidFill>
                      <a:srgbClr val="000000"/>
                    </a:solidFill>
                    <a:latin typeface="Calibri"/>
                    <a:ea typeface="宋体" panose="02010600030101010101" pitchFamily="2" charset="-122"/>
                  </a:endParaRPr>
                </a:p>
              </p:txBody>
            </p:sp>
            <p:sp>
              <p:nvSpPr>
                <p:cNvPr id="273" name="Freeform 112">
                  <a:extLst>
                    <a:ext uri="{FF2B5EF4-FFF2-40B4-BE49-F238E27FC236}">
                      <a16:creationId xmlns:a16="http://schemas.microsoft.com/office/drawing/2014/main" id="{C76948F1-B684-42C0-B599-3F9661299F39}"/>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217"/>
                  <a:endParaRPr lang="zh-CN" altLang="en-US">
                    <a:solidFill>
                      <a:srgbClr val="000000"/>
                    </a:solidFill>
                    <a:latin typeface="Calibri"/>
                    <a:ea typeface="宋体" panose="02010600030101010101" pitchFamily="2" charset="-122"/>
                  </a:endParaRPr>
                </a:p>
              </p:txBody>
            </p:sp>
            <p:sp>
              <p:nvSpPr>
                <p:cNvPr id="274" name="Freeform 113">
                  <a:extLst>
                    <a:ext uri="{FF2B5EF4-FFF2-40B4-BE49-F238E27FC236}">
                      <a16:creationId xmlns:a16="http://schemas.microsoft.com/office/drawing/2014/main" id="{79A10970-FC47-450D-9F1C-1F388B63B060}"/>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217"/>
                  <a:endParaRPr lang="zh-CN" altLang="en-US">
                    <a:solidFill>
                      <a:srgbClr val="000000"/>
                    </a:solidFill>
                    <a:latin typeface="Calibri"/>
                    <a:ea typeface="宋体" panose="02010600030101010101" pitchFamily="2" charset="-122"/>
                  </a:endParaRPr>
                </a:p>
              </p:txBody>
            </p:sp>
          </p:grpSp>
        </p:grpSp>
      </p:grpSp>
    </p:spTree>
    <p:extLst>
      <p:ext uri="{BB962C8B-B14F-4D97-AF65-F5344CB8AC3E}">
        <p14:creationId xmlns:p14="http://schemas.microsoft.com/office/powerpoint/2010/main" val="21725093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par>
                                <p:cTn id="13" presetID="14" presetClass="entr" presetSubtype="1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par>
                                <p:cTn id="16" presetID="14" presetClass="entr" presetSubtype="1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randombar(horizontal)">
                                      <p:cBhvr>
                                        <p:cTn id="18" dur="500"/>
                                        <p:tgtEl>
                                          <p:spTgt spid="19"/>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randombar(horizontal)">
                                      <p:cBhvr>
                                        <p:cTn id="21" dur="500"/>
                                        <p:tgtEl>
                                          <p:spTgt spid="20"/>
                                        </p:tgtEl>
                                      </p:cBhvr>
                                    </p:animEffect>
                                  </p:childTnLst>
                                </p:cTn>
                              </p:par>
                              <p:par>
                                <p:cTn id="22" presetID="14" presetClass="entr" presetSubtype="1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randombar(horizontal)">
                                      <p:cBhvr>
                                        <p:cTn id="24" dur="500"/>
                                        <p:tgtEl>
                                          <p:spTgt spid="21"/>
                                        </p:tgtEl>
                                      </p:cBhvr>
                                    </p:animEffect>
                                  </p:childTnLst>
                                </p:cTn>
                              </p:par>
                              <p:par>
                                <p:cTn id="25" presetID="14" presetClass="entr" presetSubtype="1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randombar(horizontal)">
                                      <p:cBhvr>
                                        <p:cTn id="27" dur="500"/>
                                        <p:tgtEl>
                                          <p:spTgt spid="22"/>
                                        </p:tgtEl>
                                      </p:cBhvr>
                                    </p:animEffect>
                                  </p:childTnLst>
                                </p:cTn>
                              </p:par>
                              <p:par>
                                <p:cTn id="28" presetID="14" presetClass="entr" presetSubtype="10"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randombar(horizontal)">
                                      <p:cBhvr>
                                        <p:cTn id="30" dur="500"/>
                                        <p:tgtEl>
                                          <p:spTgt spid="23"/>
                                        </p:tgtEl>
                                      </p:cBhvr>
                                    </p:animEffect>
                                  </p:childTnLst>
                                </p:cTn>
                              </p:par>
                              <p:par>
                                <p:cTn id="31" presetID="14" presetClass="entr" presetSubtype="1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randombar(horizontal)">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264"/>
                                        </p:tgtEl>
                                        <p:attrNameLst>
                                          <p:attrName>style.visibility</p:attrName>
                                        </p:attrNameLst>
                                      </p:cBhvr>
                                      <p:to>
                                        <p:strVal val="visible"/>
                                      </p:to>
                                    </p:set>
                                    <p:animEffect transition="in" filter="wheel(1)">
                                      <p:cBhvr>
                                        <p:cTn id="38" dur="2000"/>
                                        <p:tgtEl>
                                          <p:spTgt spid="264"/>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nodeType="clickEffect">
                                  <p:stCondLst>
                                    <p:cond delay="0"/>
                                  </p:stCondLst>
                                  <p:childTnLst>
                                    <p:set>
                                      <p:cBhvr>
                                        <p:cTn id="42" dur="1" fill="hold">
                                          <p:stCondLst>
                                            <p:cond delay="0"/>
                                          </p:stCondLst>
                                        </p:cTn>
                                        <p:tgtEl>
                                          <p:spTgt spid="251"/>
                                        </p:tgtEl>
                                        <p:attrNameLst>
                                          <p:attrName>style.visibility</p:attrName>
                                        </p:attrNameLst>
                                      </p:cBhvr>
                                      <p:to>
                                        <p:strVal val="visible"/>
                                      </p:to>
                                    </p:set>
                                    <p:animEffect transition="in" filter="wheel(1)">
                                      <p:cBhvr>
                                        <p:cTn id="43" dur="2000"/>
                                        <p:tgtEl>
                                          <p:spTgt spid="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14</a:t>
            </a:fld>
            <a:endParaRPr lang="en-US" dirty="0">
              <a:solidFill>
                <a:prstClr val="black">
                  <a:tint val="75000"/>
                </a:prstClr>
              </a:solidFill>
            </a:endParaRPr>
          </a:p>
        </p:txBody>
      </p:sp>
      <p:sp>
        <p:nvSpPr>
          <p:cNvPr id="4" name="Rounded Rectangle 3"/>
          <p:cNvSpPr/>
          <p:nvPr/>
        </p:nvSpPr>
        <p:spPr>
          <a:xfrm>
            <a:off x="169817" y="2560320"/>
            <a:ext cx="2403566" cy="9144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bg1"/>
                </a:solidFill>
                <a:latin typeface="Times New Roman" panose="02020603050405020304" pitchFamily="18" charset="0"/>
              </a:rPr>
              <a:t>Văn bản</a:t>
            </a:r>
            <a:endParaRPr lang="en-US" sz="4000">
              <a:solidFill>
                <a:schemeClr val="bg1"/>
              </a:solidFill>
            </a:endParaRPr>
          </a:p>
        </p:txBody>
      </p:sp>
      <p:sp>
        <p:nvSpPr>
          <p:cNvPr id="5" name="Rounded Rectangle 4"/>
          <p:cNvSpPr/>
          <p:nvPr/>
        </p:nvSpPr>
        <p:spPr>
          <a:xfrm>
            <a:off x="3873135" y="129427"/>
            <a:ext cx="5630091" cy="9144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bg1"/>
                </a:solidFill>
                <a:latin typeface="Times New Roman" panose="02020603050405020304" pitchFamily="18" charset="0"/>
              </a:rPr>
              <a:t>L</a:t>
            </a:r>
            <a:r>
              <a:rPr lang="vi-VN" sz="2800" smtClean="0">
                <a:solidFill>
                  <a:schemeClr val="bg1"/>
                </a:solidFill>
                <a:latin typeface="Times New Roman" panose="02020603050405020304" pitchFamily="18" charset="0"/>
              </a:rPr>
              <a:t>à </a:t>
            </a:r>
            <a:r>
              <a:rPr lang="vi-VN" sz="2800">
                <a:solidFill>
                  <a:schemeClr val="bg1"/>
                </a:solidFill>
                <a:latin typeface="Times New Roman" panose="02020603050405020304" pitchFamily="18" charset="0"/>
              </a:rPr>
              <a:t>sản phẩm của hoạt động giao tiếp bằng ngôn ngữ</a:t>
            </a:r>
            <a:endParaRPr lang="en-US" sz="2800">
              <a:solidFill>
                <a:schemeClr val="bg1"/>
              </a:solidFill>
            </a:endParaRPr>
          </a:p>
        </p:txBody>
      </p:sp>
      <p:sp>
        <p:nvSpPr>
          <p:cNvPr id="6" name="Rounded Rectangle 5"/>
          <p:cNvSpPr/>
          <p:nvPr/>
        </p:nvSpPr>
        <p:spPr>
          <a:xfrm>
            <a:off x="3873135" y="1410789"/>
            <a:ext cx="5630091" cy="91440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bg1"/>
                </a:solidFill>
                <a:latin typeface="Times New Roman" panose="02020603050405020304" pitchFamily="18" charset="0"/>
              </a:rPr>
              <a:t>T</a:t>
            </a:r>
            <a:r>
              <a:rPr lang="vi-VN" sz="2800" smtClean="0">
                <a:solidFill>
                  <a:schemeClr val="bg1"/>
                </a:solidFill>
                <a:latin typeface="Times New Roman" panose="02020603050405020304" pitchFamily="18" charset="0"/>
              </a:rPr>
              <a:t>hường </a:t>
            </a:r>
            <a:r>
              <a:rPr lang="vi-VN" sz="2800">
                <a:solidFill>
                  <a:schemeClr val="bg1"/>
                </a:solidFill>
                <a:latin typeface="Times New Roman" panose="02020603050405020304" pitchFamily="18" charset="0"/>
              </a:rPr>
              <a:t>là tập hợp của các câu, đoạn</a:t>
            </a:r>
            <a:endParaRPr lang="en-US" sz="2800">
              <a:solidFill>
                <a:schemeClr val="bg1"/>
              </a:solidFill>
            </a:endParaRPr>
          </a:p>
        </p:txBody>
      </p:sp>
      <p:sp>
        <p:nvSpPr>
          <p:cNvPr id="8" name="Rounded Rectangle 7"/>
          <p:cNvSpPr/>
          <p:nvPr/>
        </p:nvSpPr>
        <p:spPr>
          <a:xfrm>
            <a:off x="3873135" y="2930964"/>
            <a:ext cx="5519059" cy="9144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bg1"/>
                </a:solidFill>
                <a:latin typeface="Times New Roman" panose="02020603050405020304" pitchFamily="18" charset="0"/>
              </a:rPr>
              <a:t>Hoàn </a:t>
            </a:r>
            <a:r>
              <a:rPr lang="en-US" sz="2800">
                <a:solidFill>
                  <a:schemeClr val="bg1"/>
                </a:solidFill>
                <a:latin typeface="Times New Roman" panose="02020603050405020304" pitchFamily="18" charset="0"/>
              </a:rPr>
              <a:t>chỉnh về nội dung và hình thức</a:t>
            </a:r>
            <a:endParaRPr lang="en-US" sz="2800">
              <a:solidFill>
                <a:schemeClr val="bg1"/>
              </a:solidFill>
            </a:endParaRPr>
          </a:p>
        </p:txBody>
      </p:sp>
      <p:sp>
        <p:nvSpPr>
          <p:cNvPr id="10" name="Rounded Rectangle 9"/>
          <p:cNvSpPr/>
          <p:nvPr/>
        </p:nvSpPr>
        <p:spPr>
          <a:xfrm>
            <a:off x="3873135" y="4669526"/>
            <a:ext cx="5630091" cy="11695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bg1"/>
                </a:solidFill>
                <a:latin typeface="Times New Roman" panose="02020603050405020304" pitchFamily="18" charset="0"/>
              </a:rPr>
              <a:t>Có </a:t>
            </a:r>
            <a:r>
              <a:rPr lang="en-US" sz="2800">
                <a:solidFill>
                  <a:schemeClr val="bg1"/>
                </a:solidFill>
                <a:latin typeface="Times New Roman" panose="02020603050405020304" pitchFamily="18" charset="0"/>
              </a:rPr>
              <a:t>tính liên kết chặt chẽ và nhằm đạt một mục tiêu giao tiếp nhất định.</a:t>
            </a:r>
          </a:p>
        </p:txBody>
      </p:sp>
      <p:cxnSp>
        <p:nvCxnSpPr>
          <p:cNvPr id="12" name="Straight Arrow Connector 11"/>
          <p:cNvCxnSpPr>
            <a:stCxn id="4" idx="3"/>
          </p:cNvCxnSpPr>
          <p:nvPr/>
        </p:nvCxnSpPr>
        <p:spPr>
          <a:xfrm flipV="1">
            <a:off x="2573383" y="1043827"/>
            <a:ext cx="1175657" cy="1973693"/>
          </a:xfrm>
          <a:prstGeom prst="straightConnector1">
            <a:avLst/>
          </a:prstGeom>
          <a:ln w="57150">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 idx="3"/>
          </p:cNvCxnSpPr>
          <p:nvPr/>
        </p:nvCxnSpPr>
        <p:spPr>
          <a:xfrm flipV="1">
            <a:off x="2573383" y="1670846"/>
            <a:ext cx="1237704" cy="1346674"/>
          </a:xfrm>
          <a:prstGeom prst="straightConnector1">
            <a:avLst/>
          </a:prstGeom>
          <a:ln w="57150">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4" idx="3"/>
            <a:endCxn id="8" idx="1"/>
          </p:cNvCxnSpPr>
          <p:nvPr/>
        </p:nvCxnSpPr>
        <p:spPr>
          <a:xfrm>
            <a:off x="2573383" y="3017520"/>
            <a:ext cx="1299752" cy="370644"/>
          </a:xfrm>
          <a:prstGeom prst="straightConnector1">
            <a:avLst/>
          </a:prstGeom>
          <a:ln w="57150">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4" idx="3"/>
          </p:cNvCxnSpPr>
          <p:nvPr/>
        </p:nvCxnSpPr>
        <p:spPr>
          <a:xfrm>
            <a:off x="2573383" y="3017520"/>
            <a:ext cx="1299752" cy="1973693"/>
          </a:xfrm>
          <a:prstGeom prst="straightConnector1">
            <a:avLst/>
          </a:prstGeom>
          <a:ln w="57150">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80266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Effect transition="in" filter="barn(inVertical)">
                                      <p:cBhvr>
                                        <p:cTn id="37" dur="500"/>
                                        <p:tgtEl>
                                          <p:spTgt spid="8">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arn(inVertical)">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arn(inVertical)">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15</a:t>
            </a:fld>
            <a:endParaRPr lang="en-US" dirty="0">
              <a:solidFill>
                <a:prstClr val="black">
                  <a:tint val="75000"/>
                </a:prstClr>
              </a:solidFill>
            </a:endParaRPr>
          </a:p>
        </p:txBody>
      </p:sp>
      <p:sp>
        <p:nvSpPr>
          <p:cNvPr id="4" name="Rounded Rectangle 3"/>
          <p:cNvSpPr/>
          <p:nvPr/>
        </p:nvSpPr>
        <p:spPr>
          <a:xfrm>
            <a:off x="169817" y="2560320"/>
            <a:ext cx="2403566" cy="9144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bg1"/>
                </a:solidFill>
                <a:latin typeface="Times New Roman" panose="02020603050405020304" pitchFamily="18" charset="0"/>
              </a:rPr>
              <a:t>Đoạn văn </a:t>
            </a:r>
            <a:endParaRPr lang="en-US" sz="4000">
              <a:solidFill>
                <a:schemeClr val="bg1"/>
              </a:solidFill>
            </a:endParaRPr>
          </a:p>
        </p:txBody>
      </p:sp>
      <p:sp>
        <p:nvSpPr>
          <p:cNvPr id="5" name="Rounded Rectangle 4"/>
          <p:cNvSpPr/>
          <p:nvPr/>
        </p:nvSpPr>
        <p:spPr>
          <a:xfrm>
            <a:off x="3749040" y="486697"/>
            <a:ext cx="5630091" cy="9144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bg1"/>
                </a:solidFill>
                <a:latin typeface="Times New Roman" panose="02020603050405020304" pitchFamily="18" charset="0"/>
              </a:rPr>
              <a:t>L</a:t>
            </a:r>
            <a:r>
              <a:rPr lang="vi-VN" sz="2800" smtClean="0">
                <a:solidFill>
                  <a:schemeClr val="bg1"/>
                </a:solidFill>
                <a:latin typeface="Times New Roman" panose="02020603050405020304" pitchFamily="18" charset="0"/>
              </a:rPr>
              <a:t>à </a:t>
            </a:r>
            <a:r>
              <a:rPr lang="vi-VN" sz="2800">
                <a:solidFill>
                  <a:schemeClr val="bg1"/>
                </a:solidFill>
                <a:latin typeface="Times New Roman" panose="02020603050405020304" pitchFamily="18" charset="0"/>
              </a:rPr>
              <a:t>đơn vị trực tiếp tạo nên văn bản</a:t>
            </a:r>
            <a:endParaRPr lang="en-US" sz="2800">
              <a:solidFill>
                <a:schemeClr val="bg1"/>
              </a:solidFill>
            </a:endParaRPr>
          </a:p>
        </p:txBody>
      </p:sp>
      <p:sp>
        <p:nvSpPr>
          <p:cNvPr id="10" name="Rounded Rectangle 9"/>
          <p:cNvSpPr/>
          <p:nvPr/>
        </p:nvSpPr>
        <p:spPr>
          <a:xfrm>
            <a:off x="3873135" y="4669526"/>
            <a:ext cx="5630091" cy="11695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bg1"/>
                </a:solidFill>
                <a:latin typeface="Times New Roman" panose="02020603050405020304" pitchFamily="18" charset="0"/>
              </a:rPr>
              <a:t>T</a:t>
            </a:r>
            <a:r>
              <a:rPr lang="vi-VN" sz="2800" smtClean="0">
                <a:solidFill>
                  <a:schemeClr val="bg1"/>
                </a:solidFill>
                <a:latin typeface="Times New Roman" panose="02020603050405020304" pitchFamily="18" charset="0"/>
              </a:rPr>
              <a:t>hường </a:t>
            </a:r>
            <a:r>
              <a:rPr lang="vi-VN" sz="2800">
                <a:solidFill>
                  <a:schemeClr val="bg1"/>
                </a:solidFill>
                <a:latin typeface="Times New Roman" panose="02020603050405020304" pitchFamily="18" charset="0"/>
              </a:rPr>
              <a:t>do nhiều câu tạo </a:t>
            </a:r>
            <a:r>
              <a:rPr lang="vi-VN" sz="2800" smtClean="0">
                <a:solidFill>
                  <a:schemeClr val="bg1"/>
                </a:solidFill>
                <a:latin typeface="Times New Roman" panose="02020603050405020304" pitchFamily="18" charset="0"/>
              </a:rPr>
              <a:t>thành</a:t>
            </a:r>
            <a:endParaRPr lang="en-US" sz="2800">
              <a:solidFill>
                <a:schemeClr val="bg1"/>
              </a:solidFill>
              <a:latin typeface="Times New Roman" panose="02020603050405020304" pitchFamily="18" charset="0"/>
            </a:endParaRPr>
          </a:p>
        </p:txBody>
      </p:sp>
      <p:cxnSp>
        <p:nvCxnSpPr>
          <p:cNvPr id="12" name="Straight Arrow Connector 11"/>
          <p:cNvCxnSpPr>
            <a:stCxn id="4" idx="3"/>
          </p:cNvCxnSpPr>
          <p:nvPr/>
        </p:nvCxnSpPr>
        <p:spPr>
          <a:xfrm flipV="1">
            <a:off x="2573383" y="1043827"/>
            <a:ext cx="1175657" cy="1973693"/>
          </a:xfrm>
          <a:prstGeom prst="straightConnector1">
            <a:avLst/>
          </a:prstGeom>
          <a:ln w="57150">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4" idx="3"/>
          </p:cNvCxnSpPr>
          <p:nvPr/>
        </p:nvCxnSpPr>
        <p:spPr>
          <a:xfrm>
            <a:off x="2573383" y="3017520"/>
            <a:ext cx="1299752" cy="1973693"/>
          </a:xfrm>
          <a:prstGeom prst="straightConnector1">
            <a:avLst/>
          </a:prstGeom>
          <a:ln w="57150">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01196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C9E6F7-ED01-4857-BBCF-E7782D6AE007}"/>
              </a:ext>
            </a:extLst>
          </p:cNvPr>
          <p:cNvSpPr>
            <a:spLocks noGrp="1"/>
          </p:cNvSpPr>
          <p:nvPr>
            <p:ph type="sldNum" sz="quarter" idx="12"/>
          </p:nvPr>
        </p:nvSpPr>
        <p:spPr/>
        <p:txBody>
          <a:bodyPr/>
          <a:lstStyle/>
          <a:p>
            <a:pPr defTabSz="914217">
              <a:defRPr/>
            </a:pPr>
            <a:fld id="{601EE9E8-4134-49B0-9AA7-3089E6521627}" type="slidenum">
              <a:rPr lang="en-US">
                <a:solidFill>
                  <a:prstClr val="black">
                    <a:tint val="75000"/>
                  </a:prstClr>
                </a:solidFill>
              </a:rPr>
              <a:pPr defTabSz="914217">
                <a:defRPr/>
              </a:pPr>
              <a:t>16</a:t>
            </a:fld>
            <a:endParaRPr lang="en-US" dirty="0">
              <a:solidFill>
                <a:prstClr val="black">
                  <a:tint val="75000"/>
                </a:prstClr>
              </a:solidFill>
            </a:endParaRPr>
          </a:p>
        </p:txBody>
      </p:sp>
      <p:sp>
        <p:nvSpPr>
          <p:cNvPr id="16" name="文本框 41">
            <a:extLst>
              <a:ext uri="{FF2B5EF4-FFF2-40B4-BE49-F238E27FC236}">
                <a16:creationId xmlns:a16="http://schemas.microsoft.com/office/drawing/2014/main" id="{56100E42-1B9F-4C8D-B484-B237526F1280}"/>
              </a:ext>
            </a:extLst>
          </p:cNvPr>
          <p:cNvSpPr txBox="1"/>
          <p:nvPr/>
        </p:nvSpPr>
        <p:spPr>
          <a:xfrm>
            <a:off x="1225725" y="257585"/>
            <a:ext cx="7469558" cy="707722"/>
          </a:xfrm>
          <a:prstGeom prst="rect">
            <a:avLst/>
          </a:prstGeom>
          <a:noFill/>
        </p:spPr>
        <p:txBody>
          <a:bodyPr vert="horz" wrap="square" rtlCol="0">
            <a:spAutoFit/>
          </a:bodyPr>
          <a:lstStyle/>
          <a:p>
            <a:pPr defTabSz="914217"/>
            <a:r>
              <a:rPr lang="en-US" altLang="zh-CN" sz="3999" b="1">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rPr>
              <a:t>Đặc điểm của đoạn văn</a:t>
            </a:r>
          </a:p>
        </p:txBody>
      </p:sp>
      <p:pic>
        <p:nvPicPr>
          <p:cNvPr id="17" name="图片 11">
            <a:extLst>
              <a:ext uri="{FF2B5EF4-FFF2-40B4-BE49-F238E27FC236}">
                <a16:creationId xmlns:a16="http://schemas.microsoft.com/office/drawing/2014/main" id="{2B95A3F4-F6B7-4BAC-BB49-6D0D5EDA6B6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a16="http://schemas.microsoft.com/office/drawing/2014/main" id="{210DAB6B-DA50-4C70-B363-59876124889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a16="http://schemas.microsoft.com/office/drawing/2014/main" id="{FB0D5F7B-CD06-4D9A-8334-21BA4770F84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8218" y="6129220"/>
            <a:ext cx="1777590" cy="683601"/>
          </a:xfrm>
          <a:prstGeom prst="rect">
            <a:avLst/>
          </a:prstGeom>
        </p:spPr>
      </p:pic>
      <p:sp>
        <p:nvSpPr>
          <p:cNvPr id="20" name="Freeform 123">
            <a:extLst>
              <a:ext uri="{FF2B5EF4-FFF2-40B4-BE49-F238E27FC236}">
                <a16:creationId xmlns:a16="http://schemas.microsoft.com/office/drawing/2014/main" id="{541BEC1A-4E02-4ED4-8E23-A40B767C9C57}"/>
              </a:ext>
            </a:extLst>
          </p:cNvPr>
          <p:cNvSpPr>
            <a:spLocks noEditPoints="1"/>
          </p:cNvSpPr>
          <p:nvPr/>
        </p:nvSpPr>
        <p:spPr bwMode="auto">
          <a:xfrm rot="3896716" flipH="1">
            <a:off x="8464574" y="-171557"/>
            <a:ext cx="421912" cy="1258115"/>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pic>
        <p:nvPicPr>
          <p:cNvPr id="21" name="图片 32">
            <a:extLst>
              <a:ext uri="{FF2B5EF4-FFF2-40B4-BE49-F238E27FC236}">
                <a16:creationId xmlns:a16="http://schemas.microsoft.com/office/drawing/2014/main" id="{C5E65F22-6F3A-4B3B-918B-0676FB0C2EF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a16="http://schemas.microsoft.com/office/drawing/2014/main" id="{04BB644F-80A0-4339-8040-F422C22C2AE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a:extLst>
              <a:ext uri="{FF2B5EF4-FFF2-40B4-BE49-F238E27FC236}">
                <a16:creationId xmlns:a16="http://schemas.microsoft.com/office/drawing/2014/main" id="{177FB685-A0CF-4A80-9E5C-AD171980235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a16="http://schemas.microsoft.com/office/drawing/2014/main" id="{511098DF-AA42-4B9B-82F2-2F6100A4C5E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765434" y="6288696"/>
            <a:ext cx="1326564" cy="510152"/>
          </a:xfrm>
          <a:prstGeom prst="rect">
            <a:avLst/>
          </a:prstGeom>
        </p:spPr>
      </p:pic>
      <p:grpSp>
        <p:nvGrpSpPr>
          <p:cNvPr id="34" name="Group 44">
            <a:extLst>
              <a:ext uri="{FF2B5EF4-FFF2-40B4-BE49-F238E27FC236}">
                <a16:creationId xmlns:a16="http://schemas.microsoft.com/office/drawing/2014/main" id="{A851A25E-6F4B-4CE0-8E19-717F34A0DB2F}"/>
              </a:ext>
            </a:extLst>
          </p:cNvPr>
          <p:cNvGrpSpPr/>
          <p:nvPr/>
        </p:nvGrpSpPr>
        <p:grpSpPr>
          <a:xfrm>
            <a:off x="976363" y="1627586"/>
            <a:ext cx="657357" cy="738321"/>
            <a:chOff x="0" y="0"/>
            <a:chExt cx="807366" cy="906807"/>
          </a:xfrm>
          <a:noFill/>
        </p:grpSpPr>
        <p:sp>
          <p:nvSpPr>
            <p:cNvPr id="35" name="Shape 42">
              <a:extLst>
                <a:ext uri="{FF2B5EF4-FFF2-40B4-BE49-F238E27FC236}">
                  <a16:creationId xmlns:a16="http://schemas.microsoft.com/office/drawing/2014/main" id="{D6817EE2-0F86-43EE-959A-A965DF9D25F6}"/>
                </a:ext>
              </a:extLst>
            </p:cNvPr>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grpFill/>
            <a:ln w="38100" cap="flat">
              <a:solidFill>
                <a:srgbClr val="262626"/>
              </a:solidFill>
              <a:prstDash val="solid"/>
              <a:miter lim="400000"/>
            </a:ln>
            <a:effectLst/>
          </p:spPr>
          <p:txBody>
            <a:bodyPr wrap="square" lIns="38091" tIns="38091" rIns="38091" bIns="38091" numCol="1" anchor="ctr">
              <a:noAutofit/>
            </a:bodyPr>
            <a:lstStyle/>
            <a:p>
              <a:pPr defTabSz="457109">
                <a:defRPr sz="3000">
                  <a:solidFill>
                    <a:srgbClr val="FFFFFF"/>
                  </a:solidFill>
                  <a:effectLst>
                    <a:outerShdw blurRad="38100" dist="12700" dir="5400000" rotWithShape="0">
                      <a:srgbClr val="000000">
                        <a:alpha val="50000"/>
                      </a:srgbClr>
                    </a:outerShdw>
                  </a:effectLst>
                </a:defRPr>
              </a:pPr>
              <a:endParaRPr sz="2999">
                <a:solidFill>
                  <a:srgbClr val="FFFFFF"/>
                </a:solidFill>
                <a:effectLst>
                  <a:outerShdw blurRad="38100" dist="12700" dir="5400000" rotWithShape="0">
                    <a:srgbClr val="000000">
                      <a:alpha val="50000"/>
                    </a:srgbClr>
                  </a:outerShdw>
                </a:effectLst>
                <a:latin typeface="Calibri"/>
              </a:endParaRPr>
            </a:p>
          </p:txBody>
        </p:sp>
        <p:sp>
          <p:nvSpPr>
            <p:cNvPr id="36" name="Shape 43">
              <a:extLst>
                <a:ext uri="{FF2B5EF4-FFF2-40B4-BE49-F238E27FC236}">
                  <a16:creationId xmlns:a16="http://schemas.microsoft.com/office/drawing/2014/main" id="{8F865E5B-DCF7-4619-A16C-31E5000CC65E}"/>
                </a:ext>
              </a:extLst>
            </p:cNvPr>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grpFill/>
            <a:ln w="38100" cap="flat">
              <a:solidFill>
                <a:srgbClr val="262626"/>
              </a:solidFill>
              <a:prstDash val="solid"/>
              <a:miter lim="400000"/>
            </a:ln>
            <a:effectLst/>
          </p:spPr>
          <p:txBody>
            <a:bodyPr wrap="square" lIns="38091" tIns="38091" rIns="38091" bIns="38091" numCol="1" anchor="ctr">
              <a:noAutofit/>
            </a:bodyPr>
            <a:lstStyle/>
            <a:p>
              <a:pPr defTabSz="457109">
                <a:defRPr sz="3000">
                  <a:solidFill>
                    <a:srgbClr val="FFFFFF"/>
                  </a:solidFill>
                  <a:effectLst>
                    <a:outerShdw blurRad="38100" dist="12700" dir="5400000" rotWithShape="0">
                      <a:srgbClr val="000000">
                        <a:alpha val="50000"/>
                      </a:srgbClr>
                    </a:outerShdw>
                  </a:effectLst>
                </a:defRPr>
              </a:pPr>
              <a:endParaRPr sz="2999">
                <a:solidFill>
                  <a:srgbClr val="FFFFFF"/>
                </a:solidFill>
                <a:effectLst>
                  <a:outerShdw blurRad="38100" dist="12700" dir="5400000" rotWithShape="0">
                    <a:srgbClr val="000000">
                      <a:alpha val="50000"/>
                    </a:srgbClr>
                  </a:outerShdw>
                </a:effectLst>
                <a:latin typeface="Calibri"/>
              </a:endParaRPr>
            </a:p>
          </p:txBody>
        </p:sp>
      </p:grpSp>
      <p:grpSp>
        <p:nvGrpSpPr>
          <p:cNvPr id="37" name="Group 44">
            <a:extLst>
              <a:ext uri="{FF2B5EF4-FFF2-40B4-BE49-F238E27FC236}">
                <a16:creationId xmlns:a16="http://schemas.microsoft.com/office/drawing/2014/main" id="{6CBA95BA-80E0-44A0-BE19-2808F6BE2E4F}"/>
              </a:ext>
            </a:extLst>
          </p:cNvPr>
          <p:cNvGrpSpPr/>
          <p:nvPr/>
        </p:nvGrpSpPr>
        <p:grpSpPr>
          <a:xfrm>
            <a:off x="961822" y="2979081"/>
            <a:ext cx="657357" cy="738321"/>
            <a:chOff x="0" y="0"/>
            <a:chExt cx="807366" cy="906807"/>
          </a:xfrm>
        </p:grpSpPr>
        <p:sp>
          <p:nvSpPr>
            <p:cNvPr id="38" name="Shape 42">
              <a:extLst>
                <a:ext uri="{FF2B5EF4-FFF2-40B4-BE49-F238E27FC236}">
                  <a16:creationId xmlns:a16="http://schemas.microsoft.com/office/drawing/2014/main" id="{DDE897DB-A487-436D-8C96-07F990F8E729}"/>
                </a:ext>
              </a:extLst>
            </p:cNvPr>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rgbClr val="262626"/>
              </a:solidFill>
              <a:prstDash val="solid"/>
              <a:miter lim="400000"/>
            </a:ln>
            <a:effectLst/>
          </p:spPr>
          <p:txBody>
            <a:bodyPr wrap="square" lIns="38091" tIns="38091" rIns="38091" bIns="38091" numCol="1" anchor="ctr">
              <a:noAutofit/>
            </a:bodyPr>
            <a:lstStyle/>
            <a:p>
              <a:pPr defTabSz="457109">
                <a:defRPr sz="3000">
                  <a:solidFill>
                    <a:srgbClr val="FFFFFF"/>
                  </a:solidFill>
                  <a:effectLst>
                    <a:outerShdw blurRad="38100" dist="12700" dir="5400000" rotWithShape="0">
                      <a:srgbClr val="000000">
                        <a:alpha val="50000"/>
                      </a:srgbClr>
                    </a:outerShdw>
                  </a:effectLst>
                </a:defRPr>
              </a:pPr>
              <a:endParaRPr sz="2999">
                <a:solidFill>
                  <a:srgbClr val="FFFFFF"/>
                </a:solidFill>
                <a:effectLst>
                  <a:outerShdw blurRad="38100" dist="12700" dir="5400000" rotWithShape="0">
                    <a:srgbClr val="000000">
                      <a:alpha val="50000"/>
                    </a:srgbClr>
                  </a:outerShdw>
                </a:effectLst>
                <a:latin typeface="Calibri"/>
              </a:endParaRPr>
            </a:p>
          </p:txBody>
        </p:sp>
        <p:sp>
          <p:nvSpPr>
            <p:cNvPr id="39" name="Shape 43">
              <a:extLst>
                <a:ext uri="{FF2B5EF4-FFF2-40B4-BE49-F238E27FC236}">
                  <a16:creationId xmlns:a16="http://schemas.microsoft.com/office/drawing/2014/main" id="{D6B13673-62B1-4638-9F5F-B3E71D6487C0}"/>
                </a:ext>
              </a:extLst>
            </p:cNvPr>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noFill/>
            <a:ln w="38100" cap="flat">
              <a:solidFill>
                <a:srgbClr val="262626"/>
              </a:solidFill>
              <a:prstDash val="solid"/>
              <a:miter lim="400000"/>
            </a:ln>
            <a:effectLst/>
          </p:spPr>
          <p:txBody>
            <a:bodyPr wrap="square" lIns="38091" tIns="38091" rIns="38091" bIns="38091" numCol="1" anchor="ctr">
              <a:noAutofit/>
            </a:bodyPr>
            <a:lstStyle/>
            <a:p>
              <a:pPr defTabSz="457109">
                <a:defRPr sz="3000">
                  <a:solidFill>
                    <a:srgbClr val="FFFFFF"/>
                  </a:solidFill>
                  <a:effectLst>
                    <a:outerShdw blurRad="38100" dist="12700" dir="5400000" rotWithShape="0">
                      <a:srgbClr val="000000">
                        <a:alpha val="50000"/>
                      </a:srgbClr>
                    </a:outerShdw>
                  </a:effectLst>
                </a:defRPr>
              </a:pPr>
              <a:endParaRPr sz="2999">
                <a:solidFill>
                  <a:srgbClr val="FFFFFF"/>
                </a:solidFill>
                <a:effectLst>
                  <a:outerShdw blurRad="38100" dist="12700" dir="5400000" rotWithShape="0">
                    <a:srgbClr val="000000">
                      <a:alpha val="50000"/>
                    </a:srgbClr>
                  </a:outerShdw>
                </a:effectLst>
                <a:latin typeface="Calibri"/>
              </a:endParaRPr>
            </a:p>
          </p:txBody>
        </p:sp>
      </p:grpSp>
      <p:grpSp>
        <p:nvGrpSpPr>
          <p:cNvPr id="40" name="Group 44">
            <a:extLst>
              <a:ext uri="{FF2B5EF4-FFF2-40B4-BE49-F238E27FC236}">
                <a16:creationId xmlns:a16="http://schemas.microsoft.com/office/drawing/2014/main" id="{5BA945B7-B42D-4AA0-B325-FFFF95A83140}"/>
              </a:ext>
            </a:extLst>
          </p:cNvPr>
          <p:cNvGrpSpPr/>
          <p:nvPr/>
        </p:nvGrpSpPr>
        <p:grpSpPr>
          <a:xfrm>
            <a:off x="949980" y="4624788"/>
            <a:ext cx="657357" cy="738321"/>
            <a:chOff x="0" y="0"/>
            <a:chExt cx="807366" cy="906807"/>
          </a:xfrm>
        </p:grpSpPr>
        <p:sp>
          <p:nvSpPr>
            <p:cNvPr id="41" name="Shape 42">
              <a:extLst>
                <a:ext uri="{FF2B5EF4-FFF2-40B4-BE49-F238E27FC236}">
                  <a16:creationId xmlns:a16="http://schemas.microsoft.com/office/drawing/2014/main" id="{24EF9114-FDC1-4DCB-A697-1A83EE4921E9}"/>
                </a:ext>
              </a:extLst>
            </p:cNvPr>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rgbClr val="262626"/>
              </a:solidFill>
              <a:prstDash val="solid"/>
              <a:miter lim="400000"/>
            </a:ln>
            <a:effectLst/>
          </p:spPr>
          <p:txBody>
            <a:bodyPr wrap="square" lIns="38091" tIns="38091" rIns="38091" bIns="38091" numCol="1" anchor="ctr">
              <a:noAutofit/>
            </a:bodyPr>
            <a:lstStyle/>
            <a:p>
              <a:pPr defTabSz="457109">
                <a:defRPr sz="3000">
                  <a:solidFill>
                    <a:srgbClr val="FFFFFF"/>
                  </a:solidFill>
                  <a:effectLst>
                    <a:outerShdw blurRad="38100" dist="12700" dir="5400000" rotWithShape="0">
                      <a:srgbClr val="000000">
                        <a:alpha val="50000"/>
                      </a:srgbClr>
                    </a:outerShdw>
                  </a:effectLst>
                </a:defRPr>
              </a:pPr>
              <a:endParaRPr sz="2999">
                <a:solidFill>
                  <a:srgbClr val="FFFFFF"/>
                </a:solidFill>
                <a:effectLst>
                  <a:outerShdw blurRad="38100" dist="12700" dir="5400000" rotWithShape="0">
                    <a:srgbClr val="000000">
                      <a:alpha val="50000"/>
                    </a:srgbClr>
                  </a:outerShdw>
                </a:effectLst>
                <a:latin typeface="Calibri"/>
              </a:endParaRPr>
            </a:p>
          </p:txBody>
        </p:sp>
        <p:sp>
          <p:nvSpPr>
            <p:cNvPr id="42" name="Shape 43">
              <a:extLst>
                <a:ext uri="{FF2B5EF4-FFF2-40B4-BE49-F238E27FC236}">
                  <a16:creationId xmlns:a16="http://schemas.microsoft.com/office/drawing/2014/main" id="{72E38792-1AD5-439A-B407-7416ECD54C51}"/>
                </a:ext>
              </a:extLst>
            </p:cNvPr>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noFill/>
            <a:ln w="38100" cap="flat">
              <a:solidFill>
                <a:srgbClr val="262626"/>
              </a:solidFill>
              <a:prstDash val="solid"/>
              <a:miter lim="400000"/>
            </a:ln>
            <a:effectLst/>
          </p:spPr>
          <p:txBody>
            <a:bodyPr wrap="square" lIns="38091" tIns="38091" rIns="38091" bIns="38091" numCol="1" anchor="ctr">
              <a:noAutofit/>
            </a:bodyPr>
            <a:lstStyle/>
            <a:p>
              <a:pPr defTabSz="457109">
                <a:defRPr sz="3000">
                  <a:solidFill>
                    <a:srgbClr val="FFFFFF"/>
                  </a:solidFill>
                  <a:effectLst>
                    <a:outerShdw blurRad="38100" dist="12700" dir="5400000" rotWithShape="0">
                      <a:srgbClr val="000000">
                        <a:alpha val="50000"/>
                      </a:srgbClr>
                    </a:outerShdw>
                  </a:effectLst>
                </a:defRPr>
              </a:pPr>
              <a:endParaRPr sz="2999">
                <a:solidFill>
                  <a:srgbClr val="FFFFFF"/>
                </a:solidFill>
                <a:effectLst>
                  <a:outerShdw blurRad="38100" dist="12700" dir="5400000" rotWithShape="0">
                    <a:srgbClr val="000000">
                      <a:alpha val="50000"/>
                    </a:srgbClr>
                  </a:outerShdw>
                </a:effectLst>
                <a:latin typeface="Calibri"/>
              </a:endParaRPr>
            </a:p>
          </p:txBody>
        </p:sp>
      </p:grpSp>
      <p:grpSp>
        <p:nvGrpSpPr>
          <p:cNvPr id="43" name="Group 55">
            <a:extLst>
              <a:ext uri="{FF2B5EF4-FFF2-40B4-BE49-F238E27FC236}">
                <a16:creationId xmlns:a16="http://schemas.microsoft.com/office/drawing/2014/main" id="{A294A436-52C1-4F65-95AE-EB3DD2AF0CC0}"/>
              </a:ext>
            </a:extLst>
          </p:cNvPr>
          <p:cNvGrpSpPr/>
          <p:nvPr/>
        </p:nvGrpSpPr>
        <p:grpSpPr>
          <a:xfrm rot="473564">
            <a:off x="9436909" y="1971316"/>
            <a:ext cx="2589969" cy="2551521"/>
            <a:chOff x="0" y="0"/>
            <a:chExt cx="1149595" cy="1132530"/>
          </a:xfrm>
        </p:grpSpPr>
        <p:sp>
          <p:nvSpPr>
            <p:cNvPr id="44" name="Shape 50">
              <a:extLst>
                <a:ext uri="{FF2B5EF4-FFF2-40B4-BE49-F238E27FC236}">
                  <a16:creationId xmlns:a16="http://schemas.microsoft.com/office/drawing/2014/main" id="{BFB1AC1E-DDF6-40AD-A06E-433850673F9E}"/>
                </a:ext>
              </a:extLst>
            </p:cNvPr>
            <p:cNvSpPr/>
            <p:nvPr/>
          </p:nvSpPr>
          <p:spPr>
            <a:xfrm>
              <a:off x="495300" y="419100"/>
              <a:ext cx="288999" cy="341770"/>
            </a:xfrm>
            <a:custGeom>
              <a:avLst/>
              <a:gdLst/>
              <a:ahLst/>
              <a:cxnLst>
                <a:cxn ang="0">
                  <a:pos x="wd2" y="hd2"/>
                </a:cxn>
                <a:cxn ang="5400000">
                  <a:pos x="wd2" y="hd2"/>
                </a:cxn>
                <a:cxn ang="10800000">
                  <a:pos x="wd2" y="hd2"/>
                </a:cxn>
                <a:cxn ang="16200000">
                  <a:pos x="wd2" y="hd2"/>
                </a:cxn>
              </a:cxnLst>
              <a:rect l="0" t="0" r="r" b="b"/>
              <a:pathLst>
                <a:path w="20587" h="20953" extrusionOk="0">
                  <a:moveTo>
                    <a:pt x="310" y="19339"/>
                  </a:moveTo>
                  <a:cubicBezTo>
                    <a:pt x="1970" y="21600"/>
                    <a:pt x="8627" y="20962"/>
                    <a:pt x="10626" y="20516"/>
                  </a:cubicBezTo>
                  <a:cubicBezTo>
                    <a:pt x="14392" y="19676"/>
                    <a:pt x="17603" y="17645"/>
                    <a:pt x="19255" y="14542"/>
                  </a:cubicBezTo>
                  <a:cubicBezTo>
                    <a:pt x="21291" y="10718"/>
                    <a:pt x="21600" y="1795"/>
                    <a:pt x="15756" y="0"/>
                  </a:cubicBezTo>
                  <a:cubicBezTo>
                    <a:pt x="14569" y="3871"/>
                    <a:pt x="15031" y="8421"/>
                    <a:pt x="12815" y="11999"/>
                  </a:cubicBezTo>
                  <a:cubicBezTo>
                    <a:pt x="10327" y="16013"/>
                    <a:pt x="4821" y="17658"/>
                    <a:pt x="0" y="18694"/>
                  </a:cubicBezTo>
                  <a:cubicBezTo>
                    <a:pt x="63" y="18932"/>
                    <a:pt x="168" y="19146"/>
                    <a:pt x="310" y="19339"/>
                  </a:cubicBezTo>
                  <a:close/>
                </a:path>
              </a:pathLst>
            </a:custGeom>
            <a:solidFill>
              <a:srgbClr val="262626">
                <a:alpha val="66000"/>
              </a:srgbClr>
            </a:solidFill>
            <a:ln w="12700" cap="flat">
              <a:noFill/>
              <a:miter lim="400000"/>
            </a:ln>
            <a:effectLst/>
          </p:spPr>
          <p:txBody>
            <a:bodyPr wrap="square" lIns="38091" tIns="38091" rIns="38091" bIns="38091" numCol="1" anchor="ctr">
              <a:noAutofit/>
            </a:bodyPr>
            <a:lstStyle/>
            <a:p>
              <a:pPr defTabSz="457109">
                <a:defRPr sz="3000">
                  <a:solidFill>
                    <a:srgbClr val="FFFFFF"/>
                  </a:solidFill>
                  <a:effectLst>
                    <a:outerShdw blurRad="38100" dist="12700" dir="5400000" rotWithShape="0">
                      <a:srgbClr val="000000">
                        <a:alpha val="50000"/>
                      </a:srgbClr>
                    </a:outerShdw>
                  </a:effectLst>
                </a:defRPr>
              </a:pPr>
              <a:endParaRPr sz="2999">
                <a:solidFill>
                  <a:srgbClr val="FFFFFF"/>
                </a:solidFill>
                <a:effectLst>
                  <a:outerShdw blurRad="38100" dist="12700" dir="5400000" rotWithShape="0">
                    <a:srgbClr val="000000">
                      <a:alpha val="50000"/>
                    </a:srgbClr>
                  </a:outerShdw>
                </a:effectLst>
                <a:latin typeface="Calibri"/>
              </a:endParaRPr>
            </a:p>
          </p:txBody>
        </p:sp>
        <p:grpSp>
          <p:nvGrpSpPr>
            <p:cNvPr id="45" name="Group 54">
              <a:extLst>
                <a:ext uri="{FF2B5EF4-FFF2-40B4-BE49-F238E27FC236}">
                  <a16:creationId xmlns:a16="http://schemas.microsoft.com/office/drawing/2014/main" id="{EA43BD8E-1ADD-40B9-89B1-47CDE6DDD569}"/>
                </a:ext>
              </a:extLst>
            </p:cNvPr>
            <p:cNvGrpSpPr/>
            <p:nvPr/>
          </p:nvGrpSpPr>
          <p:grpSpPr>
            <a:xfrm>
              <a:off x="-1" y="0"/>
              <a:ext cx="1149597" cy="1132531"/>
              <a:chOff x="0" y="0"/>
              <a:chExt cx="1149595" cy="1132530"/>
            </a:xfrm>
          </p:grpSpPr>
          <p:sp>
            <p:nvSpPr>
              <p:cNvPr id="46" name="Shape 51">
                <a:extLst>
                  <a:ext uri="{FF2B5EF4-FFF2-40B4-BE49-F238E27FC236}">
                    <a16:creationId xmlns:a16="http://schemas.microsoft.com/office/drawing/2014/main" id="{286BA6E2-F40B-4308-9850-C7E1CBDB8BF4}"/>
                  </a:ext>
                </a:extLst>
              </p:cNvPr>
              <p:cNvSpPr/>
              <p:nvPr/>
            </p:nvSpPr>
            <p:spPr>
              <a:xfrm>
                <a:off x="0" y="0"/>
                <a:ext cx="1149596" cy="1132531"/>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0" y="1657"/>
                      <a:pt x="197" y="6129"/>
                      <a:pt x="12" y="9065"/>
                    </a:cubicBezTo>
                    <a:cubicBezTo>
                      <a:pt x="-190" y="12266"/>
                      <a:pt x="2170" y="15739"/>
                      <a:pt x="5118" y="17138"/>
                    </a:cubicBezTo>
                    <a:close/>
                  </a:path>
                </a:pathLst>
              </a:custGeom>
              <a:noFill/>
              <a:ln w="38100" cap="flat">
                <a:solidFill>
                  <a:srgbClr val="262626"/>
                </a:solidFill>
                <a:prstDash val="solid"/>
                <a:miter lim="400000"/>
              </a:ln>
              <a:effectLst/>
            </p:spPr>
            <p:txBody>
              <a:bodyPr wrap="square" lIns="38091" tIns="38091" rIns="38091" bIns="38091" numCol="1" anchor="ctr">
                <a:noAutofit/>
              </a:bodyPr>
              <a:lstStyle/>
              <a:p>
                <a:pPr defTabSz="457109">
                  <a:defRPr sz="3000">
                    <a:solidFill>
                      <a:srgbClr val="FFFFFF"/>
                    </a:solidFill>
                    <a:effectLst>
                      <a:outerShdw blurRad="38100" dist="12700" dir="5400000" rotWithShape="0">
                        <a:srgbClr val="000000">
                          <a:alpha val="50000"/>
                        </a:srgbClr>
                      </a:outerShdw>
                    </a:effectLst>
                  </a:defRPr>
                </a:pPr>
                <a:endParaRPr sz="2999">
                  <a:solidFill>
                    <a:srgbClr val="FFFFFF"/>
                  </a:solidFill>
                  <a:effectLst>
                    <a:outerShdw blurRad="38100" dist="12700" dir="5400000" rotWithShape="0">
                      <a:srgbClr val="000000">
                        <a:alpha val="50000"/>
                      </a:srgbClr>
                    </a:outerShdw>
                  </a:effectLst>
                  <a:latin typeface="Calibri"/>
                </a:endParaRPr>
              </a:p>
            </p:txBody>
          </p:sp>
          <p:sp>
            <p:nvSpPr>
              <p:cNvPr id="47" name="Shape 52">
                <a:extLst>
                  <a:ext uri="{FF2B5EF4-FFF2-40B4-BE49-F238E27FC236}">
                    <a16:creationId xmlns:a16="http://schemas.microsoft.com/office/drawing/2014/main" id="{C6A13E03-6EED-4440-86C8-1A16BB5B5743}"/>
                  </a:ext>
                </a:extLst>
              </p:cNvPr>
              <p:cNvSpPr/>
              <p:nvPr/>
            </p:nvSpPr>
            <p:spPr>
              <a:xfrm>
                <a:off x="190500" y="177800"/>
                <a:ext cx="789686" cy="777962"/>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3" y="19314"/>
                      <a:pt x="15760" y="18135"/>
                      <a:pt x="18000" y="13346"/>
                    </a:cubicBezTo>
                    <a:cubicBezTo>
                      <a:pt x="21411" y="6050"/>
                      <a:pt x="13778" y="-2286"/>
                      <a:pt x="5945" y="577"/>
                    </a:cubicBezTo>
                    <a:cubicBezTo>
                      <a:pt x="2991" y="1657"/>
                      <a:pt x="198" y="6129"/>
                      <a:pt x="12" y="9065"/>
                    </a:cubicBezTo>
                    <a:cubicBezTo>
                      <a:pt x="-189" y="12266"/>
                      <a:pt x="2171" y="15739"/>
                      <a:pt x="5118" y="17138"/>
                    </a:cubicBezTo>
                    <a:close/>
                  </a:path>
                </a:pathLst>
              </a:custGeom>
              <a:noFill/>
              <a:ln w="38100" cap="flat">
                <a:solidFill>
                  <a:srgbClr val="262626"/>
                </a:solidFill>
                <a:prstDash val="solid"/>
                <a:miter lim="400000"/>
              </a:ln>
              <a:effectLst/>
            </p:spPr>
            <p:txBody>
              <a:bodyPr wrap="square" lIns="38091" tIns="38091" rIns="38091" bIns="38091" numCol="1" anchor="ctr">
                <a:noAutofit/>
              </a:bodyPr>
              <a:lstStyle/>
              <a:p>
                <a:pPr defTabSz="457109">
                  <a:defRPr sz="3000">
                    <a:solidFill>
                      <a:srgbClr val="FFFFFF"/>
                    </a:solidFill>
                    <a:effectLst>
                      <a:outerShdw blurRad="38100" dist="12700" dir="5400000" rotWithShape="0">
                        <a:srgbClr val="000000">
                          <a:alpha val="50000"/>
                        </a:srgbClr>
                      </a:outerShdw>
                    </a:effectLst>
                  </a:defRPr>
                </a:pPr>
                <a:endParaRPr sz="2999">
                  <a:solidFill>
                    <a:srgbClr val="FFFFFF"/>
                  </a:solidFill>
                  <a:effectLst>
                    <a:outerShdw blurRad="38100" dist="12700" dir="5400000" rotWithShape="0">
                      <a:srgbClr val="000000">
                        <a:alpha val="50000"/>
                      </a:srgbClr>
                    </a:outerShdw>
                  </a:effectLst>
                  <a:latin typeface="Calibri"/>
                </a:endParaRPr>
              </a:p>
            </p:txBody>
          </p:sp>
          <p:sp>
            <p:nvSpPr>
              <p:cNvPr id="48" name="Shape 53">
                <a:extLst>
                  <a:ext uri="{FF2B5EF4-FFF2-40B4-BE49-F238E27FC236}">
                    <a16:creationId xmlns:a16="http://schemas.microsoft.com/office/drawing/2014/main" id="{145D73E7-48F5-4B0D-A81D-8C43DABBB99A}"/>
                  </a:ext>
                </a:extLst>
              </p:cNvPr>
              <p:cNvSpPr/>
              <p:nvPr/>
            </p:nvSpPr>
            <p:spPr>
              <a:xfrm>
                <a:off x="381000" y="368300"/>
                <a:ext cx="396756" cy="390866"/>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1" y="1657"/>
                      <a:pt x="197" y="6129"/>
                      <a:pt x="12" y="9065"/>
                    </a:cubicBezTo>
                    <a:cubicBezTo>
                      <a:pt x="-190" y="12266"/>
                      <a:pt x="2170" y="15739"/>
                      <a:pt x="5118" y="17138"/>
                    </a:cubicBezTo>
                    <a:close/>
                  </a:path>
                </a:pathLst>
              </a:custGeom>
              <a:noFill/>
              <a:ln w="38100" cap="flat">
                <a:solidFill>
                  <a:srgbClr val="262626"/>
                </a:solidFill>
                <a:prstDash val="solid"/>
                <a:miter lim="400000"/>
              </a:ln>
              <a:effectLst/>
            </p:spPr>
            <p:txBody>
              <a:bodyPr wrap="square" lIns="38091" tIns="38091" rIns="38091" bIns="38091" numCol="1" anchor="ctr">
                <a:noAutofit/>
              </a:bodyPr>
              <a:lstStyle/>
              <a:p>
                <a:pPr defTabSz="457109">
                  <a:defRPr sz="3000">
                    <a:solidFill>
                      <a:srgbClr val="FFFFFF"/>
                    </a:solidFill>
                    <a:effectLst>
                      <a:outerShdw blurRad="38100" dist="12700" dir="5400000" rotWithShape="0">
                        <a:srgbClr val="000000">
                          <a:alpha val="50000"/>
                        </a:srgbClr>
                      </a:outerShdw>
                    </a:effectLst>
                  </a:defRPr>
                </a:pPr>
                <a:endParaRPr sz="2999">
                  <a:solidFill>
                    <a:srgbClr val="FFFFFF"/>
                  </a:solidFill>
                  <a:effectLst>
                    <a:outerShdw blurRad="38100" dist="12700" dir="5400000" rotWithShape="0">
                      <a:srgbClr val="000000">
                        <a:alpha val="50000"/>
                      </a:srgbClr>
                    </a:outerShdw>
                  </a:effectLst>
                  <a:latin typeface="Calibri"/>
                </a:endParaRPr>
              </a:p>
            </p:txBody>
          </p:sp>
        </p:grpSp>
      </p:grpSp>
      <p:grpSp>
        <p:nvGrpSpPr>
          <p:cNvPr id="49" name="Group 58">
            <a:extLst>
              <a:ext uri="{FF2B5EF4-FFF2-40B4-BE49-F238E27FC236}">
                <a16:creationId xmlns:a16="http://schemas.microsoft.com/office/drawing/2014/main" id="{CCDCCE70-B292-41E5-88B4-B0B14DB4A978}"/>
              </a:ext>
            </a:extLst>
          </p:cNvPr>
          <p:cNvGrpSpPr/>
          <p:nvPr/>
        </p:nvGrpSpPr>
        <p:grpSpPr>
          <a:xfrm rot="473564">
            <a:off x="8804252" y="3097236"/>
            <a:ext cx="1809424" cy="1871911"/>
            <a:chOff x="0" y="0"/>
            <a:chExt cx="803139" cy="830875"/>
          </a:xfrm>
        </p:grpSpPr>
        <p:sp>
          <p:nvSpPr>
            <p:cNvPr id="50" name="Shape 56">
              <a:extLst>
                <a:ext uri="{FF2B5EF4-FFF2-40B4-BE49-F238E27FC236}">
                  <a16:creationId xmlns:a16="http://schemas.microsoft.com/office/drawing/2014/main" id="{124CA865-203A-4DFE-98CC-B68666F0E220}"/>
                </a:ext>
              </a:extLst>
            </p:cNvPr>
            <p:cNvSpPr/>
            <p:nvPr/>
          </p:nvSpPr>
          <p:spPr>
            <a:xfrm>
              <a:off x="0" y="431800"/>
              <a:ext cx="377118" cy="399076"/>
            </a:xfrm>
            <a:custGeom>
              <a:avLst/>
              <a:gdLst/>
              <a:ahLst/>
              <a:cxnLst>
                <a:cxn ang="0">
                  <a:pos x="wd2" y="hd2"/>
                </a:cxn>
                <a:cxn ang="5400000">
                  <a:pos x="wd2" y="hd2"/>
                </a:cxn>
                <a:cxn ang="10800000">
                  <a:pos x="wd2" y="hd2"/>
                </a:cxn>
                <a:cxn ang="16200000">
                  <a:pos x="wd2" y="hd2"/>
                </a:cxn>
              </a:cxnLst>
              <a:rect l="0" t="0" r="r" b="b"/>
              <a:pathLst>
                <a:path w="21600" h="21600" extrusionOk="0">
                  <a:moveTo>
                    <a:pt x="9127" y="12126"/>
                  </a:moveTo>
                  <a:lnTo>
                    <a:pt x="0" y="9668"/>
                  </a:lnTo>
                  <a:lnTo>
                    <a:pt x="12334" y="0"/>
                  </a:lnTo>
                  <a:lnTo>
                    <a:pt x="19930" y="2881"/>
                  </a:lnTo>
                  <a:lnTo>
                    <a:pt x="21600" y="12126"/>
                  </a:lnTo>
                  <a:lnTo>
                    <a:pt x="10800" y="21600"/>
                  </a:lnTo>
                  <a:cubicBezTo>
                    <a:pt x="10800" y="21600"/>
                    <a:pt x="9127" y="12126"/>
                    <a:pt x="9127" y="12126"/>
                  </a:cubicBezTo>
                  <a:close/>
                </a:path>
              </a:pathLst>
            </a:custGeom>
            <a:noFill/>
            <a:ln w="38100" cap="flat">
              <a:solidFill>
                <a:srgbClr val="262626"/>
              </a:solidFill>
              <a:prstDash val="solid"/>
              <a:miter lim="400000"/>
            </a:ln>
            <a:effectLst/>
          </p:spPr>
          <p:txBody>
            <a:bodyPr wrap="square" lIns="38091" tIns="38091" rIns="38091" bIns="38091" numCol="1" anchor="ctr">
              <a:noAutofit/>
            </a:bodyPr>
            <a:lstStyle/>
            <a:p>
              <a:pPr defTabSz="457109">
                <a:defRPr sz="3000">
                  <a:solidFill>
                    <a:srgbClr val="FFFFFF"/>
                  </a:solidFill>
                  <a:effectLst>
                    <a:outerShdw blurRad="38100" dist="12700" dir="5400000" rotWithShape="0">
                      <a:srgbClr val="000000">
                        <a:alpha val="50000"/>
                      </a:srgbClr>
                    </a:outerShdw>
                  </a:effectLst>
                </a:defRPr>
              </a:pPr>
              <a:endParaRPr sz="2999">
                <a:solidFill>
                  <a:srgbClr val="FFFFFF"/>
                </a:solidFill>
                <a:effectLst>
                  <a:outerShdw blurRad="38100" dist="12700" dir="5400000" rotWithShape="0">
                    <a:srgbClr val="000000">
                      <a:alpha val="50000"/>
                    </a:srgbClr>
                  </a:outerShdw>
                </a:effectLst>
                <a:latin typeface="Calibri"/>
              </a:endParaRPr>
            </a:p>
          </p:txBody>
        </p:sp>
        <p:sp>
          <p:nvSpPr>
            <p:cNvPr id="51" name="Shape 57">
              <a:extLst>
                <a:ext uri="{FF2B5EF4-FFF2-40B4-BE49-F238E27FC236}">
                  <a16:creationId xmlns:a16="http://schemas.microsoft.com/office/drawing/2014/main" id="{7C43CB23-7BB0-4D60-AFCF-FA7BE44D575E}"/>
                </a:ext>
              </a:extLst>
            </p:cNvPr>
            <p:cNvSpPr/>
            <p:nvPr/>
          </p:nvSpPr>
          <p:spPr>
            <a:xfrm>
              <a:off x="165100" y="0"/>
              <a:ext cx="638040" cy="6619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4432" y="18069"/>
                    <a:pt x="0" y="21600"/>
                  </a:cubicBezTo>
                </a:path>
              </a:pathLst>
            </a:custGeom>
            <a:noFill/>
            <a:ln w="38100" cap="flat">
              <a:solidFill>
                <a:srgbClr val="262626"/>
              </a:solidFill>
              <a:prstDash val="solid"/>
              <a:miter lim="400000"/>
            </a:ln>
            <a:effectLst/>
          </p:spPr>
          <p:txBody>
            <a:bodyPr wrap="square" lIns="38091" tIns="38091" rIns="38091" bIns="38091" numCol="1" anchor="ctr">
              <a:noAutofit/>
            </a:bodyPr>
            <a:lstStyle/>
            <a:p>
              <a:pPr defTabSz="457109">
                <a:defRPr sz="3000">
                  <a:solidFill>
                    <a:srgbClr val="FFFFFF"/>
                  </a:solidFill>
                  <a:effectLst>
                    <a:outerShdw blurRad="38100" dist="12700" dir="5400000" rotWithShape="0">
                      <a:srgbClr val="000000">
                        <a:alpha val="50000"/>
                      </a:srgbClr>
                    </a:outerShdw>
                  </a:effectLst>
                </a:defRPr>
              </a:pPr>
              <a:endParaRPr sz="2999">
                <a:solidFill>
                  <a:srgbClr val="FFFFFF"/>
                </a:solidFill>
                <a:effectLst>
                  <a:outerShdw blurRad="38100" dist="12700" dir="5400000" rotWithShape="0">
                    <a:srgbClr val="000000">
                      <a:alpha val="50000"/>
                    </a:srgbClr>
                  </a:outerShdw>
                </a:effectLst>
                <a:latin typeface="Calibri"/>
              </a:endParaRPr>
            </a:p>
          </p:txBody>
        </p:sp>
      </p:grpSp>
      <p:sp>
        <p:nvSpPr>
          <p:cNvPr id="52" name="文本框 23">
            <a:extLst>
              <a:ext uri="{FF2B5EF4-FFF2-40B4-BE49-F238E27FC236}">
                <a16:creationId xmlns:a16="http://schemas.microsoft.com/office/drawing/2014/main" id="{17590673-AC80-44F1-B5A1-549D9F074A94}"/>
              </a:ext>
            </a:extLst>
          </p:cNvPr>
          <p:cNvSpPr txBox="1"/>
          <p:nvPr/>
        </p:nvSpPr>
        <p:spPr>
          <a:xfrm>
            <a:off x="1889368" y="1827529"/>
            <a:ext cx="6936969" cy="517779"/>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defTabSz="914217"/>
            <a:r>
              <a:rPr lang="vi-VN" sz="2400">
                <a:solidFill>
                  <a:srgbClr val="002060"/>
                </a:solidFill>
                <a:latin typeface="Times New Roman" panose="02020603050405020304" pitchFamily="18" charset="0"/>
              </a:rPr>
              <a:t>Biểu đạt một nội dung tương đối trọn vẹn.</a:t>
            </a:r>
            <a:endParaRPr lang="en-US" sz="2400">
              <a:solidFill>
                <a:srgbClr val="002060"/>
              </a:solidFill>
              <a:latin typeface="Calibri"/>
            </a:endParaRPr>
          </a:p>
        </p:txBody>
      </p:sp>
      <p:sp>
        <p:nvSpPr>
          <p:cNvPr id="53" name="文本框 24">
            <a:extLst>
              <a:ext uri="{FF2B5EF4-FFF2-40B4-BE49-F238E27FC236}">
                <a16:creationId xmlns:a16="http://schemas.microsoft.com/office/drawing/2014/main" id="{B53622B7-ABBE-4E0A-9085-A8E9D4C81976}"/>
              </a:ext>
            </a:extLst>
          </p:cNvPr>
          <p:cNvSpPr txBox="1"/>
          <p:nvPr/>
        </p:nvSpPr>
        <p:spPr>
          <a:xfrm>
            <a:off x="1903956" y="2939396"/>
            <a:ext cx="6936969" cy="979337"/>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defTabSz="914217"/>
            <a:r>
              <a:rPr lang="vi-VN" sz="2400">
                <a:solidFill>
                  <a:srgbClr val="002060"/>
                </a:solidFill>
                <a:latin typeface="Times New Roman" panose="02020603050405020304" pitchFamily="18" charset="0"/>
              </a:rPr>
              <a:t>Bắt đầu từ chỗ viết hoa lùi vào đầu dòng và kết thúc bằng dấu câu dùng để ngắt đoạn.</a:t>
            </a:r>
            <a:endParaRPr lang="en-US" sz="2400">
              <a:solidFill>
                <a:srgbClr val="002060"/>
              </a:solidFill>
              <a:latin typeface="Calibri"/>
            </a:endParaRPr>
          </a:p>
        </p:txBody>
      </p:sp>
      <p:sp>
        <p:nvSpPr>
          <p:cNvPr id="54" name="文本框 25">
            <a:extLst>
              <a:ext uri="{FF2B5EF4-FFF2-40B4-BE49-F238E27FC236}">
                <a16:creationId xmlns:a16="http://schemas.microsoft.com/office/drawing/2014/main" id="{0FF0441A-D995-4E94-BF02-535555E9C93D}"/>
              </a:ext>
            </a:extLst>
          </p:cNvPr>
          <p:cNvSpPr txBox="1"/>
          <p:nvPr/>
        </p:nvSpPr>
        <p:spPr>
          <a:xfrm>
            <a:off x="1889368" y="4407601"/>
            <a:ext cx="6690468" cy="1440894"/>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defTabSz="914217"/>
            <a:r>
              <a:rPr lang="vi-VN" sz="2400">
                <a:solidFill>
                  <a:srgbClr val="002060"/>
                </a:solidFill>
                <a:latin typeface="Times New Roman" panose="02020603050405020304" pitchFamily="18" charset="0"/>
              </a:rPr>
              <a:t>Có thể có câu chủ đề hoặc không có câu chủ đề. Câu chủ đề nêu ý chính trong đoạn. Câu chủ đề có thể đứng đầu hoặc cuối đoạn văn.</a:t>
            </a:r>
            <a:endParaRPr lang="zh-CN" altLang="en-US" sz="2400" dirty="0">
              <a:solidFill>
                <a:srgbClr val="002060"/>
              </a:solidFill>
              <a:latin typeface="Calibri"/>
              <a:ea typeface="方正静蕾简体" panose="02000000000000000000" pitchFamily="2" charset="-122"/>
            </a:endParaRPr>
          </a:p>
        </p:txBody>
      </p:sp>
    </p:spTree>
    <p:extLst>
      <p:ext uri="{BB962C8B-B14F-4D97-AF65-F5344CB8AC3E}">
        <p14:creationId xmlns:p14="http://schemas.microsoft.com/office/powerpoint/2010/main" val="21858373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par>
                                <p:cTn id="13" presetID="14" presetClass="entr" presetSubtype="1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par>
                                <p:cTn id="16" presetID="14" presetClass="entr" presetSubtype="1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randombar(horizontal)">
                                      <p:cBhvr>
                                        <p:cTn id="18" dur="500"/>
                                        <p:tgtEl>
                                          <p:spTgt spid="19"/>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randombar(horizontal)">
                                      <p:cBhvr>
                                        <p:cTn id="21" dur="500"/>
                                        <p:tgtEl>
                                          <p:spTgt spid="20"/>
                                        </p:tgtEl>
                                      </p:cBhvr>
                                    </p:animEffect>
                                  </p:childTnLst>
                                </p:cTn>
                              </p:par>
                              <p:par>
                                <p:cTn id="22" presetID="14" presetClass="entr" presetSubtype="1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randombar(horizontal)">
                                      <p:cBhvr>
                                        <p:cTn id="24" dur="500"/>
                                        <p:tgtEl>
                                          <p:spTgt spid="21"/>
                                        </p:tgtEl>
                                      </p:cBhvr>
                                    </p:animEffect>
                                  </p:childTnLst>
                                </p:cTn>
                              </p:par>
                              <p:par>
                                <p:cTn id="25" presetID="14" presetClass="entr" presetSubtype="1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randombar(horizontal)">
                                      <p:cBhvr>
                                        <p:cTn id="27" dur="500"/>
                                        <p:tgtEl>
                                          <p:spTgt spid="22"/>
                                        </p:tgtEl>
                                      </p:cBhvr>
                                    </p:animEffect>
                                  </p:childTnLst>
                                </p:cTn>
                              </p:par>
                              <p:par>
                                <p:cTn id="28" presetID="14" presetClass="entr" presetSubtype="10"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randombar(horizontal)">
                                      <p:cBhvr>
                                        <p:cTn id="30" dur="500"/>
                                        <p:tgtEl>
                                          <p:spTgt spid="23"/>
                                        </p:tgtEl>
                                      </p:cBhvr>
                                    </p:animEffect>
                                  </p:childTnLst>
                                </p:cTn>
                              </p:par>
                              <p:par>
                                <p:cTn id="31" presetID="14" presetClass="entr" presetSubtype="1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randombar(horizontal)">
                                      <p:cBhvr>
                                        <p:cTn id="33" dur="50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p:cTn id="36" dur="1000" fill="hold"/>
                                        <p:tgtEl>
                                          <p:spTgt spid="43"/>
                                        </p:tgtEl>
                                        <p:attrNameLst>
                                          <p:attrName>ppt_w</p:attrName>
                                        </p:attrNameLst>
                                      </p:cBhvr>
                                      <p:tavLst>
                                        <p:tav tm="0">
                                          <p:val>
                                            <p:fltVal val="0"/>
                                          </p:val>
                                        </p:tav>
                                        <p:tav tm="100000">
                                          <p:val>
                                            <p:strVal val="#ppt_w"/>
                                          </p:val>
                                        </p:tav>
                                      </p:tavLst>
                                    </p:anim>
                                    <p:anim calcmode="lin" valueType="num">
                                      <p:cBhvr>
                                        <p:cTn id="37" dur="1000" fill="hold"/>
                                        <p:tgtEl>
                                          <p:spTgt spid="43"/>
                                        </p:tgtEl>
                                        <p:attrNameLst>
                                          <p:attrName>ppt_h</p:attrName>
                                        </p:attrNameLst>
                                      </p:cBhvr>
                                      <p:tavLst>
                                        <p:tav tm="0">
                                          <p:val>
                                            <p:fltVal val="0"/>
                                          </p:val>
                                        </p:tav>
                                        <p:tav tm="100000">
                                          <p:val>
                                            <p:strVal val="#ppt_h"/>
                                          </p:val>
                                        </p:tav>
                                      </p:tavLst>
                                    </p:anim>
                                    <p:animEffect transition="in" filter="fade">
                                      <p:cBhvr>
                                        <p:cTn id="38" dur="1000"/>
                                        <p:tgtEl>
                                          <p:spTgt spid="43"/>
                                        </p:tgtEl>
                                      </p:cBhvr>
                                    </p:animEffect>
                                  </p:childTnLst>
                                </p:cTn>
                              </p:par>
                            </p:childTnLst>
                          </p:cTn>
                        </p:par>
                        <p:par>
                          <p:cTn id="39" fill="hold">
                            <p:stCondLst>
                              <p:cond delay="1000"/>
                            </p:stCondLst>
                            <p:childTnLst>
                              <p:par>
                                <p:cTn id="40" presetID="2" presetClass="entr" presetSubtype="12" fill="hold" nodeType="afterEffect">
                                  <p:stCondLst>
                                    <p:cond delay="0"/>
                                  </p:stCondLst>
                                  <p:childTnLst>
                                    <p:set>
                                      <p:cBhvr>
                                        <p:cTn id="41" dur="1" fill="hold">
                                          <p:stCondLst>
                                            <p:cond delay="0"/>
                                          </p:stCondLst>
                                        </p:cTn>
                                        <p:tgtEl>
                                          <p:spTgt spid="49"/>
                                        </p:tgtEl>
                                        <p:attrNameLst>
                                          <p:attrName>style.visibility</p:attrName>
                                        </p:attrNameLst>
                                      </p:cBhvr>
                                      <p:to>
                                        <p:strVal val="visible"/>
                                      </p:to>
                                    </p:set>
                                    <p:anim calcmode="lin" valueType="num">
                                      <p:cBhvr additive="base">
                                        <p:cTn id="42" dur="750" fill="hold"/>
                                        <p:tgtEl>
                                          <p:spTgt spid="49"/>
                                        </p:tgtEl>
                                        <p:attrNameLst>
                                          <p:attrName>ppt_x</p:attrName>
                                        </p:attrNameLst>
                                      </p:cBhvr>
                                      <p:tavLst>
                                        <p:tav tm="0">
                                          <p:val>
                                            <p:strVal val="0-#ppt_w/2"/>
                                          </p:val>
                                        </p:tav>
                                        <p:tav tm="100000">
                                          <p:val>
                                            <p:strVal val="#ppt_x"/>
                                          </p:val>
                                        </p:tav>
                                      </p:tavLst>
                                    </p:anim>
                                    <p:anim calcmode="lin" valueType="num">
                                      <p:cBhvr additive="base">
                                        <p:cTn id="43" dur="750" fill="hold"/>
                                        <p:tgtEl>
                                          <p:spTgt spid="49"/>
                                        </p:tgtEl>
                                        <p:attrNameLst>
                                          <p:attrName>ppt_y</p:attrName>
                                        </p:attrNameLst>
                                      </p:cBhvr>
                                      <p:tavLst>
                                        <p:tav tm="0">
                                          <p:val>
                                            <p:strVal val="1+#ppt_h/2"/>
                                          </p:val>
                                        </p:tav>
                                        <p:tav tm="100000">
                                          <p:val>
                                            <p:strVal val="#ppt_y"/>
                                          </p:val>
                                        </p:tav>
                                      </p:tavLst>
                                    </p:anim>
                                  </p:childTnLst>
                                </p:cTn>
                              </p:par>
                              <p:par>
                                <p:cTn id="44" presetID="42" presetClass="entr" presetSubtype="0" fill="hold" nodeType="withEffect">
                                  <p:stCondLst>
                                    <p:cond delay="300"/>
                                  </p:stCondLst>
                                  <p:childTnLst>
                                    <p:set>
                                      <p:cBhvr>
                                        <p:cTn id="45" dur="1" fill="hold">
                                          <p:stCondLst>
                                            <p:cond delay="0"/>
                                          </p:stCondLst>
                                        </p:cTn>
                                        <p:tgtEl>
                                          <p:spTgt spid="34"/>
                                        </p:tgtEl>
                                        <p:attrNameLst>
                                          <p:attrName>style.visibility</p:attrName>
                                        </p:attrNameLst>
                                      </p:cBhvr>
                                      <p:to>
                                        <p:strVal val="visible"/>
                                      </p:to>
                                    </p:set>
                                    <p:animEffect transition="in" filter="fade">
                                      <p:cBhvr>
                                        <p:cTn id="46" dur="500"/>
                                        <p:tgtEl>
                                          <p:spTgt spid="34"/>
                                        </p:tgtEl>
                                      </p:cBhvr>
                                    </p:animEffect>
                                    <p:anim calcmode="lin" valueType="num">
                                      <p:cBhvr>
                                        <p:cTn id="47" dur="500" fill="hold"/>
                                        <p:tgtEl>
                                          <p:spTgt spid="34"/>
                                        </p:tgtEl>
                                        <p:attrNameLst>
                                          <p:attrName>ppt_x</p:attrName>
                                        </p:attrNameLst>
                                      </p:cBhvr>
                                      <p:tavLst>
                                        <p:tav tm="0">
                                          <p:val>
                                            <p:strVal val="#ppt_x"/>
                                          </p:val>
                                        </p:tav>
                                        <p:tav tm="100000">
                                          <p:val>
                                            <p:strVal val="#ppt_x"/>
                                          </p:val>
                                        </p:tav>
                                      </p:tavLst>
                                    </p:anim>
                                    <p:anim calcmode="lin" valueType="num">
                                      <p:cBhvr>
                                        <p:cTn id="48" dur="5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52"/>
                                        </p:tgtEl>
                                        <p:attrNameLst>
                                          <p:attrName>style.visibility</p:attrName>
                                        </p:attrNameLst>
                                      </p:cBhvr>
                                      <p:to>
                                        <p:strVal val="visible"/>
                                      </p:to>
                                    </p:set>
                                    <p:animEffect transition="in" filter="wipe(left)">
                                      <p:cBhvr>
                                        <p:cTn id="53" dur="500"/>
                                        <p:tgtEl>
                                          <p:spTgt spid="5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500"/>
                                        <p:tgtEl>
                                          <p:spTgt spid="37"/>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53"/>
                                        </p:tgtEl>
                                        <p:attrNameLst>
                                          <p:attrName>style.visibility</p:attrName>
                                        </p:attrNameLst>
                                      </p:cBhvr>
                                      <p:to>
                                        <p:strVal val="visible"/>
                                      </p:to>
                                    </p:set>
                                    <p:animEffect transition="in" filter="wipe(left)">
                                      <p:cBhvr>
                                        <p:cTn id="61" dur="500"/>
                                        <p:tgtEl>
                                          <p:spTgt spid="53"/>
                                        </p:tgtEl>
                                      </p:cBhvr>
                                    </p:animEffect>
                                  </p:childTnLst>
                                </p:cTn>
                              </p:par>
                            </p:childTnLst>
                          </p:cTn>
                        </p:par>
                      </p:childTnLst>
                    </p:cTn>
                  </p:par>
                  <p:par>
                    <p:cTn id="62" fill="hold">
                      <p:stCondLst>
                        <p:cond delay="indefinite"/>
                      </p:stCondLst>
                      <p:childTnLst>
                        <p:par>
                          <p:cTn id="63" fill="hold">
                            <p:stCondLst>
                              <p:cond delay="0"/>
                            </p:stCondLst>
                            <p:childTnLst>
                              <p:par>
                                <p:cTn id="64" presetID="47" presetClass="entr" presetSubtype="0" fill="hold" nodeType="clickEffect">
                                  <p:stCondLst>
                                    <p:cond delay="0"/>
                                  </p:stCondLst>
                                  <p:childTnLst>
                                    <p:set>
                                      <p:cBhvr>
                                        <p:cTn id="65" dur="1" fill="hold">
                                          <p:stCondLst>
                                            <p:cond delay="0"/>
                                          </p:stCondLst>
                                        </p:cTn>
                                        <p:tgtEl>
                                          <p:spTgt spid="40"/>
                                        </p:tgtEl>
                                        <p:attrNameLst>
                                          <p:attrName>style.visibility</p:attrName>
                                        </p:attrNameLst>
                                      </p:cBhvr>
                                      <p:to>
                                        <p:strVal val="visible"/>
                                      </p:to>
                                    </p:set>
                                    <p:animEffect transition="in" filter="fade">
                                      <p:cBhvr>
                                        <p:cTn id="66" dur="500"/>
                                        <p:tgtEl>
                                          <p:spTgt spid="40"/>
                                        </p:tgtEl>
                                      </p:cBhvr>
                                    </p:animEffect>
                                    <p:anim calcmode="lin" valueType="num">
                                      <p:cBhvr>
                                        <p:cTn id="67" dur="500" fill="hold"/>
                                        <p:tgtEl>
                                          <p:spTgt spid="40"/>
                                        </p:tgtEl>
                                        <p:attrNameLst>
                                          <p:attrName>ppt_x</p:attrName>
                                        </p:attrNameLst>
                                      </p:cBhvr>
                                      <p:tavLst>
                                        <p:tav tm="0">
                                          <p:val>
                                            <p:strVal val="#ppt_x"/>
                                          </p:val>
                                        </p:tav>
                                        <p:tav tm="100000">
                                          <p:val>
                                            <p:strVal val="#ppt_x"/>
                                          </p:val>
                                        </p:tav>
                                      </p:tavLst>
                                    </p:anim>
                                    <p:anim calcmode="lin" valueType="num">
                                      <p:cBhvr>
                                        <p:cTn id="68" dur="500" fill="hold"/>
                                        <p:tgtEl>
                                          <p:spTgt spid="40"/>
                                        </p:tgtEl>
                                        <p:attrNameLst>
                                          <p:attrName>ppt_y</p:attrName>
                                        </p:attrNameLst>
                                      </p:cBhvr>
                                      <p:tavLst>
                                        <p:tav tm="0">
                                          <p:val>
                                            <p:strVal val="#ppt_y-.1"/>
                                          </p:val>
                                        </p:tav>
                                        <p:tav tm="100000">
                                          <p:val>
                                            <p:strVal val="#ppt_y"/>
                                          </p:val>
                                        </p:tav>
                                      </p:tavLst>
                                    </p:anim>
                                  </p:childTnLst>
                                </p:cTn>
                              </p:par>
                              <p:par>
                                <p:cTn id="69" presetID="22" presetClass="entr" presetSubtype="8"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left)">
                                      <p:cBhvr>
                                        <p:cTn id="71"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animBg="1"/>
      <p:bldP spid="52" grpId="0"/>
      <p:bldP spid="53" grpId="0"/>
      <p:bldP spid="5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4B86284D-B57D-4787-9CFE-598548A20B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grpSp>
        <p:nvGrpSpPr>
          <p:cNvPr id="12" name="组合 11">
            <a:extLst>
              <a:ext uri="{FF2B5EF4-FFF2-40B4-BE49-F238E27FC236}">
                <a16:creationId xmlns:a16="http://schemas.microsoft.com/office/drawing/2014/main" id="{F7669892-921E-4C06-8E87-4D7BEE52D011}"/>
              </a:ext>
            </a:extLst>
          </p:cNvPr>
          <p:cNvGrpSpPr/>
          <p:nvPr/>
        </p:nvGrpSpPr>
        <p:grpSpPr>
          <a:xfrm>
            <a:off x="3239162" y="2342288"/>
            <a:ext cx="5713677" cy="1208402"/>
            <a:chOff x="3238500" y="2919354"/>
            <a:chExt cx="5715000" cy="1208682"/>
          </a:xfrm>
        </p:grpSpPr>
        <p:sp>
          <p:nvSpPr>
            <p:cNvPr id="13" name="文本框 283">
              <a:extLst>
                <a:ext uri="{FF2B5EF4-FFF2-40B4-BE49-F238E27FC236}">
                  <a16:creationId xmlns:a16="http://schemas.microsoft.com/office/drawing/2014/main" id="{192A6D67-F623-4427-AD7F-F91A32D1486D}"/>
                </a:ext>
              </a:extLst>
            </p:cNvPr>
            <p:cNvSpPr txBox="1"/>
            <p:nvPr/>
          </p:nvSpPr>
          <p:spPr>
            <a:xfrm>
              <a:off x="3594117" y="3019913"/>
              <a:ext cx="5034082" cy="1108123"/>
            </a:xfrm>
            <a:prstGeom prst="rect">
              <a:avLst/>
            </a:prstGeom>
            <a:noFill/>
          </p:spPr>
          <p:txBody>
            <a:bodyPr wrap="none" rtlCol="0">
              <a:spAutoFit/>
            </a:bodyPr>
            <a:lstStyle/>
            <a:p>
              <a:pPr algn="ctr" defTabSz="914217"/>
              <a:r>
                <a:rPr lang="en-US" altLang="zh-CN" sz="6599" b="1" smtClean="0">
                  <a:solidFill>
                    <a:srgbClr val="002060"/>
                  </a:solidFill>
                  <a:latin typeface="Times New Roman" panose="02020603050405020304" pitchFamily="18" charset="0"/>
                  <a:ea typeface="华文新魏" panose="02010800040101010101" pitchFamily="2" charset="-122"/>
                  <a:cs typeface="Times New Roman" panose="02020603050405020304" pitchFamily="18" charset="0"/>
                </a:rPr>
                <a:t>LUYỆN TẬP</a:t>
              </a:r>
              <a:endParaRPr lang="zh-CN" altLang="en-US" sz="6599" b="1"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nvGrpSpPr>
            <p:cNvPr id="14" name="组合 13">
              <a:extLst>
                <a:ext uri="{FF2B5EF4-FFF2-40B4-BE49-F238E27FC236}">
                  <a16:creationId xmlns:a16="http://schemas.microsoft.com/office/drawing/2014/main" id="{5F37DA67-2B19-40B2-8914-1F2B01AE222F}"/>
                </a:ext>
              </a:extLst>
            </p:cNvPr>
            <p:cNvGrpSpPr/>
            <p:nvPr/>
          </p:nvGrpSpPr>
          <p:grpSpPr>
            <a:xfrm>
              <a:off x="3238500" y="2919354"/>
              <a:ext cx="5715000" cy="1155700"/>
              <a:chOff x="3200400" y="2919354"/>
              <a:chExt cx="5715000" cy="1155700"/>
            </a:xfrm>
          </p:grpSpPr>
          <p:cxnSp>
            <p:nvCxnSpPr>
              <p:cNvPr id="16" name="直接连接符 15">
                <a:extLst>
                  <a:ext uri="{FF2B5EF4-FFF2-40B4-BE49-F238E27FC236}">
                    <a16:creationId xmlns:a16="http://schemas.microsoft.com/office/drawing/2014/main" id="{18B1C8CB-7B25-480F-BD9C-857ACA24BCE1}"/>
                  </a:ext>
                </a:extLst>
              </p:cNvPr>
              <p:cNvCxnSpPr/>
              <p:nvPr/>
            </p:nvCxnSpPr>
            <p:spPr>
              <a:xfrm>
                <a:off x="3200400" y="29193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E3C1D5F9-47DE-4F73-9961-26EC5267FC8E}"/>
                  </a:ext>
                </a:extLst>
              </p:cNvPr>
              <p:cNvCxnSpPr/>
              <p:nvPr/>
            </p:nvCxnSpPr>
            <p:spPr>
              <a:xfrm>
                <a:off x="3200400" y="40750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5458659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250"/>
                                        <p:tgtEl>
                                          <p:spTgt spid="12"/>
                                        </p:tgtEl>
                                        <p:attrNameLst>
                                          <p:attrName>ppt_y</p:attrName>
                                        </p:attrNameLst>
                                      </p:cBhvr>
                                      <p:tavLst>
                                        <p:tav tm="0">
                                          <p:val>
                                            <p:strVal val="#ppt_y+#ppt_h*1.125000"/>
                                          </p:val>
                                        </p:tav>
                                        <p:tav tm="100000">
                                          <p:val>
                                            <p:strVal val="#ppt_y"/>
                                          </p:val>
                                        </p:tav>
                                      </p:tavLst>
                                    </p:anim>
                                    <p:animEffect transition="in" filter="wipe(up)">
                                      <p:cBhvr>
                                        <p:cTn id="12" dur="1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C9E6F7-ED01-4857-BBCF-E7782D6AE007}"/>
              </a:ext>
            </a:extLst>
          </p:cNvPr>
          <p:cNvSpPr>
            <a:spLocks noGrp="1"/>
          </p:cNvSpPr>
          <p:nvPr>
            <p:ph type="sldNum" sz="quarter" idx="12"/>
          </p:nvPr>
        </p:nvSpPr>
        <p:spPr/>
        <p:txBody>
          <a:bodyPr/>
          <a:lstStyle/>
          <a:p>
            <a:pPr defTabSz="914217">
              <a:defRPr/>
            </a:pPr>
            <a:fld id="{601EE9E8-4134-49B0-9AA7-3089E6521627}" type="slidenum">
              <a:rPr lang="en-US">
                <a:solidFill>
                  <a:prstClr val="black">
                    <a:tint val="75000"/>
                  </a:prstClr>
                </a:solidFill>
              </a:rPr>
              <a:pPr defTabSz="914217">
                <a:defRPr/>
              </a:pPr>
              <a:t>18</a:t>
            </a:fld>
            <a:endParaRPr lang="en-US" dirty="0">
              <a:solidFill>
                <a:prstClr val="black">
                  <a:tint val="75000"/>
                </a:prstClr>
              </a:solidFill>
            </a:endParaRPr>
          </a:p>
        </p:txBody>
      </p:sp>
      <p:sp>
        <p:nvSpPr>
          <p:cNvPr id="16" name="文本框 41">
            <a:extLst>
              <a:ext uri="{FF2B5EF4-FFF2-40B4-BE49-F238E27FC236}">
                <a16:creationId xmlns:a16="http://schemas.microsoft.com/office/drawing/2014/main" id="{56100E42-1B9F-4C8D-B484-B237526F1280}"/>
              </a:ext>
            </a:extLst>
          </p:cNvPr>
          <p:cNvSpPr txBox="1"/>
          <p:nvPr/>
        </p:nvSpPr>
        <p:spPr>
          <a:xfrm>
            <a:off x="1225725" y="257586"/>
            <a:ext cx="7469558" cy="769263"/>
          </a:xfrm>
          <a:prstGeom prst="rect">
            <a:avLst/>
          </a:prstGeom>
          <a:noFill/>
        </p:spPr>
        <p:txBody>
          <a:bodyPr vert="horz" wrap="square" rtlCol="0">
            <a:spAutoFit/>
          </a:bodyPr>
          <a:lstStyle/>
          <a:p>
            <a:pPr defTabSz="914217"/>
            <a:r>
              <a:rPr lang="en-US" altLang="zh-CN" sz="4399" b="1">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rPr>
              <a:t>Bài tập 1</a:t>
            </a:r>
          </a:p>
        </p:txBody>
      </p:sp>
      <p:pic>
        <p:nvPicPr>
          <p:cNvPr id="17" name="图片 11">
            <a:extLst>
              <a:ext uri="{FF2B5EF4-FFF2-40B4-BE49-F238E27FC236}">
                <a16:creationId xmlns:a16="http://schemas.microsoft.com/office/drawing/2014/main" id="{2B95A3F4-F6B7-4BAC-BB49-6D0D5EDA6B6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a16="http://schemas.microsoft.com/office/drawing/2014/main" id="{210DAB6B-DA50-4C70-B363-59876124889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a16="http://schemas.microsoft.com/office/drawing/2014/main" id="{FB0D5F7B-CD06-4D9A-8334-21BA4770F84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8218" y="6129220"/>
            <a:ext cx="1777590" cy="683601"/>
          </a:xfrm>
          <a:prstGeom prst="rect">
            <a:avLst/>
          </a:prstGeom>
        </p:spPr>
      </p:pic>
      <p:sp>
        <p:nvSpPr>
          <p:cNvPr id="20" name="Freeform 123">
            <a:extLst>
              <a:ext uri="{FF2B5EF4-FFF2-40B4-BE49-F238E27FC236}">
                <a16:creationId xmlns:a16="http://schemas.microsoft.com/office/drawing/2014/main" id="{541BEC1A-4E02-4ED4-8E23-A40B767C9C57}"/>
              </a:ext>
            </a:extLst>
          </p:cNvPr>
          <p:cNvSpPr>
            <a:spLocks noEditPoints="1"/>
          </p:cNvSpPr>
          <p:nvPr/>
        </p:nvSpPr>
        <p:spPr bwMode="auto">
          <a:xfrm rot="3896716" flipH="1">
            <a:off x="8464574" y="-171557"/>
            <a:ext cx="421912" cy="1258115"/>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pic>
        <p:nvPicPr>
          <p:cNvPr id="21" name="图片 32">
            <a:extLst>
              <a:ext uri="{FF2B5EF4-FFF2-40B4-BE49-F238E27FC236}">
                <a16:creationId xmlns:a16="http://schemas.microsoft.com/office/drawing/2014/main" id="{C5E65F22-6F3A-4B3B-918B-0676FB0C2EF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a16="http://schemas.microsoft.com/office/drawing/2014/main" id="{04BB644F-80A0-4339-8040-F422C22C2AE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a:extLst>
              <a:ext uri="{FF2B5EF4-FFF2-40B4-BE49-F238E27FC236}">
                <a16:creationId xmlns:a16="http://schemas.microsoft.com/office/drawing/2014/main" id="{177FB685-A0CF-4A80-9E5C-AD171980235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a16="http://schemas.microsoft.com/office/drawing/2014/main" id="{511098DF-AA42-4B9B-82F2-2F6100A4C5E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765434" y="6288696"/>
            <a:ext cx="1326564" cy="510152"/>
          </a:xfrm>
          <a:prstGeom prst="rect">
            <a:avLst/>
          </a:prstGeom>
        </p:spPr>
      </p:pic>
      <p:graphicFrame>
        <p:nvGraphicFramePr>
          <p:cNvPr id="3" name="Table 2">
            <a:extLst>
              <a:ext uri="{FF2B5EF4-FFF2-40B4-BE49-F238E27FC236}">
                <a16:creationId xmlns:a16="http://schemas.microsoft.com/office/drawing/2014/main" id="{74FEDAD6-8D11-46D5-A39F-89409423A5B4}"/>
              </a:ext>
            </a:extLst>
          </p:cNvPr>
          <p:cNvGraphicFramePr>
            <a:graphicFrameLocks noGrp="1"/>
          </p:cNvGraphicFramePr>
          <p:nvPr/>
        </p:nvGraphicFramePr>
        <p:xfrm>
          <a:off x="548370" y="1497916"/>
          <a:ext cx="11095260" cy="4579260"/>
        </p:xfrm>
        <a:graphic>
          <a:graphicData uri="http://schemas.openxmlformats.org/drawingml/2006/table">
            <a:tbl>
              <a:tblPr firstRow="1" firstCol="1" bandRow="1">
                <a:tableStyleId>{5C22544A-7EE6-4342-B048-85BDC9FD1C3A}</a:tableStyleId>
              </a:tblPr>
              <a:tblGrid>
                <a:gridCol w="2937887">
                  <a:extLst>
                    <a:ext uri="{9D8B030D-6E8A-4147-A177-3AD203B41FA5}">
                      <a16:colId xmlns:a16="http://schemas.microsoft.com/office/drawing/2014/main" val="2111542448"/>
                    </a:ext>
                  </a:extLst>
                </a:gridCol>
                <a:gridCol w="3642689">
                  <a:extLst>
                    <a:ext uri="{9D8B030D-6E8A-4147-A177-3AD203B41FA5}">
                      <a16:colId xmlns:a16="http://schemas.microsoft.com/office/drawing/2014/main" val="2279422461"/>
                    </a:ext>
                  </a:extLst>
                </a:gridCol>
                <a:gridCol w="4514684">
                  <a:extLst>
                    <a:ext uri="{9D8B030D-6E8A-4147-A177-3AD203B41FA5}">
                      <a16:colId xmlns:a16="http://schemas.microsoft.com/office/drawing/2014/main" val="2153839233"/>
                    </a:ext>
                  </a:extLst>
                </a:gridCol>
              </a:tblGrid>
              <a:tr h="866753">
                <a:tc>
                  <a:txBody>
                    <a:bodyPr/>
                    <a:lstStyle/>
                    <a:p>
                      <a:pPr algn="ctr">
                        <a:lnSpc>
                          <a:spcPct val="150000"/>
                        </a:lnSpc>
                        <a:spcAft>
                          <a:spcPts val="0"/>
                        </a:spcAft>
                      </a:pPr>
                      <a:r>
                        <a:rPr lang="nl-NL" sz="2200">
                          <a:solidFill>
                            <a:srgbClr val="002060"/>
                          </a:solidFill>
                          <a:effectLst/>
                          <a:latin typeface="Times New Roman" panose="02020603050405020304" pitchFamily="18" charset="0"/>
                          <a:cs typeface="Times New Roman" panose="02020603050405020304" pitchFamily="18" charset="0"/>
                        </a:rPr>
                        <a:t>Từ</a:t>
                      </a:r>
                      <a:r>
                        <a:rPr lang="vi-VN" sz="2200">
                          <a:solidFill>
                            <a:srgbClr val="002060"/>
                          </a:solidFill>
                          <a:effectLst/>
                          <a:latin typeface="Times New Roman" panose="02020603050405020304" pitchFamily="18" charset="0"/>
                          <a:cs typeface="Times New Roman" panose="02020603050405020304" pitchFamily="18" charset="0"/>
                        </a:rPr>
                        <a:t> trong ngoặc kép</a:t>
                      </a:r>
                      <a:endPar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nl-NL" sz="2200">
                          <a:solidFill>
                            <a:srgbClr val="002060"/>
                          </a:solidFill>
                          <a:effectLst/>
                          <a:latin typeface="Times New Roman" panose="02020603050405020304" pitchFamily="18" charset="0"/>
                          <a:cs typeface="Times New Roman" panose="02020603050405020304" pitchFamily="18" charset="0"/>
                        </a:rPr>
                        <a:t>Nghĩa</a:t>
                      </a:r>
                      <a:r>
                        <a:rPr lang="vi-VN" sz="2200">
                          <a:solidFill>
                            <a:srgbClr val="002060"/>
                          </a:solidFill>
                          <a:effectLst/>
                          <a:latin typeface="Times New Roman" panose="02020603050405020304" pitchFamily="18" charset="0"/>
                          <a:cs typeface="Times New Roman" panose="02020603050405020304" pitchFamily="18" charset="0"/>
                        </a:rPr>
                        <a:t> thông thường</a:t>
                      </a:r>
                      <a:endPar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nl-NL" sz="2200">
                          <a:solidFill>
                            <a:srgbClr val="002060"/>
                          </a:solidFill>
                          <a:effectLst/>
                          <a:latin typeface="Times New Roman" panose="02020603050405020304" pitchFamily="18" charset="0"/>
                          <a:cs typeface="Times New Roman" panose="02020603050405020304" pitchFamily="18" charset="0"/>
                        </a:rPr>
                        <a:t>Nghĩa</a:t>
                      </a:r>
                      <a:r>
                        <a:rPr lang="vi-VN" sz="2200">
                          <a:solidFill>
                            <a:srgbClr val="002060"/>
                          </a:solidFill>
                          <a:effectLst/>
                          <a:latin typeface="Times New Roman" panose="02020603050405020304" pitchFamily="18" charset="0"/>
                          <a:cs typeface="Times New Roman" panose="02020603050405020304" pitchFamily="18" charset="0"/>
                        </a:rPr>
                        <a:t> theo dụng ý của tác giả</a:t>
                      </a:r>
                      <a:endPar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11119842"/>
                  </a:ext>
                </a:extLst>
              </a:tr>
              <a:tr h="442620">
                <a:tc>
                  <a:txBody>
                    <a:bodyPr/>
                    <a:lstStyle/>
                    <a:p>
                      <a:pPr algn="ctr">
                        <a:lnSpc>
                          <a:spcPct val="150000"/>
                        </a:lnSpc>
                        <a:spcAft>
                          <a:spcPts val="0"/>
                        </a:spcAft>
                      </a:pPr>
                      <a:r>
                        <a:rPr lang="vi-VN" sz="2200">
                          <a:solidFill>
                            <a:srgbClr val="002060"/>
                          </a:solidFill>
                          <a:effectLst/>
                          <a:latin typeface="Times New Roman" panose="02020603050405020304" pitchFamily="18" charset="0"/>
                          <a:cs typeface="Times New Roman" panose="02020603050405020304" pitchFamily="18" charset="0"/>
                        </a:rPr>
                        <a:t>liều mình như chẳng có</a:t>
                      </a:r>
                      <a:endPar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r>
                        <a:rPr lang="nl-NL" sz="2200">
                          <a:effectLst/>
                          <a:latin typeface="Times New Roman" panose="02020603050405020304" pitchFamily="18" charset="0"/>
                          <a:cs typeface="Times New Roman" panose="02020603050405020304" pitchFamily="18" charset="0"/>
                        </a:rPr>
                        <a:t> </a:t>
                      </a: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endParaRPr lang="en-US" sz="2200">
                        <a:effectLst/>
                        <a:latin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16263410"/>
                  </a:ext>
                </a:extLst>
              </a:tr>
              <a:tr h="442620">
                <a:tc>
                  <a:txBody>
                    <a:bodyPr/>
                    <a:lstStyle/>
                    <a:p>
                      <a:pPr algn="ctr">
                        <a:lnSpc>
                          <a:spcPct val="150000"/>
                        </a:lnSpc>
                        <a:spcAft>
                          <a:spcPts val="0"/>
                        </a:spcAft>
                      </a:pPr>
                      <a:r>
                        <a:rPr lang="vi-VN" sz="2200">
                          <a:solidFill>
                            <a:srgbClr val="002060"/>
                          </a:solidFill>
                          <a:effectLst/>
                          <a:latin typeface="Times New Roman" panose="02020603050405020304" pitchFamily="18" charset="0"/>
                          <a:cs typeface="Times New Roman" panose="02020603050405020304" pitchFamily="18" charset="0"/>
                        </a:rPr>
                        <a:t>thảm thiết</a:t>
                      </a:r>
                      <a:endParaRPr lang="en-US" sz="2200">
                        <a:solidFill>
                          <a:srgbClr val="002060"/>
                        </a:solidFill>
                        <a:effectLst/>
                        <a:latin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endParaRPr lang="en-US" sz="2200">
                        <a:effectLst/>
                        <a:latin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endParaRPr lang="en-US" sz="2200">
                        <a:effectLst/>
                        <a:latin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12659342"/>
                  </a:ext>
                </a:extLst>
              </a:tr>
              <a:tr h="945423">
                <a:tc>
                  <a:txBody>
                    <a:bodyPr/>
                    <a:lstStyle/>
                    <a:p>
                      <a:pPr algn="ctr">
                        <a:lnSpc>
                          <a:spcPct val="150000"/>
                        </a:lnSpc>
                        <a:spcAft>
                          <a:spcPts val="0"/>
                        </a:spcAft>
                      </a:pPr>
                      <a:r>
                        <a:rPr lang="vi-VN" sz="2200">
                          <a:solidFill>
                            <a:srgbClr val="002060"/>
                          </a:solidFill>
                          <a:effectLst/>
                          <a:latin typeface="Times New Roman" panose="02020603050405020304" pitchFamily="18" charset="0"/>
                          <a:cs typeface="Times New Roman" panose="02020603050405020304" pitchFamily="18" charset="0"/>
                        </a:rPr>
                        <a:t>trùm sò</a:t>
                      </a:r>
                      <a:endParaRPr lang="en-US" sz="2200">
                        <a:solidFill>
                          <a:srgbClr val="002060"/>
                        </a:solidFill>
                        <a:effectLst/>
                        <a:latin typeface="Times New Roman" panose="02020603050405020304" pitchFamily="18" charset="0"/>
                        <a:cs typeface="Times New Roman" panose="02020603050405020304" pitchFamily="18" charset="0"/>
                      </a:endParaRPr>
                    </a:p>
                    <a:p>
                      <a:pPr algn="ctr">
                        <a:lnSpc>
                          <a:spcPct val="150000"/>
                        </a:lnSpc>
                        <a:spcAft>
                          <a:spcPts val="0"/>
                        </a:spcAft>
                      </a:pPr>
                      <a:r>
                        <a:rPr lang="nl-NL" sz="2200">
                          <a:solidFill>
                            <a:srgbClr val="002060"/>
                          </a:solidFill>
                          <a:effectLst/>
                          <a:latin typeface="Times New Roman" panose="02020603050405020304" pitchFamily="18" charset="0"/>
                          <a:cs typeface="Times New Roman" panose="02020603050405020304" pitchFamily="18" charset="0"/>
                        </a:rPr>
                        <a:t> </a:t>
                      </a:r>
                      <a:endPar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endParaRPr lang="en-US" sz="2200">
                        <a:effectLst/>
                        <a:latin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6869417"/>
                  </a:ext>
                </a:extLst>
              </a:tr>
              <a:tr h="694987">
                <a:tc>
                  <a:txBody>
                    <a:bodyPr/>
                    <a:lstStyle/>
                    <a:p>
                      <a:pPr algn="ctr">
                        <a:lnSpc>
                          <a:spcPct val="150000"/>
                        </a:lnSpc>
                        <a:spcAft>
                          <a:spcPts val="0"/>
                        </a:spcAft>
                      </a:pPr>
                      <a:r>
                        <a:rPr lang="vi-VN" sz="2200">
                          <a:solidFill>
                            <a:srgbClr val="002060"/>
                          </a:solidFill>
                          <a:effectLst/>
                          <a:latin typeface="Times New Roman" panose="02020603050405020304" pitchFamily="18" charset="0"/>
                          <a:cs typeface="Times New Roman" panose="02020603050405020304" pitchFamily="18" charset="0"/>
                        </a:rPr>
                        <a:t>thu vén cá nhân</a:t>
                      </a:r>
                      <a:r>
                        <a:rPr lang="nl-NL" sz="2200">
                          <a:solidFill>
                            <a:srgbClr val="002060"/>
                          </a:solidFill>
                          <a:effectLst/>
                          <a:latin typeface="Times New Roman" panose="02020603050405020304" pitchFamily="18" charset="0"/>
                          <a:cs typeface="Times New Roman" panose="02020603050405020304" pitchFamily="18" charset="0"/>
                        </a:rPr>
                        <a:t> </a:t>
                      </a:r>
                      <a:endPar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endParaRPr lang="en-US" sz="2200">
                        <a:effectLst/>
                        <a:latin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13749609"/>
                  </a:ext>
                </a:extLst>
              </a:tr>
              <a:tr h="945423">
                <a:tc>
                  <a:txBody>
                    <a:bodyPr/>
                    <a:lstStyle/>
                    <a:p>
                      <a:pPr algn="ctr">
                        <a:lnSpc>
                          <a:spcPct val="150000"/>
                        </a:lnSpc>
                        <a:spcAft>
                          <a:spcPts val="0"/>
                        </a:spcAft>
                      </a:pPr>
                      <a:r>
                        <a:rPr lang="vi-VN" sz="2200">
                          <a:solidFill>
                            <a:srgbClr val="002060"/>
                          </a:solidFill>
                          <a:effectLst/>
                          <a:latin typeface="Times New Roman" panose="02020603050405020304" pitchFamily="18" charset="0"/>
                          <a:cs typeface="Times New Roman" panose="02020603050405020304" pitchFamily="18" charset="0"/>
                        </a:rPr>
                        <a:t>làm giàu</a:t>
                      </a:r>
                      <a:endParaRPr lang="en-US" sz="2200">
                        <a:solidFill>
                          <a:srgbClr val="002060"/>
                        </a:solidFill>
                        <a:effectLst/>
                        <a:latin typeface="Times New Roman" panose="02020603050405020304" pitchFamily="18" charset="0"/>
                        <a:cs typeface="Times New Roman" panose="02020603050405020304" pitchFamily="18" charset="0"/>
                      </a:endParaRPr>
                    </a:p>
                    <a:p>
                      <a:pPr algn="ctr">
                        <a:lnSpc>
                          <a:spcPct val="150000"/>
                        </a:lnSpc>
                        <a:spcAft>
                          <a:spcPts val="0"/>
                        </a:spcAft>
                      </a:pPr>
                      <a:r>
                        <a:rPr lang="nl-NL" sz="2200">
                          <a:solidFill>
                            <a:srgbClr val="002060"/>
                          </a:solidFill>
                          <a:effectLst/>
                          <a:latin typeface="Times New Roman" panose="02020603050405020304" pitchFamily="18" charset="0"/>
                          <a:cs typeface="Times New Roman" panose="02020603050405020304" pitchFamily="18" charset="0"/>
                        </a:rPr>
                        <a:t> </a:t>
                      </a:r>
                      <a:endPar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17306798"/>
                  </a:ext>
                </a:extLst>
              </a:tr>
            </a:tbl>
          </a:graphicData>
        </a:graphic>
      </p:graphicFrame>
    </p:spTree>
    <p:extLst>
      <p:ext uri="{BB962C8B-B14F-4D97-AF65-F5344CB8AC3E}">
        <p14:creationId xmlns:p14="http://schemas.microsoft.com/office/powerpoint/2010/main" val="2319438622"/>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par>
                                <p:cTn id="13" presetID="14" presetClass="entr" presetSubtype="1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par>
                                <p:cTn id="16" presetID="14" presetClass="entr" presetSubtype="1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randombar(horizontal)">
                                      <p:cBhvr>
                                        <p:cTn id="18" dur="500"/>
                                        <p:tgtEl>
                                          <p:spTgt spid="19"/>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randombar(horizontal)">
                                      <p:cBhvr>
                                        <p:cTn id="21" dur="500"/>
                                        <p:tgtEl>
                                          <p:spTgt spid="20"/>
                                        </p:tgtEl>
                                      </p:cBhvr>
                                    </p:animEffect>
                                  </p:childTnLst>
                                </p:cTn>
                              </p:par>
                              <p:par>
                                <p:cTn id="22" presetID="14" presetClass="entr" presetSubtype="1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randombar(horizontal)">
                                      <p:cBhvr>
                                        <p:cTn id="24" dur="500"/>
                                        <p:tgtEl>
                                          <p:spTgt spid="21"/>
                                        </p:tgtEl>
                                      </p:cBhvr>
                                    </p:animEffect>
                                  </p:childTnLst>
                                </p:cTn>
                              </p:par>
                              <p:par>
                                <p:cTn id="25" presetID="14" presetClass="entr" presetSubtype="1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randombar(horizontal)">
                                      <p:cBhvr>
                                        <p:cTn id="27" dur="500"/>
                                        <p:tgtEl>
                                          <p:spTgt spid="22"/>
                                        </p:tgtEl>
                                      </p:cBhvr>
                                    </p:animEffect>
                                  </p:childTnLst>
                                </p:cTn>
                              </p:par>
                              <p:par>
                                <p:cTn id="28" presetID="14" presetClass="entr" presetSubtype="10"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randombar(horizontal)">
                                      <p:cBhvr>
                                        <p:cTn id="30" dur="500"/>
                                        <p:tgtEl>
                                          <p:spTgt spid="23"/>
                                        </p:tgtEl>
                                      </p:cBhvr>
                                    </p:animEffect>
                                  </p:childTnLst>
                                </p:cTn>
                              </p:par>
                              <p:par>
                                <p:cTn id="31" presetID="14" presetClass="entr" presetSubtype="1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randombar(horizontal)">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additive="base">
                                        <p:cTn id="38" dur="500" fill="hold"/>
                                        <p:tgtEl>
                                          <p:spTgt spid="3"/>
                                        </p:tgtEl>
                                        <p:attrNameLst>
                                          <p:attrName>ppt_x</p:attrName>
                                        </p:attrNameLst>
                                      </p:cBhvr>
                                      <p:tavLst>
                                        <p:tav tm="0">
                                          <p:val>
                                            <p:strVal val="#ppt_x"/>
                                          </p:val>
                                        </p:tav>
                                        <p:tav tm="100000">
                                          <p:val>
                                            <p:strVal val="#ppt_x"/>
                                          </p:val>
                                        </p:tav>
                                      </p:tavLst>
                                    </p:anim>
                                    <p:anim calcmode="lin" valueType="num">
                                      <p:cBhvr additive="base">
                                        <p:cTn id="3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C9E6F7-ED01-4857-BBCF-E7782D6AE007}"/>
              </a:ext>
            </a:extLst>
          </p:cNvPr>
          <p:cNvSpPr>
            <a:spLocks noGrp="1"/>
          </p:cNvSpPr>
          <p:nvPr>
            <p:ph type="sldNum" sz="quarter" idx="12"/>
          </p:nvPr>
        </p:nvSpPr>
        <p:spPr/>
        <p:txBody>
          <a:bodyPr/>
          <a:lstStyle/>
          <a:p>
            <a:pPr defTabSz="914217">
              <a:defRPr/>
            </a:pPr>
            <a:fld id="{601EE9E8-4134-49B0-9AA7-3089E6521627}" type="slidenum">
              <a:rPr lang="en-US">
                <a:solidFill>
                  <a:prstClr val="black">
                    <a:tint val="75000"/>
                  </a:prstClr>
                </a:solidFill>
              </a:rPr>
              <a:pPr defTabSz="914217">
                <a:defRPr/>
              </a:pPr>
              <a:t>19</a:t>
            </a:fld>
            <a:endParaRPr lang="en-US" dirty="0">
              <a:solidFill>
                <a:prstClr val="black">
                  <a:tint val="75000"/>
                </a:prstClr>
              </a:solidFill>
            </a:endParaRPr>
          </a:p>
        </p:txBody>
      </p:sp>
      <p:sp>
        <p:nvSpPr>
          <p:cNvPr id="16" name="文本框 41">
            <a:extLst>
              <a:ext uri="{FF2B5EF4-FFF2-40B4-BE49-F238E27FC236}">
                <a16:creationId xmlns:a16="http://schemas.microsoft.com/office/drawing/2014/main" id="{56100E42-1B9F-4C8D-B484-B237526F1280}"/>
              </a:ext>
            </a:extLst>
          </p:cNvPr>
          <p:cNvSpPr txBox="1"/>
          <p:nvPr/>
        </p:nvSpPr>
        <p:spPr>
          <a:xfrm>
            <a:off x="1225725" y="257586"/>
            <a:ext cx="7469558" cy="769263"/>
          </a:xfrm>
          <a:prstGeom prst="rect">
            <a:avLst/>
          </a:prstGeom>
          <a:noFill/>
        </p:spPr>
        <p:txBody>
          <a:bodyPr vert="horz" wrap="square" rtlCol="0">
            <a:spAutoFit/>
          </a:bodyPr>
          <a:lstStyle/>
          <a:p>
            <a:pPr defTabSz="914217"/>
            <a:r>
              <a:rPr lang="en-US" altLang="zh-CN" sz="4399" b="1">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rPr>
              <a:t>Bài tập 1</a:t>
            </a:r>
          </a:p>
        </p:txBody>
      </p:sp>
      <p:pic>
        <p:nvPicPr>
          <p:cNvPr id="17" name="图片 11">
            <a:extLst>
              <a:ext uri="{FF2B5EF4-FFF2-40B4-BE49-F238E27FC236}">
                <a16:creationId xmlns:a16="http://schemas.microsoft.com/office/drawing/2014/main" id="{2B95A3F4-F6B7-4BAC-BB49-6D0D5EDA6B6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a16="http://schemas.microsoft.com/office/drawing/2014/main" id="{210DAB6B-DA50-4C70-B363-59876124889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a16="http://schemas.microsoft.com/office/drawing/2014/main" id="{FB0D5F7B-CD06-4D9A-8334-21BA4770F84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8218" y="6129220"/>
            <a:ext cx="1777590" cy="683601"/>
          </a:xfrm>
          <a:prstGeom prst="rect">
            <a:avLst/>
          </a:prstGeom>
        </p:spPr>
      </p:pic>
      <p:sp>
        <p:nvSpPr>
          <p:cNvPr id="20" name="Freeform 123">
            <a:extLst>
              <a:ext uri="{FF2B5EF4-FFF2-40B4-BE49-F238E27FC236}">
                <a16:creationId xmlns:a16="http://schemas.microsoft.com/office/drawing/2014/main" id="{541BEC1A-4E02-4ED4-8E23-A40B767C9C57}"/>
              </a:ext>
            </a:extLst>
          </p:cNvPr>
          <p:cNvSpPr>
            <a:spLocks noEditPoints="1"/>
          </p:cNvSpPr>
          <p:nvPr/>
        </p:nvSpPr>
        <p:spPr bwMode="auto">
          <a:xfrm rot="3896716" flipH="1">
            <a:off x="8464574" y="-171557"/>
            <a:ext cx="421912" cy="1258115"/>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pic>
        <p:nvPicPr>
          <p:cNvPr id="21" name="图片 32">
            <a:extLst>
              <a:ext uri="{FF2B5EF4-FFF2-40B4-BE49-F238E27FC236}">
                <a16:creationId xmlns:a16="http://schemas.microsoft.com/office/drawing/2014/main" id="{C5E65F22-6F3A-4B3B-918B-0676FB0C2EF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a16="http://schemas.microsoft.com/office/drawing/2014/main" id="{04BB644F-80A0-4339-8040-F422C22C2AE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a:extLst>
              <a:ext uri="{FF2B5EF4-FFF2-40B4-BE49-F238E27FC236}">
                <a16:creationId xmlns:a16="http://schemas.microsoft.com/office/drawing/2014/main" id="{177FB685-A0CF-4A80-9E5C-AD171980235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a16="http://schemas.microsoft.com/office/drawing/2014/main" id="{511098DF-AA42-4B9B-82F2-2F6100A4C5E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765434" y="6288696"/>
            <a:ext cx="1326564" cy="510152"/>
          </a:xfrm>
          <a:prstGeom prst="rect">
            <a:avLst/>
          </a:prstGeom>
        </p:spPr>
      </p:pic>
      <p:graphicFrame>
        <p:nvGraphicFramePr>
          <p:cNvPr id="3" name="Table 2">
            <a:extLst>
              <a:ext uri="{FF2B5EF4-FFF2-40B4-BE49-F238E27FC236}">
                <a16:creationId xmlns:a16="http://schemas.microsoft.com/office/drawing/2014/main" id="{74FEDAD6-8D11-46D5-A39F-89409423A5B4}"/>
              </a:ext>
            </a:extLst>
          </p:cNvPr>
          <p:cNvGraphicFramePr>
            <a:graphicFrameLocks noGrp="1"/>
          </p:cNvGraphicFramePr>
          <p:nvPr/>
        </p:nvGraphicFramePr>
        <p:xfrm>
          <a:off x="594491" y="1172589"/>
          <a:ext cx="11095260" cy="5241599"/>
        </p:xfrm>
        <a:graphic>
          <a:graphicData uri="http://schemas.openxmlformats.org/drawingml/2006/table">
            <a:tbl>
              <a:tblPr firstRow="1" firstCol="1" bandRow="1">
                <a:tableStyleId>{5C22544A-7EE6-4342-B048-85BDC9FD1C3A}</a:tableStyleId>
              </a:tblPr>
              <a:tblGrid>
                <a:gridCol w="2487825">
                  <a:extLst>
                    <a:ext uri="{9D8B030D-6E8A-4147-A177-3AD203B41FA5}">
                      <a16:colId xmlns:a16="http://schemas.microsoft.com/office/drawing/2014/main" val="2111542448"/>
                    </a:ext>
                  </a:extLst>
                </a:gridCol>
                <a:gridCol w="3192627">
                  <a:extLst>
                    <a:ext uri="{9D8B030D-6E8A-4147-A177-3AD203B41FA5}">
                      <a16:colId xmlns:a16="http://schemas.microsoft.com/office/drawing/2014/main" val="2279422461"/>
                    </a:ext>
                  </a:extLst>
                </a:gridCol>
                <a:gridCol w="5414808">
                  <a:extLst>
                    <a:ext uri="{9D8B030D-6E8A-4147-A177-3AD203B41FA5}">
                      <a16:colId xmlns:a16="http://schemas.microsoft.com/office/drawing/2014/main" val="2153839233"/>
                    </a:ext>
                  </a:extLst>
                </a:gridCol>
              </a:tblGrid>
              <a:tr h="599835">
                <a:tc>
                  <a:txBody>
                    <a:bodyPr/>
                    <a:lstStyle/>
                    <a:p>
                      <a:pPr algn="ctr">
                        <a:lnSpc>
                          <a:spcPct val="150000"/>
                        </a:lnSpc>
                        <a:spcAft>
                          <a:spcPts val="0"/>
                        </a:spcAft>
                      </a:pPr>
                      <a:r>
                        <a:rPr lang="nl-NL" sz="2200">
                          <a:solidFill>
                            <a:srgbClr val="002060"/>
                          </a:solidFill>
                          <a:effectLst/>
                          <a:latin typeface="Times New Roman" panose="02020603050405020304" pitchFamily="18" charset="0"/>
                          <a:cs typeface="Times New Roman" panose="02020603050405020304" pitchFamily="18" charset="0"/>
                        </a:rPr>
                        <a:t>Từ</a:t>
                      </a:r>
                      <a:r>
                        <a:rPr lang="vi-VN" sz="2200">
                          <a:solidFill>
                            <a:srgbClr val="002060"/>
                          </a:solidFill>
                          <a:effectLst/>
                          <a:latin typeface="Times New Roman" panose="02020603050405020304" pitchFamily="18" charset="0"/>
                          <a:cs typeface="Times New Roman" panose="02020603050405020304" pitchFamily="18" charset="0"/>
                        </a:rPr>
                        <a:t> trong ngoặc kép</a:t>
                      </a:r>
                      <a:endPar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nl-NL" sz="2200">
                          <a:solidFill>
                            <a:srgbClr val="002060"/>
                          </a:solidFill>
                          <a:effectLst/>
                          <a:latin typeface="Times New Roman" panose="02020603050405020304" pitchFamily="18" charset="0"/>
                          <a:cs typeface="Times New Roman" panose="02020603050405020304" pitchFamily="18" charset="0"/>
                        </a:rPr>
                        <a:t>Nghĩa</a:t>
                      </a:r>
                      <a:r>
                        <a:rPr lang="vi-VN" sz="2200">
                          <a:solidFill>
                            <a:srgbClr val="002060"/>
                          </a:solidFill>
                          <a:effectLst/>
                          <a:latin typeface="Times New Roman" panose="02020603050405020304" pitchFamily="18" charset="0"/>
                          <a:cs typeface="Times New Roman" panose="02020603050405020304" pitchFamily="18" charset="0"/>
                        </a:rPr>
                        <a:t> thông thường</a:t>
                      </a:r>
                      <a:endPar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nl-NL" sz="2200">
                          <a:solidFill>
                            <a:srgbClr val="002060"/>
                          </a:solidFill>
                          <a:effectLst/>
                          <a:latin typeface="Times New Roman" panose="02020603050405020304" pitchFamily="18" charset="0"/>
                          <a:cs typeface="Times New Roman" panose="02020603050405020304" pitchFamily="18" charset="0"/>
                        </a:rPr>
                        <a:t>Nghĩa</a:t>
                      </a:r>
                      <a:r>
                        <a:rPr lang="vi-VN" sz="2200">
                          <a:solidFill>
                            <a:srgbClr val="002060"/>
                          </a:solidFill>
                          <a:effectLst/>
                          <a:latin typeface="Times New Roman" panose="02020603050405020304" pitchFamily="18" charset="0"/>
                          <a:cs typeface="Times New Roman" panose="02020603050405020304" pitchFamily="18" charset="0"/>
                        </a:rPr>
                        <a:t> theo dụng ý của tác giả</a:t>
                      </a:r>
                      <a:endPar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11119842"/>
                  </a:ext>
                </a:extLst>
              </a:tr>
              <a:tr h="945423">
                <a:tc>
                  <a:txBody>
                    <a:bodyPr/>
                    <a:lstStyle/>
                    <a:p>
                      <a:pPr algn="ctr">
                        <a:lnSpc>
                          <a:spcPct val="150000"/>
                        </a:lnSpc>
                        <a:spcAft>
                          <a:spcPts val="0"/>
                        </a:spcAft>
                      </a:pPr>
                      <a:r>
                        <a:rPr lang="vi-VN" sz="2200">
                          <a:solidFill>
                            <a:srgbClr val="002060"/>
                          </a:solidFill>
                          <a:effectLst/>
                          <a:latin typeface="Times New Roman" panose="02020603050405020304" pitchFamily="18" charset="0"/>
                          <a:cs typeface="Times New Roman" panose="02020603050405020304" pitchFamily="18" charset="0"/>
                        </a:rPr>
                        <a:t>liều mình như chẳng có</a:t>
                      </a:r>
                      <a:endPar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r>
                        <a:rPr lang="vi-VN" sz="2200">
                          <a:effectLst/>
                          <a:latin typeface="Times New Roman" panose="02020603050405020304" pitchFamily="18" charset="0"/>
                          <a:cs typeface="Times New Roman" panose="02020603050405020304" pitchFamily="18" charset="0"/>
                        </a:rPr>
                        <a:t>quyết hi sinh</a:t>
                      </a:r>
                      <a:endParaRPr lang="en-US" sz="2200">
                        <a:effectLst/>
                        <a:latin typeface="Times New Roman" panose="02020603050405020304" pitchFamily="18" charset="0"/>
                        <a:cs typeface="Times New Roman" panose="02020603050405020304" pitchFamily="18" charset="0"/>
                      </a:endParaRPr>
                    </a:p>
                    <a:p>
                      <a:pPr>
                        <a:lnSpc>
                          <a:spcPct val="150000"/>
                        </a:lnSpc>
                        <a:spcAft>
                          <a:spcPts val="0"/>
                        </a:spcAft>
                      </a:pPr>
                      <a:r>
                        <a:rPr lang="nl-NL" sz="2200">
                          <a:effectLst/>
                          <a:latin typeface="Times New Roman" panose="02020603050405020304" pitchFamily="18" charset="0"/>
                          <a:cs typeface="Times New Roman" panose="02020603050405020304" pitchFamily="18" charset="0"/>
                        </a:rPr>
                        <a:t> </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r>
                        <a:rPr lang="vi-VN" sz="2200">
                          <a:effectLst/>
                          <a:latin typeface="Times New Roman" panose="02020603050405020304" pitchFamily="18" charset="0"/>
                          <a:cs typeface="Times New Roman" panose="02020603050405020304" pitchFamily="18" charset="0"/>
                        </a:rPr>
                        <a:t>hăng máu (chì con dế)</a:t>
                      </a:r>
                      <a:endParaRPr lang="en-US" sz="2200">
                        <a:effectLst/>
                        <a:latin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16263410"/>
                  </a:ext>
                </a:extLst>
              </a:tr>
              <a:tr h="442620">
                <a:tc>
                  <a:txBody>
                    <a:bodyPr/>
                    <a:lstStyle/>
                    <a:p>
                      <a:pPr algn="ctr">
                        <a:lnSpc>
                          <a:spcPct val="150000"/>
                        </a:lnSpc>
                        <a:spcAft>
                          <a:spcPts val="0"/>
                        </a:spcAft>
                      </a:pPr>
                      <a:r>
                        <a:rPr lang="vi-VN" sz="2200">
                          <a:solidFill>
                            <a:srgbClr val="002060"/>
                          </a:solidFill>
                          <a:effectLst/>
                          <a:latin typeface="Times New Roman" panose="02020603050405020304" pitchFamily="18" charset="0"/>
                          <a:cs typeface="Times New Roman" panose="02020603050405020304" pitchFamily="18" charset="0"/>
                        </a:rPr>
                        <a:t>thảm thiết</a:t>
                      </a:r>
                      <a:endParaRPr lang="en-US" sz="2200">
                        <a:solidFill>
                          <a:srgbClr val="002060"/>
                        </a:solidFill>
                        <a:effectLst/>
                        <a:latin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r>
                        <a:rPr lang="vi-VN" sz="2200">
                          <a:effectLst/>
                          <a:latin typeface="Times New Roman" panose="02020603050405020304" pitchFamily="18" charset="0"/>
                          <a:cs typeface="Times New Roman" panose="02020603050405020304" pitchFamily="18" charset="0"/>
                        </a:rPr>
                        <a:t>t</a:t>
                      </a:r>
                      <a:r>
                        <a:rPr lang="en-US" sz="2200">
                          <a:effectLst/>
                          <a:latin typeface="Times New Roman" panose="02020603050405020304" pitchFamily="18" charset="0"/>
                          <a:cs typeface="Times New Roman" panose="02020603050405020304" pitchFamily="18" charset="0"/>
                        </a:rPr>
                        <a:t>h</a:t>
                      </a:r>
                      <a:r>
                        <a:rPr lang="vi-VN" sz="2200">
                          <a:effectLst/>
                          <a:latin typeface="Times New Roman" panose="02020603050405020304" pitchFamily="18" charset="0"/>
                          <a:cs typeface="Times New Roman" panose="02020603050405020304" pitchFamily="18" charset="0"/>
                        </a:rPr>
                        <a:t>ê thảm, thống thiết</a:t>
                      </a:r>
                      <a:endParaRPr lang="en-US" sz="2200">
                        <a:effectLst/>
                        <a:latin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r>
                        <a:rPr lang="vi-VN" sz="2200">
                          <a:effectLst/>
                          <a:latin typeface="Times New Roman" panose="02020603050405020304" pitchFamily="18" charset="0"/>
                          <a:cs typeface="Times New Roman" panose="02020603050405020304" pitchFamily="18" charset="0"/>
                        </a:rPr>
                        <a:t>trớ trêu (tình huống của nhân vật)</a:t>
                      </a:r>
                      <a:endParaRPr lang="en-US" sz="2200">
                        <a:effectLst/>
                        <a:latin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12659342"/>
                  </a:ext>
                </a:extLst>
              </a:tr>
              <a:tr h="1063582">
                <a:tc>
                  <a:txBody>
                    <a:bodyPr/>
                    <a:lstStyle/>
                    <a:p>
                      <a:pPr algn="ctr">
                        <a:lnSpc>
                          <a:spcPct val="150000"/>
                        </a:lnSpc>
                        <a:spcAft>
                          <a:spcPts val="0"/>
                        </a:spcAft>
                      </a:pPr>
                      <a:r>
                        <a:rPr lang="vi-VN" sz="2200">
                          <a:solidFill>
                            <a:srgbClr val="002060"/>
                          </a:solidFill>
                          <a:effectLst/>
                          <a:latin typeface="Times New Roman" panose="02020603050405020304" pitchFamily="18" charset="0"/>
                          <a:cs typeface="Times New Roman" panose="02020603050405020304" pitchFamily="18" charset="0"/>
                        </a:rPr>
                        <a:t>trùm sò</a:t>
                      </a:r>
                      <a:endParaRPr lang="en-US" sz="2200">
                        <a:solidFill>
                          <a:srgbClr val="002060"/>
                        </a:solidFill>
                        <a:effectLst/>
                        <a:latin typeface="Times New Roman" panose="02020603050405020304" pitchFamily="18" charset="0"/>
                        <a:cs typeface="Times New Roman" panose="02020603050405020304" pitchFamily="18" charset="0"/>
                      </a:endParaRPr>
                    </a:p>
                    <a:p>
                      <a:pPr algn="ctr">
                        <a:lnSpc>
                          <a:spcPct val="150000"/>
                        </a:lnSpc>
                        <a:spcAft>
                          <a:spcPts val="0"/>
                        </a:spcAft>
                      </a:pPr>
                      <a:r>
                        <a:rPr lang="nl-NL" sz="2200">
                          <a:solidFill>
                            <a:srgbClr val="002060"/>
                          </a:solidFill>
                          <a:effectLst/>
                          <a:latin typeface="Times New Roman" panose="02020603050405020304" pitchFamily="18" charset="0"/>
                          <a:cs typeface="Times New Roman" panose="02020603050405020304" pitchFamily="18" charset="0"/>
                        </a:rPr>
                        <a:t> </a:t>
                      </a:r>
                      <a:endPar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r>
                        <a:rPr lang="vi-VN" sz="2200">
                          <a:effectLst/>
                          <a:latin typeface="Times New Roman" panose="02020603050405020304" pitchFamily="18" charset="0"/>
                          <a:cs typeface="Times New Roman" panose="02020603050405020304" pitchFamily="18" charset="0"/>
                        </a:rPr>
                        <a:t>người ích kỉ, luôn tìm cách thu lợi cho mình</a:t>
                      </a:r>
                      <a:endParaRPr lang="en-US" sz="2200">
                        <a:effectLst/>
                        <a:latin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r>
                        <a:rPr lang="vi-VN" sz="2200">
                          <a:effectLst/>
                          <a:latin typeface="Times New Roman" panose="02020603050405020304" pitchFamily="18" charset="0"/>
                          <a:cs typeface="Times New Roman" panose="02020603050405020304" pitchFamily="18" charset="0"/>
                        </a:rPr>
                        <a:t>ích kỉ (tính cách của trẻ con, được đặt trong ngoặc kép để giảm mức độ nghiêm trọng)</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6869417"/>
                  </a:ext>
                </a:extLst>
              </a:tr>
              <a:tr h="1063582">
                <a:tc>
                  <a:txBody>
                    <a:bodyPr/>
                    <a:lstStyle/>
                    <a:p>
                      <a:pPr algn="ctr">
                        <a:lnSpc>
                          <a:spcPct val="150000"/>
                        </a:lnSpc>
                        <a:spcAft>
                          <a:spcPts val="0"/>
                        </a:spcAft>
                      </a:pPr>
                      <a:r>
                        <a:rPr lang="vi-VN" sz="2200">
                          <a:solidFill>
                            <a:srgbClr val="002060"/>
                          </a:solidFill>
                          <a:effectLst/>
                          <a:latin typeface="Times New Roman" panose="02020603050405020304" pitchFamily="18" charset="0"/>
                          <a:cs typeface="Times New Roman" panose="02020603050405020304" pitchFamily="18" charset="0"/>
                        </a:rPr>
                        <a:t>thu vén cá nhân</a:t>
                      </a:r>
                      <a:endParaRPr lang="en-US" sz="2200">
                        <a:solidFill>
                          <a:srgbClr val="002060"/>
                        </a:solidFill>
                        <a:effectLst/>
                        <a:latin typeface="Times New Roman" panose="02020603050405020304" pitchFamily="18" charset="0"/>
                        <a:cs typeface="Times New Roman" panose="02020603050405020304" pitchFamily="18" charset="0"/>
                      </a:endParaRPr>
                    </a:p>
                    <a:p>
                      <a:pPr algn="ctr">
                        <a:lnSpc>
                          <a:spcPct val="150000"/>
                        </a:lnSpc>
                        <a:spcAft>
                          <a:spcPts val="0"/>
                        </a:spcAft>
                      </a:pPr>
                      <a:r>
                        <a:rPr lang="nl-NL" sz="2200">
                          <a:solidFill>
                            <a:srgbClr val="002060"/>
                          </a:solidFill>
                          <a:effectLst/>
                          <a:latin typeface="Times New Roman" panose="02020603050405020304" pitchFamily="18" charset="0"/>
                          <a:cs typeface="Times New Roman" panose="02020603050405020304" pitchFamily="18" charset="0"/>
                        </a:rPr>
                        <a:t> </a:t>
                      </a:r>
                      <a:endPar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r>
                        <a:rPr lang="vi-VN" sz="2200">
                          <a:effectLst/>
                          <a:latin typeface="Times New Roman" panose="02020603050405020304" pitchFamily="18" charset="0"/>
                          <a:cs typeface="Times New Roman" panose="02020603050405020304" pitchFamily="18" charset="0"/>
                        </a:rPr>
                        <a:t>chăm lo cho lợi ích cá nhân của mình</a:t>
                      </a:r>
                      <a:endParaRPr lang="en-US" sz="2200">
                        <a:effectLst/>
                        <a:latin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r>
                        <a:rPr lang="vi-VN" sz="2200">
                          <a:effectLst/>
                          <a:latin typeface="Times New Roman" panose="02020603050405020304" pitchFamily="18" charset="0"/>
                          <a:cs typeface="Times New Roman" panose="02020603050405020304" pitchFamily="18" charset="0"/>
                        </a:rPr>
                        <a:t>ích kỉ (tính cách của trẻ con, được đặt trong ngoặc kép để giảm mức độ nghiêm trọng)</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13749609"/>
                  </a:ext>
                </a:extLst>
              </a:tr>
              <a:tr h="945423">
                <a:tc>
                  <a:txBody>
                    <a:bodyPr/>
                    <a:lstStyle/>
                    <a:p>
                      <a:pPr algn="ctr">
                        <a:lnSpc>
                          <a:spcPct val="150000"/>
                        </a:lnSpc>
                        <a:spcAft>
                          <a:spcPts val="0"/>
                        </a:spcAft>
                      </a:pPr>
                      <a:r>
                        <a:rPr lang="vi-VN" sz="2200">
                          <a:solidFill>
                            <a:srgbClr val="002060"/>
                          </a:solidFill>
                          <a:effectLst/>
                          <a:latin typeface="Times New Roman" panose="02020603050405020304" pitchFamily="18" charset="0"/>
                          <a:cs typeface="Times New Roman" panose="02020603050405020304" pitchFamily="18" charset="0"/>
                        </a:rPr>
                        <a:t>làm giàu</a:t>
                      </a:r>
                      <a:endParaRPr lang="en-US" sz="2200">
                        <a:solidFill>
                          <a:srgbClr val="002060"/>
                        </a:solidFill>
                        <a:effectLst/>
                        <a:latin typeface="Times New Roman" panose="02020603050405020304" pitchFamily="18" charset="0"/>
                        <a:cs typeface="Times New Roman" panose="02020603050405020304" pitchFamily="18" charset="0"/>
                      </a:endParaRPr>
                    </a:p>
                    <a:p>
                      <a:pPr algn="ctr">
                        <a:lnSpc>
                          <a:spcPct val="150000"/>
                        </a:lnSpc>
                        <a:spcAft>
                          <a:spcPts val="0"/>
                        </a:spcAft>
                      </a:pPr>
                      <a:r>
                        <a:rPr lang="nl-NL" sz="2200">
                          <a:solidFill>
                            <a:srgbClr val="002060"/>
                          </a:solidFill>
                          <a:effectLst/>
                          <a:latin typeface="Times New Roman" panose="02020603050405020304" pitchFamily="18" charset="0"/>
                          <a:cs typeface="Times New Roman" panose="02020603050405020304" pitchFamily="18" charset="0"/>
                        </a:rPr>
                        <a:t> </a:t>
                      </a:r>
                      <a:endPar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r>
                        <a:rPr lang="vi-VN" sz="2200">
                          <a:effectLst/>
                          <a:latin typeface="Times New Roman" panose="02020603050405020304" pitchFamily="18" charset="0"/>
                          <a:cs typeface="Times New Roman" panose="02020603050405020304" pitchFamily="18" charset="0"/>
                        </a:rPr>
                        <a:t>làm cho trở nên giàu có, nhiều của cải, tiền bạc</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r>
                        <a:rPr lang="vi-VN" sz="2200">
                          <a:effectLst/>
                          <a:latin typeface="Times New Roman" panose="02020603050405020304" pitchFamily="18" charset="0"/>
                          <a:cs typeface="Times New Roman" panose="02020603050405020304" pitchFamily="18" charset="0"/>
                        </a:rPr>
                        <a:t>tích luỹ thêm viên bi (hành động của nhân vật Lợi)</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17306798"/>
                  </a:ext>
                </a:extLst>
              </a:tr>
            </a:tbl>
          </a:graphicData>
        </a:graphic>
      </p:graphicFrame>
    </p:spTree>
    <p:extLst>
      <p:ext uri="{BB962C8B-B14F-4D97-AF65-F5344CB8AC3E}">
        <p14:creationId xmlns:p14="http://schemas.microsoft.com/office/powerpoint/2010/main" val="656975879"/>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par>
                                <p:cTn id="13" presetID="14" presetClass="entr" presetSubtype="1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par>
                                <p:cTn id="16" presetID="14" presetClass="entr" presetSubtype="1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randombar(horizontal)">
                                      <p:cBhvr>
                                        <p:cTn id="18" dur="500"/>
                                        <p:tgtEl>
                                          <p:spTgt spid="19"/>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randombar(horizontal)">
                                      <p:cBhvr>
                                        <p:cTn id="21" dur="500"/>
                                        <p:tgtEl>
                                          <p:spTgt spid="20"/>
                                        </p:tgtEl>
                                      </p:cBhvr>
                                    </p:animEffect>
                                  </p:childTnLst>
                                </p:cTn>
                              </p:par>
                              <p:par>
                                <p:cTn id="22" presetID="14" presetClass="entr" presetSubtype="1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randombar(horizontal)">
                                      <p:cBhvr>
                                        <p:cTn id="24" dur="500"/>
                                        <p:tgtEl>
                                          <p:spTgt spid="21"/>
                                        </p:tgtEl>
                                      </p:cBhvr>
                                    </p:animEffect>
                                  </p:childTnLst>
                                </p:cTn>
                              </p:par>
                              <p:par>
                                <p:cTn id="25" presetID="14" presetClass="entr" presetSubtype="1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randombar(horizontal)">
                                      <p:cBhvr>
                                        <p:cTn id="27" dur="500"/>
                                        <p:tgtEl>
                                          <p:spTgt spid="22"/>
                                        </p:tgtEl>
                                      </p:cBhvr>
                                    </p:animEffect>
                                  </p:childTnLst>
                                </p:cTn>
                              </p:par>
                              <p:par>
                                <p:cTn id="28" presetID="14" presetClass="entr" presetSubtype="10"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randombar(horizontal)">
                                      <p:cBhvr>
                                        <p:cTn id="30" dur="500"/>
                                        <p:tgtEl>
                                          <p:spTgt spid="23"/>
                                        </p:tgtEl>
                                      </p:cBhvr>
                                    </p:animEffect>
                                  </p:childTnLst>
                                </p:cTn>
                              </p:par>
                              <p:par>
                                <p:cTn id="31" presetID="14" presetClass="entr" presetSubtype="1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randombar(horizontal)">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additive="base">
                                        <p:cTn id="38" dur="500" fill="hold"/>
                                        <p:tgtEl>
                                          <p:spTgt spid="3"/>
                                        </p:tgtEl>
                                        <p:attrNameLst>
                                          <p:attrName>ppt_x</p:attrName>
                                        </p:attrNameLst>
                                      </p:cBhvr>
                                      <p:tavLst>
                                        <p:tav tm="0">
                                          <p:val>
                                            <p:strVal val="#ppt_x"/>
                                          </p:val>
                                        </p:tav>
                                        <p:tav tm="100000">
                                          <p:val>
                                            <p:strVal val="#ppt_x"/>
                                          </p:val>
                                        </p:tav>
                                      </p:tavLst>
                                    </p:anim>
                                    <p:anim calcmode="lin" valueType="num">
                                      <p:cBhvr additive="base">
                                        <p:cTn id="3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4B86284D-B57D-4787-9CFE-598548A20B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grpSp>
        <p:nvGrpSpPr>
          <p:cNvPr id="12" name="组合 11">
            <a:extLst>
              <a:ext uri="{FF2B5EF4-FFF2-40B4-BE49-F238E27FC236}">
                <a16:creationId xmlns:a16="http://schemas.microsoft.com/office/drawing/2014/main" id="{F7669892-921E-4C06-8E87-4D7BEE52D011}"/>
              </a:ext>
            </a:extLst>
          </p:cNvPr>
          <p:cNvGrpSpPr/>
          <p:nvPr/>
        </p:nvGrpSpPr>
        <p:grpSpPr>
          <a:xfrm>
            <a:off x="3239162" y="1213162"/>
            <a:ext cx="5713677" cy="2337529"/>
            <a:chOff x="3238500" y="1789966"/>
            <a:chExt cx="5715000" cy="2338070"/>
          </a:xfrm>
        </p:grpSpPr>
        <p:sp>
          <p:nvSpPr>
            <p:cNvPr id="13" name="文本框 283">
              <a:extLst>
                <a:ext uri="{FF2B5EF4-FFF2-40B4-BE49-F238E27FC236}">
                  <a16:creationId xmlns:a16="http://schemas.microsoft.com/office/drawing/2014/main" id="{192A6D67-F623-4427-AD7F-F91A32D1486D}"/>
                </a:ext>
              </a:extLst>
            </p:cNvPr>
            <p:cNvSpPr txBox="1"/>
            <p:nvPr/>
          </p:nvSpPr>
          <p:spPr>
            <a:xfrm>
              <a:off x="3490274" y="3019913"/>
              <a:ext cx="5241750" cy="1108123"/>
            </a:xfrm>
            <a:prstGeom prst="rect">
              <a:avLst/>
            </a:prstGeom>
            <a:noFill/>
          </p:spPr>
          <p:txBody>
            <a:bodyPr wrap="none" rtlCol="0">
              <a:spAutoFit/>
            </a:bodyPr>
            <a:lstStyle/>
            <a:p>
              <a:pPr algn="ctr" defTabSz="914217"/>
              <a:r>
                <a:rPr lang="en-US" altLang="zh-CN" sz="6599" b="1" smtClean="0">
                  <a:solidFill>
                    <a:srgbClr val="002060"/>
                  </a:solidFill>
                  <a:latin typeface="Times New Roman" panose="02020603050405020304" pitchFamily="18" charset="0"/>
                  <a:ea typeface="华文新魏" panose="02010800040101010101" pitchFamily="2" charset="-122"/>
                  <a:cs typeface="Times New Roman" panose="02020603050405020304" pitchFamily="18" charset="0"/>
                </a:rPr>
                <a:t>KHỞI ĐỘNG</a:t>
              </a:r>
              <a:endParaRPr lang="zh-CN" altLang="en-US" sz="6599" b="1"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nvGrpSpPr>
            <p:cNvPr id="14" name="组合 13">
              <a:extLst>
                <a:ext uri="{FF2B5EF4-FFF2-40B4-BE49-F238E27FC236}">
                  <a16:creationId xmlns:a16="http://schemas.microsoft.com/office/drawing/2014/main" id="{5F37DA67-2B19-40B2-8914-1F2B01AE222F}"/>
                </a:ext>
              </a:extLst>
            </p:cNvPr>
            <p:cNvGrpSpPr/>
            <p:nvPr/>
          </p:nvGrpSpPr>
          <p:grpSpPr>
            <a:xfrm>
              <a:off x="3238500" y="2919354"/>
              <a:ext cx="5715000" cy="1155700"/>
              <a:chOff x="3200400" y="2919354"/>
              <a:chExt cx="5715000" cy="1155700"/>
            </a:xfrm>
          </p:grpSpPr>
          <p:cxnSp>
            <p:nvCxnSpPr>
              <p:cNvPr id="16" name="直接连接符 15">
                <a:extLst>
                  <a:ext uri="{FF2B5EF4-FFF2-40B4-BE49-F238E27FC236}">
                    <a16:creationId xmlns:a16="http://schemas.microsoft.com/office/drawing/2014/main" id="{18B1C8CB-7B25-480F-BD9C-857ACA24BCE1}"/>
                  </a:ext>
                </a:extLst>
              </p:cNvPr>
              <p:cNvCxnSpPr/>
              <p:nvPr/>
            </p:nvCxnSpPr>
            <p:spPr>
              <a:xfrm>
                <a:off x="3200400" y="29193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E3C1D5F9-47DE-4F73-9961-26EC5267FC8E}"/>
                  </a:ext>
                </a:extLst>
              </p:cNvPr>
              <p:cNvCxnSpPr/>
              <p:nvPr/>
            </p:nvCxnSpPr>
            <p:spPr>
              <a:xfrm>
                <a:off x="3200400" y="40750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5" name="文本框 283">
              <a:extLst>
                <a:ext uri="{FF2B5EF4-FFF2-40B4-BE49-F238E27FC236}">
                  <a16:creationId xmlns:a16="http://schemas.microsoft.com/office/drawing/2014/main" id="{9C6ACA75-01C4-483A-8EA7-A8C0D2092203}"/>
                </a:ext>
              </a:extLst>
            </p:cNvPr>
            <p:cNvSpPr txBox="1"/>
            <p:nvPr/>
          </p:nvSpPr>
          <p:spPr>
            <a:xfrm>
              <a:off x="6027427" y="1789966"/>
              <a:ext cx="184774" cy="1108123"/>
            </a:xfrm>
            <a:prstGeom prst="rect">
              <a:avLst/>
            </a:prstGeom>
            <a:noFill/>
          </p:spPr>
          <p:txBody>
            <a:bodyPr wrap="none" rtlCol="0">
              <a:spAutoFit/>
            </a:bodyPr>
            <a:lstStyle/>
            <a:p>
              <a:pPr algn="ctr" defTabSz="914217"/>
              <a:endParaRPr lang="zh-CN" altLang="en-US" sz="6599" b="1" spc="600"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spTree>
    <p:extLst>
      <p:ext uri="{BB962C8B-B14F-4D97-AF65-F5344CB8AC3E}">
        <p14:creationId xmlns:p14="http://schemas.microsoft.com/office/powerpoint/2010/main" val="8048040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250"/>
                                        <p:tgtEl>
                                          <p:spTgt spid="12"/>
                                        </p:tgtEl>
                                        <p:attrNameLst>
                                          <p:attrName>ppt_y</p:attrName>
                                        </p:attrNameLst>
                                      </p:cBhvr>
                                      <p:tavLst>
                                        <p:tav tm="0">
                                          <p:val>
                                            <p:strVal val="#ppt_y+#ppt_h*1.125000"/>
                                          </p:val>
                                        </p:tav>
                                        <p:tav tm="100000">
                                          <p:val>
                                            <p:strVal val="#ppt_y"/>
                                          </p:val>
                                        </p:tav>
                                      </p:tavLst>
                                    </p:anim>
                                    <p:animEffect transition="in" filter="wipe(up)">
                                      <p:cBhvr>
                                        <p:cTn id="12" dur="1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20</a:t>
            </a:fld>
            <a:endParaRPr lang="en-US" dirty="0">
              <a:solidFill>
                <a:prstClr val="black">
                  <a:tint val="75000"/>
                </a:prstClr>
              </a:solidFill>
            </a:endParaRPr>
          </a:p>
        </p:txBody>
      </p:sp>
      <p:sp>
        <p:nvSpPr>
          <p:cNvPr id="3" name="Rectangle 2"/>
          <p:cNvSpPr/>
          <p:nvPr/>
        </p:nvSpPr>
        <p:spPr>
          <a:xfrm>
            <a:off x="1571896" y="1100553"/>
            <a:ext cx="8826137" cy="823752"/>
          </a:xfrm>
          <a:prstGeom prst="rect">
            <a:avLst/>
          </a:prstGeom>
        </p:spPr>
        <p:txBody>
          <a:bodyPr wrap="square">
            <a:spAutoFit/>
          </a:bodyPr>
          <a:lstStyle/>
          <a:p>
            <a:pPr algn="just">
              <a:lnSpc>
                <a:spcPct val="150000"/>
              </a:lnSpc>
            </a:pPr>
            <a:r>
              <a:rPr lang="en-US" sz="36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Gợi ý</a:t>
            </a:r>
            <a:endParaRPr lang="en-US" sz="36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1695826" y="0"/>
            <a:ext cx="1197764" cy="923330"/>
          </a:xfrm>
          <a:prstGeom prst="rect">
            <a:avLst/>
          </a:prstGeom>
        </p:spPr>
        <p:txBody>
          <a:bodyPr wrap="none">
            <a:spAutoFit/>
          </a:bodyPr>
          <a:lstStyle/>
          <a:p>
            <a:pPr lvl="0" algn="just">
              <a:lnSpc>
                <a:spcPct val="150000"/>
              </a:lnSpc>
            </a:pPr>
            <a:r>
              <a:rPr lang="nl-NL" sz="36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 2</a:t>
            </a:r>
            <a:endParaRPr lang="en-US" sz="36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1898469" y="1683039"/>
            <a:ext cx="8499564" cy="2585323"/>
          </a:xfrm>
          <a:prstGeom prst="rect">
            <a:avLst/>
          </a:prstGeom>
        </p:spPr>
        <p:txBody>
          <a:bodyPr wrap="square">
            <a:spAutoFit/>
          </a:bodyPr>
          <a:lstStyle/>
          <a:p>
            <a:pPr lvl="0" algn="just">
              <a:lnSpc>
                <a:spcPct val="150000"/>
              </a:lnSpc>
            </a:pPr>
            <a:r>
              <a:rPr lang="en-US" sz="36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Không khí lớp 6A lúc nào cũng sôi nổi nhờ có Mai- “cây hài của lớp</a:t>
            </a:r>
            <a:r>
              <a:rPr lang="en-US" sz="36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6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50000"/>
              </a:lnSpc>
            </a:pPr>
            <a:r>
              <a:rPr lang="vi-VN" sz="36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p:cNvSpPr/>
          <p:nvPr/>
        </p:nvSpPr>
        <p:spPr>
          <a:xfrm>
            <a:off x="2002971" y="3175007"/>
            <a:ext cx="8395061" cy="1754326"/>
          </a:xfrm>
          <a:prstGeom prst="rect">
            <a:avLst/>
          </a:prstGeom>
        </p:spPr>
        <p:txBody>
          <a:bodyPr wrap="square">
            <a:spAutoFit/>
          </a:bodyPr>
          <a:lstStyle/>
          <a:p>
            <a:pPr lvl="0" algn="just">
              <a:lnSpc>
                <a:spcPct val="150000"/>
              </a:lnSpc>
            </a:pPr>
            <a:r>
              <a:rPr lang="en-US" sz="36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Ngọc “hoa hậu” lúc nào cũng điệu đà, xinh </a:t>
            </a:r>
            <a:r>
              <a:rPr lang="en-US" sz="36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xắn.</a:t>
            </a:r>
            <a:endParaRPr lang="en-US" sz="36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14823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C9E6F7-ED01-4857-BBCF-E7782D6AE007}"/>
              </a:ext>
            </a:extLst>
          </p:cNvPr>
          <p:cNvSpPr>
            <a:spLocks noGrp="1"/>
          </p:cNvSpPr>
          <p:nvPr>
            <p:ph type="sldNum" sz="quarter" idx="12"/>
          </p:nvPr>
        </p:nvSpPr>
        <p:spPr/>
        <p:txBody>
          <a:bodyPr/>
          <a:lstStyle/>
          <a:p>
            <a:pPr defTabSz="914217">
              <a:defRPr/>
            </a:pPr>
            <a:fld id="{601EE9E8-4134-49B0-9AA7-3089E6521627}" type="slidenum">
              <a:rPr lang="en-US">
                <a:solidFill>
                  <a:prstClr val="black">
                    <a:tint val="75000"/>
                  </a:prstClr>
                </a:solidFill>
              </a:rPr>
              <a:pPr defTabSz="914217">
                <a:defRPr/>
              </a:pPr>
              <a:t>21</a:t>
            </a:fld>
            <a:endParaRPr lang="en-US" dirty="0">
              <a:solidFill>
                <a:prstClr val="black">
                  <a:tint val="75000"/>
                </a:prstClr>
              </a:solidFill>
            </a:endParaRPr>
          </a:p>
        </p:txBody>
      </p:sp>
      <p:sp>
        <p:nvSpPr>
          <p:cNvPr id="16" name="文本框 41">
            <a:extLst>
              <a:ext uri="{FF2B5EF4-FFF2-40B4-BE49-F238E27FC236}">
                <a16:creationId xmlns:a16="http://schemas.microsoft.com/office/drawing/2014/main" id="{56100E42-1B9F-4C8D-B484-B237526F1280}"/>
              </a:ext>
            </a:extLst>
          </p:cNvPr>
          <p:cNvSpPr txBox="1"/>
          <p:nvPr/>
        </p:nvSpPr>
        <p:spPr>
          <a:xfrm>
            <a:off x="1225725" y="257586"/>
            <a:ext cx="7469558" cy="769263"/>
          </a:xfrm>
          <a:prstGeom prst="rect">
            <a:avLst/>
          </a:prstGeom>
          <a:noFill/>
        </p:spPr>
        <p:txBody>
          <a:bodyPr vert="horz" wrap="square" rtlCol="0">
            <a:spAutoFit/>
          </a:bodyPr>
          <a:lstStyle/>
          <a:p>
            <a:pPr defTabSz="914217"/>
            <a:r>
              <a:rPr lang="en-US" altLang="zh-CN" sz="4399" b="1">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rPr>
              <a:t>Bài tập 4</a:t>
            </a:r>
          </a:p>
        </p:txBody>
      </p:sp>
      <p:pic>
        <p:nvPicPr>
          <p:cNvPr id="17" name="图片 11">
            <a:extLst>
              <a:ext uri="{FF2B5EF4-FFF2-40B4-BE49-F238E27FC236}">
                <a16:creationId xmlns:a16="http://schemas.microsoft.com/office/drawing/2014/main" id="{2B95A3F4-F6B7-4BAC-BB49-6D0D5EDA6B6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a16="http://schemas.microsoft.com/office/drawing/2014/main" id="{210DAB6B-DA50-4C70-B363-59876124889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a16="http://schemas.microsoft.com/office/drawing/2014/main" id="{FB0D5F7B-CD06-4D9A-8334-21BA4770F84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8218" y="6129220"/>
            <a:ext cx="1777590" cy="683601"/>
          </a:xfrm>
          <a:prstGeom prst="rect">
            <a:avLst/>
          </a:prstGeom>
        </p:spPr>
      </p:pic>
      <p:sp>
        <p:nvSpPr>
          <p:cNvPr id="20" name="Freeform 123">
            <a:extLst>
              <a:ext uri="{FF2B5EF4-FFF2-40B4-BE49-F238E27FC236}">
                <a16:creationId xmlns:a16="http://schemas.microsoft.com/office/drawing/2014/main" id="{541BEC1A-4E02-4ED4-8E23-A40B767C9C57}"/>
              </a:ext>
            </a:extLst>
          </p:cNvPr>
          <p:cNvSpPr>
            <a:spLocks noEditPoints="1"/>
          </p:cNvSpPr>
          <p:nvPr/>
        </p:nvSpPr>
        <p:spPr bwMode="auto">
          <a:xfrm rot="3896716" flipH="1">
            <a:off x="8464574" y="-171557"/>
            <a:ext cx="421912" cy="1258115"/>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pic>
        <p:nvPicPr>
          <p:cNvPr id="21" name="图片 32">
            <a:extLst>
              <a:ext uri="{FF2B5EF4-FFF2-40B4-BE49-F238E27FC236}">
                <a16:creationId xmlns:a16="http://schemas.microsoft.com/office/drawing/2014/main" id="{C5E65F22-6F3A-4B3B-918B-0676FB0C2EF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a16="http://schemas.microsoft.com/office/drawing/2014/main" id="{04BB644F-80A0-4339-8040-F422C22C2AE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a:extLst>
              <a:ext uri="{FF2B5EF4-FFF2-40B4-BE49-F238E27FC236}">
                <a16:creationId xmlns:a16="http://schemas.microsoft.com/office/drawing/2014/main" id="{177FB685-A0CF-4A80-9E5C-AD171980235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a16="http://schemas.microsoft.com/office/drawing/2014/main" id="{511098DF-AA42-4B9B-82F2-2F6100A4C5E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765434" y="6288696"/>
            <a:ext cx="1326564" cy="510152"/>
          </a:xfrm>
          <a:prstGeom prst="rect">
            <a:avLst/>
          </a:prstGeom>
        </p:spPr>
      </p:pic>
      <p:grpSp>
        <p:nvGrpSpPr>
          <p:cNvPr id="13" name="组合 2">
            <a:extLst>
              <a:ext uri="{FF2B5EF4-FFF2-40B4-BE49-F238E27FC236}">
                <a16:creationId xmlns:a16="http://schemas.microsoft.com/office/drawing/2014/main" id="{57C29EA1-8885-4F95-9349-64486EEF3808}"/>
              </a:ext>
            </a:extLst>
          </p:cNvPr>
          <p:cNvGrpSpPr/>
          <p:nvPr/>
        </p:nvGrpSpPr>
        <p:grpSpPr>
          <a:xfrm>
            <a:off x="548951" y="2125447"/>
            <a:ext cx="3685160" cy="2730533"/>
            <a:chOff x="1949253" y="1627716"/>
            <a:chExt cx="3271491" cy="2309600"/>
          </a:xfrm>
        </p:grpSpPr>
        <p:grpSp>
          <p:nvGrpSpPr>
            <p:cNvPr id="14" name="组合 135">
              <a:extLst>
                <a:ext uri="{FF2B5EF4-FFF2-40B4-BE49-F238E27FC236}">
                  <a16:creationId xmlns:a16="http://schemas.microsoft.com/office/drawing/2014/main" id="{DE90C27D-17B8-4B83-862A-CC9F6F33A755}"/>
                </a:ext>
              </a:extLst>
            </p:cNvPr>
            <p:cNvGrpSpPr/>
            <p:nvPr/>
          </p:nvGrpSpPr>
          <p:grpSpPr>
            <a:xfrm>
              <a:off x="1949253" y="1627716"/>
              <a:ext cx="3271491" cy="2309600"/>
              <a:chOff x="3246438" y="1068388"/>
              <a:chExt cx="5711825" cy="4678363"/>
            </a:xfrm>
            <a:solidFill>
              <a:schemeClr val="tx1"/>
            </a:solidFill>
          </p:grpSpPr>
          <p:sp>
            <p:nvSpPr>
              <p:cNvPr id="25" name="Freeform 5">
                <a:extLst>
                  <a:ext uri="{FF2B5EF4-FFF2-40B4-BE49-F238E27FC236}">
                    <a16:creationId xmlns:a16="http://schemas.microsoft.com/office/drawing/2014/main" id="{3D2EE569-C40B-4687-9BB9-B7314DB67124}"/>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6" name="Freeform 6">
                <a:extLst>
                  <a:ext uri="{FF2B5EF4-FFF2-40B4-BE49-F238E27FC236}">
                    <a16:creationId xmlns:a16="http://schemas.microsoft.com/office/drawing/2014/main" id="{A471BCBE-683D-46ED-8132-F4D0B1970915}"/>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7" name="Freeform 7">
                <a:extLst>
                  <a:ext uri="{FF2B5EF4-FFF2-40B4-BE49-F238E27FC236}">
                    <a16:creationId xmlns:a16="http://schemas.microsoft.com/office/drawing/2014/main" id="{E8979124-353F-494E-A962-9AD4DE1B610A}"/>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8" name="Freeform 8">
                <a:extLst>
                  <a:ext uri="{FF2B5EF4-FFF2-40B4-BE49-F238E27FC236}">
                    <a16:creationId xmlns:a16="http://schemas.microsoft.com/office/drawing/2014/main" id="{9D262619-F623-4DB1-B7FC-C6D017718651}"/>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9" name="Freeform 9">
                <a:extLst>
                  <a:ext uri="{FF2B5EF4-FFF2-40B4-BE49-F238E27FC236}">
                    <a16:creationId xmlns:a16="http://schemas.microsoft.com/office/drawing/2014/main" id="{D9F8E9B8-AABB-4379-9AC9-75FF01A25F9C}"/>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0" name="Freeform 10">
                <a:extLst>
                  <a:ext uri="{FF2B5EF4-FFF2-40B4-BE49-F238E27FC236}">
                    <a16:creationId xmlns:a16="http://schemas.microsoft.com/office/drawing/2014/main" id="{D3FFFB77-866B-4238-A0EE-5C849FFFF133}"/>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1" name="Freeform 11">
                <a:extLst>
                  <a:ext uri="{FF2B5EF4-FFF2-40B4-BE49-F238E27FC236}">
                    <a16:creationId xmlns:a16="http://schemas.microsoft.com/office/drawing/2014/main" id="{04A4423F-9AD3-47F8-8DAF-019CD0D40C1B}"/>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nvGrpSpPr>
              <p:cNvPr id="32" name="组合 143">
                <a:extLst>
                  <a:ext uri="{FF2B5EF4-FFF2-40B4-BE49-F238E27FC236}">
                    <a16:creationId xmlns:a16="http://schemas.microsoft.com/office/drawing/2014/main" id="{AC68C978-6D95-4297-9097-C790118CC84A}"/>
                  </a:ext>
                </a:extLst>
              </p:cNvPr>
              <p:cNvGrpSpPr/>
              <p:nvPr/>
            </p:nvGrpSpPr>
            <p:grpSpPr>
              <a:xfrm>
                <a:off x="3517901" y="1225551"/>
                <a:ext cx="5260975" cy="4090987"/>
                <a:chOff x="3517901" y="1225551"/>
                <a:chExt cx="5260975" cy="4090987"/>
              </a:xfrm>
              <a:grpFill/>
            </p:grpSpPr>
            <p:sp>
              <p:nvSpPr>
                <p:cNvPr id="33" name="Freeform 12">
                  <a:extLst>
                    <a:ext uri="{FF2B5EF4-FFF2-40B4-BE49-F238E27FC236}">
                      <a16:creationId xmlns:a16="http://schemas.microsoft.com/office/drawing/2014/main" id="{A47A3D4D-FCA3-4170-875C-4991EAC02E02}"/>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 name="Freeform 13">
                  <a:extLst>
                    <a:ext uri="{FF2B5EF4-FFF2-40B4-BE49-F238E27FC236}">
                      <a16:creationId xmlns:a16="http://schemas.microsoft.com/office/drawing/2014/main" id="{9B6AFC1F-D04F-4299-A552-4C24E741B266}"/>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 name="Freeform 14">
                  <a:extLst>
                    <a:ext uri="{FF2B5EF4-FFF2-40B4-BE49-F238E27FC236}">
                      <a16:creationId xmlns:a16="http://schemas.microsoft.com/office/drawing/2014/main" id="{38DBAD9D-19B9-4E38-A35A-587E3CC7ACAE}"/>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6" name="Freeform 15">
                  <a:extLst>
                    <a:ext uri="{FF2B5EF4-FFF2-40B4-BE49-F238E27FC236}">
                      <a16:creationId xmlns:a16="http://schemas.microsoft.com/office/drawing/2014/main" id="{6DB7851A-53DE-452A-8297-F32DD8C8AD34}"/>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7" name="Freeform 16">
                  <a:extLst>
                    <a:ext uri="{FF2B5EF4-FFF2-40B4-BE49-F238E27FC236}">
                      <a16:creationId xmlns:a16="http://schemas.microsoft.com/office/drawing/2014/main" id="{9F505703-5333-40ED-A810-09A0D0FF1EFD}"/>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 name="Freeform 17">
                  <a:extLst>
                    <a:ext uri="{FF2B5EF4-FFF2-40B4-BE49-F238E27FC236}">
                      <a16:creationId xmlns:a16="http://schemas.microsoft.com/office/drawing/2014/main" id="{9ECC80D4-8A1D-451B-8E6E-FBF7170214DD}"/>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9" name="Freeform 18">
                  <a:extLst>
                    <a:ext uri="{FF2B5EF4-FFF2-40B4-BE49-F238E27FC236}">
                      <a16:creationId xmlns:a16="http://schemas.microsoft.com/office/drawing/2014/main" id="{0596F7B1-344D-46D6-8197-ED5AC03899C5}"/>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0" name="Freeform 19">
                  <a:extLst>
                    <a:ext uri="{FF2B5EF4-FFF2-40B4-BE49-F238E27FC236}">
                      <a16:creationId xmlns:a16="http://schemas.microsoft.com/office/drawing/2014/main" id="{0ED1EB8D-9F6D-4852-8590-CAE72765B8B3}"/>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1" name="Freeform 20">
                  <a:extLst>
                    <a:ext uri="{FF2B5EF4-FFF2-40B4-BE49-F238E27FC236}">
                      <a16:creationId xmlns:a16="http://schemas.microsoft.com/office/drawing/2014/main" id="{47907563-E4A8-42C6-B988-FC9C8CEB9548}"/>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2" name="Freeform 21">
                  <a:extLst>
                    <a:ext uri="{FF2B5EF4-FFF2-40B4-BE49-F238E27FC236}">
                      <a16:creationId xmlns:a16="http://schemas.microsoft.com/office/drawing/2014/main" id="{473A702D-76F2-447D-8242-6EE23F7FF398}"/>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3" name="Freeform 22">
                  <a:extLst>
                    <a:ext uri="{FF2B5EF4-FFF2-40B4-BE49-F238E27FC236}">
                      <a16:creationId xmlns:a16="http://schemas.microsoft.com/office/drawing/2014/main" id="{6E97DF33-8CA0-43D7-B22B-7C9119485F52}"/>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4" name="Freeform 23">
                  <a:extLst>
                    <a:ext uri="{FF2B5EF4-FFF2-40B4-BE49-F238E27FC236}">
                      <a16:creationId xmlns:a16="http://schemas.microsoft.com/office/drawing/2014/main" id="{0CB3597B-44DD-4821-9FFE-DDCB4DBC7CB5}"/>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5" name="Freeform 24">
                  <a:extLst>
                    <a:ext uri="{FF2B5EF4-FFF2-40B4-BE49-F238E27FC236}">
                      <a16:creationId xmlns:a16="http://schemas.microsoft.com/office/drawing/2014/main" id="{9148C360-AF60-450A-94C8-9229C516BD65}"/>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6" name="Freeform 25">
                  <a:extLst>
                    <a:ext uri="{FF2B5EF4-FFF2-40B4-BE49-F238E27FC236}">
                      <a16:creationId xmlns:a16="http://schemas.microsoft.com/office/drawing/2014/main" id="{CCE067B2-CB50-495A-A033-6D57B1AA5460}"/>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7" name="Freeform 26">
                  <a:extLst>
                    <a:ext uri="{FF2B5EF4-FFF2-40B4-BE49-F238E27FC236}">
                      <a16:creationId xmlns:a16="http://schemas.microsoft.com/office/drawing/2014/main" id="{E1503852-E3F8-4885-BF90-07C9C4784913}"/>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8" name="Freeform 27">
                  <a:extLst>
                    <a:ext uri="{FF2B5EF4-FFF2-40B4-BE49-F238E27FC236}">
                      <a16:creationId xmlns:a16="http://schemas.microsoft.com/office/drawing/2014/main" id="{E83B26C8-9F37-40D0-BDBA-0847D4D7B8A9}"/>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9" name="Freeform 28">
                  <a:extLst>
                    <a:ext uri="{FF2B5EF4-FFF2-40B4-BE49-F238E27FC236}">
                      <a16:creationId xmlns:a16="http://schemas.microsoft.com/office/drawing/2014/main" id="{913BC445-ED13-4FAA-ACFB-F23ACCBC96CA}"/>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0" name="Freeform 29">
                  <a:extLst>
                    <a:ext uri="{FF2B5EF4-FFF2-40B4-BE49-F238E27FC236}">
                      <a16:creationId xmlns:a16="http://schemas.microsoft.com/office/drawing/2014/main" id="{79B0D2D3-D9CC-4FFF-9749-1FD1E9845E62}"/>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1" name="Freeform 30">
                  <a:extLst>
                    <a:ext uri="{FF2B5EF4-FFF2-40B4-BE49-F238E27FC236}">
                      <a16:creationId xmlns:a16="http://schemas.microsoft.com/office/drawing/2014/main" id="{F6871BB1-36E9-487B-BCAB-E2F7D3DDD52C}"/>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2" name="Freeform 31">
                  <a:extLst>
                    <a:ext uri="{FF2B5EF4-FFF2-40B4-BE49-F238E27FC236}">
                      <a16:creationId xmlns:a16="http://schemas.microsoft.com/office/drawing/2014/main" id="{0C8F28FA-9A5E-4CC0-8E24-529D603BD932}"/>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3" name="Freeform 32">
                  <a:extLst>
                    <a:ext uri="{FF2B5EF4-FFF2-40B4-BE49-F238E27FC236}">
                      <a16:creationId xmlns:a16="http://schemas.microsoft.com/office/drawing/2014/main" id="{A52C58E8-5E4C-4C8C-A16B-DA2BEEA35D5A}"/>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4" name="Freeform 33">
                  <a:extLst>
                    <a:ext uri="{FF2B5EF4-FFF2-40B4-BE49-F238E27FC236}">
                      <a16:creationId xmlns:a16="http://schemas.microsoft.com/office/drawing/2014/main" id="{1169CBAF-B716-493D-8E4E-B3DACF2FE6E3}"/>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5" name="Freeform 34">
                  <a:extLst>
                    <a:ext uri="{FF2B5EF4-FFF2-40B4-BE49-F238E27FC236}">
                      <a16:creationId xmlns:a16="http://schemas.microsoft.com/office/drawing/2014/main" id="{FB7AB45F-EA94-4C53-92C1-D3E5B18C6FDA}"/>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6" name="Freeform 35">
                  <a:extLst>
                    <a:ext uri="{FF2B5EF4-FFF2-40B4-BE49-F238E27FC236}">
                      <a16:creationId xmlns:a16="http://schemas.microsoft.com/office/drawing/2014/main" id="{423F7AFB-2B80-4450-97B3-0851B49D4C14}"/>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7" name="Freeform 36">
                  <a:extLst>
                    <a:ext uri="{FF2B5EF4-FFF2-40B4-BE49-F238E27FC236}">
                      <a16:creationId xmlns:a16="http://schemas.microsoft.com/office/drawing/2014/main" id="{8946A97D-EA59-4876-8376-878D5BE7CA21}"/>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8" name="Freeform 37">
                  <a:extLst>
                    <a:ext uri="{FF2B5EF4-FFF2-40B4-BE49-F238E27FC236}">
                      <a16:creationId xmlns:a16="http://schemas.microsoft.com/office/drawing/2014/main" id="{23616558-147D-46E2-9C94-268BEBA316AE}"/>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9" name="Freeform 38">
                  <a:extLst>
                    <a:ext uri="{FF2B5EF4-FFF2-40B4-BE49-F238E27FC236}">
                      <a16:creationId xmlns:a16="http://schemas.microsoft.com/office/drawing/2014/main" id="{27E8F5B2-E277-405B-A29A-A82868B33E5C}"/>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0" name="Freeform 39">
                  <a:extLst>
                    <a:ext uri="{FF2B5EF4-FFF2-40B4-BE49-F238E27FC236}">
                      <a16:creationId xmlns:a16="http://schemas.microsoft.com/office/drawing/2014/main" id="{041EC9C3-A835-4787-9D7B-FDAE82D7FAFE}"/>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1" name="Freeform 40">
                  <a:extLst>
                    <a:ext uri="{FF2B5EF4-FFF2-40B4-BE49-F238E27FC236}">
                      <a16:creationId xmlns:a16="http://schemas.microsoft.com/office/drawing/2014/main" id="{C78240DB-FF5F-4029-BB4D-866B8C1E9E9A}"/>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2" name="Freeform 41">
                  <a:extLst>
                    <a:ext uri="{FF2B5EF4-FFF2-40B4-BE49-F238E27FC236}">
                      <a16:creationId xmlns:a16="http://schemas.microsoft.com/office/drawing/2014/main" id="{A7F78BDB-8BEB-4382-BAF4-34E6E98F1558}"/>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3" name="Freeform 42">
                  <a:extLst>
                    <a:ext uri="{FF2B5EF4-FFF2-40B4-BE49-F238E27FC236}">
                      <a16:creationId xmlns:a16="http://schemas.microsoft.com/office/drawing/2014/main" id="{186C4CED-F532-48B1-9E9D-EDAB78397B86}"/>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4" name="Freeform 43">
                  <a:extLst>
                    <a:ext uri="{FF2B5EF4-FFF2-40B4-BE49-F238E27FC236}">
                      <a16:creationId xmlns:a16="http://schemas.microsoft.com/office/drawing/2014/main" id="{90D14022-0A3A-4D24-8CE4-124CBD0D6EDC}"/>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5" name="Freeform 44">
                  <a:extLst>
                    <a:ext uri="{FF2B5EF4-FFF2-40B4-BE49-F238E27FC236}">
                      <a16:creationId xmlns:a16="http://schemas.microsoft.com/office/drawing/2014/main" id="{0727A895-7B24-40EF-9CCB-625EB55AEA54}"/>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6" name="Freeform 45">
                  <a:extLst>
                    <a:ext uri="{FF2B5EF4-FFF2-40B4-BE49-F238E27FC236}">
                      <a16:creationId xmlns:a16="http://schemas.microsoft.com/office/drawing/2014/main" id="{93D1665B-A9A9-4668-9D7D-3192CE81CB46}"/>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7" name="Freeform 46">
                  <a:extLst>
                    <a:ext uri="{FF2B5EF4-FFF2-40B4-BE49-F238E27FC236}">
                      <a16:creationId xmlns:a16="http://schemas.microsoft.com/office/drawing/2014/main" id="{FF541690-296D-4850-B21E-67EC030F29C9}"/>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8" name="Freeform 47">
                  <a:extLst>
                    <a:ext uri="{FF2B5EF4-FFF2-40B4-BE49-F238E27FC236}">
                      <a16:creationId xmlns:a16="http://schemas.microsoft.com/office/drawing/2014/main" id="{148F7593-ABBC-4472-B502-C828D0A1E0B2}"/>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9" name="Freeform 48">
                  <a:extLst>
                    <a:ext uri="{FF2B5EF4-FFF2-40B4-BE49-F238E27FC236}">
                      <a16:creationId xmlns:a16="http://schemas.microsoft.com/office/drawing/2014/main" id="{129745A6-491A-41B0-85D9-6F75FF987DF0}"/>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0" name="Freeform 49">
                  <a:extLst>
                    <a:ext uri="{FF2B5EF4-FFF2-40B4-BE49-F238E27FC236}">
                      <a16:creationId xmlns:a16="http://schemas.microsoft.com/office/drawing/2014/main" id="{BD421F62-00E9-4EBF-9B75-DB5669B5CC36}"/>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1" name="Freeform 50">
                  <a:extLst>
                    <a:ext uri="{FF2B5EF4-FFF2-40B4-BE49-F238E27FC236}">
                      <a16:creationId xmlns:a16="http://schemas.microsoft.com/office/drawing/2014/main" id="{1810E3CF-EB88-4F67-AF7B-005901AA0FC4}"/>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2" name="Freeform 51">
                  <a:extLst>
                    <a:ext uri="{FF2B5EF4-FFF2-40B4-BE49-F238E27FC236}">
                      <a16:creationId xmlns:a16="http://schemas.microsoft.com/office/drawing/2014/main" id="{A19A4183-6425-4660-B487-9FA71CFFBF85}"/>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3" name="Freeform 52">
                  <a:extLst>
                    <a:ext uri="{FF2B5EF4-FFF2-40B4-BE49-F238E27FC236}">
                      <a16:creationId xmlns:a16="http://schemas.microsoft.com/office/drawing/2014/main" id="{D63CB1A7-DD24-4E45-BBB8-4817E1821EE8}"/>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4" name="Freeform 53">
                  <a:extLst>
                    <a:ext uri="{FF2B5EF4-FFF2-40B4-BE49-F238E27FC236}">
                      <a16:creationId xmlns:a16="http://schemas.microsoft.com/office/drawing/2014/main" id="{4B586C2B-BCB7-4FAB-AF3D-6D19FF90CA40}"/>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5" name="Freeform 54">
                  <a:extLst>
                    <a:ext uri="{FF2B5EF4-FFF2-40B4-BE49-F238E27FC236}">
                      <a16:creationId xmlns:a16="http://schemas.microsoft.com/office/drawing/2014/main" id="{3BC5DC8D-8D5A-4EA0-800C-20D5B0C80EC3}"/>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6" name="Freeform 55">
                  <a:extLst>
                    <a:ext uri="{FF2B5EF4-FFF2-40B4-BE49-F238E27FC236}">
                      <a16:creationId xmlns:a16="http://schemas.microsoft.com/office/drawing/2014/main" id="{BD56326B-849B-43C8-B411-92CC99E55E11}"/>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7" name="Freeform 56">
                  <a:extLst>
                    <a:ext uri="{FF2B5EF4-FFF2-40B4-BE49-F238E27FC236}">
                      <a16:creationId xmlns:a16="http://schemas.microsoft.com/office/drawing/2014/main" id="{34D0D721-F921-48ED-A058-63F04943B103}"/>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8" name="Freeform 57">
                  <a:extLst>
                    <a:ext uri="{FF2B5EF4-FFF2-40B4-BE49-F238E27FC236}">
                      <a16:creationId xmlns:a16="http://schemas.microsoft.com/office/drawing/2014/main" id="{3CA863E7-73B9-4DD6-8C23-21446825F592}"/>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9" name="Freeform 58">
                  <a:extLst>
                    <a:ext uri="{FF2B5EF4-FFF2-40B4-BE49-F238E27FC236}">
                      <a16:creationId xmlns:a16="http://schemas.microsoft.com/office/drawing/2014/main" id="{FD844868-C01D-4930-86AE-377C015EFFA7}"/>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0" name="Freeform 59">
                  <a:extLst>
                    <a:ext uri="{FF2B5EF4-FFF2-40B4-BE49-F238E27FC236}">
                      <a16:creationId xmlns:a16="http://schemas.microsoft.com/office/drawing/2014/main" id="{7049236F-B3A7-4375-B181-08B22ACA1171}"/>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1" name="Freeform 60">
                  <a:extLst>
                    <a:ext uri="{FF2B5EF4-FFF2-40B4-BE49-F238E27FC236}">
                      <a16:creationId xmlns:a16="http://schemas.microsoft.com/office/drawing/2014/main" id="{23D11490-1B31-453B-BEAB-D09536B62E06}"/>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2" name="Freeform 61">
                  <a:extLst>
                    <a:ext uri="{FF2B5EF4-FFF2-40B4-BE49-F238E27FC236}">
                      <a16:creationId xmlns:a16="http://schemas.microsoft.com/office/drawing/2014/main" id="{53765487-46B0-4CDC-B421-56FE73BF3EEA}"/>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3" name="Freeform 62">
                  <a:extLst>
                    <a:ext uri="{FF2B5EF4-FFF2-40B4-BE49-F238E27FC236}">
                      <a16:creationId xmlns:a16="http://schemas.microsoft.com/office/drawing/2014/main" id="{5561DDE3-0D44-46CD-8C0B-7F59AF1493DB}"/>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4" name="Freeform 63">
                  <a:extLst>
                    <a:ext uri="{FF2B5EF4-FFF2-40B4-BE49-F238E27FC236}">
                      <a16:creationId xmlns:a16="http://schemas.microsoft.com/office/drawing/2014/main" id="{2F6788AC-5BF0-4A73-B67F-B137756495E8}"/>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5" name="Freeform 64">
                  <a:extLst>
                    <a:ext uri="{FF2B5EF4-FFF2-40B4-BE49-F238E27FC236}">
                      <a16:creationId xmlns:a16="http://schemas.microsoft.com/office/drawing/2014/main" id="{AC623578-41AF-4EDB-8148-A46C267B9BE7}"/>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6" name="Freeform 65">
                  <a:extLst>
                    <a:ext uri="{FF2B5EF4-FFF2-40B4-BE49-F238E27FC236}">
                      <a16:creationId xmlns:a16="http://schemas.microsoft.com/office/drawing/2014/main" id="{92C91F57-C0FD-4970-965A-3F432C2D51C4}"/>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7" name="Freeform 66">
                  <a:extLst>
                    <a:ext uri="{FF2B5EF4-FFF2-40B4-BE49-F238E27FC236}">
                      <a16:creationId xmlns:a16="http://schemas.microsoft.com/office/drawing/2014/main" id="{1A66531B-CE15-468B-A3B3-856CC58F1B14}"/>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8" name="Freeform 67">
                  <a:extLst>
                    <a:ext uri="{FF2B5EF4-FFF2-40B4-BE49-F238E27FC236}">
                      <a16:creationId xmlns:a16="http://schemas.microsoft.com/office/drawing/2014/main" id="{22C52371-7B46-419F-B11A-4B64E4DF8A9B}"/>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9" name="Freeform 68">
                  <a:extLst>
                    <a:ext uri="{FF2B5EF4-FFF2-40B4-BE49-F238E27FC236}">
                      <a16:creationId xmlns:a16="http://schemas.microsoft.com/office/drawing/2014/main" id="{507A9FFD-F76E-4112-B270-FD40B94A441A}"/>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0" name="Freeform 69">
                  <a:extLst>
                    <a:ext uri="{FF2B5EF4-FFF2-40B4-BE49-F238E27FC236}">
                      <a16:creationId xmlns:a16="http://schemas.microsoft.com/office/drawing/2014/main" id="{D3BFF105-FB06-4250-9764-4C8A27E0A692}"/>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1" name="Freeform 70">
                  <a:extLst>
                    <a:ext uri="{FF2B5EF4-FFF2-40B4-BE49-F238E27FC236}">
                      <a16:creationId xmlns:a16="http://schemas.microsoft.com/office/drawing/2014/main" id="{31BD6BCD-37DD-422D-82DE-C89EBC1FC5CD}"/>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2" name="Freeform 71">
                  <a:extLst>
                    <a:ext uri="{FF2B5EF4-FFF2-40B4-BE49-F238E27FC236}">
                      <a16:creationId xmlns:a16="http://schemas.microsoft.com/office/drawing/2014/main" id="{AF599FD7-3430-4822-BF1F-3C3E7F788087}"/>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3" name="Freeform 72">
                  <a:extLst>
                    <a:ext uri="{FF2B5EF4-FFF2-40B4-BE49-F238E27FC236}">
                      <a16:creationId xmlns:a16="http://schemas.microsoft.com/office/drawing/2014/main" id="{BCD066B0-CE48-4C04-A356-6C9FE7539845}"/>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4" name="Freeform 73">
                  <a:extLst>
                    <a:ext uri="{FF2B5EF4-FFF2-40B4-BE49-F238E27FC236}">
                      <a16:creationId xmlns:a16="http://schemas.microsoft.com/office/drawing/2014/main" id="{FB256F03-A08F-473B-9BDF-AFA4128A031F}"/>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5" name="Freeform 74">
                  <a:extLst>
                    <a:ext uri="{FF2B5EF4-FFF2-40B4-BE49-F238E27FC236}">
                      <a16:creationId xmlns:a16="http://schemas.microsoft.com/office/drawing/2014/main" id="{55FE0F2E-9200-49C8-99C6-CA329809CEE2}"/>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6" name="Freeform 75">
                  <a:extLst>
                    <a:ext uri="{FF2B5EF4-FFF2-40B4-BE49-F238E27FC236}">
                      <a16:creationId xmlns:a16="http://schemas.microsoft.com/office/drawing/2014/main" id="{60331BF3-BFAA-477F-B4DF-0AFF75FDFC13}"/>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7" name="Freeform 76">
                  <a:extLst>
                    <a:ext uri="{FF2B5EF4-FFF2-40B4-BE49-F238E27FC236}">
                      <a16:creationId xmlns:a16="http://schemas.microsoft.com/office/drawing/2014/main" id="{22EB8BBB-C64B-4162-BA45-4DCC020B2B67}"/>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8" name="Freeform 77">
                  <a:extLst>
                    <a:ext uri="{FF2B5EF4-FFF2-40B4-BE49-F238E27FC236}">
                      <a16:creationId xmlns:a16="http://schemas.microsoft.com/office/drawing/2014/main" id="{8A59AF7C-C2E1-4FE9-974E-1141F91293EE}"/>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9" name="Freeform 78">
                  <a:extLst>
                    <a:ext uri="{FF2B5EF4-FFF2-40B4-BE49-F238E27FC236}">
                      <a16:creationId xmlns:a16="http://schemas.microsoft.com/office/drawing/2014/main" id="{C07EB5B3-5EF1-4B04-9A6F-52B49B41BE5D}"/>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0" name="Freeform 79">
                  <a:extLst>
                    <a:ext uri="{FF2B5EF4-FFF2-40B4-BE49-F238E27FC236}">
                      <a16:creationId xmlns:a16="http://schemas.microsoft.com/office/drawing/2014/main" id="{89A70FFC-76AA-4EAA-AF95-1BEA2A0AC87B}"/>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1" name="Freeform 80">
                  <a:extLst>
                    <a:ext uri="{FF2B5EF4-FFF2-40B4-BE49-F238E27FC236}">
                      <a16:creationId xmlns:a16="http://schemas.microsoft.com/office/drawing/2014/main" id="{674732FE-223B-4FCF-AFA8-4C9683C330CA}"/>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2" name="Freeform 81">
                  <a:extLst>
                    <a:ext uri="{FF2B5EF4-FFF2-40B4-BE49-F238E27FC236}">
                      <a16:creationId xmlns:a16="http://schemas.microsoft.com/office/drawing/2014/main" id="{B0E1BBD3-1BA8-4ADF-85FA-76B804D38C7B}"/>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3" name="Freeform 82">
                  <a:extLst>
                    <a:ext uri="{FF2B5EF4-FFF2-40B4-BE49-F238E27FC236}">
                      <a16:creationId xmlns:a16="http://schemas.microsoft.com/office/drawing/2014/main" id="{8E5CA173-BD5E-41F6-B40A-F952DC51BD49}"/>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4" name="Freeform 83">
                  <a:extLst>
                    <a:ext uri="{FF2B5EF4-FFF2-40B4-BE49-F238E27FC236}">
                      <a16:creationId xmlns:a16="http://schemas.microsoft.com/office/drawing/2014/main" id="{62365E49-8CA6-4885-8D7C-C8BDAAB5904F}"/>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5" name="Freeform 84">
                  <a:extLst>
                    <a:ext uri="{FF2B5EF4-FFF2-40B4-BE49-F238E27FC236}">
                      <a16:creationId xmlns:a16="http://schemas.microsoft.com/office/drawing/2014/main" id="{DBA62ABD-5C26-4231-AEA8-4766F76C75B3}"/>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6" name="Freeform 85">
                  <a:extLst>
                    <a:ext uri="{FF2B5EF4-FFF2-40B4-BE49-F238E27FC236}">
                      <a16:creationId xmlns:a16="http://schemas.microsoft.com/office/drawing/2014/main" id="{D8A79C16-3324-47E8-8511-3E8E093C242B}"/>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7" name="Freeform 86">
                  <a:extLst>
                    <a:ext uri="{FF2B5EF4-FFF2-40B4-BE49-F238E27FC236}">
                      <a16:creationId xmlns:a16="http://schemas.microsoft.com/office/drawing/2014/main" id="{AAF1019F-0B30-4A50-A77A-C8D8496021BC}"/>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8" name="Freeform 87">
                  <a:extLst>
                    <a:ext uri="{FF2B5EF4-FFF2-40B4-BE49-F238E27FC236}">
                      <a16:creationId xmlns:a16="http://schemas.microsoft.com/office/drawing/2014/main" id="{7E9CC64E-776A-44F2-9265-88E10AD99AAE}"/>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9" name="Freeform 88">
                  <a:extLst>
                    <a:ext uri="{FF2B5EF4-FFF2-40B4-BE49-F238E27FC236}">
                      <a16:creationId xmlns:a16="http://schemas.microsoft.com/office/drawing/2014/main" id="{72C2264C-7B95-4EE6-B040-54626871C171}"/>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0" name="Freeform 89">
                  <a:extLst>
                    <a:ext uri="{FF2B5EF4-FFF2-40B4-BE49-F238E27FC236}">
                      <a16:creationId xmlns:a16="http://schemas.microsoft.com/office/drawing/2014/main" id="{2E777E04-522E-44A1-A0D8-E89799355E47}"/>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1" name="Freeform 90">
                  <a:extLst>
                    <a:ext uri="{FF2B5EF4-FFF2-40B4-BE49-F238E27FC236}">
                      <a16:creationId xmlns:a16="http://schemas.microsoft.com/office/drawing/2014/main" id="{CF46B3C6-25F7-47EE-BF27-1BA867D04C91}"/>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2" name="Freeform 91">
                  <a:extLst>
                    <a:ext uri="{FF2B5EF4-FFF2-40B4-BE49-F238E27FC236}">
                      <a16:creationId xmlns:a16="http://schemas.microsoft.com/office/drawing/2014/main" id="{16520BA4-6EDB-4BBE-A698-B3F92B52618C}"/>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3" name="Freeform 92">
                  <a:extLst>
                    <a:ext uri="{FF2B5EF4-FFF2-40B4-BE49-F238E27FC236}">
                      <a16:creationId xmlns:a16="http://schemas.microsoft.com/office/drawing/2014/main" id="{A90879DE-E673-4447-ADE3-9C6C2D7A9B32}"/>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grpSp>
        <p:sp>
          <p:nvSpPr>
            <p:cNvPr id="15" name="文本框 49">
              <a:extLst>
                <a:ext uri="{FF2B5EF4-FFF2-40B4-BE49-F238E27FC236}">
                  <a16:creationId xmlns:a16="http://schemas.microsoft.com/office/drawing/2014/main" id="{BE88F816-8582-4E4D-A5E1-F87D94D3CFC2}"/>
                </a:ext>
              </a:extLst>
            </p:cNvPr>
            <p:cNvSpPr txBox="1">
              <a:spLocks noChangeArrowheads="1"/>
            </p:cNvSpPr>
            <p:nvPr/>
          </p:nvSpPr>
          <p:spPr bwMode="auto">
            <a:xfrm>
              <a:off x="2313563" y="2243342"/>
              <a:ext cx="2537746" cy="10618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defTabSz="914217">
                <a:buNone/>
              </a:pPr>
              <a:r>
                <a:rPr lang="vi-VN" sz="2799">
                  <a:solidFill>
                    <a:srgbClr val="000000"/>
                  </a:solidFill>
                  <a:latin typeface="Times New Roman" panose="02020603050405020304" pitchFamily="18" charset="0"/>
                  <a:cs typeface="Times New Roman" panose="02020603050405020304" pitchFamily="18" charset="0"/>
                </a:rPr>
                <a:t>Đoạn 1 có câu chủ đề </a:t>
              </a:r>
              <a:r>
                <a:rPr lang="en-US" sz="2799">
                  <a:solidFill>
                    <a:srgbClr val="000000"/>
                  </a:solidFill>
                  <a:latin typeface="Times New Roman" panose="02020603050405020304" pitchFamily="18" charset="0"/>
                  <a:cs typeface="Times New Roman" panose="02020603050405020304" pitchFamily="18" charset="0"/>
                </a:rPr>
                <a:t>( Bài ca có thể là lời của cô gái) </a:t>
              </a:r>
            </a:p>
          </p:txBody>
        </p:sp>
      </p:grpSp>
      <p:grpSp>
        <p:nvGrpSpPr>
          <p:cNvPr id="114" name="组合 3">
            <a:extLst>
              <a:ext uri="{FF2B5EF4-FFF2-40B4-BE49-F238E27FC236}">
                <a16:creationId xmlns:a16="http://schemas.microsoft.com/office/drawing/2014/main" id="{92A2E42F-7DF8-4472-BC75-C61407873173}"/>
              </a:ext>
            </a:extLst>
          </p:cNvPr>
          <p:cNvGrpSpPr/>
          <p:nvPr/>
        </p:nvGrpSpPr>
        <p:grpSpPr>
          <a:xfrm>
            <a:off x="7786507" y="1509815"/>
            <a:ext cx="3226236" cy="2582169"/>
            <a:chOff x="7522624" y="1711467"/>
            <a:chExt cx="2698523" cy="1980244"/>
          </a:xfrm>
        </p:grpSpPr>
        <p:grpSp>
          <p:nvGrpSpPr>
            <p:cNvPr id="115" name="组合 225">
              <a:extLst>
                <a:ext uri="{FF2B5EF4-FFF2-40B4-BE49-F238E27FC236}">
                  <a16:creationId xmlns:a16="http://schemas.microsoft.com/office/drawing/2014/main" id="{842CE9F7-CFA7-4F9D-A08D-A52B457B799B}"/>
                </a:ext>
              </a:extLst>
            </p:cNvPr>
            <p:cNvGrpSpPr/>
            <p:nvPr/>
          </p:nvGrpSpPr>
          <p:grpSpPr>
            <a:xfrm flipH="1">
              <a:off x="7522624" y="1711467"/>
              <a:ext cx="2698523" cy="1980244"/>
              <a:chOff x="3246438" y="1068388"/>
              <a:chExt cx="5711825" cy="4678363"/>
            </a:xfrm>
            <a:solidFill>
              <a:schemeClr val="tx1"/>
            </a:solidFill>
          </p:grpSpPr>
          <p:sp>
            <p:nvSpPr>
              <p:cNvPr id="117" name="Freeform 5">
                <a:extLst>
                  <a:ext uri="{FF2B5EF4-FFF2-40B4-BE49-F238E27FC236}">
                    <a16:creationId xmlns:a16="http://schemas.microsoft.com/office/drawing/2014/main" id="{6126971F-9CCC-4E9D-9069-802603C4799F}"/>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8" name="Freeform 6">
                <a:extLst>
                  <a:ext uri="{FF2B5EF4-FFF2-40B4-BE49-F238E27FC236}">
                    <a16:creationId xmlns:a16="http://schemas.microsoft.com/office/drawing/2014/main" id="{619063CF-1B95-40D7-977B-DB31D9A81DA8}"/>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9" name="Freeform 7">
                <a:extLst>
                  <a:ext uri="{FF2B5EF4-FFF2-40B4-BE49-F238E27FC236}">
                    <a16:creationId xmlns:a16="http://schemas.microsoft.com/office/drawing/2014/main" id="{85E6C7EB-288C-42D7-8E7D-CB7DB92EF0C4}"/>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0" name="Freeform 8">
                <a:extLst>
                  <a:ext uri="{FF2B5EF4-FFF2-40B4-BE49-F238E27FC236}">
                    <a16:creationId xmlns:a16="http://schemas.microsoft.com/office/drawing/2014/main" id="{939ED54E-65F2-4A72-AD6E-35D4363D025B}"/>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1" name="Freeform 9">
                <a:extLst>
                  <a:ext uri="{FF2B5EF4-FFF2-40B4-BE49-F238E27FC236}">
                    <a16:creationId xmlns:a16="http://schemas.microsoft.com/office/drawing/2014/main" id="{DEA1149E-09CF-4C96-816C-F171AAB0CD8C}"/>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2" name="Freeform 10">
                <a:extLst>
                  <a:ext uri="{FF2B5EF4-FFF2-40B4-BE49-F238E27FC236}">
                    <a16:creationId xmlns:a16="http://schemas.microsoft.com/office/drawing/2014/main" id="{273F0B8A-A174-462D-9376-7A5E18EE2FD2}"/>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3" name="Freeform 11">
                <a:extLst>
                  <a:ext uri="{FF2B5EF4-FFF2-40B4-BE49-F238E27FC236}">
                    <a16:creationId xmlns:a16="http://schemas.microsoft.com/office/drawing/2014/main" id="{32FCDEAC-9E2F-447C-B048-D5549970504E}"/>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nvGrpSpPr>
              <p:cNvPr id="124" name="组合 233">
                <a:extLst>
                  <a:ext uri="{FF2B5EF4-FFF2-40B4-BE49-F238E27FC236}">
                    <a16:creationId xmlns:a16="http://schemas.microsoft.com/office/drawing/2014/main" id="{2ED5530B-E556-4C14-AC59-7536CCE70522}"/>
                  </a:ext>
                </a:extLst>
              </p:cNvPr>
              <p:cNvGrpSpPr/>
              <p:nvPr/>
            </p:nvGrpSpPr>
            <p:grpSpPr>
              <a:xfrm>
                <a:off x="3517901" y="1225551"/>
                <a:ext cx="5260975" cy="4090987"/>
                <a:chOff x="3517901" y="1225551"/>
                <a:chExt cx="5260975" cy="4090987"/>
              </a:xfrm>
              <a:grpFill/>
            </p:grpSpPr>
            <p:sp>
              <p:nvSpPr>
                <p:cNvPr id="125" name="Freeform 12">
                  <a:extLst>
                    <a:ext uri="{FF2B5EF4-FFF2-40B4-BE49-F238E27FC236}">
                      <a16:creationId xmlns:a16="http://schemas.microsoft.com/office/drawing/2014/main" id="{02BE4EE9-B218-4C51-9D27-B16029F573B4}"/>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6" name="Freeform 13">
                  <a:extLst>
                    <a:ext uri="{FF2B5EF4-FFF2-40B4-BE49-F238E27FC236}">
                      <a16:creationId xmlns:a16="http://schemas.microsoft.com/office/drawing/2014/main" id="{4D769706-8073-4361-B471-AB506101C53E}"/>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7" name="Freeform 14">
                  <a:extLst>
                    <a:ext uri="{FF2B5EF4-FFF2-40B4-BE49-F238E27FC236}">
                      <a16:creationId xmlns:a16="http://schemas.microsoft.com/office/drawing/2014/main" id="{ECB5F365-346D-4A29-88E8-093370BCF52F}"/>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8" name="Freeform 15">
                  <a:extLst>
                    <a:ext uri="{FF2B5EF4-FFF2-40B4-BE49-F238E27FC236}">
                      <a16:creationId xmlns:a16="http://schemas.microsoft.com/office/drawing/2014/main" id="{2173643D-79D5-49E1-B305-53B8D8677F56}"/>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9" name="Freeform 16">
                  <a:extLst>
                    <a:ext uri="{FF2B5EF4-FFF2-40B4-BE49-F238E27FC236}">
                      <a16:creationId xmlns:a16="http://schemas.microsoft.com/office/drawing/2014/main" id="{733B8F6C-8B62-45EB-A07F-AA8FA6129964}"/>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0" name="Freeform 17">
                  <a:extLst>
                    <a:ext uri="{FF2B5EF4-FFF2-40B4-BE49-F238E27FC236}">
                      <a16:creationId xmlns:a16="http://schemas.microsoft.com/office/drawing/2014/main" id="{78F642DA-96AA-41BB-B167-466D1B7129CB}"/>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1" name="Freeform 18">
                  <a:extLst>
                    <a:ext uri="{FF2B5EF4-FFF2-40B4-BE49-F238E27FC236}">
                      <a16:creationId xmlns:a16="http://schemas.microsoft.com/office/drawing/2014/main" id="{5D017DE8-80A5-43C6-857D-A34A6401CC65}"/>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2" name="Freeform 19">
                  <a:extLst>
                    <a:ext uri="{FF2B5EF4-FFF2-40B4-BE49-F238E27FC236}">
                      <a16:creationId xmlns:a16="http://schemas.microsoft.com/office/drawing/2014/main" id="{BAF070FD-F0D0-449A-B5AC-E2FB0194D748}"/>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3" name="Freeform 20">
                  <a:extLst>
                    <a:ext uri="{FF2B5EF4-FFF2-40B4-BE49-F238E27FC236}">
                      <a16:creationId xmlns:a16="http://schemas.microsoft.com/office/drawing/2014/main" id="{04323BF3-43A8-4D9E-BBF9-D90E0FA0A276}"/>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4" name="Freeform 21">
                  <a:extLst>
                    <a:ext uri="{FF2B5EF4-FFF2-40B4-BE49-F238E27FC236}">
                      <a16:creationId xmlns:a16="http://schemas.microsoft.com/office/drawing/2014/main" id="{7581E151-B4CC-471A-BEEE-A1C4B852015E}"/>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5" name="Freeform 22">
                  <a:extLst>
                    <a:ext uri="{FF2B5EF4-FFF2-40B4-BE49-F238E27FC236}">
                      <a16:creationId xmlns:a16="http://schemas.microsoft.com/office/drawing/2014/main" id="{01BFB04E-A7CC-4552-89C2-C52C2A3730E8}"/>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6" name="Freeform 23">
                  <a:extLst>
                    <a:ext uri="{FF2B5EF4-FFF2-40B4-BE49-F238E27FC236}">
                      <a16:creationId xmlns:a16="http://schemas.microsoft.com/office/drawing/2014/main" id="{37704C1A-8903-485A-A368-EAEE0FA210ED}"/>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7" name="Freeform 24">
                  <a:extLst>
                    <a:ext uri="{FF2B5EF4-FFF2-40B4-BE49-F238E27FC236}">
                      <a16:creationId xmlns:a16="http://schemas.microsoft.com/office/drawing/2014/main" id="{BD4B1BB4-B5E7-4427-A751-6BDDFD26F2E3}"/>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8" name="Freeform 25">
                  <a:extLst>
                    <a:ext uri="{FF2B5EF4-FFF2-40B4-BE49-F238E27FC236}">
                      <a16:creationId xmlns:a16="http://schemas.microsoft.com/office/drawing/2014/main" id="{B090AAA7-E04D-4C6D-A918-474469D14848}"/>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9" name="Freeform 26">
                  <a:extLst>
                    <a:ext uri="{FF2B5EF4-FFF2-40B4-BE49-F238E27FC236}">
                      <a16:creationId xmlns:a16="http://schemas.microsoft.com/office/drawing/2014/main" id="{52FBAE33-FB6A-4B7B-9B5E-625FE18E4E05}"/>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0" name="Freeform 27">
                  <a:extLst>
                    <a:ext uri="{FF2B5EF4-FFF2-40B4-BE49-F238E27FC236}">
                      <a16:creationId xmlns:a16="http://schemas.microsoft.com/office/drawing/2014/main" id="{7FAFE508-AA01-46F4-9B90-DC3FAA5E88CF}"/>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1" name="Freeform 28">
                  <a:extLst>
                    <a:ext uri="{FF2B5EF4-FFF2-40B4-BE49-F238E27FC236}">
                      <a16:creationId xmlns:a16="http://schemas.microsoft.com/office/drawing/2014/main" id="{1158138C-14B6-4AF2-B117-90D783CDA4BA}"/>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2" name="Freeform 29">
                  <a:extLst>
                    <a:ext uri="{FF2B5EF4-FFF2-40B4-BE49-F238E27FC236}">
                      <a16:creationId xmlns:a16="http://schemas.microsoft.com/office/drawing/2014/main" id="{7B272BD5-5EBA-4EDE-B06D-2E8257DE74BB}"/>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3" name="Freeform 30">
                  <a:extLst>
                    <a:ext uri="{FF2B5EF4-FFF2-40B4-BE49-F238E27FC236}">
                      <a16:creationId xmlns:a16="http://schemas.microsoft.com/office/drawing/2014/main" id="{105C7293-5634-4559-9B61-D3DA9A92981E}"/>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4" name="Freeform 31">
                  <a:extLst>
                    <a:ext uri="{FF2B5EF4-FFF2-40B4-BE49-F238E27FC236}">
                      <a16:creationId xmlns:a16="http://schemas.microsoft.com/office/drawing/2014/main" id="{06D2CC4B-E470-4D45-B227-6F1767710BCE}"/>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5" name="Freeform 32">
                  <a:extLst>
                    <a:ext uri="{FF2B5EF4-FFF2-40B4-BE49-F238E27FC236}">
                      <a16:creationId xmlns:a16="http://schemas.microsoft.com/office/drawing/2014/main" id="{8EA9D380-D996-412A-B89E-D635B0B9A335}"/>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6" name="Freeform 33">
                  <a:extLst>
                    <a:ext uri="{FF2B5EF4-FFF2-40B4-BE49-F238E27FC236}">
                      <a16:creationId xmlns:a16="http://schemas.microsoft.com/office/drawing/2014/main" id="{5A1583B1-4B31-402E-86C3-0CE15856D837}"/>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7" name="Freeform 34">
                  <a:extLst>
                    <a:ext uri="{FF2B5EF4-FFF2-40B4-BE49-F238E27FC236}">
                      <a16:creationId xmlns:a16="http://schemas.microsoft.com/office/drawing/2014/main" id="{2519E93E-A593-4AE0-9548-EA899F850980}"/>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8" name="Freeform 35">
                  <a:extLst>
                    <a:ext uri="{FF2B5EF4-FFF2-40B4-BE49-F238E27FC236}">
                      <a16:creationId xmlns:a16="http://schemas.microsoft.com/office/drawing/2014/main" id="{97D31C4A-5D77-44E7-9A0A-FC408B627C59}"/>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9" name="Freeform 36">
                  <a:extLst>
                    <a:ext uri="{FF2B5EF4-FFF2-40B4-BE49-F238E27FC236}">
                      <a16:creationId xmlns:a16="http://schemas.microsoft.com/office/drawing/2014/main" id="{4A2110C3-649D-48BB-B7FA-50DED90260AB}"/>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0" name="Freeform 37">
                  <a:extLst>
                    <a:ext uri="{FF2B5EF4-FFF2-40B4-BE49-F238E27FC236}">
                      <a16:creationId xmlns:a16="http://schemas.microsoft.com/office/drawing/2014/main" id="{C20DBEDD-0FCA-470E-A4F5-B7088F3D696D}"/>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1" name="Freeform 38">
                  <a:extLst>
                    <a:ext uri="{FF2B5EF4-FFF2-40B4-BE49-F238E27FC236}">
                      <a16:creationId xmlns:a16="http://schemas.microsoft.com/office/drawing/2014/main" id="{751052FB-0CB3-4459-89B6-28BC03837EAE}"/>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2" name="Freeform 39">
                  <a:extLst>
                    <a:ext uri="{FF2B5EF4-FFF2-40B4-BE49-F238E27FC236}">
                      <a16:creationId xmlns:a16="http://schemas.microsoft.com/office/drawing/2014/main" id="{234D2491-5123-496D-A9D4-465C26EF4AEB}"/>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3" name="Freeform 40">
                  <a:extLst>
                    <a:ext uri="{FF2B5EF4-FFF2-40B4-BE49-F238E27FC236}">
                      <a16:creationId xmlns:a16="http://schemas.microsoft.com/office/drawing/2014/main" id="{101EE94B-F24E-4738-97A4-3F5CD86674CC}"/>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4" name="Freeform 41">
                  <a:extLst>
                    <a:ext uri="{FF2B5EF4-FFF2-40B4-BE49-F238E27FC236}">
                      <a16:creationId xmlns:a16="http://schemas.microsoft.com/office/drawing/2014/main" id="{EE9EABC2-889A-47F0-AD90-08525168D0B0}"/>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5" name="Freeform 42">
                  <a:extLst>
                    <a:ext uri="{FF2B5EF4-FFF2-40B4-BE49-F238E27FC236}">
                      <a16:creationId xmlns:a16="http://schemas.microsoft.com/office/drawing/2014/main" id="{E41EE781-17F8-49CA-AFA0-4142803438F3}"/>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6" name="Freeform 43">
                  <a:extLst>
                    <a:ext uri="{FF2B5EF4-FFF2-40B4-BE49-F238E27FC236}">
                      <a16:creationId xmlns:a16="http://schemas.microsoft.com/office/drawing/2014/main" id="{F53EA730-9B9C-463D-92EF-52F4CE0A74C2}"/>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7" name="Freeform 44">
                  <a:extLst>
                    <a:ext uri="{FF2B5EF4-FFF2-40B4-BE49-F238E27FC236}">
                      <a16:creationId xmlns:a16="http://schemas.microsoft.com/office/drawing/2014/main" id="{8AB90DFB-3863-4745-BB24-0298D52A8AD9}"/>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8" name="Freeform 45">
                  <a:extLst>
                    <a:ext uri="{FF2B5EF4-FFF2-40B4-BE49-F238E27FC236}">
                      <a16:creationId xmlns:a16="http://schemas.microsoft.com/office/drawing/2014/main" id="{4DEC1DA2-1490-4D63-B98E-98DA3237B51E}"/>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9" name="Freeform 46">
                  <a:extLst>
                    <a:ext uri="{FF2B5EF4-FFF2-40B4-BE49-F238E27FC236}">
                      <a16:creationId xmlns:a16="http://schemas.microsoft.com/office/drawing/2014/main" id="{DE4C31C8-595D-4E65-94F1-B1E6DD74CFAC}"/>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0" name="Freeform 47">
                  <a:extLst>
                    <a:ext uri="{FF2B5EF4-FFF2-40B4-BE49-F238E27FC236}">
                      <a16:creationId xmlns:a16="http://schemas.microsoft.com/office/drawing/2014/main" id="{1980AB75-17AB-46D2-9274-E6AC44F34C42}"/>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1" name="Freeform 48">
                  <a:extLst>
                    <a:ext uri="{FF2B5EF4-FFF2-40B4-BE49-F238E27FC236}">
                      <a16:creationId xmlns:a16="http://schemas.microsoft.com/office/drawing/2014/main" id="{83A6C6F3-3173-452A-9A12-B6A5094C4289}"/>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2" name="Freeform 49">
                  <a:extLst>
                    <a:ext uri="{FF2B5EF4-FFF2-40B4-BE49-F238E27FC236}">
                      <a16:creationId xmlns:a16="http://schemas.microsoft.com/office/drawing/2014/main" id="{44D80083-EFA5-470A-A587-4F3784442612}"/>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3" name="Freeform 50">
                  <a:extLst>
                    <a:ext uri="{FF2B5EF4-FFF2-40B4-BE49-F238E27FC236}">
                      <a16:creationId xmlns:a16="http://schemas.microsoft.com/office/drawing/2014/main" id="{E9638288-C690-4589-B50F-5790BA8A910E}"/>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4" name="Freeform 51">
                  <a:extLst>
                    <a:ext uri="{FF2B5EF4-FFF2-40B4-BE49-F238E27FC236}">
                      <a16:creationId xmlns:a16="http://schemas.microsoft.com/office/drawing/2014/main" id="{E78489A6-64E8-4FEA-AF05-E12C2EF2448E}"/>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5" name="Freeform 52">
                  <a:extLst>
                    <a:ext uri="{FF2B5EF4-FFF2-40B4-BE49-F238E27FC236}">
                      <a16:creationId xmlns:a16="http://schemas.microsoft.com/office/drawing/2014/main" id="{F6EF3866-9FA9-4762-9210-A810DDEB56F6}"/>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6" name="Freeform 53">
                  <a:extLst>
                    <a:ext uri="{FF2B5EF4-FFF2-40B4-BE49-F238E27FC236}">
                      <a16:creationId xmlns:a16="http://schemas.microsoft.com/office/drawing/2014/main" id="{AF5C905B-7E0E-4EEC-AAAD-C550FDC059CB}"/>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7" name="Freeform 54">
                  <a:extLst>
                    <a:ext uri="{FF2B5EF4-FFF2-40B4-BE49-F238E27FC236}">
                      <a16:creationId xmlns:a16="http://schemas.microsoft.com/office/drawing/2014/main" id="{A591105B-01A0-4ADC-8874-8C0114BC0F0C}"/>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8" name="Freeform 55">
                  <a:extLst>
                    <a:ext uri="{FF2B5EF4-FFF2-40B4-BE49-F238E27FC236}">
                      <a16:creationId xmlns:a16="http://schemas.microsoft.com/office/drawing/2014/main" id="{53AACC3A-C1D6-41FE-8A2A-B624B52DB82E}"/>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9" name="Freeform 56">
                  <a:extLst>
                    <a:ext uri="{FF2B5EF4-FFF2-40B4-BE49-F238E27FC236}">
                      <a16:creationId xmlns:a16="http://schemas.microsoft.com/office/drawing/2014/main" id="{BD0B2533-C85E-4146-A636-63C29C9895A8}"/>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0" name="Freeform 57">
                  <a:extLst>
                    <a:ext uri="{FF2B5EF4-FFF2-40B4-BE49-F238E27FC236}">
                      <a16:creationId xmlns:a16="http://schemas.microsoft.com/office/drawing/2014/main" id="{A35D98F2-6728-483D-87A6-30D638BFCDCD}"/>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1" name="Freeform 58">
                  <a:extLst>
                    <a:ext uri="{FF2B5EF4-FFF2-40B4-BE49-F238E27FC236}">
                      <a16:creationId xmlns:a16="http://schemas.microsoft.com/office/drawing/2014/main" id="{1C348371-A446-4872-BCA2-9EE9A4906AA3}"/>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2" name="Freeform 59">
                  <a:extLst>
                    <a:ext uri="{FF2B5EF4-FFF2-40B4-BE49-F238E27FC236}">
                      <a16:creationId xmlns:a16="http://schemas.microsoft.com/office/drawing/2014/main" id="{6F24BDC3-C2D1-47F5-B0EA-787E64700E81}"/>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3" name="Freeform 60">
                  <a:extLst>
                    <a:ext uri="{FF2B5EF4-FFF2-40B4-BE49-F238E27FC236}">
                      <a16:creationId xmlns:a16="http://schemas.microsoft.com/office/drawing/2014/main" id="{421D324A-4C61-47CD-B484-8CE718C20C15}"/>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4" name="Freeform 61">
                  <a:extLst>
                    <a:ext uri="{FF2B5EF4-FFF2-40B4-BE49-F238E27FC236}">
                      <a16:creationId xmlns:a16="http://schemas.microsoft.com/office/drawing/2014/main" id="{DF70BFCE-2E9D-441A-9CDB-E180A3F8594D}"/>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5" name="Freeform 62">
                  <a:extLst>
                    <a:ext uri="{FF2B5EF4-FFF2-40B4-BE49-F238E27FC236}">
                      <a16:creationId xmlns:a16="http://schemas.microsoft.com/office/drawing/2014/main" id="{BFB080A4-62BE-4C6D-A280-5EFA40F1FEFC}"/>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6" name="Freeform 63">
                  <a:extLst>
                    <a:ext uri="{FF2B5EF4-FFF2-40B4-BE49-F238E27FC236}">
                      <a16:creationId xmlns:a16="http://schemas.microsoft.com/office/drawing/2014/main" id="{8AD59DBF-2D57-4262-9E76-30479B863565}"/>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7" name="Freeform 64">
                  <a:extLst>
                    <a:ext uri="{FF2B5EF4-FFF2-40B4-BE49-F238E27FC236}">
                      <a16:creationId xmlns:a16="http://schemas.microsoft.com/office/drawing/2014/main" id="{39789DFB-EFFA-43C3-B20F-32F19611E1F1}"/>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8" name="Freeform 65">
                  <a:extLst>
                    <a:ext uri="{FF2B5EF4-FFF2-40B4-BE49-F238E27FC236}">
                      <a16:creationId xmlns:a16="http://schemas.microsoft.com/office/drawing/2014/main" id="{FF929848-F005-4A3C-85F3-A2A76BBC23E5}"/>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9" name="Freeform 66">
                  <a:extLst>
                    <a:ext uri="{FF2B5EF4-FFF2-40B4-BE49-F238E27FC236}">
                      <a16:creationId xmlns:a16="http://schemas.microsoft.com/office/drawing/2014/main" id="{DED29765-D42C-4D3D-8168-11AEED2859A1}"/>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0" name="Freeform 67">
                  <a:extLst>
                    <a:ext uri="{FF2B5EF4-FFF2-40B4-BE49-F238E27FC236}">
                      <a16:creationId xmlns:a16="http://schemas.microsoft.com/office/drawing/2014/main" id="{70F5D3E2-0C6B-49C1-81A2-DAA1FDA081B5}"/>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1" name="Freeform 68">
                  <a:extLst>
                    <a:ext uri="{FF2B5EF4-FFF2-40B4-BE49-F238E27FC236}">
                      <a16:creationId xmlns:a16="http://schemas.microsoft.com/office/drawing/2014/main" id="{671F655B-0E36-49ED-8CAF-36366E86A9C2}"/>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2" name="Freeform 69">
                  <a:extLst>
                    <a:ext uri="{FF2B5EF4-FFF2-40B4-BE49-F238E27FC236}">
                      <a16:creationId xmlns:a16="http://schemas.microsoft.com/office/drawing/2014/main" id="{805F2140-5450-4CF5-AC8B-6757C8F6900B}"/>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3" name="Freeform 70">
                  <a:extLst>
                    <a:ext uri="{FF2B5EF4-FFF2-40B4-BE49-F238E27FC236}">
                      <a16:creationId xmlns:a16="http://schemas.microsoft.com/office/drawing/2014/main" id="{1C39F2D7-EC10-46F1-9AE2-A6E3CC4582D7}"/>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4" name="Freeform 71">
                  <a:extLst>
                    <a:ext uri="{FF2B5EF4-FFF2-40B4-BE49-F238E27FC236}">
                      <a16:creationId xmlns:a16="http://schemas.microsoft.com/office/drawing/2014/main" id="{5B0AA1B6-31A5-489C-A827-EB449026CA5F}"/>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5" name="Freeform 72">
                  <a:extLst>
                    <a:ext uri="{FF2B5EF4-FFF2-40B4-BE49-F238E27FC236}">
                      <a16:creationId xmlns:a16="http://schemas.microsoft.com/office/drawing/2014/main" id="{71B12894-8D38-4DCD-B0DB-357C16BC7813}"/>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6" name="Freeform 73">
                  <a:extLst>
                    <a:ext uri="{FF2B5EF4-FFF2-40B4-BE49-F238E27FC236}">
                      <a16:creationId xmlns:a16="http://schemas.microsoft.com/office/drawing/2014/main" id="{770ECF51-5AD9-4D83-899E-7F372AB450C3}"/>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7" name="Freeform 74">
                  <a:extLst>
                    <a:ext uri="{FF2B5EF4-FFF2-40B4-BE49-F238E27FC236}">
                      <a16:creationId xmlns:a16="http://schemas.microsoft.com/office/drawing/2014/main" id="{132D4C66-4311-4EDE-A26B-46157FB1CD03}"/>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8" name="Freeform 75">
                  <a:extLst>
                    <a:ext uri="{FF2B5EF4-FFF2-40B4-BE49-F238E27FC236}">
                      <a16:creationId xmlns:a16="http://schemas.microsoft.com/office/drawing/2014/main" id="{CA8A5DF4-D862-4835-9BBF-A72919211416}"/>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9" name="Freeform 76">
                  <a:extLst>
                    <a:ext uri="{FF2B5EF4-FFF2-40B4-BE49-F238E27FC236}">
                      <a16:creationId xmlns:a16="http://schemas.microsoft.com/office/drawing/2014/main" id="{B238E586-F6BF-485B-8D83-44065CE0E14F}"/>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0" name="Freeform 77">
                  <a:extLst>
                    <a:ext uri="{FF2B5EF4-FFF2-40B4-BE49-F238E27FC236}">
                      <a16:creationId xmlns:a16="http://schemas.microsoft.com/office/drawing/2014/main" id="{1C184836-5856-4D80-9206-EC5CEABF7B66}"/>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1" name="Freeform 78">
                  <a:extLst>
                    <a:ext uri="{FF2B5EF4-FFF2-40B4-BE49-F238E27FC236}">
                      <a16:creationId xmlns:a16="http://schemas.microsoft.com/office/drawing/2014/main" id="{F4D8C92E-D89B-475D-9FC2-910D8CE54B64}"/>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2" name="Freeform 79">
                  <a:extLst>
                    <a:ext uri="{FF2B5EF4-FFF2-40B4-BE49-F238E27FC236}">
                      <a16:creationId xmlns:a16="http://schemas.microsoft.com/office/drawing/2014/main" id="{A696AAA7-EAAE-401C-9FB5-E3F1CF2E7D95}"/>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3" name="Freeform 80">
                  <a:extLst>
                    <a:ext uri="{FF2B5EF4-FFF2-40B4-BE49-F238E27FC236}">
                      <a16:creationId xmlns:a16="http://schemas.microsoft.com/office/drawing/2014/main" id="{2B262B13-84A8-40B2-BCBD-AF50EFACC7F3}"/>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4" name="Freeform 81">
                  <a:extLst>
                    <a:ext uri="{FF2B5EF4-FFF2-40B4-BE49-F238E27FC236}">
                      <a16:creationId xmlns:a16="http://schemas.microsoft.com/office/drawing/2014/main" id="{CD331523-17F0-4569-98F3-2836C3BF6D34}"/>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5" name="Freeform 82">
                  <a:extLst>
                    <a:ext uri="{FF2B5EF4-FFF2-40B4-BE49-F238E27FC236}">
                      <a16:creationId xmlns:a16="http://schemas.microsoft.com/office/drawing/2014/main" id="{84DC1F44-7B0F-4469-992A-1C3AD68DBF2C}"/>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6" name="Freeform 83">
                  <a:extLst>
                    <a:ext uri="{FF2B5EF4-FFF2-40B4-BE49-F238E27FC236}">
                      <a16:creationId xmlns:a16="http://schemas.microsoft.com/office/drawing/2014/main" id="{CFE4A642-D3F8-4F48-815E-6548CB493320}"/>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7" name="Freeform 84">
                  <a:extLst>
                    <a:ext uri="{FF2B5EF4-FFF2-40B4-BE49-F238E27FC236}">
                      <a16:creationId xmlns:a16="http://schemas.microsoft.com/office/drawing/2014/main" id="{54079CBA-A083-4CEB-8571-7FAFB1B89412}"/>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8" name="Freeform 85">
                  <a:extLst>
                    <a:ext uri="{FF2B5EF4-FFF2-40B4-BE49-F238E27FC236}">
                      <a16:creationId xmlns:a16="http://schemas.microsoft.com/office/drawing/2014/main" id="{FF0A8B95-FA28-4E03-B0FD-1DC288E749D7}"/>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9" name="Freeform 86">
                  <a:extLst>
                    <a:ext uri="{FF2B5EF4-FFF2-40B4-BE49-F238E27FC236}">
                      <a16:creationId xmlns:a16="http://schemas.microsoft.com/office/drawing/2014/main" id="{70DDD1CE-71E0-4169-A177-051D3BFA7272}"/>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0" name="Freeform 87">
                  <a:extLst>
                    <a:ext uri="{FF2B5EF4-FFF2-40B4-BE49-F238E27FC236}">
                      <a16:creationId xmlns:a16="http://schemas.microsoft.com/office/drawing/2014/main" id="{38844CFF-E682-4FF8-869A-99C4FE94DC34}"/>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1" name="Freeform 88">
                  <a:extLst>
                    <a:ext uri="{FF2B5EF4-FFF2-40B4-BE49-F238E27FC236}">
                      <a16:creationId xmlns:a16="http://schemas.microsoft.com/office/drawing/2014/main" id="{0AAE6DB6-AF4A-4289-8302-DA54278BCDFF}"/>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2" name="Freeform 89">
                  <a:extLst>
                    <a:ext uri="{FF2B5EF4-FFF2-40B4-BE49-F238E27FC236}">
                      <a16:creationId xmlns:a16="http://schemas.microsoft.com/office/drawing/2014/main" id="{C4523D08-EAE7-41DD-A9CE-AD27E250F487}"/>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3" name="Freeform 90">
                  <a:extLst>
                    <a:ext uri="{FF2B5EF4-FFF2-40B4-BE49-F238E27FC236}">
                      <a16:creationId xmlns:a16="http://schemas.microsoft.com/office/drawing/2014/main" id="{A278E4F5-C106-4031-981A-691338F37F55}"/>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4" name="Freeform 91">
                  <a:extLst>
                    <a:ext uri="{FF2B5EF4-FFF2-40B4-BE49-F238E27FC236}">
                      <a16:creationId xmlns:a16="http://schemas.microsoft.com/office/drawing/2014/main" id="{A38C1843-8555-41B2-9F4C-38380612ADDF}"/>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5" name="Freeform 92">
                  <a:extLst>
                    <a:ext uri="{FF2B5EF4-FFF2-40B4-BE49-F238E27FC236}">
                      <a16:creationId xmlns:a16="http://schemas.microsoft.com/office/drawing/2014/main" id="{7D8D2CE4-0D8D-4101-B571-7A82DFBD3062}"/>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grpSp>
        <p:sp>
          <p:nvSpPr>
            <p:cNvPr id="116" name="文本框 49">
              <a:extLst>
                <a:ext uri="{FF2B5EF4-FFF2-40B4-BE49-F238E27FC236}">
                  <a16:creationId xmlns:a16="http://schemas.microsoft.com/office/drawing/2014/main" id="{D212D029-AB84-41D3-83AF-97EC1C612208}"/>
                </a:ext>
              </a:extLst>
            </p:cNvPr>
            <p:cNvSpPr txBox="1">
              <a:spLocks noChangeArrowheads="1"/>
            </p:cNvSpPr>
            <p:nvPr/>
          </p:nvSpPr>
          <p:spPr bwMode="auto">
            <a:xfrm>
              <a:off x="7996704" y="2305401"/>
              <a:ext cx="2046128" cy="6652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defTabSz="914217">
                <a:buNone/>
              </a:pPr>
              <a:r>
                <a:rPr lang="vi-VN" sz="2799">
                  <a:solidFill>
                    <a:srgbClr val="000000"/>
                  </a:solidFill>
                  <a:latin typeface="Times New Roman" panose="02020603050405020304" pitchFamily="18" charset="0"/>
                </a:rPr>
                <a:t>Đoạn 2 không có câu chủ đề.</a:t>
              </a:r>
              <a:endParaRPr lang="en-US" sz="2799">
                <a:solidFill>
                  <a:srgbClr val="000000"/>
                </a:solidFill>
                <a:latin typeface="Calibri"/>
              </a:endParaRPr>
            </a:p>
          </p:txBody>
        </p:sp>
      </p:grpSp>
      <p:grpSp>
        <p:nvGrpSpPr>
          <p:cNvPr id="206" name="组合 452">
            <a:extLst>
              <a:ext uri="{FF2B5EF4-FFF2-40B4-BE49-F238E27FC236}">
                <a16:creationId xmlns:a16="http://schemas.microsoft.com/office/drawing/2014/main" id="{EFC9EAF5-C1BE-4F26-8173-8BEADEBC68A5}"/>
              </a:ext>
            </a:extLst>
          </p:cNvPr>
          <p:cNvGrpSpPr/>
          <p:nvPr/>
        </p:nvGrpSpPr>
        <p:grpSpPr>
          <a:xfrm>
            <a:off x="4473460" y="2539340"/>
            <a:ext cx="3005355" cy="3217518"/>
            <a:chOff x="4427538" y="954088"/>
            <a:chExt cx="3333750" cy="3729038"/>
          </a:xfrm>
        </p:grpSpPr>
        <p:sp>
          <p:nvSpPr>
            <p:cNvPr id="207" name="Freeform 5">
              <a:extLst>
                <a:ext uri="{FF2B5EF4-FFF2-40B4-BE49-F238E27FC236}">
                  <a16:creationId xmlns:a16="http://schemas.microsoft.com/office/drawing/2014/main" id="{08CFE96F-C625-43B9-A266-B1E6BD6653EC}"/>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dirty="0">
                <a:solidFill>
                  <a:prstClr val="black"/>
                </a:solidFill>
                <a:latin typeface="Calibri"/>
                <a:ea typeface="宋体" panose="02010600030101010101" pitchFamily="2" charset="-122"/>
              </a:endParaRPr>
            </a:p>
          </p:txBody>
        </p:sp>
        <p:sp>
          <p:nvSpPr>
            <p:cNvPr id="208" name="Freeform 6">
              <a:extLst>
                <a:ext uri="{FF2B5EF4-FFF2-40B4-BE49-F238E27FC236}">
                  <a16:creationId xmlns:a16="http://schemas.microsoft.com/office/drawing/2014/main" id="{DC05AB9D-520D-4347-B8E3-4F6B04EBBB66}"/>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09" name="Freeform 7">
              <a:extLst>
                <a:ext uri="{FF2B5EF4-FFF2-40B4-BE49-F238E27FC236}">
                  <a16:creationId xmlns:a16="http://schemas.microsoft.com/office/drawing/2014/main" id="{485B01F6-9241-4882-8230-7AB0CD7AFC3B}"/>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10" name="Freeform 8">
              <a:extLst>
                <a:ext uri="{FF2B5EF4-FFF2-40B4-BE49-F238E27FC236}">
                  <a16:creationId xmlns:a16="http://schemas.microsoft.com/office/drawing/2014/main" id="{6B3BEE55-D4F6-45DF-86C4-2F4D5DC9ECDD}"/>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11" name="Freeform 9">
              <a:extLst>
                <a:ext uri="{FF2B5EF4-FFF2-40B4-BE49-F238E27FC236}">
                  <a16:creationId xmlns:a16="http://schemas.microsoft.com/office/drawing/2014/main" id="{A8473F33-C3FF-418B-85EC-74F6EDA27268}"/>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12" name="Freeform 10">
              <a:extLst>
                <a:ext uri="{FF2B5EF4-FFF2-40B4-BE49-F238E27FC236}">
                  <a16:creationId xmlns:a16="http://schemas.microsoft.com/office/drawing/2014/main" id="{EEAC74AA-2583-46DC-B615-8ABC0474E80E}"/>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13" name="Freeform 11">
              <a:extLst>
                <a:ext uri="{FF2B5EF4-FFF2-40B4-BE49-F238E27FC236}">
                  <a16:creationId xmlns:a16="http://schemas.microsoft.com/office/drawing/2014/main" id="{1AE7FAB0-5583-474F-A85D-117738AA63B9}"/>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14" name="Freeform 12">
              <a:extLst>
                <a:ext uri="{FF2B5EF4-FFF2-40B4-BE49-F238E27FC236}">
                  <a16:creationId xmlns:a16="http://schemas.microsoft.com/office/drawing/2014/main" id="{3D1D1522-507B-4D05-B86F-F7BCA746DDC5}"/>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15" name="Freeform 13">
              <a:extLst>
                <a:ext uri="{FF2B5EF4-FFF2-40B4-BE49-F238E27FC236}">
                  <a16:creationId xmlns:a16="http://schemas.microsoft.com/office/drawing/2014/main" id="{3D5156D5-D7F7-4822-A596-DDEA7ED7873B}"/>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16" name="Freeform 14">
              <a:extLst>
                <a:ext uri="{FF2B5EF4-FFF2-40B4-BE49-F238E27FC236}">
                  <a16:creationId xmlns:a16="http://schemas.microsoft.com/office/drawing/2014/main" id="{F9B0F40E-3FF5-4008-8B39-EFCA460D556C}"/>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17" name="Freeform 15">
              <a:extLst>
                <a:ext uri="{FF2B5EF4-FFF2-40B4-BE49-F238E27FC236}">
                  <a16:creationId xmlns:a16="http://schemas.microsoft.com/office/drawing/2014/main" id="{424F0199-9594-476B-AC8F-5056A4C1984E}"/>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18" name="Freeform 16">
              <a:extLst>
                <a:ext uri="{FF2B5EF4-FFF2-40B4-BE49-F238E27FC236}">
                  <a16:creationId xmlns:a16="http://schemas.microsoft.com/office/drawing/2014/main" id="{F0CBBAA3-178A-4807-94AE-C175B8BF4C58}"/>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19" name="Freeform 17">
              <a:extLst>
                <a:ext uri="{FF2B5EF4-FFF2-40B4-BE49-F238E27FC236}">
                  <a16:creationId xmlns:a16="http://schemas.microsoft.com/office/drawing/2014/main" id="{C2186B83-744D-416D-99B0-7622991C0981}"/>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20" name="Freeform 18">
              <a:extLst>
                <a:ext uri="{FF2B5EF4-FFF2-40B4-BE49-F238E27FC236}">
                  <a16:creationId xmlns:a16="http://schemas.microsoft.com/office/drawing/2014/main" id="{1554413C-6426-4236-B5A7-5EC59BA55398}"/>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21" name="Freeform 19">
              <a:extLst>
                <a:ext uri="{FF2B5EF4-FFF2-40B4-BE49-F238E27FC236}">
                  <a16:creationId xmlns:a16="http://schemas.microsoft.com/office/drawing/2014/main" id="{37146407-709D-4605-9C40-C0325C8A4D96}"/>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22" name="Freeform 20">
              <a:extLst>
                <a:ext uri="{FF2B5EF4-FFF2-40B4-BE49-F238E27FC236}">
                  <a16:creationId xmlns:a16="http://schemas.microsoft.com/office/drawing/2014/main" id="{576798AB-7864-4955-893A-B0D87B0183A7}"/>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23" name="Freeform 21">
              <a:extLst>
                <a:ext uri="{FF2B5EF4-FFF2-40B4-BE49-F238E27FC236}">
                  <a16:creationId xmlns:a16="http://schemas.microsoft.com/office/drawing/2014/main" id="{97AE8DE9-5400-4AEE-93F9-FCBE89780704}"/>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24" name="Freeform 22">
              <a:extLst>
                <a:ext uri="{FF2B5EF4-FFF2-40B4-BE49-F238E27FC236}">
                  <a16:creationId xmlns:a16="http://schemas.microsoft.com/office/drawing/2014/main" id="{9EB58D88-A2E6-4543-8DA4-7CA4C404CB81}"/>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25" name="Freeform 23">
              <a:extLst>
                <a:ext uri="{FF2B5EF4-FFF2-40B4-BE49-F238E27FC236}">
                  <a16:creationId xmlns:a16="http://schemas.microsoft.com/office/drawing/2014/main" id="{3C4B2206-D1F9-49E7-BAF2-BCAE09E9D565}"/>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26" name="Freeform 24">
              <a:extLst>
                <a:ext uri="{FF2B5EF4-FFF2-40B4-BE49-F238E27FC236}">
                  <a16:creationId xmlns:a16="http://schemas.microsoft.com/office/drawing/2014/main" id="{0427A229-A40F-4F05-842F-61A00A7C9F1C}"/>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27" name="Freeform 25">
              <a:extLst>
                <a:ext uri="{FF2B5EF4-FFF2-40B4-BE49-F238E27FC236}">
                  <a16:creationId xmlns:a16="http://schemas.microsoft.com/office/drawing/2014/main" id="{3786497E-ACF3-46DE-BB62-A4B02A4EDB33}"/>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28" name="Freeform 26">
              <a:extLst>
                <a:ext uri="{FF2B5EF4-FFF2-40B4-BE49-F238E27FC236}">
                  <a16:creationId xmlns:a16="http://schemas.microsoft.com/office/drawing/2014/main" id="{7896A32D-CF65-4C35-8D46-45A9FAFB2146}"/>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29" name="Freeform 27">
              <a:extLst>
                <a:ext uri="{FF2B5EF4-FFF2-40B4-BE49-F238E27FC236}">
                  <a16:creationId xmlns:a16="http://schemas.microsoft.com/office/drawing/2014/main" id="{48E46BB8-FECB-4CA8-A0BB-6349005F7870}"/>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30" name="Freeform 28">
              <a:extLst>
                <a:ext uri="{FF2B5EF4-FFF2-40B4-BE49-F238E27FC236}">
                  <a16:creationId xmlns:a16="http://schemas.microsoft.com/office/drawing/2014/main" id="{A654593F-912E-410D-9C8C-02228B5D55CC}"/>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31" name="Freeform 29">
              <a:extLst>
                <a:ext uri="{FF2B5EF4-FFF2-40B4-BE49-F238E27FC236}">
                  <a16:creationId xmlns:a16="http://schemas.microsoft.com/office/drawing/2014/main" id="{E8624080-55C6-4639-BBE1-E357D436AAF3}"/>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32" name="Freeform 30">
              <a:extLst>
                <a:ext uri="{FF2B5EF4-FFF2-40B4-BE49-F238E27FC236}">
                  <a16:creationId xmlns:a16="http://schemas.microsoft.com/office/drawing/2014/main" id="{11FCF08C-BF0C-4AE7-A4CB-8A63ACF49135}"/>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33" name="Freeform 31">
              <a:extLst>
                <a:ext uri="{FF2B5EF4-FFF2-40B4-BE49-F238E27FC236}">
                  <a16:creationId xmlns:a16="http://schemas.microsoft.com/office/drawing/2014/main" id="{0DB83931-691D-43E3-B00F-31313A47B08D}"/>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34" name="Freeform 32">
              <a:extLst>
                <a:ext uri="{FF2B5EF4-FFF2-40B4-BE49-F238E27FC236}">
                  <a16:creationId xmlns:a16="http://schemas.microsoft.com/office/drawing/2014/main" id="{22C79554-08FB-4E0A-B9D6-C547BDA6FD62}"/>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35" name="Freeform 33">
              <a:extLst>
                <a:ext uri="{FF2B5EF4-FFF2-40B4-BE49-F238E27FC236}">
                  <a16:creationId xmlns:a16="http://schemas.microsoft.com/office/drawing/2014/main" id="{A1BED2B7-26E9-4DA5-A675-0EB0A1420118}"/>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36" name="Freeform 34">
              <a:extLst>
                <a:ext uri="{FF2B5EF4-FFF2-40B4-BE49-F238E27FC236}">
                  <a16:creationId xmlns:a16="http://schemas.microsoft.com/office/drawing/2014/main" id="{7FC78F5C-DF77-48E5-A076-58A3ECF20272}"/>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37" name="Freeform 35">
              <a:extLst>
                <a:ext uri="{FF2B5EF4-FFF2-40B4-BE49-F238E27FC236}">
                  <a16:creationId xmlns:a16="http://schemas.microsoft.com/office/drawing/2014/main" id="{CADAA9CB-B32D-4A84-9802-30FBADBA2827}"/>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38" name="Freeform 36">
              <a:extLst>
                <a:ext uri="{FF2B5EF4-FFF2-40B4-BE49-F238E27FC236}">
                  <a16:creationId xmlns:a16="http://schemas.microsoft.com/office/drawing/2014/main" id="{A6F91EEC-E554-452B-8C77-27694621D1E3}"/>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39" name="Freeform 37">
              <a:extLst>
                <a:ext uri="{FF2B5EF4-FFF2-40B4-BE49-F238E27FC236}">
                  <a16:creationId xmlns:a16="http://schemas.microsoft.com/office/drawing/2014/main" id="{96997D64-27ED-4204-84EE-54FB54DA2FDB}"/>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40" name="Freeform 38">
              <a:extLst>
                <a:ext uri="{FF2B5EF4-FFF2-40B4-BE49-F238E27FC236}">
                  <a16:creationId xmlns:a16="http://schemas.microsoft.com/office/drawing/2014/main" id="{B3B3B610-E1C0-48C6-8903-3380F4771E86}"/>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41" name="Freeform 39">
              <a:extLst>
                <a:ext uri="{FF2B5EF4-FFF2-40B4-BE49-F238E27FC236}">
                  <a16:creationId xmlns:a16="http://schemas.microsoft.com/office/drawing/2014/main" id="{4D3EBD3F-ED04-4175-8436-F02390F55B9F}"/>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42" name="Freeform 40">
              <a:extLst>
                <a:ext uri="{FF2B5EF4-FFF2-40B4-BE49-F238E27FC236}">
                  <a16:creationId xmlns:a16="http://schemas.microsoft.com/office/drawing/2014/main" id="{7086D0F0-41B9-403A-8A31-8854B903B759}"/>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43" name="Freeform 41">
              <a:extLst>
                <a:ext uri="{FF2B5EF4-FFF2-40B4-BE49-F238E27FC236}">
                  <a16:creationId xmlns:a16="http://schemas.microsoft.com/office/drawing/2014/main" id="{242448C5-9CD8-46EB-B06D-9D762178E71E}"/>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44" name="Freeform 42">
              <a:extLst>
                <a:ext uri="{FF2B5EF4-FFF2-40B4-BE49-F238E27FC236}">
                  <a16:creationId xmlns:a16="http://schemas.microsoft.com/office/drawing/2014/main" id="{4CAC61C9-9481-421D-A6A5-954BDFB2A275}"/>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45" name="Freeform 43">
              <a:extLst>
                <a:ext uri="{FF2B5EF4-FFF2-40B4-BE49-F238E27FC236}">
                  <a16:creationId xmlns:a16="http://schemas.microsoft.com/office/drawing/2014/main" id="{34D20ED5-595D-4A4B-BEE5-42AA7C875EFB}"/>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46" name="Freeform 44">
              <a:extLst>
                <a:ext uri="{FF2B5EF4-FFF2-40B4-BE49-F238E27FC236}">
                  <a16:creationId xmlns:a16="http://schemas.microsoft.com/office/drawing/2014/main" id="{34A283E9-9C1B-4E97-B894-2D9F34DA5532}"/>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47" name="Freeform 45">
              <a:extLst>
                <a:ext uri="{FF2B5EF4-FFF2-40B4-BE49-F238E27FC236}">
                  <a16:creationId xmlns:a16="http://schemas.microsoft.com/office/drawing/2014/main" id="{AA398211-8378-48A6-BE46-C3A319E0AA08}"/>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48" name="Freeform 46">
              <a:extLst>
                <a:ext uri="{FF2B5EF4-FFF2-40B4-BE49-F238E27FC236}">
                  <a16:creationId xmlns:a16="http://schemas.microsoft.com/office/drawing/2014/main" id="{B5422F84-13F9-41BF-B083-9B256CE09E8F}"/>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grpSp>
    </p:spTree>
    <p:extLst>
      <p:ext uri="{BB962C8B-B14F-4D97-AF65-F5344CB8AC3E}">
        <p14:creationId xmlns:p14="http://schemas.microsoft.com/office/powerpoint/2010/main" val="2694895674"/>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par>
                                <p:cTn id="13" presetID="14" presetClass="entr" presetSubtype="1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par>
                                <p:cTn id="16" presetID="14" presetClass="entr" presetSubtype="1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randombar(horizontal)">
                                      <p:cBhvr>
                                        <p:cTn id="18" dur="500"/>
                                        <p:tgtEl>
                                          <p:spTgt spid="19"/>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randombar(horizontal)">
                                      <p:cBhvr>
                                        <p:cTn id="21" dur="500"/>
                                        <p:tgtEl>
                                          <p:spTgt spid="20"/>
                                        </p:tgtEl>
                                      </p:cBhvr>
                                    </p:animEffect>
                                  </p:childTnLst>
                                </p:cTn>
                              </p:par>
                              <p:par>
                                <p:cTn id="22" presetID="14" presetClass="entr" presetSubtype="1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randombar(horizontal)">
                                      <p:cBhvr>
                                        <p:cTn id="24" dur="500"/>
                                        <p:tgtEl>
                                          <p:spTgt spid="21"/>
                                        </p:tgtEl>
                                      </p:cBhvr>
                                    </p:animEffect>
                                  </p:childTnLst>
                                </p:cTn>
                              </p:par>
                              <p:par>
                                <p:cTn id="25" presetID="14" presetClass="entr" presetSubtype="1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randombar(horizontal)">
                                      <p:cBhvr>
                                        <p:cTn id="27" dur="500"/>
                                        <p:tgtEl>
                                          <p:spTgt spid="22"/>
                                        </p:tgtEl>
                                      </p:cBhvr>
                                    </p:animEffect>
                                  </p:childTnLst>
                                </p:cTn>
                              </p:par>
                              <p:par>
                                <p:cTn id="28" presetID="14" presetClass="entr" presetSubtype="10"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randombar(horizontal)">
                                      <p:cBhvr>
                                        <p:cTn id="30" dur="500"/>
                                        <p:tgtEl>
                                          <p:spTgt spid="23"/>
                                        </p:tgtEl>
                                      </p:cBhvr>
                                    </p:animEffect>
                                  </p:childTnLst>
                                </p:cTn>
                              </p:par>
                              <p:par>
                                <p:cTn id="31" presetID="14" presetClass="entr" presetSubtype="1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randombar(horizontal)">
                                      <p:cBhvr>
                                        <p:cTn id="33" dur="500"/>
                                        <p:tgtEl>
                                          <p:spTgt spid="24"/>
                                        </p:tgtEl>
                                      </p:cBhvr>
                                    </p:animEffect>
                                  </p:childTnLst>
                                </p:cTn>
                              </p:par>
                            </p:childTnLst>
                          </p:cTn>
                        </p:par>
                        <p:par>
                          <p:cTn id="34" fill="hold">
                            <p:stCondLst>
                              <p:cond delay="500"/>
                            </p:stCondLst>
                            <p:childTnLst>
                              <p:par>
                                <p:cTn id="35" presetID="14" presetClass="entr" presetSubtype="10" fill="hold" nodeType="afterEffect">
                                  <p:stCondLst>
                                    <p:cond delay="0"/>
                                  </p:stCondLst>
                                  <p:childTnLst>
                                    <p:set>
                                      <p:cBhvr>
                                        <p:cTn id="36" dur="1" fill="hold">
                                          <p:stCondLst>
                                            <p:cond delay="0"/>
                                          </p:stCondLst>
                                        </p:cTn>
                                        <p:tgtEl>
                                          <p:spTgt spid="206"/>
                                        </p:tgtEl>
                                        <p:attrNameLst>
                                          <p:attrName>style.visibility</p:attrName>
                                        </p:attrNameLst>
                                      </p:cBhvr>
                                      <p:to>
                                        <p:strVal val="visible"/>
                                      </p:to>
                                    </p:set>
                                    <p:animEffect transition="in" filter="randombar(horizontal)">
                                      <p:cBhvr>
                                        <p:cTn id="37" dur="750"/>
                                        <p:tgtEl>
                                          <p:spTgt spid="206"/>
                                        </p:tgtEl>
                                      </p:cBhvr>
                                    </p:animEffect>
                                  </p:childTnLst>
                                </p:cTn>
                              </p:par>
                            </p:childTnLst>
                          </p:cTn>
                        </p:par>
                        <p:par>
                          <p:cTn id="38" fill="hold">
                            <p:stCondLst>
                              <p:cond delay="1250"/>
                            </p:stCondLst>
                            <p:childTnLst>
                              <p:par>
                                <p:cTn id="39" presetID="10" presetClass="entr" presetSubtype="0"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14"/>
                                        </p:tgtEl>
                                        <p:attrNameLst>
                                          <p:attrName>style.visibility</p:attrName>
                                        </p:attrNameLst>
                                      </p:cBhvr>
                                      <p:to>
                                        <p:strVal val="visible"/>
                                      </p:to>
                                    </p:set>
                                    <p:animEffect transition="in" filter="fade">
                                      <p:cBhvr>
                                        <p:cTn id="46"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sp>
        <p:nvSpPr>
          <p:cNvPr id="4" name="Rounded Rectangle 3"/>
          <p:cNvSpPr/>
          <p:nvPr/>
        </p:nvSpPr>
        <p:spPr>
          <a:xfrm>
            <a:off x="169817" y="2560320"/>
            <a:ext cx="2403566" cy="9144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Đoạn văn </a:t>
            </a:r>
            <a:endParaRPr kumimoji="0" lang="en-US" sz="4000" b="0" i="0" u="none" strike="noStrike" kern="1200" cap="none" spc="0" normalizeH="0" baseline="0" noProof="0">
              <a:ln>
                <a:noFill/>
              </a:ln>
              <a:solidFill>
                <a:srgbClr val="FFFFFF"/>
              </a:solidFill>
              <a:effectLst/>
              <a:uLnTx/>
              <a:uFillTx/>
              <a:latin typeface="Calibri"/>
              <a:ea typeface="+mn-ea"/>
              <a:cs typeface="+mn-cs"/>
            </a:endParaRPr>
          </a:p>
        </p:txBody>
      </p:sp>
      <p:sp>
        <p:nvSpPr>
          <p:cNvPr id="5" name="Rounded Rectangle 4"/>
          <p:cNvSpPr/>
          <p:nvPr/>
        </p:nvSpPr>
        <p:spPr>
          <a:xfrm>
            <a:off x="3749041" y="486697"/>
            <a:ext cx="3239590" cy="9144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mn-cs"/>
              </a:rPr>
              <a:t>Có</a:t>
            </a:r>
            <a:r>
              <a:rPr kumimoji="0" lang="en-US" sz="2800" b="0" i="0" u="none" strike="noStrike" kern="1200" cap="none" spc="0" normalizeH="0" noProof="0" smtClean="0">
                <a:ln>
                  <a:noFill/>
                </a:ln>
                <a:solidFill>
                  <a:srgbClr val="FFFFFF"/>
                </a:solidFill>
                <a:effectLst/>
                <a:uLnTx/>
                <a:uFillTx/>
                <a:latin typeface="Times New Roman" panose="02020603050405020304" pitchFamily="18" charset="0"/>
                <a:ea typeface="+mn-ea"/>
                <a:cs typeface="+mn-cs"/>
              </a:rPr>
              <a:t> câu chủ đề</a:t>
            </a:r>
            <a:endParaRPr kumimoji="0" lang="en-US" sz="2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Rounded Rectangle 9"/>
          <p:cNvSpPr/>
          <p:nvPr/>
        </p:nvSpPr>
        <p:spPr>
          <a:xfrm>
            <a:off x="3873136" y="4669526"/>
            <a:ext cx="3115494" cy="1169571"/>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smtClean="0">
                <a:solidFill>
                  <a:srgbClr val="FFFFFF"/>
                </a:solidFill>
                <a:latin typeface="Times New Roman" panose="02020603050405020304" pitchFamily="18" charset="0"/>
              </a:rPr>
              <a:t>Không có câu chủ đề.</a:t>
            </a:r>
            <a:endParaRPr kumimoji="0" lang="en-US" sz="2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cxnSp>
        <p:nvCxnSpPr>
          <p:cNvPr id="12" name="Straight Arrow Connector 11"/>
          <p:cNvCxnSpPr>
            <a:stCxn id="4" idx="3"/>
          </p:cNvCxnSpPr>
          <p:nvPr/>
        </p:nvCxnSpPr>
        <p:spPr>
          <a:xfrm flipV="1">
            <a:off x="2573383" y="1043827"/>
            <a:ext cx="1175657" cy="1973693"/>
          </a:xfrm>
          <a:prstGeom prst="straightConnector1">
            <a:avLst/>
          </a:prstGeom>
          <a:ln w="57150">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10" idx="1"/>
          </p:cNvCxnSpPr>
          <p:nvPr/>
        </p:nvCxnSpPr>
        <p:spPr>
          <a:xfrm>
            <a:off x="2560321" y="3017520"/>
            <a:ext cx="1312815" cy="2236792"/>
          </a:xfrm>
          <a:prstGeom prst="straightConnector1">
            <a:avLst/>
          </a:prstGeom>
          <a:ln w="57150">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6988630" y="887459"/>
            <a:ext cx="1959428" cy="286122"/>
          </a:xfrm>
          <a:prstGeom prst="straightConnector1">
            <a:avLst/>
          </a:prstGeom>
          <a:ln w="57150">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988630" y="1249513"/>
            <a:ext cx="1959428" cy="620270"/>
          </a:xfrm>
          <a:prstGeom prst="straightConnector1">
            <a:avLst/>
          </a:prstGeom>
          <a:ln w="57150">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22" idx="1"/>
          </p:cNvCxnSpPr>
          <p:nvPr/>
        </p:nvCxnSpPr>
        <p:spPr>
          <a:xfrm>
            <a:off x="6949443" y="1320147"/>
            <a:ext cx="1920239" cy="1580253"/>
          </a:xfrm>
          <a:prstGeom prst="straightConnector1">
            <a:avLst/>
          </a:prstGeom>
          <a:ln w="57150">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8869682" y="214156"/>
            <a:ext cx="3239590" cy="9144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smtClean="0">
                <a:solidFill>
                  <a:srgbClr val="FFFFFF"/>
                </a:solidFill>
                <a:latin typeface="Times New Roman" panose="02020603050405020304" pitchFamily="18" charset="0"/>
              </a:rPr>
              <a:t>Nằm ở đầu đoạn.</a:t>
            </a:r>
            <a:endParaRPr kumimoji="0" lang="en-US" sz="2800" b="0" i="0" u="none" strike="noStrike" kern="1200" cap="none" spc="0" normalizeH="0" baseline="0" noProof="0">
              <a:ln>
                <a:noFill/>
              </a:ln>
              <a:solidFill>
                <a:srgbClr val="FFFFFF"/>
              </a:solidFill>
              <a:effectLst/>
              <a:uLnTx/>
              <a:uFillTx/>
              <a:latin typeface="Calibri"/>
              <a:ea typeface="+mn-ea"/>
              <a:cs typeface="+mn-cs"/>
            </a:endParaRPr>
          </a:p>
        </p:txBody>
      </p:sp>
      <p:sp>
        <p:nvSpPr>
          <p:cNvPr id="21" name="Rounded Rectangle 20"/>
          <p:cNvSpPr/>
          <p:nvPr/>
        </p:nvSpPr>
        <p:spPr>
          <a:xfrm>
            <a:off x="8869682" y="1344659"/>
            <a:ext cx="3239590" cy="9144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mn-cs"/>
              </a:rPr>
              <a:t>Nằm</a:t>
            </a:r>
            <a:r>
              <a:rPr kumimoji="0" lang="en-US" sz="2800" b="0" i="0" u="none" strike="noStrike" kern="1200" cap="none" spc="0" normalizeH="0" noProof="0" smtClean="0">
                <a:ln>
                  <a:noFill/>
                </a:ln>
                <a:solidFill>
                  <a:srgbClr val="FFFFFF"/>
                </a:solidFill>
                <a:effectLst/>
                <a:uLnTx/>
                <a:uFillTx/>
                <a:latin typeface="Times New Roman" panose="02020603050405020304" pitchFamily="18" charset="0"/>
                <a:ea typeface="+mn-ea"/>
                <a:cs typeface="+mn-cs"/>
              </a:rPr>
              <a:t> ở cuối đoạn.</a:t>
            </a:r>
            <a:endParaRPr kumimoji="0" lang="en-US" sz="2800" b="0" i="0" u="none" strike="noStrike" kern="1200" cap="none" spc="0" normalizeH="0" baseline="0" noProof="0">
              <a:ln>
                <a:noFill/>
              </a:ln>
              <a:solidFill>
                <a:srgbClr val="FFFFFF"/>
              </a:solidFill>
              <a:effectLst/>
              <a:uLnTx/>
              <a:uFillTx/>
              <a:latin typeface="Calibri"/>
              <a:ea typeface="+mn-ea"/>
              <a:cs typeface="+mn-cs"/>
            </a:endParaRPr>
          </a:p>
        </p:txBody>
      </p:sp>
      <p:sp>
        <p:nvSpPr>
          <p:cNvPr id="22" name="Rounded Rectangle 21"/>
          <p:cNvSpPr/>
          <p:nvPr/>
        </p:nvSpPr>
        <p:spPr>
          <a:xfrm>
            <a:off x="8869682" y="2443200"/>
            <a:ext cx="3239590" cy="9144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mn-cs"/>
              </a:rPr>
              <a:t>Nằm</a:t>
            </a:r>
            <a:r>
              <a:rPr kumimoji="0" lang="en-US" sz="2800" b="0" i="0" u="none" strike="noStrike" kern="1200" cap="none" spc="0" normalizeH="0" noProof="0" smtClean="0">
                <a:ln>
                  <a:noFill/>
                </a:ln>
                <a:solidFill>
                  <a:srgbClr val="FFFFFF"/>
                </a:solidFill>
                <a:effectLst/>
                <a:uLnTx/>
                <a:uFillTx/>
                <a:latin typeface="Times New Roman" panose="02020603050405020304" pitchFamily="18" charset="0"/>
                <a:ea typeface="+mn-ea"/>
                <a:cs typeface="+mn-cs"/>
              </a:rPr>
              <a:t> ở giữa đoạn.</a:t>
            </a:r>
            <a:endParaRPr kumimoji="0" lang="en-US" sz="2800"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36540476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arn(inVertical)">
                                      <p:cBhvr>
                                        <p:cTn id="42" dur="500"/>
                                        <p:tgtEl>
                                          <p:spTgt spid="21"/>
                                        </p:tgtEl>
                                      </p:cBhvr>
                                    </p:animEffect>
                                  </p:childTnLst>
                                </p:cTn>
                              </p:par>
                              <p:par>
                                <p:cTn id="43" presetID="16" presetClass="entr" presetSubtype="21"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barn(inVertical)">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barn(inVertical)">
                                      <p:cBhvr>
                                        <p:cTn id="50" dur="500"/>
                                        <p:tgtEl>
                                          <p:spTgt spid="16"/>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barn(inVertical)">
                                      <p:cBhvr>
                                        <p:cTn id="5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animBg="1"/>
      <p:bldP spid="20" grpId="0" animBg="1"/>
      <p:bldP spid="21" grpId="0" animBg="1"/>
      <p:bldP spid="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id="{2B7810E6-3F6A-42B8-88B6-473D16B1A2BB}"/>
              </a:ext>
            </a:extLst>
          </p:cNvPr>
          <p:cNvSpPr/>
          <p:nvPr/>
        </p:nvSpPr>
        <p:spPr>
          <a:xfrm>
            <a:off x="3298706" y="4128466"/>
            <a:ext cx="2287228" cy="2287228"/>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5" name="椭圆 4">
            <a:extLst>
              <a:ext uri="{FF2B5EF4-FFF2-40B4-BE49-F238E27FC236}">
                <a16:creationId xmlns:a16="http://schemas.microsoft.com/office/drawing/2014/main" id="{3DAE0D1A-C18C-462D-9E2C-4A65C61AECA0}"/>
              </a:ext>
            </a:extLst>
          </p:cNvPr>
          <p:cNvSpPr/>
          <p:nvPr/>
        </p:nvSpPr>
        <p:spPr>
          <a:xfrm>
            <a:off x="68898" y="4311846"/>
            <a:ext cx="2103848" cy="2103848"/>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6" name="椭圆 5">
            <a:extLst>
              <a:ext uri="{FF2B5EF4-FFF2-40B4-BE49-F238E27FC236}">
                <a16:creationId xmlns:a16="http://schemas.microsoft.com/office/drawing/2014/main" id="{27020907-42DE-441D-B558-D04CF2D2FE95}"/>
              </a:ext>
            </a:extLst>
          </p:cNvPr>
          <p:cNvSpPr/>
          <p:nvPr/>
        </p:nvSpPr>
        <p:spPr>
          <a:xfrm>
            <a:off x="10439909" y="2696956"/>
            <a:ext cx="1614890" cy="1614890"/>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10" name="椭圆 9">
            <a:extLst>
              <a:ext uri="{FF2B5EF4-FFF2-40B4-BE49-F238E27FC236}">
                <a16:creationId xmlns:a16="http://schemas.microsoft.com/office/drawing/2014/main" id="{7DA23B47-F7D7-4911-BD6D-B6C2AB13EDAB}"/>
              </a:ext>
            </a:extLst>
          </p:cNvPr>
          <p:cNvSpPr/>
          <p:nvPr/>
        </p:nvSpPr>
        <p:spPr>
          <a:xfrm>
            <a:off x="10019255" y="3202823"/>
            <a:ext cx="1651879" cy="165187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pic>
        <p:nvPicPr>
          <p:cNvPr id="19" name="图片 18">
            <a:extLst>
              <a:ext uri="{FF2B5EF4-FFF2-40B4-BE49-F238E27FC236}">
                <a16:creationId xmlns:a16="http://schemas.microsoft.com/office/drawing/2014/main" id="{072D74B1-8805-4ABB-90FA-8A1540D84D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p:blipFill>
        <p:spPr>
          <a:xfrm>
            <a:off x="9416974" y="-60615"/>
            <a:ext cx="2345812" cy="978882"/>
          </a:xfrm>
          <a:prstGeom prst="rect">
            <a:avLst/>
          </a:prstGeom>
        </p:spPr>
      </p:pic>
      <p:sp>
        <p:nvSpPr>
          <p:cNvPr id="22" name="椭圆 21">
            <a:extLst>
              <a:ext uri="{FF2B5EF4-FFF2-40B4-BE49-F238E27FC236}">
                <a16:creationId xmlns:a16="http://schemas.microsoft.com/office/drawing/2014/main" id="{AA96C5E8-266D-475D-A9D2-6DFB0D82BFFF}"/>
              </a:ext>
            </a:extLst>
          </p:cNvPr>
          <p:cNvSpPr/>
          <p:nvPr/>
        </p:nvSpPr>
        <p:spPr>
          <a:xfrm>
            <a:off x="-407501" y="-344158"/>
            <a:ext cx="1183102" cy="1183102"/>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23" name="椭圆 22">
            <a:extLst>
              <a:ext uri="{FF2B5EF4-FFF2-40B4-BE49-F238E27FC236}">
                <a16:creationId xmlns:a16="http://schemas.microsoft.com/office/drawing/2014/main" id="{892D825C-2FA8-4570-B0B4-80F806B35ABE}"/>
              </a:ext>
            </a:extLst>
          </p:cNvPr>
          <p:cNvSpPr/>
          <p:nvPr/>
        </p:nvSpPr>
        <p:spPr>
          <a:xfrm>
            <a:off x="184050" y="480313"/>
            <a:ext cx="717265" cy="717265"/>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pic>
        <p:nvPicPr>
          <p:cNvPr id="15" name="图片 59">
            <a:extLst>
              <a:ext uri="{FF2B5EF4-FFF2-40B4-BE49-F238E27FC236}">
                <a16:creationId xmlns:a16="http://schemas.microsoft.com/office/drawing/2014/main" id="{0D2EF722-AC9E-4C65-A690-2FDDAAAD6CF9}"/>
              </a:ext>
            </a:extLst>
          </p:cNvPr>
          <p:cNvPicPr>
            <a:picLocks noChangeAspect="1"/>
          </p:cNvPicPr>
          <p:nvPr/>
        </p:nvPicPr>
        <p:blipFill>
          <a:blip r:embed="rId4"/>
          <a:stretch>
            <a:fillRect/>
          </a:stretch>
        </p:blipFill>
        <p:spPr>
          <a:xfrm>
            <a:off x="3730830" y="1761967"/>
            <a:ext cx="4588155" cy="3076961"/>
          </a:xfrm>
          <a:prstGeom prst="rect">
            <a:avLst/>
          </a:prstGeom>
        </p:spPr>
      </p:pic>
      <p:pic>
        <p:nvPicPr>
          <p:cNvPr id="21" name="图片 69">
            <a:extLst>
              <a:ext uri="{FF2B5EF4-FFF2-40B4-BE49-F238E27FC236}">
                <a16:creationId xmlns:a16="http://schemas.microsoft.com/office/drawing/2014/main" id="{65B8F962-2975-4A85-B4F0-12371E730A9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377994" y="730614"/>
            <a:ext cx="1104692" cy="781721"/>
          </a:xfrm>
          <a:prstGeom prst="rect">
            <a:avLst/>
          </a:prstGeom>
        </p:spPr>
      </p:pic>
      <p:pic>
        <p:nvPicPr>
          <p:cNvPr id="25" name="图片 74">
            <a:extLst>
              <a:ext uri="{FF2B5EF4-FFF2-40B4-BE49-F238E27FC236}">
                <a16:creationId xmlns:a16="http://schemas.microsoft.com/office/drawing/2014/main" id="{CE565F27-2DB3-464F-887A-824D0FF1F29D}"/>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567128" y="436544"/>
            <a:ext cx="1246880" cy="1620501"/>
          </a:xfrm>
          <a:prstGeom prst="rect">
            <a:avLst/>
          </a:prstGeom>
        </p:spPr>
      </p:pic>
      <p:pic>
        <p:nvPicPr>
          <p:cNvPr id="26" name="图片 75">
            <a:extLst>
              <a:ext uri="{FF2B5EF4-FFF2-40B4-BE49-F238E27FC236}">
                <a16:creationId xmlns:a16="http://schemas.microsoft.com/office/drawing/2014/main" id="{A6985571-C6E0-40B5-9EF9-5E1A78EED10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041645" y="5121488"/>
            <a:ext cx="1837058" cy="1299970"/>
          </a:xfrm>
          <a:prstGeom prst="rect">
            <a:avLst/>
          </a:prstGeom>
        </p:spPr>
      </p:pic>
      <p:sp>
        <p:nvSpPr>
          <p:cNvPr id="2" name="Rectangle 1">
            <a:extLst>
              <a:ext uri="{FF2B5EF4-FFF2-40B4-BE49-F238E27FC236}">
                <a16:creationId xmlns:a16="http://schemas.microsoft.com/office/drawing/2014/main" id="{26927DBB-6E79-4F87-A7E2-B1AF9FC2FF95}"/>
              </a:ext>
            </a:extLst>
          </p:cNvPr>
          <p:cNvSpPr/>
          <p:nvPr/>
        </p:nvSpPr>
        <p:spPr>
          <a:xfrm>
            <a:off x="4139331" y="2522467"/>
            <a:ext cx="3663263" cy="1323439"/>
          </a:xfrm>
          <a:prstGeom prst="rect">
            <a:avLst/>
          </a:prstGeom>
        </p:spPr>
        <p:txBody>
          <a:bodyPr wrap="square">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smtClean="0">
                <a:ln>
                  <a:noFill/>
                </a:ln>
                <a:solidFill>
                  <a:srgbClr val="002060"/>
                </a:solidFill>
                <a:effectLst/>
                <a:uLnTx/>
                <a:uFillTx/>
                <a:latin typeface="Times New Roman" panose="02020603050405020304" pitchFamily="18" charset="0"/>
                <a:ea typeface="黑体"/>
                <a:cs typeface="Times New Roman" panose="02020603050405020304" pitchFamily="18" charset="0"/>
              </a:rPr>
              <a:t>AI NHANH HƠN</a:t>
            </a:r>
            <a:endParaRPr kumimoji="0" lang="en-US" sz="4000" b="1" i="0" u="none" strike="noStrike" kern="1200" cap="none" spc="0" normalizeH="0" baseline="0" noProof="0">
              <a:ln>
                <a:noFill/>
              </a:ln>
              <a:solidFill>
                <a:srgbClr val="002060"/>
              </a:solidFill>
              <a:effectLst/>
              <a:uLnTx/>
              <a:uFillTx/>
              <a:latin typeface="Times New Roman" panose="02020603050405020304" pitchFamily="18" charset="0"/>
              <a:ea typeface="黑体"/>
              <a:cs typeface="Times New Roman" panose="02020603050405020304" pitchFamily="18" charset="0"/>
            </a:endParaRPr>
          </a:p>
        </p:txBody>
      </p:sp>
      <p:pic>
        <p:nvPicPr>
          <p:cNvPr id="27" name="图片 2">
            <a:extLst>
              <a:ext uri="{FF2B5EF4-FFF2-40B4-BE49-F238E27FC236}">
                <a16:creationId xmlns:a16="http://schemas.microsoft.com/office/drawing/2014/main" id="{03F0522A-2427-410F-8DD0-9EB80E452C6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2205" y="4056942"/>
            <a:ext cx="1387026" cy="2632816"/>
          </a:xfrm>
          <a:prstGeom prst="rect">
            <a:avLst/>
          </a:prstGeom>
          <a:noFill/>
          <a:ln>
            <a:noFill/>
          </a:ln>
        </p:spPr>
      </p:pic>
    </p:spTree>
    <p:extLst>
      <p:ext uri="{BB962C8B-B14F-4D97-AF65-F5344CB8AC3E}">
        <p14:creationId xmlns:p14="http://schemas.microsoft.com/office/powerpoint/2010/main" val="590907293"/>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26" presetClass="emph" presetSubtype="0" repeatCount="indefinite" fill="hold" grpId="1" nodeType="withEffect">
                                  <p:stCondLst>
                                    <p:cond delay="0"/>
                                  </p:stCondLst>
                                  <p:endCondLst>
                                    <p:cond evt="onNext" delay="0">
                                      <p:tgtEl>
                                        <p:sldTgt/>
                                      </p:tgtEl>
                                    </p:cond>
                                  </p:endCondLst>
                                  <p:childTnLst>
                                    <p:animEffect transition="out" filter="fade">
                                      <p:cBhvr>
                                        <p:cTn id="41" dur="1000" tmFilter="0, 0; .2, .5; .8, .5; 1, 0"/>
                                        <p:tgtEl>
                                          <p:spTgt spid="22"/>
                                        </p:tgtEl>
                                      </p:cBhvr>
                                    </p:animEffect>
                                    <p:animScale>
                                      <p:cBhvr>
                                        <p:cTn id="42" dur="500" autoRev="1" fill="hold"/>
                                        <p:tgtEl>
                                          <p:spTgt spid="22"/>
                                        </p:tgtEl>
                                      </p:cBhvr>
                                      <p:by x="105000" y="105000"/>
                                    </p:animScale>
                                  </p:childTnLst>
                                </p:cTn>
                              </p:par>
                              <p:par>
                                <p:cTn id="43" presetID="26" presetClass="emph" presetSubtype="0" repeatCount="indefinite" fill="hold" grpId="1" nodeType="withEffect">
                                  <p:stCondLst>
                                    <p:cond delay="0"/>
                                  </p:stCondLst>
                                  <p:endCondLst>
                                    <p:cond evt="onNext" delay="0">
                                      <p:tgtEl>
                                        <p:sldTgt/>
                                      </p:tgtEl>
                                    </p:cond>
                                  </p:endCondLst>
                                  <p:childTnLst>
                                    <p:animEffect transition="out" filter="fade">
                                      <p:cBhvr>
                                        <p:cTn id="44" dur="1000" tmFilter="0, 0; .2, .5; .8, .5; 1, 0"/>
                                        <p:tgtEl>
                                          <p:spTgt spid="23"/>
                                        </p:tgtEl>
                                      </p:cBhvr>
                                    </p:animEffect>
                                    <p:animScale>
                                      <p:cBhvr>
                                        <p:cTn id="45" dur="500" autoRev="1" fill="hold"/>
                                        <p:tgtEl>
                                          <p:spTgt spid="23"/>
                                        </p:tgtEl>
                                      </p:cBhvr>
                                      <p:by x="105000" y="105000"/>
                                    </p:animScale>
                                  </p:childTnLst>
                                </p:cTn>
                              </p:par>
                              <p:par>
                                <p:cTn id="46" presetID="26" presetClass="emph" presetSubtype="0" repeatCount="indefinite" fill="hold" grpId="1" nodeType="withEffect">
                                  <p:stCondLst>
                                    <p:cond delay="0"/>
                                  </p:stCondLst>
                                  <p:endCondLst>
                                    <p:cond evt="onNext" delay="0">
                                      <p:tgtEl>
                                        <p:sldTgt/>
                                      </p:tgtEl>
                                    </p:cond>
                                  </p:endCondLst>
                                  <p:childTnLst>
                                    <p:animEffect transition="out" filter="fade">
                                      <p:cBhvr>
                                        <p:cTn id="47" dur="1000" tmFilter="0, 0; .2, .5; .8, .5; 1, 0"/>
                                        <p:tgtEl>
                                          <p:spTgt spid="6"/>
                                        </p:tgtEl>
                                      </p:cBhvr>
                                    </p:animEffect>
                                    <p:animScale>
                                      <p:cBhvr>
                                        <p:cTn id="48" dur="500" autoRev="1" fill="hold"/>
                                        <p:tgtEl>
                                          <p:spTgt spid="6"/>
                                        </p:tgtEl>
                                      </p:cBhvr>
                                      <p:by x="105000" y="105000"/>
                                    </p:animScale>
                                  </p:childTnLst>
                                </p:cTn>
                              </p:par>
                              <p:par>
                                <p:cTn id="49" presetID="26" presetClass="emph" presetSubtype="0" repeatCount="indefinite" fill="hold" grpId="1" nodeType="withEffect">
                                  <p:stCondLst>
                                    <p:cond delay="0"/>
                                  </p:stCondLst>
                                  <p:endCondLst>
                                    <p:cond evt="onNext" delay="0">
                                      <p:tgtEl>
                                        <p:sldTgt/>
                                      </p:tgtEl>
                                    </p:cond>
                                  </p:endCondLst>
                                  <p:childTnLst>
                                    <p:animEffect transition="out" filter="fade">
                                      <p:cBhvr>
                                        <p:cTn id="50" dur="1000" tmFilter="0, 0; .2, .5; .8, .5; 1, 0"/>
                                        <p:tgtEl>
                                          <p:spTgt spid="10"/>
                                        </p:tgtEl>
                                      </p:cBhvr>
                                    </p:animEffect>
                                    <p:animScale>
                                      <p:cBhvr>
                                        <p:cTn id="51" dur="500" autoRev="1" fill="hold"/>
                                        <p:tgtEl>
                                          <p:spTgt spid="10"/>
                                        </p:tgtEl>
                                      </p:cBhvr>
                                      <p:by x="105000" y="105000"/>
                                    </p:animScale>
                                  </p:childTnLst>
                                </p:cTn>
                              </p:par>
                              <p:par>
                                <p:cTn id="52" presetID="26" presetClass="emph" presetSubtype="0" repeatCount="indefinite" fill="hold" grpId="1" nodeType="withEffect">
                                  <p:stCondLst>
                                    <p:cond delay="0"/>
                                  </p:stCondLst>
                                  <p:endCondLst>
                                    <p:cond evt="onNext" delay="0">
                                      <p:tgtEl>
                                        <p:sldTgt/>
                                      </p:tgtEl>
                                    </p:cond>
                                  </p:endCondLst>
                                  <p:childTnLst>
                                    <p:animEffect transition="out" filter="fade">
                                      <p:cBhvr>
                                        <p:cTn id="53" dur="1000" tmFilter="0, 0; .2, .5; .8, .5; 1, 0"/>
                                        <p:tgtEl>
                                          <p:spTgt spid="4"/>
                                        </p:tgtEl>
                                      </p:cBhvr>
                                    </p:animEffect>
                                    <p:animScale>
                                      <p:cBhvr>
                                        <p:cTn id="54" dur="500" autoRev="1" fill="hold"/>
                                        <p:tgtEl>
                                          <p:spTgt spid="4"/>
                                        </p:tgtEl>
                                      </p:cBhvr>
                                      <p:by x="105000" y="105000"/>
                                    </p:animScale>
                                  </p:childTnLst>
                                </p:cTn>
                              </p:par>
                              <p:par>
                                <p:cTn id="55" presetID="26" presetClass="emph" presetSubtype="0" repeatCount="indefinite" fill="hold" grpId="1" nodeType="withEffect">
                                  <p:stCondLst>
                                    <p:cond delay="0"/>
                                  </p:stCondLst>
                                  <p:endCondLst>
                                    <p:cond evt="onNext" delay="0">
                                      <p:tgtEl>
                                        <p:sldTgt/>
                                      </p:tgtEl>
                                    </p:cond>
                                  </p:endCondLst>
                                  <p:childTnLst>
                                    <p:animEffect transition="out" filter="fade">
                                      <p:cBhvr>
                                        <p:cTn id="56" dur="1000" tmFilter="0, 0; .2, .5; .8, .5; 1, 0"/>
                                        <p:tgtEl>
                                          <p:spTgt spid="5"/>
                                        </p:tgtEl>
                                      </p:cBhvr>
                                    </p:animEffect>
                                    <p:animScale>
                                      <p:cBhvr>
                                        <p:cTn id="57" dur="500" autoRev="1" fill="hold"/>
                                        <p:tgtEl>
                                          <p:spTgt spid="5"/>
                                        </p:tgtEl>
                                      </p:cBhvr>
                                      <p:by x="105000" y="105000"/>
                                    </p:animScale>
                                  </p:childTnLst>
                                </p:cTn>
                              </p:par>
                              <p:par>
                                <p:cTn id="58" presetID="42" presetClass="entr" presetSubtype="0"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24</a:t>
            </a:fld>
            <a:endParaRPr lang="en-US" dirty="0">
              <a:solidFill>
                <a:prstClr val="black">
                  <a:tint val="75000"/>
                </a:prstClr>
              </a:solidFill>
            </a:endParaRPr>
          </a:p>
        </p:txBody>
      </p:sp>
      <p:sp>
        <p:nvSpPr>
          <p:cNvPr id="3" name="Rounded Rectangle 2"/>
          <p:cNvSpPr/>
          <p:nvPr/>
        </p:nvSpPr>
        <p:spPr>
          <a:xfrm>
            <a:off x="1922418" y="339633"/>
            <a:ext cx="8347166" cy="1619795"/>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just"/>
            <a:r>
              <a:rPr lang="en-US" sz="4000" smtClean="0">
                <a:latin typeface="Times New Roman" panose="02020603050405020304" pitchFamily="18" charset="0"/>
                <a:cs typeface="Times New Roman" panose="02020603050405020304" pitchFamily="18" charset="0"/>
              </a:rPr>
              <a:t>Câu 1.</a:t>
            </a:r>
            <a:r>
              <a:rPr lang="vi-VN" sz="4000">
                <a:latin typeface="Times New Roman" panose="02020603050405020304" pitchFamily="18" charset="0"/>
                <a:cs typeface="Times New Roman" panose="02020603050405020304" pitchFamily="18" charset="0"/>
              </a:rPr>
              <a:t> Dấu ngoặc kép để </a:t>
            </a:r>
            <a:r>
              <a:rPr lang="en-US" sz="4000" smtClean="0">
                <a:latin typeface="Times New Roman" panose="02020603050405020304" pitchFamily="18" charset="0"/>
                <a:cs typeface="Times New Roman" panose="02020603050405020304" pitchFamily="18" charset="0"/>
              </a:rPr>
              <a:t>……... </a:t>
            </a:r>
            <a:r>
              <a:rPr lang="vi-VN" sz="4000" smtClean="0">
                <a:latin typeface="Times New Roman" panose="02020603050405020304" pitchFamily="18" charset="0"/>
                <a:cs typeface="Times New Roman" panose="02020603050405020304" pitchFamily="18" charset="0"/>
              </a:rPr>
              <a:t>không </a:t>
            </a:r>
            <a:r>
              <a:rPr lang="vi-VN" sz="4000">
                <a:latin typeface="Times New Roman" panose="02020603050405020304" pitchFamily="18" charset="0"/>
                <a:cs typeface="Times New Roman" panose="02020603050405020304" pitchFamily="18" charset="0"/>
              </a:rPr>
              <a:t>theo nghĩa thông thường</a:t>
            </a:r>
            <a:r>
              <a:rPr lang="en-US" sz="4000" smtClean="0">
                <a:latin typeface="Times New Roman" panose="02020603050405020304" pitchFamily="18" charset="0"/>
                <a:cs typeface="Times New Roman" panose="02020603050405020304" pitchFamily="18" charset="0"/>
              </a:rPr>
              <a:t> </a:t>
            </a:r>
            <a:endParaRPr lang="en-US" sz="4000">
              <a:latin typeface="Times New Roman" panose="02020603050405020304" pitchFamily="18" charset="0"/>
              <a:cs typeface="Times New Roman" panose="02020603050405020304" pitchFamily="18" charset="0"/>
            </a:endParaRPr>
          </a:p>
        </p:txBody>
      </p:sp>
      <p:sp>
        <p:nvSpPr>
          <p:cNvPr id="4" name="Rounded Rectangle 3"/>
          <p:cNvSpPr/>
          <p:nvPr/>
        </p:nvSpPr>
        <p:spPr>
          <a:xfrm>
            <a:off x="6420393" y="5311374"/>
            <a:ext cx="5771607" cy="1449978"/>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just"/>
            <a:r>
              <a:rPr lang="en-US" sz="4000" smtClean="0">
                <a:solidFill>
                  <a:srgbClr val="FFFFFF"/>
                </a:solidFill>
                <a:latin typeface="Times New Roman" panose="02020603050405020304" pitchFamily="18" charset="0"/>
                <a:cs typeface="Times New Roman" panose="02020603050405020304" pitchFamily="18" charset="0"/>
              </a:rPr>
              <a:t>D. để ghi nhớ </a:t>
            </a:r>
            <a:endParaRPr lang="en-US" sz="4000">
              <a:solidFill>
                <a:srgbClr val="FFFFFF"/>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6420393" y="3549486"/>
            <a:ext cx="5771607" cy="1449978"/>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just"/>
            <a:r>
              <a:rPr lang="en-US" sz="4000" smtClean="0">
                <a:solidFill>
                  <a:srgbClr val="FFFFFF"/>
                </a:solidFill>
                <a:latin typeface="Times New Roman" panose="02020603050405020304" pitchFamily="18" charset="0"/>
                <a:cs typeface="Times New Roman" panose="02020603050405020304" pitchFamily="18" charset="0"/>
              </a:rPr>
              <a:t>B. liệt kê các ý </a:t>
            </a:r>
            <a:endParaRPr lang="en-US" sz="4000">
              <a:solidFill>
                <a:srgbClr val="FFFFFF"/>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0" y="5408022"/>
            <a:ext cx="5917474" cy="1449978"/>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just"/>
            <a:r>
              <a:rPr lang="en-US" sz="4000" smtClean="0">
                <a:solidFill>
                  <a:srgbClr val="FFFFFF"/>
                </a:solidFill>
                <a:latin typeface="Times New Roman" panose="02020603050405020304" pitchFamily="18" charset="0"/>
                <a:cs typeface="Times New Roman" panose="02020603050405020304" pitchFamily="18" charset="0"/>
              </a:rPr>
              <a:t>C. kết thúc đoạn văn </a:t>
            </a:r>
            <a:endParaRPr lang="en-US" sz="4000">
              <a:solidFill>
                <a:srgbClr val="FFFFFF"/>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0" y="3549486"/>
            <a:ext cx="5917474" cy="1449978"/>
          </a:xfrm>
          <a:prstGeom prst="roundRect">
            <a:avLst/>
          </a:prstGeom>
          <a:ln/>
        </p:spPr>
        <p:style>
          <a:lnRef idx="0">
            <a:schemeClr val="dk1"/>
          </a:lnRef>
          <a:fillRef idx="3">
            <a:schemeClr val="dk1"/>
          </a:fillRef>
          <a:effectRef idx="3">
            <a:schemeClr val="dk1"/>
          </a:effectRef>
          <a:fontRef idx="minor">
            <a:schemeClr val="lt1"/>
          </a:fontRef>
        </p:style>
        <p:txBody>
          <a:bodyPr rtlCol="0" anchor="ctr"/>
          <a:lstStyle/>
          <a:p>
            <a:pPr lvl="0" algn="just"/>
            <a:r>
              <a:rPr lang="en-US" sz="4000" smtClean="0">
                <a:solidFill>
                  <a:srgbClr val="FFFFFF"/>
                </a:solidFill>
                <a:latin typeface="Times New Roman" panose="02020603050405020304" pitchFamily="18" charset="0"/>
                <a:cs typeface="Times New Roman" panose="02020603050405020304" pitchFamily="18" charset="0"/>
              </a:rPr>
              <a:t>A</a:t>
            </a:r>
            <a:r>
              <a:rPr lang="en-US" sz="4000">
                <a:solidFill>
                  <a:srgbClr val="FFFFFF"/>
                </a:solidFill>
                <a:latin typeface="Times New Roman" panose="02020603050405020304" pitchFamily="18" charset="0"/>
                <a:cs typeface="Times New Roman" panose="02020603050405020304" pitchFamily="18" charset="0"/>
              </a:rPr>
              <a:t>. đánh dấu cách hiểu một từ ngữ </a:t>
            </a:r>
          </a:p>
        </p:txBody>
      </p:sp>
    </p:spTree>
    <p:extLst>
      <p:ext uri="{BB962C8B-B14F-4D97-AF65-F5344CB8AC3E}">
        <p14:creationId xmlns:p14="http://schemas.microsoft.com/office/powerpoint/2010/main" val="37534109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7"/>
                  </p:tgtEl>
                </p:cond>
              </p:nextCondLst>
            </p:seq>
            <p:seq concurrent="1" nextAc="seek">
              <p:cTn id="29" restart="whenNotActive" fill="hold" evtFilter="cancelBubble" nodeType="interactiveSeq">
                <p:stCondLst>
                  <p:cond evt="onClick" delay="0">
                    <p:tgtEl>
                      <p:spTgt spid="5"/>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6"/>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6"/>
                                        </p:tgtEl>
                                      </p:cBhvr>
                                    </p:animEffect>
                                    <p:set>
                                      <p:cBhvr>
                                        <p:cTn id="4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6"/>
                  </p:tgtEl>
                </p:cond>
              </p:nextCondLst>
            </p:seq>
            <p:seq concurrent="1" nextAc="seek">
              <p:cTn id="41" restart="whenNotActive" fill="hold" evtFilter="cancelBubble" nodeType="interactiveSeq">
                <p:stCondLst>
                  <p:cond evt="onClick" delay="0">
                    <p:tgtEl>
                      <p:spTgt spid="4"/>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4"/>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25</a:t>
            </a:fld>
            <a:endParaRPr lang="en-US" dirty="0">
              <a:solidFill>
                <a:prstClr val="black">
                  <a:tint val="75000"/>
                </a:prstClr>
              </a:solidFill>
            </a:endParaRPr>
          </a:p>
        </p:txBody>
      </p:sp>
      <p:sp>
        <p:nvSpPr>
          <p:cNvPr id="3" name="Rounded Rectangle 2"/>
          <p:cNvSpPr/>
          <p:nvPr/>
        </p:nvSpPr>
        <p:spPr>
          <a:xfrm>
            <a:off x="1922418" y="339633"/>
            <a:ext cx="8347166" cy="1619795"/>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just"/>
            <a:r>
              <a:rPr lang="en-US" sz="4000" smtClean="0">
                <a:latin typeface="Times New Roman" panose="02020603050405020304" pitchFamily="18" charset="0"/>
                <a:cs typeface="Times New Roman" panose="02020603050405020304" pitchFamily="18" charset="0"/>
              </a:rPr>
              <a:t>Câu 2. Văn bản là sản phẩm của …… bằng ngôn ngữ. </a:t>
            </a:r>
            <a:endParaRPr lang="en-US" sz="4000">
              <a:latin typeface="Times New Roman" panose="02020603050405020304" pitchFamily="18" charset="0"/>
              <a:cs typeface="Times New Roman" panose="02020603050405020304" pitchFamily="18" charset="0"/>
            </a:endParaRPr>
          </a:p>
        </p:txBody>
      </p:sp>
      <p:sp>
        <p:nvSpPr>
          <p:cNvPr id="4" name="Rounded Rectangle 3"/>
          <p:cNvSpPr/>
          <p:nvPr/>
        </p:nvSpPr>
        <p:spPr>
          <a:xfrm>
            <a:off x="6420393" y="5311374"/>
            <a:ext cx="5771607"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lvl="0" algn="just"/>
            <a:r>
              <a:rPr lang="en-US" sz="4000" smtClean="0">
                <a:solidFill>
                  <a:srgbClr val="FFFFFF"/>
                </a:solidFill>
                <a:latin typeface="Times New Roman" panose="02020603050405020304" pitchFamily="18" charset="0"/>
                <a:cs typeface="Times New Roman" panose="02020603050405020304" pitchFamily="18" charset="0"/>
              </a:rPr>
              <a:t>D. hoạt động giao tiếp.</a:t>
            </a:r>
            <a:endParaRPr lang="en-US" sz="4000">
              <a:solidFill>
                <a:srgbClr val="FFFFFF"/>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6420393" y="3549486"/>
            <a:ext cx="5771607"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lvl="0" algn="just"/>
            <a:r>
              <a:rPr lang="en-US" sz="4000" smtClean="0">
                <a:solidFill>
                  <a:srgbClr val="FFFFFF"/>
                </a:solidFill>
                <a:latin typeface="Times New Roman" panose="02020603050405020304" pitchFamily="18" charset="0"/>
                <a:cs typeface="Times New Roman" panose="02020603050405020304" pitchFamily="18" charset="0"/>
              </a:rPr>
              <a:t>B. hoạt động trao đổi. </a:t>
            </a:r>
            <a:endParaRPr lang="en-US" sz="4000">
              <a:solidFill>
                <a:srgbClr val="FFFFFF"/>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0" y="5408022"/>
            <a:ext cx="5917474"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lvl="0" algn="just"/>
            <a:r>
              <a:rPr lang="en-US" sz="4000" smtClean="0">
                <a:solidFill>
                  <a:srgbClr val="FFFFFF"/>
                </a:solidFill>
                <a:latin typeface="Times New Roman" panose="02020603050405020304" pitchFamily="18" charset="0"/>
                <a:cs typeface="Times New Roman" panose="02020603050405020304" pitchFamily="18" charset="0"/>
              </a:rPr>
              <a:t>C. hoạt động đọc </a:t>
            </a:r>
            <a:endParaRPr lang="en-US" sz="4000">
              <a:solidFill>
                <a:srgbClr val="FFFFFF"/>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0" y="3549486"/>
            <a:ext cx="5917474"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lvl="0" algn="just"/>
            <a:r>
              <a:rPr lang="en-US" sz="4000" smtClean="0">
                <a:solidFill>
                  <a:srgbClr val="FFFFFF"/>
                </a:solidFill>
                <a:latin typeface="Times New Roman" panose="02020603050405020304" pitchFamily="18" charset="0"/>
                <a:cs typeface="Times New Roman" panose="02020603050405020304" pitchFamily="18" charset="0"/>
              </a:rPr>
              <a:t>A. hoạt động trao gửi</a:t>
            </a:r>
            <a:endParaRPr lang="en-US" sz="400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20764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7"/>
                  </p:tgtEl>
                </p:cond>
              </p:nextCondLst>
            </p:seq>
            <p:seq concurrent="1" nextAc="seek">
              <p:cTn id="29" restart="whenNotActive" fill="hold" evtFilter="cancelBubble" nodeType="interactiveSeq">
                <p:stCondLst>
                  <p:cond evt="onClick" delay="0">
                    <p:tgtEl>
                      <p:spTgt spid="5"/>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6"/>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6"/>
                                        </p:tgtEl>
                                      </p:cBhvr>
                                    </p:animEffect>
                                    <p:set>
                                      <p:cBhvr>
                                        <p:cTn id="4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6"/>
                  </p:tgtEl>
                </p:cond>
              </p:nextCondLst>
            </p:seq>
            <p:seq concurrent="1" nextAc="seek">
              <p:cTn id="41" restart="whenNotActive" fill="hold" evtFilter="cancelBubble" nodeType="interactiveSeq">
                <p:stCondLst>
                  <p:cond evt="onClick" delay="0">
                    <p:tgtEl>
                      <p:spTgt spid="4"/>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26</a:t>
            </a:fld>
            <a:endParaRPr lang="en-US" dirty="0">
              <a:solidFill>
                <a:prstClr val="black">
                  <a:tint val="75000"/>
                </a:prstClr>
              </a:solidFill>
            </a:endParaRPr>
          </a:p>
        </p:txBody>
      </p:sp>
      <p:sp>
        <p:nvSpPr>
          <p:cNvPr id="3" name="Rounded Rectangle 2"/>
          <p:cNvSpPr/>
          <p:nvPr/>
        </p:nvSpPr>
        <p:spPr>
          <a:xfrm>
            <a:off x="1922418" y="339633"/>
            <a:ext cx="8347166" cy="1619795"/>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just"/>
            <a:r>
              <a:rPr lang="en-US" sz="4000" smtClean="0">
                <a:latin typeface="Times New Roman" panose="02020603050405020304" pitchFamily="18" charset="0"/>
                <a:cs typeface="Times New Roman" panose="02020603050405020304" pitchFamily="18" charset="0"/>
              </a:rPr>
              <a:t>Câu 3. Các câu, các đoạn trong văn bản có tính ………………. </a:t>
            </a:r>
            <a:endParaRPr lang="en-US" sz="4000">
              <a:latin typeface="Times New Roman" panose="02020603050405020304" pitchFamily="18" charset="0"/>
              <a:cs typeface="Times New Roman" panose="02020603050405020304" pitchFamily="18" charset="0"/>
            </a:endParaRPr>
          </a:p>
        </p:txBody>
      </p:sp>
      <p:sp>
        <p:nvSpPr>
          <p:cNvPr id="4" name="Rounded Rectangle 3"/>
          <p:cNvSpPr/>
          <p:nvPr/>
        </p:nvSpPr>
        <p:spPr>
          <a:xfrm>
            <a:off x="6420393" y="5311374"/>
            <a:ext cx="5771607"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lvl="0" algn="just"/>
            <a:r>
              <a:rPr lang="en-US" sz="4000" smtClean="0">
                <a:solidFill>
                  <a:srgbClr val="FFFFFF"/>
                </a:solidFill>
                <a:latin typeface="Times New Roman" panose="02020603050405020304" pitchFamily="18" charset="0"/>
                <a:cs typeface="Times New Roman" panose="02020603050405020304" pitchFamily="18" charset="0"/>
              </a:rPr>
              <a:t>D. Kết dính.</a:t>
            </a:r>
            <a:endParaRPr lang="en-US" sz="4000">
              <a:solidFill>
                <a:srgbClr val="FFFFFF"/>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6420393" y="3549486"/>
            <a:ext cx="5771607"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lvl="0" algn="just"/>
            <a:r>
              <a:rPr lang="en-US" sz="4000" smtClean="0">
                <a:solidFill>
                  <a:srgbClr val="FFFFFF"/>
                </a:solidFill>
                <a:latin typeface="Times New Roman" panose="02020603050405020304" pitchFamily="18" charset="0"/>
                <a:cs typeface="Times New Roman" panose="02020603050405020304" pitchFamily="18" charset="0"/>
              </a:rPr>
              <a:t>B. Giao tiếp </a:t>
            </a:r>
            <a:endParaRPr lang="en-US" sz="4000">
              <a:solidFill>
                <a:srgbClr val="FFFFFF"/>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0" y="5408022"/>
            <a:ext cx="5917474"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lvl="0" algn="just"/>
            <a:r>
              <a:rPr lang="en-US" sz="4000" smtClean="0">
                <a:solidFill>
                  <a:srgbClr val="FFFFFF"/>
                </a:solidFill>
                <a:latin typeface="Times New Roman" panose="02020603050405020304" pitchFamily="18" charset="0"/>
                <a:cs typeface="Times New Roman" panose="02020603050405020304" pitchFamily="18" charset="0"/>
              </a:rPr>
              <a:t>C.Liên kết chặt chẽ.</a:t>
            </a:r>
            <a:endParaRPr lang="en-US" sz="4000">
              <a:solidFill>
                <a:srgbClr val="FFFFFF"/>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0" y="3549486"/>
            <a:ext cx="5917474"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lvl="0" algn="just"/>
            <a:r>
              <a:rPr lang="en-US" sz="4000" smtClean="0">
                <a:solidFill>
                  <a:srgbClr val="FFFFFF"/>
                </a:solidFill>
                <a:latin typeface="Times New Roman" panose="02020603050405020304" pitchFamily="18" charset="0"/>
                <a:cs typeface="Times New Roman" panose="02020603050405020304" pitchFamily="18" charset="0"/>
              </a:rPr>
              <a:t>A. Giao lưu </a:t>
            </a:r>
            <a:endParaRPr lang="en-US" sz="400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5222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7"/>
                  </p:tgtEl>
                </p:cond>
              </p:nextCondLst>
            </p:seq>
            <p:seq concurrent="1" nextAc="seek">
              <p:cTn id="29" restart="whenNotActive" fill="hold" evtFilter="cancelBubble" nodeType="interactiveSeq">
                <p:stCondLst>
                  <p:cond evt="onClick" delay="0">
                    <p:tgtEl>
                      <p:spTgt spid="5"/>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6"/>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6"/>
                                        </p:tgtEl>
                                      </p:cBhvr>
                                    </p:animEffect>
                                    <p:set>
                                      <p:cBhvr>
                                        <p:cTn id="4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6"/>
                  </p:tgtEl>
                </p:cond>
              </p:nextCondLst>
            </p:seq>
            <p:seq concurrent="1" nextAc="seek">
              <p:cTn id="41" restart="whenNotActive" fill="hold" evtFilter="cancelBubble" nodeType="interactiveSeq">
                <p:stCondLst>
                  <p:cond evt="onClick" delay="0">
                    <p:tgtEl>
                      <p:spTgt spid="4"/>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4"/>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sp>
        <p:nvSpPr>
          <p:cNvPr id="3" name="Rounded Rectangle 2"/>
          <p:cNvSpPr/>
          <p:nvPr/>
        </p:nvSpPr>
        <p:spPr>
          <a:xfrm>
            <a:off x="1922418" y="339633"/>
            <a:ext cx="8347166" cy="1619795"/>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Câu 4. Đơn</a:t>
            </a:r>
            <a:r>
              <a:rPr kumimoji="0" lang="en-US" sz="4000" b="0" i="0" u="none" strike="noStrike" kern="1200" cap="none" spc="0" normalizeH="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vị trực tiếp tạo nên văn bản chính là</a:t>
            </a: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4" name="Rounded Rectangle 3"/>
          <p:cNvSpPr/>
          <p:nvPr/>
        </p:nvSpPr>
        <p:spPr>
          <a:xfrm>
            <a:off x="6420393" y="5311374"/>
            <a:ext cx="5771607"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D. tiếng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5" name="Rounded Rectangle 4"/>
          <p:cNvSpPr/>
          <p:nvPr/>
        </p:nvSpPr>
        <p:spPr>
          <a:xfrm>
            <a:off x="6420393" y="3549486"/>
            <a:ext cx="5771607"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B. câu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6" name="Rounded Rectangle 5"/>
          <p:cNvSpPr/>
          <p:nvPr/>
        </p:nvSpPr>
        <p:spPr>
          <a:xfrm>
            <a:off x="0" y="5408022"/>
            <a:ext cx="5917474"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C. từ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7" name="Rounded Rectangle 6"/>
          <p:cNvSpPr/>
          <p:nvPr/>
        </p:nvSpPr>
        <p:spPr>
          <a:xfrm>
            <a:off x="0" y="3549486"/>
            <a:ext cx="5917474"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A. đoạn</a:t>
            </a:r>
            <a:r>
              <a:rPr kumimoji="0" lang="en-US" sz="4000" b="0" i="0" u="none" strike="noStrike" kern="1200" cap="none" spc="0" normalizeH="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văn</a:t>
            </a: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0313541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7"/>
                  </p:tgtEl>
                </p:cond>
              </p:nextCondLst>
            </p:seq>
            <p:seq concurrent="1" nextAc="seek">
              <p:cTn id="29" restart="whenNotActive" fill="hold" evtFilter="cancelBubble" nodeType="interactiveSeq">
                <p:stCondLst>
                  <p:cond evt="onClick" delay="0">
                    <p:tgtEl>
                      <p:spTgt spid="5"/>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6"/>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6"/>
                                        </p:tgtEl>
                                      </p:cBhvr>
                                    </p:animEffect>
                                    <p:set>
                                      <p:cBhvr>
                                        <p:cTn id="4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6"/>
                  </p:tgtEl>
                </p:cond>
              </p:nextCondLst>
            </p:seq>
            <p:seq concurrent="1" nextAc="seek">
              <p:cTn id="41" restart="whenNotActive" fill="hold" evtFilter="cancelBubble" nodeType="interactiveSeq">
                <p:stCondLst>
                  <p:cond evt="onClick" delay="0">
                    <p:tgtEl>
                      <p:spTgt spid="4"/>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4"/>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sp>
        <p:nvSpPr>
          <p:cNvPr id="3" name="Rounded Rectangle 2"/>
          <p:cNvSpPr/>
          <p:nvPr/>
        </p:nvSpPr>
        <p:spPr>
          <a:xfrm>
            <a:off x="1922418" y="339633"/>
            <a:ext cx="8347166" cy="1619795"/>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Câu 5. Đoạn</a:t>
            </a:r>
            <a:r>
              <a:rPr kumimoji="0" lang="en-US" sz="4000" b="0" i="0" u="none" strike="noStrike" kern="1200" cap="none" spc="0" normalizeH="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văn thường do …….. Tạo thành.</a:t>
            </a: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4" name="Rounded Rectangle 3"/>
          <p:cNvSpPr/>
          <p:nvPr/>
        </p:nvSpPr>
        <p:spPr>
          <a:xfrm>
            <a:off x="6420393" y="5311374"/>
            <a:ext cx="5771607"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D. văn</a:t>
            </a:r>
            <a:r>
              <a:rPr kumimoji="0" lang="en-US" sz="4000" b="0" i="0" u="none" strike="noStrike" kern="1200" cap="none" spc="0" normalizeH="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bản.</a:t>
            </a: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5" name="Rounded Rectangle 4"/>
          <p:cNvSpPr/>
          <p:nvPr/>
        </p:nvSpPr>
        <p:spPr>
          <a:xfrm>
            <a:off x="6420393" y="3549486"/>
            <a:ext cx="5771607"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B. nhiều</a:t>
            </a:r>
            <a:r>
              <a:rPr kumimoji="0" lang="en-US" sz="4000" b="0" i="0" u="none" strike="noStrike" kern="1200" cap="none" spc="0" normalizeH="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câu.</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6" name="Rounded Rectangle 5"/>
          <p:cNvSpPr/>
          <p:nvPr/>
        </p:nvSpPr>
        <p:spPr>
          <a:xfrm>
            <a:off x="0" y="5408022"/>
            <a:ext cx="5917474"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C. tiếng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7" name="Rounded Rectangle 6"/>
          <p:cNvSpPr/>
          <p:nvPr/>
        </p:nvSpPr>
        <p:spPr>
          <a:xfrm>
            <a:off x="0" y="3549486"/>
            <a:ext cx="5917474"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A. từ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1687023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7"/>
                  </p:tgtEl>
                </p:cond>
              </p:nextCondLst>
            </p:seq>
            <p:seq concurrent="1" nextAc="seek">
              <p:cTn id="29" restart="whenNotActive" fill="hold" evtFilter="cancelBubble" nodeType="interactiveSeq">
                <p:stCondLst>
                  <p:cond evt="onClick" delay="0">
                    <p:tgtEl>
                      <p:spTgt spid="5"/>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6"/>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6"/>
                                        </p:tgtEl>
                                      </p:cBhvr>
                                    </p:animEffect>
                                    <p:set>
                                      <p:cBhvr>
                                        <p:cTn id="4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6"/>
                  </p:tgtEl>
                </p:cond>
              </p:nextCondLst>
            </p:seq>
            <p:seq concurrent="1" nextAc="seek">
              <p:cTn id="41" restart="whenNotActive" fill="hold" evtFilter="cancelBubble" nodeType="interactiveSeq">
                <p:stCondLst>
                  <p:cond evt="onClick" delay="0">
                    <p:tgtEl>
                      <p:spTgt spid="4"/>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4"/>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sp>
        <p:nvSpPr>
          <p:cNvPr id="3" name="Rounded Rectangle 2"/>
          <p:cNvSpPr/>
          <p:nvPr/>
        </p:nvSpPr>
        <p:spPr>
          <a:xfrm>
            <a:off x="1922418" y="339633"/>
            <a:ext cx="8347166" cy="1619795"/>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Câu 6. Đoạn</a:t>
            </a:r>
            <a:r>
              <a:rPr kumimoji="0" lang="en-US" sz="4000" b="0" i="0" u="none" strike="noStrike" kern="1200" cap="none" spc="0" normalizeH="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văn sẽ biểu đạt một ……. trọn vẹn.</a:t>
            </a: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4" name="Rounded Rectangle 3"/>
          <p:cNvSpPr/>
          <p:nvPr/>
        </p:nvSpPr>
        <p:spPr>
          <a:xfrm>
            <a:off x="6420393" y="5311374"/>
            <a:ext cx="5771607"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D. nội</a:t>
            </a:r>
            <a:r>
              <a:rPr kumimoji="0" lang="en-US" sz="4000" b="0" i="0" u="none" strike="noStrike" kern="1200" cap="none" spc="0" normalizeH="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dung tương đối</a:t>
            </a: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5" name="Rounded Rectangle 4"/>
          <p:cNvSpPr/>
          <p:nvPr/>
        </p:nvSpPr>
        <p:spPr>
          <a:xfrm>
            <a:off x="6420393" y="3549486"/>
            <a:ext cx="5771607"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B. Trang</a:t>
            </a:r>
            <a:r>
              <a:rPr kumimoji="0" lang="en-US" sz="4000" b="0" i="0" u="none" strike="noStrike" kern="1200" cap="none" spc="0" normalizeH="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giấy</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6" name="Rounded Rectangle 5"/>
          <p:cNvSpPr/>
          <p:nvPr/>
        </p:nvSpPr>
        <p:spPr>
          <a:xfrm>
            <a:off x="0" y="5408022"/>
            <a:ext cx="5917474"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C. lời văn</a:t>
            </a:r>
            <a:r>
              <a:rPr kumimoji="0" lang="en-US" sz="4000" b="0" i="0" u="none" strike="noStrike" kern="1200" cap="none" spc="0" normalizeH="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7" name="Rounded Rectangle 6"/>
          <p:cNvSpPr/>
          <p:nvPr/>
        </p:nvSpPr>
        <p:spPr>
          <a:xfrm>
            <a:off x="0" y="3549486"/>
            <a:ext cx="5917474"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A. Câu văn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5598120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7"/>
                  </p:tgtEl>
                </p:cond>
              </p:nextCondLst>
            </p:seq>
            <p:seq concurrent="1" nextAc="seek">
              <p:cTn id="29" restart="whenNotActive" fill="hold" evtFilter="cancelBubble" nodeType="interactiveSeq">
                <p:stCondLst>
                  <p:cond evt="onClick" delay="0">
                    <p:tgtEl>
                      <p:spTgt spid="5"/>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6"/>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6"/>
                                        </p:tgtEl>
                                      </p:cBhvr>
                                    </p:animEffect>
                                    <p:set>
                                      <p:cBhvr>
                                        <p:cTn id="4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6"/>
                  </p:tgtEl>
                </p:cond>
              </p:nextCondLst>
            </p:seq>
            <p:seq concurrent="1" nextAc="seek">
              <p:cTn id="41" restart="whenNotActive" fill="hold" evtFilter="cancelBubble" nodeType="interactiveSeq">
                <p:stCondLst>
                  <p:cond evt="onClick" delay="0">
                    <p:tgtEl>
                      <p:spTgt spid="4"/>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A319046-6F89-4DE7-B6D0-6D4AC59529A6}"/>
              </a:ext>
            </a:extLst>
          </p:cNvPr>
          <p:cNvSpPr>
            <a:spLocks noGrp="1"/>
          </p:cNvSpPr>
          <p:nvPr>
            <p:ph type="sldNum" sz="quarter" idx="12"/>
          </p:nvPr>
        </p:nvSpPr>
        <p:spPr/>
        <p:txBody>
          <a:bodyPr/>
          <a:lstStyle/>
          <a:p>
            <a:pPr defTabSz="914217">
              <a:defRPr/>
            </a:pPr>
            <a:fld id="{601EE9E8-4134-49B0-9AA7-3089E6521627}" type="slidenum">
              <a:rPr lang="en-US">
                <a:solidFill>
                  <a:prstClr val="black">
                    <a:tint val="75000"/>
                  </a:prstClr>
                </a:solidFill>
                <a:latin typeface="Calibri"/>
              </a:rPr>
              <a:pPr defTabSz="914217">
                <a:defRPr/>
              </a:pPr>
              <a:t>3</a:t>
            </a:fld>
            <a:endParaRPr lang="en-US" dirty="0">
              <a:solidFill>
                <a:prstClr val="black">
                  <a:tint val="75000"/>
                </a:prstClr>
              </a:solidFill>
              <a:latin typeface="Calibri"/>
            </a:endParaRPr>
          </a:p>
        </p:txBody>
      </p:sp>
      <p:grpSp>
        <p:nvGrpSpPr>
          <p:cNvPr id="5" name="组合 5">
            <a:extLst>
              <a:ext uri="{FF2B5EF4-FFF2-40B4-BE49-F238E27FC236}">
                <a16:creationId xmlns:a16="http://schemas.microsoft.com/office/drawing/2014/main" id="{CED6A439-5EFE-4F12-A545-7E1AA534BD07}"/>
              </a:ext>
            </a:extLst>
          </p:cNvPr>
          <p:cNvGrpSpPr/>
          <p:nvPr/>
        </p:nvGrpSpPr>
        <p:grpSpPr>
          <a:xfrm flipH="1">
            <a:off x="10241114" y="2686307"/>
            <a:ext cx="1554697" cy="3102013"/>
            <a:chOff x="7313614" y="5424488"/>
            <a:chExt cx="363538" cy="641350"/>
          </a:xfrm>
          <a:solidFill>
            <a:schemeClr val="tx1">
              <a:lumMod val="75000"/>
              <a:lumOff val="25000"/>
            </a:schemeClr>
          </a:solidFill>
        </p:grpSpPr>
        <p:sp>
          <p:nvSpPr>
            <p:cNvPr id="6" name="Freeform 1842">
              <a:extLst>
                <a:ext uri="{FF2B5EF4-FFF2-40B4-BE49-F238E27FC236}">
                  <a16:creationId xmlns:a16="http://schemas.microsoft.com/office/drawing/2014/main" id="{0F00E65A-D9AF-4398-B84D-18613E6C40E5}"/>
                </a:ext>
              </a:extLst>
            </p:cNvPr>
            <p:cNvSpPr>
              <a:spLocks noEditPoints="1"/>
            </p:cNvSpPr>
            <p:nvPr/>
          </p:nvSpPr>
          <p:spPr bwMode="auto">
            <a:xfrm>
              <a:off x="7394577" y="5473701"/>
              <a:ext cx="217488" cy="217488"/>
            </a:xfrm>
            <a:custGeom>
              <a:avLst/>
              <a:gdLst>
                <a:gd name="T0" fmla="*/ 0 w 125"/>
                <a:gd name="T1" fmla="*/ 62 h 125"/>
                <a:gd name="T2" fmla="*/ 63 w 125"/>
                <a:gd name="T3" fmla="*/ 0 h 125"/>
                <a:gd name="T4" fmla="*/ 63 w 125"/>
                <a:gd name="T5" fmla="*/ 0 h 125"/>
                <a:gd name="T6" fmla="*/ 125 w 125"/>
                <a:gd name="T7" fmla="*/ 62 h 125"/>
                <a:gd name="T8" fmla="*/ 125 w 125"/>
                <a:gd name="T9" fmla="*/ 62 h 125"/>
                <a:gd name="T10" fmla="*/ 63 w 125"/>
                <a:gd name="T11" fmla="*/ 125 h 125"/>
                <a:gd name="T12" fmla="*/ 63 w 125"/>
                <a:gd name="T13" fmla="*/ 125 h 125"/>
                <a:gd name="T14" fmla="*/ 0 w 125"/>
                <a:gd name="T15" fmla="*/ 62 h 125"/>
                <a:gd name="T16" fmla="*/ 4 w 125"/>
                <a:gd name="T17" fmla="*/ 62 h 125"/>
                <a:gd name="T18" fmla="*/ 63 w 125"/>
                <a:gd name="T19" fmla="*/ 121 h 125"/>
                <a:gd name="T20" fmla="*/ 63 w 125"/>
                <a:gd name="T21" fmla="*/ 121 h 125"/>
                <a:gd name="T22" fmla="*/ 121 w 125"/>
                <a:gd name="T23" fmla="*/ 62 h 125"/>
                <a:gd name="T24" fmla="*/ 121 w 125"/>
                <a:gd name="T25" fmla="*/ 62 h 125"/>
                <a:gd name="T26" fmla="*/ 63 w 125"/>
                <a:gd name="T27" fmla="*/ 4 h 125"/>
                <a:gd name="T28" fmla="*/ 63 w 125"/>
                <a:gd name="T29" fmla="*/ 4 h 125"/>
                <a:gd name="T30" fmla="*/ 4 w 125"/>
                <a:gd name="T31"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5" h="125">
                  <a:moveTo>
                    <a:pt x="0" y="62"/>
                  </a:moveTo>
                  <a:cubicBezTo>
                    <a:pt x="0" y="28"/>
                    <a:pt x="28" y="0"/>
                    <a:pt x="63" y="0"/>
                  </a:cubicBezTo>
                  <a:cubicBezTo>
                    <a:pt x="63" y="0"/>
                    <a:pt x="63" y="0"/>
                    <a:pt x="63" y="0"/>
                  </a:cubicBezTo>
                  <a:cubicBezTo>
                    <a:pt x="97" y="0"/>
                    <a:pt x="125" y="28"/>
                    <a:pt x="125" y="62"/>
                  </a:cubicBezTo>
                  <a:cubicBezTo>
                    <a:pt x="125" y="62"/>
                    <a:pt x="125" y="62"/>
                    <a:pt x="125" y="62"/>
                  </a:cubicBezTo>
                  <a:cubicBezTo>
                    <a:pt x="125" y="97"/>
                    <a:pt x="97" y="125"/>
                    <a:pt x="63" y="125"/>
                  </a:cubicBezTo>
                  <a:cubicBezTo>
                    <a:pt x="63" y="125"/>
                    <a:pt x="63" y="125"/>
                    <a:pt x="63" y="125"/>
                  </a:cubicBezTo>
                  <a:cubicBezTo>
                    <a:pt x="28" y="125"/>
                    <a:pt x="0" y="97"/>
                    <a:pt x="0" y="62"/>
                  </a:cubicBezTo>
                  <a:close/>
                  <a:moveTo>
                    <a:pt x="4" y="62"/>
                  </a:moveTo>
                  <a:cubicBezTo>
                    <a:pt x="4" y="95"/>
                    <a:pt x="30" y="121"/>
                    <a:pt x="63" y="121"/>
                  </a:cubicBezTo>
                  <a:cubicBezTo>
                    <a:pt x="63" y="121"/>
                    <a:pt x="63" y="121"/>
                    <a:pt x="63" y="121"/>
                  </a:cubicBezTo>
                  <a:cubicBezTo>
                    <a:pt x="95" y="121"/>
                    <a:pt x="121" y="95"/>
                    <a:pt x="121" y="62"/>
                  </a:cubicBezTo>
                  <a:cubicBezTo>
                    <a:pt x="121" y="62"/>
                    <a:pt x="121" y="62"/>
                    <a:pt x="121" y="62"/>
                  </a:cubicBezTo>
                  <a:cubicBezTo>
                    <a:pt x="121" y="30"/>
                    <a:pt x="95" y="4"/>
                    <a:pt x="63" y="4"/>
                  </a:cubicBezTo>
                  <a:cubicBezTo>
                    <a:pt x="63" y="4"/>
                    <a:pt x="63" y="4"/>
                    <a:pt x="63" y="4"/>
                  </a:cubicBezTo>
                  <a:cubicBezTo>
                    <a:pt x="30" y="4"/>
                    <a:pt x="4" y="30"/>
                    <a:pt x="4"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7" name="Freeform 1843">
              <a:extLst>
                <a:ext uri="{FF2B5EF4-FFF2-40B4-BE49-F238E27FC236}">
                  <a16:creationId xmlns:a16="http://schemas.microsoft.com/office/drawing/2014/main" id="{69FF9336-A058-41C7-A801-9DA7BFDFEAC3}"/>
                </a:ext>
              </a:extLst>
            </p:cNvPr>
            <p:cNvSpPr>
              <a:spLocks noEditPoints="1"/>
            </p:cNvSpPr>
            <p:nvPr/>
          </p:nvSpPr>
          <p:spPr bwMode="auto">
            <a:xfrm>
              <a:off x="7391402" y="5470526"/>
              <a:ext cx="225425" cy="223838"/>
            </a:xfrm>
            <a:custGeom>
              <a:avLst/>
              <a:gdLst>
                <a:gd name="T0" fmla="*/ 0 w 129"/>
                <a:gd name="T1" fmla="*/ 64 h 129"/>
                <a:gd name="T2" fmla="*/ 65 w 129"/>
                <a:gd name="T3" fmla="*/ 0 h 129"/>
                <a:gd name="T4" fmla="*/ 65 w 129"/>
                <a:gd name="T5" fmla="*/ 0 h 129"/>
                <a:gd name="T6" fmla="*/ 129 w 129"/>
                <a:gd name="T7" fmla="*/ 64 h 129"/>
                <a:gd name="T8" fmla="*/ 129 w 129"/>
                <a:gd name="T9" fmla="*/ 64 h 129"/>
                <a:gd name="T10" fmla="*/ 65 w 129"/>
                <a:gd name="T11" fmla="*/ 129 h 129"/>
                <a:gd name="T12" fmla="*/ 65 w 129"/>
                <a:gd name="T13" fmla="*/ 129 h 129"/>
                <a:gd name="T14" fmla="*/ 0 w 129"/>
                <a:gd name="T15" fmla="*/ 64 h 129"/>
                <a:gd name="T16" fmla="*/ 125 w 129"/>
                <a:gd name="T17" fmla="*/ 64 h 129"/>
                <a:gd name="T18" fmla="*/ 69 w 129"/>
                <a:gd name="T19" fmla="*/ 125 h 129"/>
                <a:gd name="T20" fmla="*/ 69 w 129"/>
                <a:gd name="T21" fmla="*/ 125 h 129"/>
                <a:gd name="T22" fmla="*/ 125 w 129"/>
                <a:gd name="T23" fmla="*/ 64 h 129"/>
                <a:gd name="T24" fmla="*/ 125 w 129"/>
                <a:gd name="T25" fmla="*/ 64 h 129"/>
                <a:gd name="T26" fmla="*/ 65 w 129"/>
                <a:gd name="T27" fmla="*/ 4 h 129"/>
                <a:gd name="T28" fmla="*/ 65 w 129"/>
                <a:gd name="T29" fmla="*/ 4 h 129"/>
                <a:gd name="T30" fmla="*/ 125 w 129"/>
                <a:gd name="T31" fmla="*/ 64 h 129"/>
                <a:gd name="T32" fmla="*/ 65 w 129"/>
                <a:gd name="T33" fmla="*/ 121 h 129"/>
                <a:gd name="T34" fmla="*/ 121 w 129"/>
                <a:gd name="T35" fmla="*/ 64 h 129"/>
                <a:gd name="T36" fmla="*/ 121 w 129"/>
                <a:gd name="T37" fmla="*/ 64 h 129"/>
                <a:gd name="T38" fmla="*/ 65 w 129"/>
                <a:gd name="T39" fmla="*/ 8 h 129"/>
                <a:gd name="T40" fmla="*/ 65 w 129"/>
                <a:gd name="T41" fmla="*/ 8 h 129"/>
                <a:gd name="T42" fmla="*/ 8 w 129"/>
                <a:gd name="T43" fmla="*/ 64 h 129"/>
                <a:gd name="T44" fmla="*/ 8 w 129"/>
                <a:gd name="T45" fmla="*/ 64 h 129"/>
                <a:gd name="T46" fmla="*/ 65 w 129"/>
                <a:gd name="T47" fmla="*/ 121 h 129"/>
                <a:gd name="T48" fmla="*/ 22 w 129"/>
                <a:gd name="T49" fmla="*/ 22 h 129"/>
                <a:gd name="T50" fmla="*/ 63 w 129"/>
                <a:gd name="T51" fmla="*/ 4 h 129"/>
                <a:gd name="T52" fmla="*/ 63 w 129"/>
                <a:gd name="T53" fmla="*/ 4 h 129"/>
                <a:gd name="T54" fmla="*/ 22 w 129"/>
                <a:gd name="T55" fmla="*/ 2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9" h="129">
                  <a:moveTo>
                    <a:pt x="0" y="64"/>
                  </a:moveTo>
                  <a:cubicBezTo>
                    <a:pt x="0" y="29"/>
                    <a:pt x="29" y="0"/>
                    <a:pt x="65" y="0"/>
                  </a:cubicBezTo>
                  <a:cubicBezTo>
                    <a:pt x="65" y="0"/>
                    <a:pt x="65" y="0"/>
                    <a:pt x="65" y="0"/>
                  </a:cubicBezTo>
                  <a:cubicBezTo>
                    <a:pt x="100" y="0"/>
                    <a:pt x="129" y="29"/>
                    <a:pt x="129" y="64"/>
                  </a:cubicBezTo>
                  <a:cubicBezTo>
                    <a:pt x="129" y="64"/>
                    <a:pt x="129" y="64"/>
                    <a:pt x="129" y="64"/>
                  </a:cubicBezTo>
                  <a:cubicBezTo>
                    <a:pt x="129" y="100"/>
                    <a:pt x="100" y="129"/>
                    <a:pt x="65" y="129"/>
                  </a:cubicBezTo>
                  <a:cubicBezTo>
                    <a:pt x="65" y="129"/>
                    <a:pt x="65" y="129"/>
                    <a:pt x="65" y="129"/>
                  </a:cubicBezTo>
                  <a:cubicBezTo>
                    <a:pt x="29" y="129"/>
                    <a:pt x="0" y="100"/>
                    <a:pt x="0" y="64"/>
                  </a:cubicBezTo>
                  <a:close/>
                  <a:moveTo>
                    <a:pt x="125" y="64"/>
                  </a:moveTo>
                  <a:cubicBezTo>
                    <a:pt x="125" y="96"/>
                    <a:pt x="100" y="122"/>
                    <a:pt x="69" y="125"/>
                  </a:cubicBezTo>
                  <a:cubicBezTo>
                    <a:pt x="69" y="125"/>
                    <a:pt x="69" y="125"/>
                    <a:pt x="69" y="125"/>
                  </a:cubicBezTo>
                  <a:cubicBezTo>
                    <a:pt x="100" y="122"/>
                    <a:pt x="125" y="96"/>
                    <a:pt x="125" y="64"/>
                  </a:cubicBezTo>
                  <a:cubicBezTo>
                    <a:pt x="125" y="64"/>
                    <a:pt x="125" y="64"/>
                    <a:pt x="125" y="64"/>
                  </a:cubicBezTo>
                  <a:cubicBezTo>
                    <a:pt x="125" y="31"/>
                    <a:pt x="98" y="4"/>
                    <a:pt x="65" y="4"/>
                  </a:cubicBezTo>
                  <a:cubicBezTo>
                    <a:pt x="65" y="4"/>
                    <a:pt x="65" y="4"/>
                    <a:pt x="65" y="4"/>
                  </a:cubicBezTo>
                  <a:cubicBezTo>
                    <a:pt x="98" y="4"/>
                    <a:pt x="125" y="31"/>
                    <a:pt x="125" y="64"/>
                  </a:cubicBezTo>
                  <a:close/>
                  <a:moveTo>
                    <a:pt x="65" y="121"/>
                  </a:moveTo>
                  <a:cubicBezTo>
                    <a:pt x="96" y="121"/>
                    <a:pt x="121" y="95"/>
                    <a:pt x="121" y="64"/>
                  </a:cubicBezTo>
                  <a:cubicBezTo>
                    <a:pt x="121" y="64"/>
                    <a:pt x="121" y="64"/>
                    <a:pt x="121" y="64"/>
                  </a:cubicBezTo>
                  <a:cubicBezTo>
                    <a:pt x="121" y="33"/>
                    <a:pt x="96" y="8"/>
                    <a:pt x="65" y="8"/>
                  </a:cubicBezTo>
                  <a:cubicBezTo>
                    <a:pt x="65" y="8"/>
                    <a:pt x="65" y="8"/>
                    <a:pt x="65" y="8"/>
                  </a:cubicBezTo>
                  <a:cubicBezTo>
                    <a:pt x="33" y="8"/>
                    <a:pt x="8" y="33"/>
                    <a:pt x="8" y="64"/>
                  </a:cubicBezTo>
                  <a:cubicBezTo>
                    <a:pt x="8" y="64"/>
                    <a:pt x="8" y="64"/>
                    <a:pt x="8" y="64"/>
                  </a:cubicBezTo>
                  <a:cubicBezTo>
                    <a:pt x="8" y="95"/>
                    <a:pt x="33" y="121"/>
                    <a:pt x="65" y="121"/>
                  </a:cubicBezTo>
                  <a:close/>
                  <a:moveTo>
                    <a:pt x="22" y="22"/>
                  </a:moveTo>
                  <a:cubicBezTo>
                    <a:pt x="33" y="11"/>
                    <a:pt x="47" y="4"/>
                    <a:pt x="63" y="4"/>
                  </a:cubicBezTo>
                  <a:cubicBezTo>
                    <a:pt x="63" y="4"/>
                    <a:pt x="63" y="4"/>
                    <a:pt x="63" y="4"/>
                  </a:cubicBezTo>
                  <a:cubicBezTo>
                    <a:pt x="47" y="4"/>
                    <a:pt x="33" y="11"/>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8" name="Freeform 1844">
              <a:extLst>
                <a:ext uri="{FF2B5EF4-FFF2-40B4-BE49-F238E27FC236}">
                  <a16:creationId xmlns:a16="http://schemas.microsoft.com/office/drawing/2014/main" id="{E5656C66-AD44-4408-82CF-83EE09AE681A}"/>
                </a:ext>
              </a:extLst>
            </p:cNvPr>
            <p:cNvSpPr/>
            <p:nvPr/>
          </p:nvSpPr>
          <p:spPr bwMode="auto">
            <a:xfrm>
              <a:off x="7377114" y="5583238"/>
              <a:ext cx="22225" cy="19050"/>
            </a:xfrm>
            <a:custGeom>
              <a:avLst/>
              <a:gdLst>
                <a:gd name="T0" fmla="*/ 0 w 14"/>
                <a:gd name="T1" fmla="*/ 8 h 12"/>
                <a:gd name="T2" fmla="*/ 12 w 14"/>
                <a:gd name="T3" fmla="*/ 0 h 12"/>
                <a:gd name="T4" fmla="*/ 14 w 14"/>
                <a:gd name="T5" fmla="*/ 4 h 12"/>
                <a:gd name="T6" fmla="*/ 2 w 14"/>
                <a:gd name="T7" fmla="*/ 12 h 12"/>
                <a:gd name="T8" fmla="*/ 0 w 14"/>
                <a:gd name="T9" fmla="*/ 8 h 12"/>
                <a:gd name="T10" fmla="*/ 0 w 14"/>
                <a:gd name="T11" fmla="*/ 8 h 12"/>
              </a:gdLst>
              <a:ahLst/>
              <a:cxnLst>
                <a:cxn ang="0">
                  <a:pos x="T0" y="T1"/>
                </a:cxn>
                <a:cxn ang="0">
                  <a:pos x="T2" y="T3"/>
                </a:cxn>
                <a:cxn ang="0">
                  <a:pos x="T4" y="T5"/>
                </a:cxn>
                <a:cxn ang="0">
                  <a:pos x="T6" y="T7"/>
                </a:cxn>
                <a:cxn ang="0">
                  <a:pos x="T8" y="T9"/>
                </a:cxn>
                <a:cxn ang="0">
                  <a:pos x="T10" y="T11"/>
                </a:cxn>
              </a:cxnLst>
              <a:rect l="0" t="0" r="r" b="b"/>
              <a:pathLst>
                <a:path w="14" h="12">
                  <a:moveTo>
                    <a:pt x="0" y="8"/>
                  </a:moveTo>
                  <a:lnTo>
                    <a:pt x="12" y="0"/>
                  </a:lnTo>
                  <a:lnTo>
                    <a:pt x="14" y="4"/>
                  </a:lnTo>
                  <a:lnTo>
                    <a:pt x="2" y="12"/>
                  </a:lnTo>
                  <a:lnTo>
                    <a:pt x="0" y="8"/>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9" name="Freeform 1845">
              <a:extLst>
                <a:ext uri="{FF2B5EF4-FFF2-40B4-BE49-F238E27FC236}">
                  <a16:creationId xmlns:a16="http://schemas.microsoft.com/office/drawing/2014/main" id="{13669506-480F-48F8-AD2E-025AED2AA5D2}"/>
                </a:ext>
              </a:extLst>
            </p:cNvPr>
            <p:cNvSpPr/>
            <p:nvPr/>
          </p:nvSpPr>
          <p:spPr bwMode="auto">
            <a:xfrm>
              <a:off x="7372352" y="5580063"/>
              <a:ext cx="33338" cy="25400"/>
            </a:xfrm>
            <a:custGeom>
              <a:avLst/>
              <a:gdLst>
                <a:gd name="T0" fmla="*/ 1 w 21"/>
                <a:gd name="T1" fmla="*/ 11 h 16"/>
                <a:gd name="T2" fmla="*/ 3 w 21"/>
                <a:gd name="T3" fmla="*/ 10 h 16"/>
                <a:gd name="T4" fmla="*/ 4 w 21"/>
                <a:gd name="T5" fmla="*/ 12 h 16"/>
                <a:gd name="T6" fmla="*/ 3 w 21"/>
                <a:gd name="T7" fmla="*/ 10 h 16"/>
                <a:gd name="T8" fmla="*/ 1 w 21"/>
                <a:gd name="T9" fmla="*/ 11 h 16"/>
                <a:gd name="T10" fmla="*/ 0 w 21"/>
                <a:gd name="T11" fmla="*/ 9 h 16"/>
                <a:gd name="T12" fmla="*/ 16 w 21"/>
                <a:gd name="T13" fmla="*/ 0 h 16"/>
                <a:gd name="T14" fmla="*/ 21 w 21"/>
                <a:gd name="T15" fmla="*/ 8 h 16"/>
                <a:gd name="T16" fmla="*/ 4 w 21"/>
                <a:gd name="T17" fmla="*/ 16 h 16"/>
                <a:gd name="T18" fmla="*/ 1 w 21"/>
                <a:gd name="T19" fmla="*/ 11 h 16"/>
                <a:gd name="T20" fmla="*/ 1 w 21"/>
                <a:gd name="T21"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6">
                  <a:moveTo>
                    <a:pt x="1" y="11"/>
                  </a:moveTo>
                  <a:lnTo>
                    <a:pt x="3" y="10"/>
                  </a:lnTo>
                  <a:lnTo>
                    <a:pt x="4" y="12"/>
                  </a:lnTo>
                  <a:lnTo>
                    <a:pt x="3" y="10"/>
                  </a:lnTo>
                  <a:lnTo>
                    <a:pt x="1" y="11"/>
                  </a:lnTo>
                  <a:lnTo>
                    <a:pt x="0" y="9"/>
                  </a:lnTo>
                  <a:lnTo>
                    <a:pt x="16" y="0"/>
                  </a:lnTo>
                  <a:lnTo>
                    <a:pt x="21" y="8"/>
                  </a:lnTo>
                  <a:lnTo>
                    <a:pt x="4" y="16"/>
                  </a:lnTo>
                  <a:lnTo>
                    <a:pt x="1" y="11"/>
                  </a:lnTo>
                  <a:lnTo>
                    <a:pt x="1"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10" name="Freeform 1846">
              <a:extLst>
                <a:ext uri="{FF2B5EF4-FFF2-40B4-BE49-F238E27FC236}">
                  <a16:creationId xmlns:a16="http://schemas.microsoft.com/office/drawing/2014/main" id="{AD70668F-BCA9-4794-ABFB-D11DB7BDFF84}"/>
                </a:ext>
              </a:extLst>
            </p:cNvPr>
            <p:cNvSpPr/>
            <p:nvPr/>
          </p:nvSpPr>
          <p:spPr bwMode="auto">
            <a:xfrm>
              <a:off x="7413627" y="5589588"/>
              <a:ext cx="84138" cy="58738"/>
            </a:xfrm>
            <a:custGeom>
              <a:avLst/>
              <a:gdLst>
                <a:gd name="T0" fmla="*/ 0 w 48"/>
                <a:gd name="T1" fmla="*/ 30 h 33"/>
                <a:gd name="T2" fmla="*/ 0 w 48"/>
                <a:gd name="T3" fmla="*/ 30 h 33"/>
                <a:gd name="T4" fmla="*/ 2 w 48"/>
                <a:gd name="T5" fmla="*/ 26 h 33"/>
                <a:gd name="T6" fmla="*/ 5 w 48"/>
                <a:gd name="T7" fmla="*/ 28 h 33"/>
                <a:gd name="T8" fmla="*/ 5 w 48"/>
                <a:gd name="T9" fmla="*/ 28 h 33"/>
                <a:gd name="T10" fmla="*/ 13 w 48"/>
                <a:gd name="T11" fmla="*/ 29 h 33"/>
                <a:gd name="T12" fmla="*/ 13 w 48"/>
                <a:gd name="T13" fmla="*/ 29 h 33"/>
                <a:gd name="T14" fmla="*/ 23 w 48"/>
                <a:gd name="T15" fmla="*/ 26 h 33"/>
                <a:gd name="T16" fmla="*/ 23 w 48"/>
                <a:gd name="T17" fmla="*/ 26 h 33"/>
                <a:gd name="T18" fmla="*/ 37 w 48"/>
                <a:gd name="T19" fmla="*/ 11 h 33"/>
                <a:gd name="T20" fmla="*/ 37 w 48"/>
                <a:gd name="T21" fmla="*/ 11 h 33"/>
                <a:gd name="T22" fmla="*/ 44 w 48"/>
                <a:gd name="T23" fmla="*/ 0 h 33"/>
                <a:gd name="T24" fmla="*/ 44 w 48"/>
                <a:gd name="T25" fmla="*/ 0 h 33"/>
                <a:gd name="T26" fmla="*/ 48 w 48"/>
                <a:gd name="T27" fmla="*/ 3 h 33"/>
                <a:gd name="T28" fmla="*/ 25 w 48"/>
                <a:gd name="T29" fmla="*/ 30 h 33"/>
                <a:gd name="T30" fmla="*/ 25 w 48"/>
                <a:gd name="T31" fmla="*/ 30 h 33"/>
                <a:gd name="T32" fmla="*/ 13 w 48"/>
                <a:gd name="T33" fmla="*/ 33 h 33"/>
                <a:gd name="T34" fmla="*/ 13 w 48"/>
                <a:gd name="T35" fmla="*/ 33 h 33"/>
                <a:gd name="T36" fmla="*/ 0 w 48"/>
                <a:gd name="T37" fmla="*/ 3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33">
                  <a:moveTo>
                    <a:pt x="0" y="30"/>
                  </a:moveTo>
                  <a:cubicBezTo>
                    <a:pt x="0" y="30"/>
                    <a:pt x="0" y="30"/>
                    <a:pt x="0" y="30"/>
                  </a:cubicBezTo>
                  <a:cubicBezTo>
                    <a:pt x="2" y="26"/>
                    <a:pt x="2" y="26"/>
                    <a:pt x="2" y="26"/>
                  </a:cubicBezTo>
                  <a:cubicBezTo>
                    <a:pt x="2" y="26"/>
                    <a:pt x="3" y="27"/>
                    <a:pt x="5" y="28"/>
                  </a:cubicBezTo>
                  <a:cubicBezTo>
                    <a:pt x="5" y="28"/>
                    <a:pt x="5" y="28"/>
                    <a:pt x="5" y="28"/>
                  </a:cubicBezTo>
                  <a:cubicBezTo>
                    <a:pt x="7" y="28"/>
                    <a:pt x="10" y="29"/>
                    <a:pt x="13" y="29"/>
                  </a:cubicBezTo>
                  <a:cubicBezTo>
                    <a:pt x="13" y="29"/>
                    <a:pt x="13" y="29"/>
                    <a:pt x="13" y="29"/>
                  </a:cubicBezTo>
                  <a:cubicBezTo>
                    <a:pt x="17" y="29"/>
                    <a:pt x="20" y="28"/>
                    <a:pt x="23" y="26"/>
                  </a:cubicBezTo>
                  <a:cubicBezTo>
                    <a:pt x="23" y="26"/>
                    <a:pt x="23" y="26"/>
                    <a:pt x="23" y="26"/>
                  </a:cubicBezTo>
                  <a:cubicBezTo>
                    <a:pt x="27" y="23"/>
                    <a:pt x="33" y="17"/>
                    <a:pt x="37" y="11"/>
                  </a:cubicBezTo>
                  <a:cubicBezTo>
                    <a:pt x="37" y="11"/>
                    <a:pt x="37" y="11"/>
                    <a:pt x="37" y="11"/>
                  </a:cubicBezTo>
                  <a:cubicBezTo>
                    <a:pt x="41" y="5"/>
                    <a:pt x="44" y="0"/>
                    <a:pt x="44" y="0"/>
                  </a:cubicBezTo>
                  <a:cubicBezTo>
                    <a:pt x="44" y="0"/>
                    <a:pt x="44" y="0"/>
                    <a:pt x="44" y="0"/>
                  </a:cubicBezTo>
                  <a:cubicBezTo>
                    <a:pt x="48" y="3"/>
                    <a:pt x="48" y="3"/>
                    <a:pt x="48" y="3"/>
                  </a:cubicBezTo>
                  <a:cubicBezTo>
                    <a:pt x="48" y="3"/>
                    <a:pt x="35" y="22"/>
                    <a:pt x="25" y="30"/>
                  </a:cubicBezTo>
                  <a:cubicBezTo>
                    <a:pt x="25" y="30"/>
                    <a:pt x="25" y="30"/>
                    <a:pt x="25" y="30"/>
                  </a:cubicBezTo>
                  <a:cubicBezTo>
                    <a:pt x="21" y="32"/>
                    <a:pt x="17" y="33"/>
                    <a:pt x="13" y="33"/>
                  </a:cubicBezTo>
                  <a:cubicBezTo>
                    <a:pt x="13" y="33"/>
                    <a:pt x="13" y="33"/>
                    <a:pt x="13" y="33"/>
                  </a:cubicBezTo>
                  <a:cubicBezTo>
                    <a:pt x="6" y="33"/>
                    <a:pt x="0" y="30"/>
                    <a:pt x="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11" name="Freeform 1847">
              <a:extLst>
                <a:ext uri="{FF2B5EF4-FFF2-40B4-BE49-F238E27FC236}">
                  <a16:creationId xmlns:a16="http://schemas.microsoft.com/office/drawing/2014/main" id="{507EF41D-2238-44C3-BF01-EBC6E1E7E1F2}"/>
                </a:ext>
              </a:extLst>
            </p:cNvPr>
            <p:cNvSpPr>
              <a:spLocks noEditPoints="1"/>
            </p:cNvSpPr>
            <p:nvPr/>
          </p:nvSpPr>
          <p:spPr bwMode="auto">
            <a:xfrm>
              <a:off x="7410452" y="5586413"/>
              <a:ext cx="92075" cy="65088"/>
            </a:xfrm>
            <a:custGeom>
              <a:avLst/>
              <a:gdLst>
                <a:gd name="T0" fmla="*/ 1 w 53"/>
                <a:gd name="T1" fmla="*/ 33 h 37"/>
                <a:gd name="T2" fmla="*/ 0 w 53"/>
                <a:gd name="T3" fmla="*/ 31 h 37"/>
                <a:gd name="T4" fmla="*/ 2 w 53"/>
                <a:gd name="T5" fmla="*/ 27 h 37"/>
                <a:gd name="T6" fmla="*/ 4 w 53"/>
                <a:gd name="T7" fmla="*/ 26 h 37"/>
                <a:gd name="T8" fmla="*/ 4 w 53"/>
                <a:gd name="T9" fmla="*/ 26 h 37"/>
                <a:gd name="T10" fmla="*/ 4 w 53"/>
                <a:gd name="T11" fmla="*/ 26 h 37"/>
                <a:gd name="T12" fmla="*/ 4 w 53"/>
                <a:gd name="T13" fmla="*/ 26 h 37"/>
                <a:gd name="T14" fmla="*/ 5 w 53"/>
                <a:gd name="T15" fmla="*/ 26 h 37"/>
                <a:gd name="T16" fmla="*/ 5 w 53"/>
                <a:gd name="T17" fmla="*/ 26 h 37"/>
                <a:gd name="T18" fmla="*/ 5 w 53"/>
                <a:gd name="T19" fmla="*/ 27 h 37"/>
                <a:gd name="T20" fmla="*/ 8 w 53"/>
                <a:gd name="T21" fmla="*/ 28 h 37"/>
                <a:gd name="T22" fmla="*/ 15 w 53"/>
                <a:gd name="T23" fmla="*/ 29 h 37"/>
                <a:gd name="T24" fmla="*/ 15 w 53"/>
                <a:gd name="T25" fmla="*/ 29 h 37"/>
                <a:gd name="T26" fmla="*/ 16 w 53"/>
                <a:gd name="T27" fmla="*/ 29 h 37"/>
                <a:gd name="T28" fmla="*/ 24 w 53"/>
                <a:gd name="T29" fmla="*/ 27 h 37"/>
                <a:gd name="T30" fmla="*/ 37 w 53"/>
                <a:gd name="T31" fmla="*/ 12 h 37"/>
                <a:gd name="T32" fmla="*/ 45 w 53"/>
                <a:gd name="T33" fmla="*/ 1 h 37"/>
                <a:gd name="T34" fmla="*/ 45 w 53"/>
                <a:gd name="T35" fmla="*/ 1 h 37"/>
                <a:gd name="T36" fmla="*/ 53 w 53"/>
                <a:gd name="T37" fmla="*/ 4 h 37"/>
                <a:gd name="T38" fmla="*/ 51 w 53"/>
                <a:gd name="T39" fmla="*/ 6 h 37"/>
                <a:gd name="T40" fmla="*/ 51 w 53"/>
                <a:gd name="T41" fmla="*/ 7 h 37"/>
                <a:gd name="T42" fmla="*/ 49 w 53"/>
                <a:gd name="T43" fmla="*/ 9 h 37"/>
                <a:gd name="T44" fmla="*/ 44 w 53"/>
                <a:gd name="T45" fmla="*/ 17 h 37"/>
                <a:gd name="T46" fmla="*/ 28 w 53"/>
                <a:gd name="T47" fmla="*/ 33 h 37"/>
                <a:gd name="T48" fmla="*/ 15 w 53"/>
                <a:gd name="T49" fmla="*/ 37 h 37"/>
                <a:gd name="T50" fmla="*/ 1 w 53"/>
                <a:gd name="T51" fmla="*/ 34 h 37"/>
                <a:gd name="T52" fmla="*/ 2 w 53"/>
                <a:gd name="T53" fmla="*/ 32 h 37"/>
                <a:gd name="T54" fmla="*/ 15 w 53"/>
                <a:gd name="T55" fmla="*/ 33 h 37"/>
                <a:gd name="T56" fmla="*/ 22 w 53"/>
                <a:gd name="T57" fmla="*/ 32 h 37"/>
                <a:gd name="T58" fmla="*/ 15 w 53"/>
                <a:gd name="T59" fmla="*/ 33 h 37"/>
                <a:gd name="T60" fmla="*/ 15 w 53"/>
                <a:gd name="T61" fmla="*/ 33 h 37"/>
                <a:gd name="T62" fmla="*/ 14 w 53"/>
                <a:gd name="T63" fmla="*/ 33 h 37"/>
                <a:gd name="T64" fmla="*/ 11 w 53"/>
                <a:gd name="T65" fmla="*/ 32 h 37"/>
                <a:gd name="T66" fmla="*/ 7 w 53"/>
                <a:gd name="T67" fmla="*/ 31 h 37"/>
                <a:gd name="T68" fmla="*/ 5 w 53"/>
                <a:gd name="T69" fmla="*/ 31 h 37"/>
                <a:gd name="T70" fmla="*/ 11 w 53"/>
                <a:gd name="T71" fmla="*/ 32 h 37"/>
                <a:gd name="T72" fmla="*/ 22 w 53"/>
                <a:gd name="T73" fmla="*/ 32 h 37"/>
                <a:gd name="T74" fmla="*/ 22 w 53"/>
                <a:gd name="T75" fmla="*/ 32 h 37"/>
                <a:gd name="T76" fmla="*/ 3 w 53"/>
                <a:gd name="T77" fmla="*/ 30 h 37"/>
                <a:gd name="T78" fmla="*/ 3 w 53"/>
                <a:gd name="T79" fmla="*/ 30 h 37"/>
                <a:gd name="T80" fmla="*/ 3 w 53"/>
                <a:gd name="T81" fmla="*/ 30 h 37"/>
                <a:gd name="T82" fmla="*/ 3 w 53"/>
                <a:gd name="T83" fmla="*/ 30 h 37"/>
                <a:gd name="T84" fmla="*/ 2 w 53"/>
                <a:gd name="T85" fmla="*/ 29 h 37"/>
                <a:gd name="T86" fmla="*/ 2 w 53"/>
                <a:gd name="T87" fmla="*/ 29 h 37"/>
                <a:gd name="T88" fmla="*/ 41 w 53"/>
                <a:gd name="T89" fmla="*/ 14 h 37"/>
                <a:gd name="T90" fmla="*/ 39 w 53"/>
                <a:gd name="T91" fmla="*/ 17 h 37"/>
                <a:gd name="T92" fmla="*/ 46 w 53"/>
                <a:gd name="T93" fmla="*/ 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3" h="37">
                  <a:moveTo>
                    <a:pt x="1" y="34"/>
                  </a:moveTo>
                  <a:cubicBezTo>
                    <a:pt x="1" y="33"/>
                    <a:pt x="1" y="33"/>
                    <a:pt x="1" y="33"/>
                  </a:cubicBezTo>
                  <a:cubicBezTo>
                    <a:pt x="1" y="31"/>
                    <a:pt x="1" y="31"/>
                    <a:pt x="1" y="31"/>
                  </a:cubicBezTo>
                  <a:cubicBezTo>
                    <a:pt x="0" y="31"/>
                    <a:pt x="0" y="31"/>
                    <a:pt x="0" y="31"/>
                  </a:cubicBezTo>
                  <a:cubicBezTo>
                    <a:pt x="2" y="27"/>
                    <a:pt x="2" y="27"/>
                    <a:pt x="2" y="27"/>
                  </a:cubicBezTo>
                  <a:cubicBezTo>
                    <a:pt x="2" y="27"/>
                    <a:pt x="2" y="27"/>
                    <a:pt x="2" y="27"/>
                  </a:cubicBezTo>
                  <a:cubicBezTo>
                    <a:pt x="2" y="27"/>
                    <a:pt x="2" y="27"/>
                    <a:pt x="2" y="27"/>
                  </a:cubicBezTo>
                  <a:cubicBezTo>
                    <a:pt x="3" y="26"/>
                    <a:pt x="3"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5" y="26"/>
                  </a:cubicBezTo>
                  <a:cubicBezTo>
                    <a:pt x="5" y="26"/>
                    <a:pt x="5" y="26"/>
                    <a:pt x="5" y="26"/>
                  </a:cubicBezTo>
                  <a:cubicBezTo>
                    <a:pt x="5" y="26"/>
                    <a:pt x="5" y="26"/>
                    <a:pt x="5" y="26"/>
                  </a:cubicBezTo>
                  <a:cubicBezTo>
                    <a:pt x="5" y="26"/>
                    <a:pt x="5" y="26"/>
                    <a:pt x="5" y="26"/>
                  </a:cubicBezTo>
                  <a:cubicBezTo>
                    <a:pt x="5" y="26"/>
                    <a:pt x="5" y="27"/>
                    <a:pt x="5" y="27"/>
                  </a:cubicBezTo>
                  <a:cubicBezTo>
                    <a:pt x="5" y="27"/>
                    <a:pt x="5" y="27"/>
                    <a:pt x="5" y="27"/>
                  </a:cubicBezTo>
                  <a:cubicBezTo>
                    <a:pt x="6" y="27"/>
                    <a:pt x="7" y="27"/>
                    <a:pt x="8" y="28"/>
                  </a:cubicBezTo>
                  <a:cubicBezTo>
                    <a:pt x="8" y="28"/>
                    <a:pt x="8" y="28"/>
                    <a:pt x="8" y="28"/>
                  </a:cubicBezTo>
                  <a:cubicBezTo>
                    <a:pt x="10" y="28"/>
                    <a:pt x="13" y="29"/>
                    <a:pt x="15" y="29"/>
                  </a:cubicBezTo>
                  <a:cubicBezTo>
                    <a:pt x="15" y="29"/>
                    <a:pt x="15" y="29"/>
                    <a:pt x="15" y="29"/>
                  </a:cubicBezTo>
                  <a:cubicBezTo>
                    <a:pt x="15" y="29"/>
                    <a:pt x="15" y="29"/>
                    <a:pt x="15" y="29"/>
                  </a:cubicBezTo>
                  <a:cubicBezTo>
                    <a:pt x="15" y="29"/>
                    <a:pt x="16" y="29"/>
                    <a:pt x="16" y="29"/>
                  </a:cubicBezTo>
                  <a:cubicBezTo>
                    <a:pt x="16" y="29"/>
                    <a:pt x="16" y="29"/>
                    <a:pt x="16" y="29"/>
                  </a:cubicBezTo>
                  <a:cubicBezTo>
                    <a:pt x="18" y="29"/>
                    <a:pt x="21" y="28"/>
                    <a:pt x="24" y="27"/>
                  </a:cubicBezTo>
                  <a:cubicBezTo>
                    <a:pt x="24" y="27"/>
                    <a:pt x="24" y="27"/>
                    <a:pt x="24" y="27"/>
                  </a:cubicBezTo>
                  <a:cubicBezTo>
                    <a:pt x="28" y="24"/>
                    <a:pt x="33" y="17"/>
                    <a:pt x="37" y="12"/>
                  </a:cubicBezTo>
                  <a:cubicBezTo>
                    <a:pt x="37" y="12"/>
                    <a:pt x="37" y="12"/>
                    <a:pt x="37" y="12"/>
                  </a:cubicBezTo>
                  <a:cubicBezTo>
                    <a:pt x="42" y="6"/>
                    <a:pt x="45" y="1"/>
                    <a:pt x="45" y="1"/>
                  </a:cubicBezTo>
                  <a:cubicBezTo>
                    <a:pt x="45" y="1"/>
                    <a:pt x="45" y="1"/>
                    <a:pt x="45" y="1"/>
                  </a:cubicBezTo>
                  <a:cubicBezTo>
                    <a:pt x="45" y="1"/>
                    <a:pt x="45" y="1"/>
                    <a:pt x="45" y="1"/>
                  </a:cubicBezTo>
                  <a:cubicBezTo>
                    <a:pt x="45" y="1"/>
                    <a:pt x="45" y="1"/>
                    <a:pt x="45" y="1"/>
                  </a:cubicBezTo>
                  <a:cubicBezTo>
                    <a:pt x="46" y="0"/>
                    <a:pt x="46" y="0"/>
                    <a:pt x="46" y="0"/>
                  </a:cubicBezTo>
                  <a:cubicBezTo>
                    <a:pt x="53" y="4"/>
                    <a:pt x="53" y="4"/>
                    <a:pt x="53" y="4"/>
                  </a:cubicBezTo>
                  <a:cubicBezTo>
                    <a:pt x="51" y="6"/>
                    <a:pt x="51" y="6"/>
                    <a:pt x="51" y="6"/>
                  </a:cubicBezTo>
                  <a:cubicBezTo>
                    <a:pt x="51" y="6"/>
                    <a:pt x="51" y="6"/>
                    <a:pt x="51" y="6"/>
                  </a:cubicBezTo>
                  <a:cubicBezTo>
                    <a:pt x="51" y="6"/>
                    <a:pt x="51" y="6"/>
                    <a:pt x="51" y="6"/>
                  </a:cubicBezTo>
                  <a:cubicBezTo>
                    <a:pt x="51" y="6"/>
                    <a:pt x="51" y="6"/>
                    <a:pt x="51" y="7"/>
                  </a:cubicBezTo>
                  <a:cubicBezTo>
                    <a:pt x="51" y="7"/>
                    <a:pt x="51" y="7"/>
                    <a:pt x="51" y="7"/>
                  </a:cubicBezTo>
                  <a:cubicBezTo>
                    <a:pt x="50" y="7"/>
                    <a:pt x="50" y="8"/>
                    <a:pt x="49" y="9"/>
                  </a:cubicBezTo>
                  <a:cubicBezTo>
                    <a:pt x="49" y="9"/>
                    <a:pt x="49" y="9"/>
                    <a:pt x="49" y="9"/>
                  </a:cubicBezTo>
                  <a:cubicBezTo>
                    <a:pt x="48" y="11"/>
                    <a:pt x="46" y="14"/>
                    <a:pt x="44" y="17"/>
                  </a:cubicBezTo>
                  <a:cubicBezTo>
                    <a:pt x="44" y="17"/>
                    <a:pt x="44" y="17"/>
                    <a:pt x="44" y="17"/>
                  </a:cubicBezTo>
                  <a:cubicBezTo>
                    <a:pt x="39" y="22"/>
                    <a:pt x="34" y="29"/>
                    <a:pt x="28" y="33"/>
                  </a:cubicBezTo>
                  <a:cubicBezTo>
                    <a:pt x="28" y="33"/>
                    <a:pt x="28" y="33"/>
                    <a:pt x="28" y="33"/>
                  </a:cubicBezTo>
                  <a:cubicBezTo>
                    <a:pt x="24" y="36"/>
                    <a:pt x="19" y="37"/>
                    <a:pt x="15" y="37"/>
                  </a:cubicBezTo>
                  <a:cubicBezTo>
                    <a:pt x="15" y="37"/>
                    <a:pt x="15" y="37"/>
                    <a:pt x="15" y="37"/>
                  </a:cubicBezTo>
                  <a:cubicBezTo>
                    <a:pt x="8" y="37"/>
                    <a:pt x="2" y="34"/>
                    <a:pt x="1" y="34"/>
                  </a:cubicBezTo>
                  <a:close/>
                  <a:moveTo>
                    <a:pt x="1" y="34"/>
                  </a:moveTo>
                  <a:cubicBezTo>
                    <a:pt x="2" y="32"/>
                    <a:pt x="2" y="32"/>
                    <a:pt x="2" y="32"/>
                  </a:cubicBezTo>
                  <a:cubicBezTo>
                    <a:pt x="1" y="34"/>
                    <a:pt x="1" y="34"/>
                    <a:pt x="1" y="34"/>
                  </a:cubicBezTo>
                  <a:close/>
                  <a:moveTo>
                    <a:pt x="15" y="33"/>
                  </a:moveTo>
                  <a:cubicBezTo>
                    <a:pt x="17" y="33"/>
                    <a:pt x="20" y="33"/>
                    <a:pt x="22" y="32"/>
                  </a:cubicBezTo>
                  <a:cubicBezTo>
                    <a:pt x="22" y="32"/>
                    <a:pt x="22" y="32"/>
                    <a:pt x="22" y="32"/>
                  </a:cubicBezTo>
                  <a:cubicBezTo>
                    <a:pt x="20" y="33"/>
                    <a:pt x="17" y="33"/>
                    <a:pt x="15" y="33"/>
                  </a:cubicBezTo>
                  <a:cubicBezTo>
                    <a:pt x="15" y="33"/>
                    <a:pt x="15" y="33"/>
                    <a:pt x="15" y="33"/>
                  </a:cubicBezTo>
                  <a:cubicBezTo>
                    <a:pt x="15" y="33"/>
                    <a:pt x="15" y="33"/>
                    <a:pt x="15" y="33"/>
                  </a:cubicBezTo>
                  <a:cubicBezTo>
                    <a:pt x="15" y="33"/>
                    <a:pt x="15" y="33"/>
                    <a:pt x="15" y="33"/>
                  </a:cubicBezTo>
                  <a:cubicBezTo>
                    <a:pt x="15" y="33"/>
                    <a:pt x="15" y="33"/>
                    <a:pt x="14" y="33"/>
                  </a:cubicBezTo>
                  <a:cubicBezTo>
                    <a:pt x="14" y="33"/>
                    <a:pt x="14" y="33"/>
                    <a:pt x="14" y="33"/>
                  </a:cubicBezTo>
                  <a:cubicBezTo>
                    <a:pt x="15" y="33"/>
                    <a:pt x="15" y="33"/>
                    <a:pt x="15" y="33"/>
                  </a:cubicBezTo>
                  <a:close/>
                  <a:moveTo>
                    <a:pt x="11" y="32"/>
                  </a:moveTo>
                  <a:cubicBezTo>
                    <a:pt x="9" y="32"/>
                    <a:pt x="8" y="32"/>
                    <a:pt x="7" y="31"/>
                  </a:cubicBezTo>
                  <a:cubicBezTo>
                    <a:pt x="7" y="31"/>
                    <a:pt x="7" y="31"/>
                    <a:pt x="7" y="31"/>
                  </a:cubicBezTo>
                  <a:cubicBezTo>
                    <a:pt x="6" y="31"/>
                    <a:pt x="5" y="31"/>
                    <a:pt x="5" y="31"/>
                  </a:cubicBezTo>
                  <a:cubicBezTo>
                    <a:pt x="5" y="31"/>
                    <a:pt x="5" y="31"/>
                    <a:pt x="5" y="31"/>
                  </a:cubicBezTo>
                  <a:cubicBezTo>
                    <a:pt x="5" y="31"/>
                    <a:pt x="5" y="31"/>
                    <a:pt x="5" y="31"/>
                  </a:cubicBezTo>
                  <a:cubicBezTo>
                    <a:pt x="6" y="31"/>
                    <a:pt x="8" y="32"/>
                    <a:pt x="11" y="32"/>
                  </a:cubicBezTo>
                  <a:close/>
                  <a:moveTo>
                    <a:pt x="22" y="32"/>
                  </a:moveTo>
                  <a:cubicBezTo>
                    <a:pt x="22" y="32"/>
                    <a:pt x="22" y="32"/>
                    <a:pt x="22" y="32"/>
                  </a:cubicBezTo>
                  <a:cubicBezTo>
                    <a:pt x="22" y="32"/>
                    <a:pt x="22" y="32"/>
                    <a:pt x="22" y="32"/>
                  </a:cubicBezTo>
                  <a:cubicBezTo>
                    <a:pt x="22" y="32"/>
                    <a:pt x="22" y="32"/>
                    <a:pt x="22" y="32"/>
                  </a:cubicBezTo>
                  <a:close/>
                  <a:moveTo>
                    <a:pt x="3" y="30"/>
                  </a:move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lose/>
                  <a:moveTo>
                    <a:pt x="2" y="29"/>
                  </a:moveTo>
                  <a:cubicBezTo>
                    <a:pt x="2" y="29"/>
                    <a:pt x="2" y="29"/>
                    <a:pt x="2" y="29"/>
                  </a:cubicBezTo>
                  <a:cubicBezTo>
                    <a:pt x="2" y="29"/>
                    <a:pt x="2" y="29"/>
                    <a:pt x="2" y="29"/>
                  </a:cubicBezTo>
                  <a:cubicBezTo>
                    <a:pt x="2" y="29"/>
                    <a:pt x="2" y="29"/>
                    <a:pt x="2" y="29"/>
                  </a:cubicBezTo>
                  <a:close/>
                  <a:moveTo>
                    <a:pt x="41" y="14"/>
                  </a:moveTo>
                  <a:cubicBezTo>
                    <a:pt x="40" y="15"/>
                    <a:pt x="39" y="16"/>
                    <a:pt x="39" y="17"/>
                  </a:cubicBezTo>
                  <a:cubicBezTo>
                    <a:pt x="39" y="17"/>
                    <a:pt x="39" y="17"/>
                    <a:pt x="39" y="17"/>
                  </a:cubicBezTo>
                  <a:cubicBezTo>
                    <a:pt x="41" y="13"/>
                    <a:pt x="44" y="10"/>
                    <a:pt x="46" y="7"/>
                  </a:cubicBezTo>
                  <a:cubicBezTo>
                    <a:pt x="46" y="7"/>
                    <a:pt x="46" y="7"/>
                    <a:pt x="46" y="7"/>
                  </a:cubicBezTo>
                  <a:cubicBezTo>
                    <a:pt x="44" y="9"/>
                    <a:pt x="43" y="11"/>
                    <a:pt x="4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12" name="Freeform 1848">
              <a:extLst>
                <a:ext uri="{FF2B5EF4-FFF2-40B4-BE49-F238E27FC236}">
                  <a16:creationId xmlns:a16="http://schemas.microsoft.com/office/drawing/2014/main" id="{EE7FA7B6-8F07-4C9C-B214-5DB64D1EAC24}"/>
                </a:ext>
              </a:extLst>
            </p:cNvPr>
            <p:cNvSpPr/>
            <p:nvPr/>
          </p:nvSpPr>
          <p:spPr bwMode="auto">
            <a:xfrm>
              <a:off x="7483477" y="5580063"/>
              <a:ext cx="17463" cy="15875"/>
            </a:xfrm>
            <a:custGeom>
              <a:avLst/>
              <a:gdLst>
                <a:gd name="T0" fmla="*/ 0 w 11"/>
                <a:gd name="T1" fmla="*/ 3 h 10"/>
                <a:gd name="T2" fmla="*/ 3 w 11"/>
                <a:gd name="T3" fmla="*/ 0 h 10"/>
                <a:gd name="T4" fmla="*/ 11 w 11"/>
                <a:gd name="T5" fmla="*/ 6 h 10"/>
                <a:gd name="T6" fmla="*/ 8 w 11"/>
                <a:gd name="T7" fmla="*/ 10 h 10"/>
                <a:gd name="T8" fmla="*/ 0 w 11"/>
                <a:gd name="T9" fmla="*/ 3 h 10"/>
                <a:gd name="T10" fmla="*/ 0 w 11"/>
                <a:gd name="T11" fmla="*/ 3 h 10"/>
              </a:gdLst>
              <a:ahLst/>
              <a:cxnLst>
                <a:cxn ang="0">
                  <a:pos x="T0" y="T1"/>
                </a:cxn>
                <a:cxn ang="0">
                  <a:pos x="T2" y="T3"/>
                </a:cxn>
                <a:cxn ang="0">
                  <a:pos x="T4" y="T5"/>
                </a:cxn>
                <a:cxn ang="0">
                  <a:pos x="T6" y="T7"/>
                </a:cxn>
                <a:cxn ang="0">
                  <a:pos x="T8" y="T9"/>
                </a:cxn>
                <a:cxn ang="0">
                  <a:pos x="T10" y="T11"/>
                </a:cxn>
              </a:cxnLst>
              <a:rect l="0" t="0" r="r" b="b"/>
              <a:pathLst>
                <a:path w="11" h="10">
                  <a:moveTo>
                    <a:pt x="0" y="3"/>
                  </a:moveTo>
                  <a:lnTo>
                    <a:pt x="3" y="0"/>
                  </a:lnTo>
                  <a:lnTo>
                    <a:pt x="11" y="6"/>
                  </a:lnTo>
                  <a:lnTo>
                    <a:pt x="8" y="10"/>
                  </a:lnTo>
                  <a:lnTo>
                    <a:pt x="0" y="3"/>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13" name="Freeform 1849">
              <a:extLst>
                <a:ext uri="{FF2B5EF4-FFF2-40B4-BE49-F238E27FC236}">
                  <a16:creationId xmlns:a16="http://schemas.microsoft.com/office/drawing/2014/main" id="{5063B212-20C6-4921-9742-1A46FD66E7BE}"/>
                </a:ext>
              </a:extLst>
            </p:cNvPr>
            <p:cNvSpPr>
              <a:spLocks noEditPoints="1"/>
            </p:cNvSpPr>
            <p:nvPr/>
          </p:nvSpPr>
          <p:spPr bwMode="auto">
            <a:xfrm>
              <a:off x="7478714" y="5575301"/>
              <a:ext cx="26988" cy="25400"/>
            </a:xfrm>
            <a:custGeom>
              <a:avLst/>
              <a:gdLst>
                <a:gd name="T0" fmla="*/ 2 w 17"/>
                <a:gd name="T1" fmla="*/ 7 h 16"/>
                <a:gd name="T2" fmla="*/ 3 w 17"/>
                <a:gd name="T3" fmla="*/ 6 h 16"/>
                <a:gd name="T4" fmla="*/ 5 w 17"/>
                <a:gd name="T5" fmla="*/ 7 h 16"/>
                <a:gd name="T6" fmla="*/ 3 w 17"/>
                <a:gd name="T7" fmla="*/ 6 h 16"/>
                <a:gd name="T8" fmla="*/ 2 w 17"/>
                <a:gd name="T9" fmla="*/ 7 h 16"/>
                <a:gd name="T10" fmla="*/ 0 w 17"/>
                <a:gd name="T11" fmla="*/ 6 h 16"/>
                <a:gd name="T12" fmla="*/ 6 w 17"/>
                <a:gd name="T13" fmla="*/ 0 h 16"/>
                <a:gd name="T14" fmla="*/ 17 w 17"/>
                <a:gd name="T15" fmla="*/ 9 h 16"/>
                <a:gd name="T16" fmla="*/ 11 w 17"/>
                <a:gd name="T17" fmla="*/ 16 h 16"/>
                <a:gd name="T18" fmla="*/ 2 w 17"/>
                <a:gd name="T19" fmla="*/ 7 h 16"/>
                <a:gd name="T20" fmla="*/ 2 w 17"/>
                <a:gd name="T21" fmla="*/ 7 h 16"/>
                <a:gd name="T22" fmla="*/ 11 w 17"/>
                <a:gd name="T23" fmla="*/ 11 h 16"/>
                <a:gd name="T24" fmla="*/ 11 w 17"/>
                <a:gd name="T25" fmla="*/ 11 h 16"/>
                <a:gd name="T26" fmla="*/ 8 w 17"/>
                <a:gd name="T27" fmla="*/ 6 h 16"/>
                <a:gd name="T28" fmla="*/ 11 w 17"/>
                <a:gd name="T29" fmla="*/ 11 h 16"/>
                <a:gd name="T30" fmla="*/ 11 w 17"/>
                <a:gd name="T31"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6">
                  <a:moveTo>
                    <a:pt x="2" y="7"/>
                  </a:moveTo>
                  <a:lnTo>
                    <a:pt x="3" y="6"/>
                  </a:lnTo>
                  <a:lnTo>
                    <a:pt x="5" y="7"/>
                  </a:lnTo>
                  <a:lnTo>
                    <a:pt x="3" y="6"/>
                  </a:lnTo>
                  <a:lnTo>
                    <a:pt x="2" y="7"/>
                  </a:lnTo>
                  <a:lnTo>
                    <a:pt x="0" y="6"/>
                  </a:lnTo>
                  <a:lnTo>
                    <a:pt x="6" y="0"/>
                  </a:lnTo>
                  <a:lnTo>
                    <a:pt x="17" y="9"/>
                  </a:lnTo>
                  <a:lnTo>
                    <a:pt x="11" y="16"/>
                  </a:lnTo>
                  <a:lnTo>
                    <a:pt x="2" y="7"/>
                  </a:lnTo>
                  <a:lnTo>
                    <a:pt x="2" y="7"/>
                  </a:lnTo>
                  <a:close/>
                  <a:moveTo>
                    <a:pt x="11" y="11"/>
                  </a:moveTo>
                  <a:lnTo>
                    <a:pt x="11" y="11"/>
                  </a:lnTo>
                  <a:lnTo>
                    <a:pt x="8" y="6"/>
                  </a:lnTo>
                  <a:lnTo>
                    <a:pt x="11" y="11"/>
                  </a:lnTo>
                  <a:lnTo>
                    <a:pt x="11"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14" name="Freeform 1850">
              <a:extLst>
                <a:ext uri="{FF2B5EF4-FFF2-40B4-BE49-F238E27FC236}">
                  <a16:creationId xmlns:a16="http://schemas.microsoft.com/office/drawing/2014/main" id="{485B49CF-CCCB-498C-9D35-2C923B6404A0}"/>
                </a:ext>
              </a:extLst>
            </p:cNvPr>
            <p:cNvSpPr/>
            <p:nvPr/>
          </p:nvSpPr>
          <p:spPr bwMode="auto">
            <a:xfrm>
              <a:off x="7410452" y="5438776"/>
              <a:ext cx="36513" cy="58738"/>
            </a:xfrm>
            <a:custGeom>
              <a:avLst/>
              <a:gdLst>
                <a:gd name="T0" fmla="*/ 10 w 21"/>
                <a:gd name="T1" fmla="*/ 29 h 34"/>
                <a:gd name="T2" fmla="*/ 0 w 21"/>
                <a:gd name="T3" fmla="*/ 15 h 34"/>
                <a:gd name="T4" fmla="*/ 0 w 21"/>
                <a:gd name="T5" fmla="*/ 15 h 34"/>
                <a:gd name="T6" fmla="*/ 1 w 21"/>
                <a:gd name="T7" fmla="*/ 9 h 34"/>
                <a:gd name="T8" fmla="*/ 1 w 21"/>
                <a:gd name="T9" fmla="*/ 9 h 34"/>
                <a:gd name="T10" fmla="*/ 5 w 21"/>
                <a:gd name="T11" fmla="*/ 2 h 34"/>
                <a:gd name="T12" fmla="*/ 5 w 21"/>
                <a:gd name="T13" fmla="*/ 2 h 34"/>
                <a:gd name="T14" fmla="*/ 7 w 21"/>
                <a:gd name="T15" fmla="*/ 0 h 34"/>
                <a:gd name="T16" fmla="*/ 7 w 21"/>
                <a:gd name="T17" fmla="*/ 0 h 34"/>
                <a:gd name="T18" fmla="*/ 9 w 21"/>
                <a:gd name="T19" fmla="*/ 0 h 34"/>
                <a:gd name="T20" fmla="*/ 9 w 21"/>
                <a:gd name="T21" fmla="*/ 0 h 34"/>
                <a:gd name="T22" fmla="*/ 10 w 21"/>
                <a:gd name="T23" fmla="*/ 0 h 34"/>
                <a:gd name="T24" fmla="*/ 10 w 21"/>
                <a:gd name="T25" fmla="*/ 0 h 34"/>
                <a:gd name="T26" fmla="*/ 11 w 21"/>
                <a:gd name="T27" fmla="*/ 0 h 34"/>
                <a:gd name="T28" fmla="*/ 11 w 21"/>
                <a:gd name="T29" fmla="*/ 0 h 34"/>
                <a:gd name="T30" fmla="*/ 17 w 21"/>
                <a:gd name="T31" fmla="*/ 0 h 34"/>
                <a:gd name="T32" fmla="*/ 17 w 21"/>
                <a:gd name="T33" fmla="*/ 4 h 34"/>
                <a:gd name="T34" fmla="*/ 11 w 21"/>
                <a:gd name="T35" fmla="*/ 4 h 34"/>
                <a:gd name="T36" fmla="*/ 10 w 21"/>
                <a:gd name="T37" fmla="*/ 4 h 34"/>
                <a:gd name="T38" fmla="*/ 10 w 21"/>
                <a:gd name="T39" fmla="*/ 4 h 34"/>
                <a:gd name="T40" fmla="*/ 8 w 21"/>
                <a:gd name="T41" fmla="*/ 4 h 34"/>
                <a:gd name="T42" fmla="*/ 8 w 21"/>
                <a:gd name="T43" fmla="*/ 4 h 34"/>
                <a:gd name="T44" fmla="*/ 8 w 21"/>
                <a:gd name="T45" fmla="*/ 4 h 34"/>
                <a:gd name="T46" fmla="*/ 8 w 21"/>
                <a:gd name="T47" fmla="*/ 4 h 34"/>
                <a:gd name="T48" fmla="*/ 4 w 21"/>
                <a:gd name="T49" fmla="*/ 11 h 34"/>
                <a:gd name="T50" fmla="*/ 4 w 21"/>
                <a:gd name="T51" fmla="*/ 11 h 34"/>
                <a:gd name="T52" fmla="*/ 4 w 21"/>
                <a:gd name="T53" fmla="*/ 15 h 34"/>
                <a:gd name="T54" fmla="*/ 4 w 21"/>
                <a:gd name="T55" fmla="*/ 15 h 34"/>
                <a:gd name="T56" fmla="*/ 12 w 21"/>
                <a:gd name="T57" fmla="*/ 26 h 34"/>
                <a:gd name="T58" fmla="*/ 12 w 21"/>
                <a:gd name="T59" fmla="*/ 26 h 34"/>
                <a:gd name="T60" fmla="*/ 21 w 21"/>
                <a:gd name="T61" fmla="*/ 30 h 34"/>
                <a:gd name="T62" fmla="*/ 21 w 21"/>
                <a:gd name="T63" fmla="*/ 30 h 34"/>
                <a:gd name="T64" fmla="*/ 19 w 21"/>
                <a:gd name="T65" fmla="*/ 34 h 34"/>
                <a:gd name="T66" fmla="*/ 10 w 21"/>
                <a:gd name="T67" fmla="*/ 2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 h="34">
                  <a:moveTo>
                    <a:pt x="10" y="29"/>
                  </a:moveTo>
                  <a:cubicBezTo>
                    <a:pt x="5" y="26"/>
                    <a:pt x="0" y="21"/>
                    <a:pt x="0" y="15"/>
                  </a:cubicBezTo>
                  <a:cubicBezTo>
                    <a:pt x="0" y="15"/>
                    <a:pt x="0" y="15"/>
                    <a:pt x="0" y="15"/>
                  </a:cubicBezTo>
                  <a:cubicBezTo>
                    <a:pt x="0" y="13"/>
                    <a:pt x="0" y="11"/>
                    <a:pt x="1" y="9"/>
                  </a:cubicBezTo>
                  <a:cubicBezTo>
                    <a:pt x="1" y="9"/>
                    <a:pt x="1" y="9"/>
                    <a:pt x="1" y="9"/>
                  </a:cubicBezTo>
                  <a:cubicBezTo>
                    <a:pt x="3" y="6"/>
                    <a:pt x="4" y="4"/>
                    <a:pt x="5" y="2"/>
                  </a:cubicBezTo>
                  <a:cubicBezTo>
                    <a:pt x="5" y="2"/>
                    <a:pt x="5" y="2"/>
                    <a:pt x="5" y="2"/>
                  </a:cubicBezTo>
                  <a:cubicBezTo>
                    <a:pt x="5" y="1"/>
                    <a:pt x="5" y="0"/>
                    <a:pt x="7" y="0"/>
                  </a:cubicBezTo>
                  <a:cubicBezTo>
                    <a:pt x="7" y="0"/>
                    <a:pt x="7" y="0"/>
                    <a:pt x="7" y="0"/>
                  </a:cubicBezTo>
                  <a:cubicBezTo>
                    <a:pt x="9" y="0"/>
                    <a:pt x="9" y="0"/>
                    <a:pt x="9" y="0"/>
                  </a:cubicBezTo>
                  <a:cubicBezTo>
                    <a:pt x="9" y="0"/>
                    <a:pt x="9" y="0"/>
                    <a:pt x="9" y="0"/>
                  </a:cubicBezTo>
                  <a:cubicBezTo>
                    <a:pt x="9" y="0"/>
                    <a:pt x="10" y="0"/>
                    <a:pt x="10" y="0"/>
                  </a:cubicBezTo>
                  <a:cubicBezTo>
                    <a:pt x="10" y="0"/>
                    <a:pt x="10" y="0"/>
                    <a:pt x="10" y="0"/>
                  </a:cubicBezTo>
                  <a:cubicBezTo>
                    <a:pt x="11" y="0"/>
                    <a:pt x="11" y="0"/>
                    <a:pt x="11" y="0"/>
                  </a:cubicBezTo>
                  <a:cubicBezTo>
                    <a:pt x="11" y="0"/>
                    <a:pt x="11" y="0"/>
                    <a:pt x="11" y="0"/>
                  </a:cubicBezTo>
                  <a:cubicBezTo>
                    <a:pt x="17" y="0"/>
                    <a:pt x="17" y="0"/>
                    <a:pt x="17" y="0"/>
                  </a:cubicBezTo>
                  <a:cubicBezTo>
                    <a:pt x="17" y="4"/>
                    <a:pt x="17" y="4"/>
                    <a:pt x="17" y="4"/>
                  </a:cubicBezTo>
                  <a:cubicBezTo>
                    <a:pt x="11" y="4"/>
                    <a:pt x="11" y="4"/>
                    <a:pt x="11" y="4"/>
                  </a:cubicBezTo>
                  <a:cubicBezTo>
                    <a:pt x="11" y="4"/>
                    <a:pt x="11" y="4"/>
                    <a:pt x="10" y="4"/>
                  </a:cubicBezTo>
                  <a:cubicBezTo>
                    <a:pt x="10" y="4"/>
                    <a:pt x="10" y="4"/>
                    <a:pt x="10" y="4"/>
                  </a:cubicBezTo>
                  <a:cubicBezTo>
                    <a:pt x="10" y="4"/>
                    <a:pt x="9" y="4"/>
                    <a:pt x="8" y="4"/>
                  </a:cubicBezTo>
                  <a:cubicBezTo>
                    <a:pt x="8" y="4"/>
                    <a:pt x="8" y="4"/>
                    <a:pt x="8" y="4"/>
                  </a:cubicBezTo>
                  <a:cubicBezTo>
                    <a:pt x="8" y="4"/>
                    <a:pt x="8" y="4"/>
                    <a:pt x="8" y="4"/>
                  </a:cubicBezTo>
                  <a:cubicBezTo>
                    <a:pt x="8" y="4"/>
                    <a:pt x="8" y="4"/>
                    <a:pt x="8" y="4"/>
                  </a:cubicBezTo>
                  <a:cubicBezTo>
                    <a:pt x="7" y="5"/>
                    <a:pt x="6" y="8"/>
                    <a:pt x="4" y="11"/>
                  </a:cubicBezTo>
                  <a:cubicBezTo>
                    <a:pt x="4" y="11"/>
                    <a:pt x="4" y="11"/>
                    <a:pt x="4" y="11"/>
                  </a:cubicBezTo>
                  <a:cubicBezTo>
                    <a:pt x="4" y="12"/>
                    <a:pt x="4" y="13"/>
                    <a:pt x="4" y="15"/>
                  </a:cubicBezTo>
                  <a:cubicBezTo>
                    <a:pt x="4" y="15"/>
                    <a:pt x="4" y="15"/>
                    <a:pt x="4" y="15"/>
                  </a:cubicBezTo>
                  <a:cubicBezTo>
                    <a:pt x="3" y="18"/>
                    <a:pt x="7" y="23"/>
                    <a:pt x="12" y="26"/>
                  </a:cubicBezTo>
                  <a:cubicBezTo>
                    <a:pt x="12" y="26"/>
                    <a:pt x="12" y="26"/>
                    <a:pt x="12" y="26"/>
                  </a:cubicBezTo>
                  <a:cubicBezTo>
                    <a:pt x="16" y="29"/>
                    <a:pt x="21" y="30"/>
                    <a:pt x="21" y="30"/>
                  </a:cubicBezTo>
                  <a:cubicBezTo>
                    <a:pt x="21" y="30"/>
                    <a:pt x="21" y="30"/>
                    <a:pt x="21" y="30"/>
                  </a:cubicBezTo>
                  <a:cubicBezTo>
                    <a:pt x="19" y="34"/>
                    <a:pt x="19" y="34"/>
                    <a:pt x="19" y="34"/>
                  </a:cubicBezTo>
                  <a:cubicBezTo>
                    <a:pt x="19" y="34"/>
                    <a:pt x="14" y="32"/>
                    <a:pt x="10"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15" name="Freeform 1851">
              <a:extLst>
                <a:ext uri="{FF2B5EF4-FFF2-40B4-BE49-F238E27FC236}">
                  <a16:creationId xmlns:a16="http://schemas.microsoft.com/office/drawing/2014/main" id="{34F015A3-E68B-42C5-9D91-B98F037E99FD}"/>
                </a:ext>
              </a:extLst>
            </p:cNvPr>
            <p:cNvSpPr>
              <a:spLocks noEditPoints="1"/>
            </p:cNvSpPr>
            <p:nvPr/>
          </p:nvSpPr>
          <p:spPr bwMode="auto">
            <a:xfrm>
              <a:off x="7405689" y="5435601"/>
              <a:ext cx="44450" cy="68263"/>
            </a:xfrm>
            <a:custGeom>
              <a:avLst/>
              <a:gdLst>
                <a:gd name="T0" fmla="*/ 11 w 26"/>
                <a:gd name="T1" fmla="*/ 33 h 39"/>
                <a:gd name="T2" fmla="*/ 13 w 26"/>
                <a:gd name="T3" fmla="*/ 31 h 39"/>
                <a:gd name="T4" fmla="*/ 1 w 26"/>
                <a:gd name="T5" fmla="*/ 17 h 39"/>
                <a:gd name="T6" fmla="*/ 2 w 26"/>
                <a:gd name="T7" fmla="*/ 10 h 39"/>
                <a:gd name="T8" fmla="*/ 6 w 26"/>
                <a:gd name="T9" fmla="*/ 3 h 39"/>
                <a:gd name="T10" fmla="*/ 6 w 26"/>
                <a:gd name="T11" fmla="*/ 3 h 39"/>
                <a:gd name="T12" fmla="*/ 7 w 26"/>
                <a:gd name="T13" fmla="*/ 2 h 39"/>
                <a:gd name="T14" fmla="*/ 10 w 26"/>
                <a:gd name="T15" fmla="*/ 0 h 39"/>
                <a:gd name="T16" fmla="*/ 10 w 26"/>
                <a:gd name="T17" fmla="*/ 0 h 39"/>
                <a:gd name="T18" fmla="*/ 13 w 26"/>
                <a:gd name="T19" fmla="*/ 0 h 39"/>
                <a:gd name="T20" fmla="*/ 13 w 26"/>
                <a:gd name="T21" fmla="*/ 0 h 39"/>
                <a:gd name="T22" fmla="*/ 14 w 26"/>
                <a:gd name="T23" fmla="*/ 0 h 39"/>
                <a:gd name="T24" fmla="*/ 14 w 26"/>
                <a:gd name="T25" fmla="*/ 0 h 39"/>
                <a:gd name="T26" fmla="*/ 22 w 26"/>
                <a:gd name="T27" fmla="*/ 0 h 39"/>
                <a:gd name="T28" fmla="*/ 14 w 26"/>
                <a:gd name="T29" fmla="*/ 8 h 39"/>
                <a:gd name="T30" fmla="*/ 13 w 26"/>
                <a:gd name="T31" fmla="*/ 8 h 39"/>
                <a:gd name="T32" fmla="*/ 13 w 26"/>
                <a:gd name="T33" fmla="*/ 8 h 39"/>
                <a:gd name="T34" fmla="*/ 12 w 26"/>
                <a:gd name="T35" fmla="*/ 8 h 39"/>
                <a:gd name="T36" fmla="*/ 9 w 26"/>
                <a:gd name="T37" fmla="*/ 14 h 39"/>
                <a:gd name="T38" fmla="*/ 8 w 26"/>
                <a:gd name="T39" fmla="*/ 17 h 39"/>
                <a:gd name="T40" fmla="*/ 16 w 26"/>
                <a:gd name="T41" fmla="*/ 26 h 39"/>
                <a:gd name="T42" fmla="*/ 25 w 26"/>
                <a:gd name="T43" fmla="*/ 31 h 39"/>
                <a:gd name="T44" fmla="*/ 25 w 26"/>
                <a:gd name="T45" fmla="*/ 31 h 39"/>
                <a:gd name="T46" fmla="*/ 26 w 26"/>
                <a:gd name="T47" fmla="*/ 32 h 39"/>
                <a:gd name="T48" fmla="*/ 21 w 26"/>
                <a:gd name="T49" fmla="*/ 38 h 39"/>
                <a:gd name="T50" fmla="*/ 12 w 26"/>
                <a:gd name="T51" fmla="*/ 28 h 39"/>
                <a:gd name="T52" fmla="*/ 14 w 26"/>
                <a:gd name="T53" fmla="*/ 29 h 39"/>
                <a:gd name="T54" fmla="*/ 12 w 26"/>
                <a:gd name="T55" fmla="*/ 28 h 39"/>
                <a:gd name="T56" fmla="*/ 12 w 26"/>
                <a:gd name="T57" fmla="*/ 28 h 39"/>
                <a:gd name="T58" fmla="*/ 5 w 26"/>
                <a:gd name="T59" fmla="*/ 13 h 39"/>
                <a:gd name="T60" fmla="*/ 6 w 26"/>
                <a:gd name="T61" fmla="*/ 12 h 39"/>
                <a:gd name="T62" fmla="*/ 9 w 26"/>
                <a:gd name="T63" fmla="*/ 5 h 39"/>
                <a:gd name="T64" fmla="*/ 9 w 26"/>
                <a:gd name="T65" fmla="*/ 5 h 39"/>
                <a:gd name="T66" fmla="*/ 6 w 26"/>
                <a:gd name="T67" fmla="*/ 12 h 39"/>
                <a:gd name="T68" fmla="*/ 18 w 26"/>
                <a:gd name="T69" fmla="*/ 4 h 39"/>
                <a:gd name="T70" fmla="*/ 14 w 26"/>
                <a:gd name="T71" fmla="*/ 4 h 39"/>
                <a:gd name="T72" fmla="*/ 13 w 26"/>
                <a:gd name="T73" fmla="*/ 4 h 39"/>
                <a:gd name="T74" fmla="*/ 12 w 26"/>
                <a:gd name="T75" fmla="*/ 4 h 39"/>
                <a:gd name="T76" fmla="*/ 13 w 26"/>
                <a:gd name="T77" fmla="*/ 4 h 39"/>
                <a:gd name="T78" fmla="*/ 11 w 26"/>
                <a:gd name="T79" fmla="*/ 4 h 39"/>
                <a:gd name="T80" fmla="*/ 11 w 26"/>
                <a:gd name="T81" fmla="*/ 4 h 39"/>
                <a:gd name="T82" fmla="*/ 11 w 26"/>
                <a:gd name="T83" fmla="*/ 4 h 39"/>
                <a:gd name="T84" fmla="*/ 11 w 26"/>
                <a:gd name="T85" fmla="*/ 4 h 39"/>
                <a:gd name="T86" fmla="*/ 11 w 26"/>
                <a:gd name="T87" fmla="*/ 4 h 39"/>
                <a:gd name="T88" fmla="*/ 11 w 26"/>
                <a:gd name="T89" fmla="*/ 4 h 39"/>
                <a:gd name="T90" fmla="*/ 10 w 26"/>
                <a:gd name="T91"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 h="39">
                  <a:moveTo>
                    <a:pt x="21" y="38"/>
                  </a:moveTo>
                  <a:cubicBezTo>
                    <a:pt x="21" y="38"/>
                    <a:pt x="16" y="36"/>
                    <a:pt x="11" y="33"/>
                  </a:cubicBezTo>
                  <a:cubicBezTo>
                    <a:pt x="11" y="33"/>
                    <a:pt x="11" y="33"/>
                    <a:pt x="11" y="33"/>
                  </a:cubicBezTo>
                  <a:cubicBezTo>
                    <a:pt x="13" y="31"/>
                    <a:pt x="13" y="31"/>
                    <a:pt x="13" y="31"/>
                  </a:cubicBezTo>
                  <a:cubicBezTo>
                    <a:pt x="11" y="33"/>
                    <a:pt x="11" y="33"/>
                    <a:pt x="11" y="33"/>
                  </a:cubicBezTo>
                  <a:cubicBezTo>
                    <a:pt x="7" y="29"/>
                    <a:pt x="1" y="24"/>
                    <a:pt x="1" y="17"/>
                  </a:cubicBezTo>
                  <a:cubicBezTo>
                    <a:pt x="1" y="17"/>
                    <a:pt x="1" y="17"/>
                    <a:pt x="1" y="17"/>
                  </a:cubicBezTo>
                  <a:cubicBezTo>
                    <a:pt x="0" y="14"/>
                    <a:pt x="1" y="12"/>
                    <a:pt x="2" y="10"/>
                  </a:cubicBezTo>
                  <a:cubicBezTo>
                    <a:pt x="2" y="10"/>
                    <a:pt x="2" y="10"/>
                    <a:pt x="2" y="10"/>
                  </a:cubicBezTo>
                  <a:cubicBezTo>
                    <a:pt x="4" y="7"/>
                    <a:pt x="5" y="5"/>
                    <a:pt x="6" y="3"/>
                  </a:cubicBezTo>
                  <a:cubicBezTo>
                    <a:pt x="6" y="3"/>
                    <a:pt x="6" y="3"/>
                    <a:pt x="6" y="3"/>
                  </a:cubicBezTo>
                  <a:cubicBezTo>
                    <a:pt x="6" y="3"/>
                    <a:pt x="6" y="3"/>
                    <a:pt x="6" y="3"/>
                  </a:cubicBezTo>
                  <a:cubicBezTo>
                    <a:pt x="6" y="3"/>
                    <a:pt x="6" y="3"/>
                    <a:pt x="6" y="3"/>
                  </a:cubicBezTo>
                  <a:cubicBezTo>
                    <a:pt x="6" y="3"/>
                    <a:pt x="6" y="3"/>
                    <a:pt x="7" y="2"/>
                  </a:cubicBezTo>
                  <a:cubicBezTo>
                    <a:pt x="7" y="2"/>
                    <a:pt x="7" y="2"/>
                    <a:pt x="7" y="2"/>
                  </a:cubicBezTo>
                  <a:cubicBezTo>
                    <a:pt x="7" y="1"/>
                    <a:pt x="8" y="0"/>
                    <a:pt x="10" y="0"/>
                  </a:cubicBezTo>
                  <a:cubicBezTo>
                    <a:pt x="10" y="0"/>
                    <a:pt x="10" y="0"/>
                    <a:pt x="10" y="0"/>
                  </a:cubicBezTo>
                  <a:cubicBezTo>
                    <a:pt x="10" y="0"/>
                    <a:pt x="10" y="0"/>
                    <a:pt x="10" y="0"/>
                  </a:cubicBezTo>
                  <a:cubicBezTo>
                    <a:pt x="11" y="0"/>
                    <a:pt x="11" y="0"/>
                    <a:pt x="11" y="0"/>
                  </a:cubicBezTo>
                  <a:cubicBezTo>
                    <a:pt x="12" y="0"/>
                    <a:pt x="13" y="0"/>
                    <a:pt x="13" y="0"/>
                  </a:cubicBezTo>
                  <a:cubicBezTo>
                    <a:pt x="13" y="0"/>
                    <a:pt x="13" y="0"/>
                    <a:pt x="13" y="0"/>
                  </a:cubicBezTo>
                  <a:cubicBezTo>
                    <a:pt x="13" y="0"/>
                    <a:pt x="13" y="0"/>
                    <a:pt x="13" y="0"/>
                  </a:cubicBezTo>
                  <a:cubicBezTo>
                    <a:pt x="13" y="0"/>
                    <a:pt x="13" y="0"/>
                    <a:pt x="13" y="0"/>
                  </a:cubicBezTo>
                  <a:cubicBezTo>
                    <a:pt x="13" y="0"/>
                    <a:pt x="14" y="0"/>
                    <a:pt x="14" y="0"/>
                  </a:cubicBezTo>
                  <a:cubicBezTo>
                    <a:pt x="14" y="0"/>
                    <a:pt x="14" y="0"/>
                    <a:pt x="14" y="0"/>
                  </a:cubicBezTo>
                  <a:cubicBezTo>
                    <a:pt x="14" y="0"/>
                    <a:pt x="14" y="0"/>
                    <a:pt x="14" y="0"/>
                  </a:cubicBezTo>
                  <a:cubicBezTo>
                    <a:pt x="14" y="0"/>
                    <a:pt x="14" y="0"/>
                    <a:pt x="14" y="0"/>
                  </a:cubicBezTo>
                  <a:cubicBezTo>
                    <a:pt x="22" y="0"/>
                    <a:pt x="22" y="0"/>
                    <a:pt x="22" y="0"/>
                  </a:cubicBezTo>
                  <a:cubicBezTo>
                    <a:pt x="22" y="8"/>
                    <a:pt x="22" y="8"/>
                    <a:pt x="22" y="8"/>
                  </a:cubicBezTo>
                  <a:cubicBezTo>
                    <a:pt x="14" y="8"/>
                    <a:pt x="14" y="8"/>
                    <a:pt x="14" y="8"/>
                  </a:cubicBezTo>
                  <a:cubicBezTo>
                    <a:pt x="14" y="8"/>
                    <a:pt x="14" y="8"/>
                    <a:pt x="13" y="8"/>
                  </a:cubicBezTo>
                  <a:cubicBezTo>
                    <a:pt x="13" y="8"/>
                    <a:pt x="13" y="8"/>
                    <a:pt x="13" y="8"/>
                  </a:cubicBezTo>
                  <a:cubicBezTo>
                    <a:pt x="13" y="8"/>
                    <a:pt x="13" y="8"/>
                    <a:pt x="13" y="8"/>
                  </a:cubicBezTo>
                  <a:cubicBezTo>
                    <a:pt x="13" y="8"/>
                    <a:pt x="13" y="8"/>
                    <a:pt x="13" y="8"/>
                  </a:cubicBezTo>
                  <a:cubicBezTo>
                    <a:pt x="13" y="8"/>
                    <a:pt x="13" y="8"/>
                    <a:pt x="12" y="8"/>
                  </a:cubicBezTo>
                  <a:cubicBezTo>
                    <a:pt x="12" y="8"/>
                    <a:pt x="12" y="8"/>
                    <a:pt x="12" y="8"/>
                  </a:cubicBezTo>
                  <a:cubicBezTo>
                    <a:pt x="12" y="10"/>
                    <a:pt x="11" y="12"/>
                    <a:pt x="9" y="14"/>
                  </a:cubicBezTo>
                  <a:cubicBezTo>
                    <a:pt x="9" y="14"/>
                    <a:pt x="9" y="14"/>
                    <a:pt x="9" y="14"/>
                  </a:cubicBezTo>
                  <a:cubicBezTo>
                    <a:pt x="9" y="15"/>
                    <a:pt x="9" y="16"/>
                    <a:pt x="8" y="17"/>
                  </a:cubicBezTo>
                  <a:cubicBezTo>
                    <a:pt x="8" y="17"/>
                    <a:pt x="8" y="17"/>
                    <a:pt x="8" y="17"/>
                  </a:cubicBezTo>
                  <a:cubicBezTo>
                    <a:pt x="8" y="17"/>
                    <a:pt x="8" y="17"/>
                    <a:pt x="8" y="17"/>
                  </a:cubicBezTo>
                  <a:cubicBezTo>
                    <a:pt x="8" y="19"/>
                    <a:pt x="12" y="23"/>
                    <a:pt x="16" y="26"/>
                  </a:cubicBezTo>
                  <a:cubicBezTo>
                    <a:pt x="16" y="26"/>
                    <a:pt x="16" y="26"/>
                    <a:pt x="16" y="26"/>
                  </a:cubicBezTo>
                  <a:cubicBezTo>
                    <a:pt x="20" y="29"/>
                    <a:pt x="24" y="31"/>
                    <a:pt x="25" y="31"/>
                  </a:cubicBezTo>
                  <a:cubicBezTo>
                    <a:pt x="25" y="31"/>
                    <a:pt x="25" y="31"/>
                    <a:pt x="25" y="31"/>
                  </a:cubicBezTo>
                  <a:cubicBezTo>
                    <a:pt x="25" y="31"/>
                    <a:pt x="25" y="31"/>
                    <a:pt x="25" y="31"/>
                  </a:cubicBezTo>
                  <a:cubicBezTo>
                    <a:pt x="25" y="31"/>
                    <a:pt x="25" y="31"/>
                    <a:pt x="25" y="31"/>
                  </a:cubicBezTo>
                  <a:cubicBezTo>
                    <a:pt x="26" y="32"/>
                    <a:pt x="26" y="32"/>
                    <a:pt x="26" y="32"/>
                  </a:cubicBezTo>
                  <a:cubicBezTo>
                    <a:pt x="23" y="39"/>
                    <a:pt x="23" y="39"/>
                    <a:pt x="23" y="39"/>
                  </a:cubicBezTo>
                  <a:cubicBezTo>
                    <a:pt x="21" y="38"/>
                    <a:pt x="21" y="38"/>
                    <a:pt x="21" y="38"/>
                  </a:cubicBezTo>
                  <a:close/>
                  <a:moveTo>
                    <a:pt x="14" y="29"/>
                  </a:moveTo>
                  <a:cubicBezTo>
                    <a:pt x="13" y="29"/>
                    <a:pt x="13" y="29"/>
                    <a:pt x="12" y="28"/>
                  </a:cubicBezTo>
                  <a:cubicBezTo>
                    <a:pt x="12" y="28"/>
                    <a:pt x="12" y="28"/>
                    <a:pt x="12" y="28"/>
                  </a:cubicBezTo>
                  <a:cubicBezTo>
                    <a:pt x="13" y="29"/>
                    <a:pt x="13" y="29"/>
                    <a:pt x="14" y="29"/>
                  </a:cubicBezTo>
                  <a:close/>
                  <a:moveTo>
                    <a:pt x="12" y="28"/>
                  </a:moveTo>
                  <a:cubicBezTo>
                    <a:pt x="12" y="28"/>
                    <a:pt x="12" y="28"/>
                    <a:pt x="12" y="28"/>
                  </a:cubicBezTo>
                  <a:cubicBezTo>
                    <a:pt x="12" y="28"/>
                    <a:pt x="12" y="28"/>
                    <a:pt x="12" y="28"/>
                  </a:cubicBezTo>
                  <a:cubicBezTo>
                    <a:pt x="12" y="28"/>
                    <a:pt x="12" y="28"/>
                    <a:pt x="12" y="28"/>
                  </a:cubicBezTo>
                  <a:close/>
                  <a:moveTo>
                    <a:pt x="6" y="12"/>
                  </a:moveTo>
                  <a:cubicBezTo>
                    <a:pt x="6" y="12"/>
                    <a:pt x="5" y="13"/>
                    <a:pt x="5" y="13"/>
                  </a:cubicBezTo>
                  <a:cubicBezTo>
                    <a:pt x="5" y="13"/>
                    <a:pt x="5" y="13"/>
                    <a:pt x="5" y="13"/>
                  </a:cubicBezTo>
                  <a:cubicBezTo>
                    <a:pt x="5" y="13"/>
                    <a:pt x="6" y="12"/>
                    <a:pt x="6" y="12"/>
                  </a:cubicBezTo>
                  <a:cubicBezTo>
                    <a:pt x="6" y="12"/>
                    <a:pt x="6" y="12"/>
                    <a:pt x="6" y="12"/>
                  </a:cubicBezTo>
                  <a:cubicBezTo>
                    <a:pt x="8" y="9"/>
                    <a:pt x="9" y="7"/>
                    <a:pt x="9" y="5"/>
                  </a:cubicBezTo>
                  <a:cubicBezTo>
                    <a:pt x="9" y="5"/>
                    <a:pt x="9" y="5"/>
                    <a:pt x="9" y="5"/>
                  </a:cubicBezTo>
                  <a:cubicBezTo>
                    <a:pt x="9" y="5"/>
                    <a:pt x="9" y="5"/>
                    <a:pt x="9" y="5"/>
                  </a:cubicBezTo>
                  <a:cubicBezTo>
                    <a:pt x="9" y="5"/>
                    <a:pt x="9" y="5"/>
                    <a:pt x="9" y="5"/>
                  </a:cubicBezTo>
                  <a:cubicBezTo>
                    <a:pt x="9" y="7"/>
                    <a:pt x="8" y="9"/>
                    <a:pt x="6" y="12"/>
                  </a:cubicBezTo>
                  <a:close/>
                  <a:moveTo>
                    <a:pt x="14" y="4"/>
                  </a:moveTo>
                  <a:cubicBezTo>
                    <a:pt x="18" y="4"/>
                    <a:pt x="18" y="4"/>
                    <a:pt x="18" y="4"/>
                  </a:cubicBezTo>
                  <a:cubicBezTo>
                    <a:pt x="14" y="4"/>
                    <a:pt x="14" y="4"/>
                    <a:pt x="14" y="4"/>
                  </a:cubicBezTo>
                  <a:cubicBezTo>
                    <a:pt x="14" y="4"/>
                    <a:pt x="14" y="4"/>
                    <a:pt x="14" y="4"/>
                  </a:cubicBezTo>
                  <a:close/>
                  <a:moveTo>
                    <a:pt x="13" y="4"/>
                  </a:moveTo>
                  <a:cubicBezTo>
                    <a:pt x="13" y="4"/>
                    <a:pt x="13" y="4"/>
                    <a:pt x="13" y="4"/>
                  </a:cubicBezTo>
                  <a:cubicBezTo>
                    <a:pt x="13" y="4"/>
                    <a:pt x="13" y="4"/>
                    <a:pt x="13" y="4"/>
                  </a:cubicBezTo>
                  <a:cubicBezTo>
                    <a:pt x="13" y="4"/>
                    <a:pt x="12" y="4"/>
                    <a:pt x="12" y="4"/>
                  </a:cubicBezTo>
                  <a:cubicBezTo>
                    <a:pt x="12" y="4"/>
                    <a:pt x="12" y="4"/>
                    <a:pt x="12" y="4"/>
                  </a:cubicBezTo>
                  <a:cubicBezTo>
                    <a:pt x="12" y="4"/>
                    <a:pt x="13" y="4"/>
                    <a:pt x="13" y="4"/>
                  </a:cubicBezTo>
                  <a:close/>
                  <a:moveTo>
                    <a:pt x="12" y="4"/>
                  </a:moveTo>
                  <a:cubicBezTo>
                    <a:pt x="12" y="4"/>
                    <a:pt x="12"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0" y="4"/>
                    <a:pt x="10" y="4"/>
                    <a:pt x="10" y="4"/>
                  </a:cubicBezTo>
                  <a:cubicBezTo>
                    <a:pt x="10" y="4"/>
                    <a:pt x="10" y="4"/>
                    <a:pt x="10" y="4"/>
                  </a:cubicBezTo>
                  <a:cubicBezTo>
                    <a:pt x="12" y="4"/>
                    <a:pt x="12" y="4"/>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16" name="Freeform 1852">
              <a:extLst>
                <a:ext uri="{FF2B5EF4-FFF2-40B4-BE49-F238E27FC236}">
                  <a16:creationId xmlns:a16="http://schemas.microsoft.com/office/drawing/2014/main" id="{084842DB-3391-441F-B805-9D9D49415C3A}"/>
                </a:ext>
              </a:extLst>
            </p:cNvPr>
            <p:cNvSpPr/>
            <p:nvPr/>
          </p:nvSpPr>
          <p:spPr bwMode="auto">
            <a:xfrm>
              <a:off x="7446964" y="5427663"/>
              <a:ext cx="44450" cy="52388"/>
            </a:xfrm>
            <a:custGeom>
              <a:avLst/>
              <a:gdLst>
                <a:gd name="T0" fmla="*/ 0 w 25"/>
                <a:gd name="T1" fmla="*/ 14 h 30"/>
                <a:gd name="T2" fmla="*/ 3 w 25"/>
                <a:gd name="T3" fmla="*/ 7 h 30"/>
                <a:gd name="T4" fmla="*/ 3 w 25"/>
                <a:gd name="T5" fmla="*/ 7 h 30"/>
                <a:gd name="T6" fmla="*/ 18 w 25"/>
                <a:gd name="T7" fmla="*/ 0 h 30"/>
                <a:gd name="T8" fmla="*/ 18 w 25"/>
                <a:gd name="T9" fmla="*/ 0 h 30"/>
                <a:gd name="T10" fmla="*/ 25 w 25"/>
                <a:gd name="T11" fmla="*/ 5 h 30"/>
                <a:gd name="T12" fmla="*/ 25 w 25"/>
                <a:gd name="T13" fmla="*/ 5 h 30"/>
                <a:gd name="T14" fmla="*/ 24 w 25"/>
                <a:gd name="T15" fmla="*/ 6 h 30"/>
                <a:gd name="T16" fmla="*/ 24 w 25"/>
                <a:gd name="T17" fmla="*/ 6 h 30"/>
                <a:gd name="T18" fmla="*/ 24 w 25"/>
                <a:gd name="T19" fmla="*/ 10 h 30"/>
                <a:gd name="T20" fmla="*/ 24 w 25"/>
                <a:gd name="T21" fmla="*/ 10 h 30"/>
                <a:gd name="T22" fmla="*/ 24 w 25"/>
                <a:gd name="T23" fmla="*/ 15 h 30"/>
                <a:gd name="T24" fmla="*/ 24 w 25"/>
                <a:gd name="T25" fmla="*/ 15 h 30"/>
                <a:gd name="T26" fmla="*/ 21 w 25"/>
                <a:gd name="T27" fmla="*/ 16 h 30"/>
                <a:gd name="T28" fmla="*/ 20 w 25"/>
                <a:gd name="T29" fmla="*/ 10 h 30"/>
                <a:gd name="T30" fmla="*/ 20 w 25"/>
                <a:gd name="T31" fmla="*/ 10 h 30"/>
                <a:gd name="T32" fmla="*/ 21 w 25"/>
                <a:gd name="T33" fmla="*/ 5 h 30"/>
                <a:gd name="T34" fmla="*/ 21 w 25"/>
                <a:gd name="T35" fmla="*/ 5 h 30"/>
                <a:gd name="T36" fmla="*/ 21 w 25"/>
                <a:gd name="T37" fmla="*/ 5 h 30"/>
                <a:gd name="T38" fmla="*/ 21 w 25"/>
                <a:gd name="T39" fmla="*/ 5 h 30"/>
                <a:gd name="T40" fmla="*/ 20 w 25"/>
                <a:gd name="T41" fmla="*/ 5 h 30"/>
                <a:gd name="T42" fmla="*/ 20 w 25"/>
                <a:gd name="T43" fmla="*/ 5 h 30"/>
                <a:gd name="T44" fmla="*/ 18 w 25"/>
                <a:gd name="T45" fmla="*/ 4 h 30"/>
                <a:gd name="T46" fmla="*/ 18 w 25"/>
                <a:gd name="T47" fmla="*/ 4 h 30"/>
                <a:gd name="T48" fmla="*/ 6 w 25"/>
                <a:gd name="T49" fmla="*/ 10 h 30"/>
                <a:gd name="T50" fmla="*/ 6 w 25"/>
                <a:gd name="T51" fmla="*/ 10 h 30"/>
                <a:gd name="T52" fmla="*/ 4 w 25"/>
                <a:gd name="T53" fmla="*/ 14 h 30"/>
                <a:gd name="T54" fmla="*/ 4 w 25"/>
                <a:gd name="T55" fmla="*/ 14 h 30"/>
                <a:gd name="T56" fmla="*/ 10 w 25"/>
                <a:gd name="T57" fmla="*/ 22 h 30"/>
                <a:gd name="T58" fmla="*/ 10 w 25"/>
                <a:gd name="T59" fmla="*/ 22 h 30"/>
                <a:gd name="T60" fmla="*/ 16 w 25"/>
                <a:gd name="T61" fmla="*/ 26 h 30"/>
                <a:gd name="T62" fmla="*/ 16 w 25"/>
                <a:gd name="T63" fmla="*/ 26 h 30"/>
                <a:gd name="T64" fmla="*/ 16 w 25"/>
                <a:gd name="T65" fmla="*/ 26 h 30"/>
                <a:gd name="T66" fmla="*/ 14 w 25"/>
                <a:gd name="T67" fmla="*/ 30 h 30"/>
                <a:gd name="T68" fmla="*/ 0 w 25"/>
                <a:gd name="T69"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30">
                  <a:moveTo>
                    <a:pt x="0" y="14"/>
                  </a:moveTo>
                  <a:cubicBezTo>
                    <a:pt x="0" y="11"/>
                    <a:pt x="1" y="9"/>
                    <a:pt x="3" y="7"/>
                  </a:cubicBezTo>
                  <a:cubicBezTo>
                    <a:pt x="3" y="7"/>
                    <a:pt x="3" y="7"/>
                    <a:pt x="3" y="7"/>
                  </a:cubicBezTo>
                  <a:cubicBezTo>
                    <a:pt x="8" y="2"/>
                    <a:pt x="14" y="0"/>
                    <a:pt x="18" y="0"/>
                  </a:cubicBezTo>
                  <a:cubicBezTo>
                    <a:pt x="18" y="0"/>
                    <a:pt x="18" y="0"/>
                    <a:pt x="18" y="0"/>
                  </a:cubicBezTo>
                  <a:cubicBezTo>
                    <a:pt x="21" y="0"/>
                    <a:pt x="24" y="1"/>
                    <a:pt x="25" y="5"/>
                  </a:cubicBezTo>
                  <a:cubicBezTo>
                    <a:pt x="25" y="5"/>
                    <a:pt x="25" y="5"/>
                    <a:pt x="25" y="5"/>
                  </a:cubicBezTo>
                  <a:cubicBezTo>
                    <a:pt x="25" y="5"/>
                    <a:pt x="24" y="6"/>
                    <a:pt x="24" y="6"/>
                  </a:cubicBezTo>
                  <a:cubicBezTo>
                    <a:pt x="24" y="6"/>
                    <a:pt x="24" y="6"/>
                    <a:pt x="24" y="6"/>
                  </a:cubicBezTo>
                  <a:cubicBezTo>
                    <a:pt x="24" y="7"/>
                    <a:pt x="24" y="9"/>
                    <a:pt x="24" y="10"/>
                  </a:cubicBezTo>
                  <a:cubicBezTo>
                    <a:pt x="24" y="10"/>
                    <a:pt x="24" y="10"/>
                    <a:pt x="24" y="10"/>
                  </a:cubicBezTo>
                  <a:cubicBezTo>
                    <a:pt x="24" y="13"/>
                    <a:pt x="24" y="15"/>
                    <a:pt x="24" y="15"/>
                  </a:cubicBezTo>
                  <a:cubicBezTo>
                    <a:pt x="24" y="15"/>
                    <a:pt x="24" y="15"/>
                    <a:pt x="24" y="15"/>
                  </a:cubicBezTo>
                  <a:cubicBezTo>
                    <a:pt x="21" y="16"/>
                    <a:pt x="21" y="16"/>
                    <a:pt x="21" y="16"/>
                  </a:cubicBezTo>
                  <a:cubicBezTo>
                    <a:pt x="20" y="16"/>
                    <a:pt x="20" y="13"/>
                    <a:pt x="20" y="10"/>
                  </a:cubicBezTo>
                  <a:cubicBezTo>
                    <a:pt x="20" y="10"/>
                    <a:pt x="20" y="10"/>
                    <a:pt x="20" y="10"/>
                  </a:cubicBezTo>
                  <a:cubicBezTo>
                    <a:pt x="20" y="9"/>
                    <a:pt x="20" y="7"/>
                    <a:pt x="21" y="5"/>
                  </a:cubicBezTo>
                  <a:cubicBezTo>
                    <a:pt x="21" y="5"/>
                    <a:pt x="21" y="5"/>
                    <a:pt x="21" y="5"/>
                  </a:cubicBezTo>
                  <a:cubicBezTo>
                    <a:pt x="21" y="5"/>
                    <a:pt x="21" y="5"/>
                    <a:pt x="21" y="5"/>
                  </a:cubicBezTo>
                  <a:cubicBezTo>
                    <a:pt x="21" y="5"/>
                    <a:pt x="21" y="5"/>
                    <a:pt x="21" y="5"/>
                  </a:cubicBezTo>
                  <a:cubicBezTo>
                    <a:pt x="21" y="5"/>
                    <a:pt x="21" y="5"/>
                    <a:pt x="20" y="5"/>
                  </a:cubicBezTo>
                  <a:cubicBezTo>
                    <a:pt x="20" y="5"/>
                    <a:pt x="20" y="5"/>
                    <a:pt x="20" y="5"/>
                  </a:cubicBezTo>
                  <a:cubicBezTo>
                    <a:pt x="20" y="4"/>
                    <a:pt x="19" y="4"/>
                    <a:pt x="18" y="4"/>
                  </a:cubicBezTo>
                  <a:cubicBezTo>
                    <a:pt x="18" y="4"/>
                    <a:pt x="18" y="4"/>
                    <a:pt x="18" y="4"/>
                  </a:cubicBezTo>
                  <a:cubicBezTo>
                    <a:pt x="15" y="4"/>
                    <a:pt x="10" y="6"/>
                    <a:pt x="6" y="10"/>
                  </a:cubicBezTo>
                  <a:cubicBezTo>
                    <a:pt x="6" y="10"/>
                    <a:pt x="6" y="10"/>
                    <a:pt x="6" y="10"/>
                  </a:cubicBezTo>
                  <a:cubicBezTo>
                    <a:pt x="4" y="11"/>
                    <a:pt x="4" y="12"/>
                    <a:pt x="4" y="14"/>
                  </a:cubicBezTo>
                  <a:cubicBezTo>
                    <a:pt x="4" y="14"/>
                    <a:pt x="4" y="14"/>
                    <a:pt x="4" y="14"/>
                  </a:cubicBezTo>
                  <a:cubicBezTo>
                    <a:pt x="4" y="16"/>
                    <a:pt x="7" y="19"/>
                    <a:pt x="10" y="22"/>
                  </a:cubicBezTo>
                  <a:cubicBezTo>
                    <a:pt x="10" y="22"/>
                    <a:pt x="10" y="22"/>
                    <a:pt x="10" y="22"/>
                  </a:cubicBezTo>
                  <a:cubicBezTo>
                    <a:pt x="13" y="25"/>
                    <a:pt x="16" y="26"/>
                    <a:pt x="16" y="26"/>
                  </a:cubicBezTo>
                  <a:cubicBezTo>
                    <a:pt x="16" y="26"/>
                    <a:pt x="16" y="26"/>
                    <a:pt x="16" y="26"/>
                  </a:cubicBezTo>
                  <a:cubicBezTo>
                    <a:pt x="16" y="26"/>
                    <a:pt x="16" y="26"/>
                    <a:pt x="16" y="26"/>
                  </a:cubicBezTo>
                  <a:cubicBezTo>
                    <a:pt x="14" y="30"/>
                    <a:pt x="14" y="30"/>
                    <a:pt x="14" y="30"/>
                  </a:cubicBezTo>
                  <a:cubicBezTo>
                    <a:pt x="14" y="30"/>
                    <a:pt x="0" y="23"/>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17" name="Freeform 1853">
              <a:extLst>
                <a:ext uri="{FF2B5EF4-FFF2-40B4-BE49-F238E27FC236}">
                  <a16:creationId xmlns:a16="http://schemas.microsoft.com/office/drawing/2014/main" id="{EE31986D-7E3C-4209-8BD8-2AEBF6B554B3}"/>
                </a:ext>
              </a:extLst>
            </p:cNvPr>
            <p:cNvSpPr>
              <a:spLocks noEditPoints="1"/>
            </p:cNvSpPr>
            <p:nvPr/>
          </p:nvSpPr>
          <p:spPr bwMode="auto">
            <a:xfrm>
              <a:off x="7443789" y="5424488"/>
              <a:ext cx="50800" cy="66675"/>
            </a:xfrm>
            <a:custGeom>
              <a:avLst/>
              <a:gdLst>
                <a:gd name="T0" fmla="*/ 12 w 29"/>
                <a:gd name="T1" fmla="*/ 32 h 38"/>
                <a:gd name="T2" fmla="*/ 8 w 29"/>
                <a:gd name="T3" fmla="*/ 29 h 38"/>
                <a:gd name="T4" fmla="*/ 0 w 29"/>
                <a:gd name="T5" fmla="*/ 16 h 38"/>
                <a:gd name="T6" fmla="*/ 0 w 29"/>
                <a:gd name="T7" fmla="*/ 16 h 38"/>
                <a:gd name="T8" fmla="*/ 0 w 29"/>
                <a:gd name="T9" fmla="*/ 15 h 38"/>
                <a:gd name="T10" fmla="*/ 4 w 29"/>
                <a:gd name="T11" fmla="*/ 8 h 38"/>
                <a:gd name="T12" fmla="*/ 20 w 29"/>
                <a:gd name="T13" fmla="*/ 0 h 38"/>
                <a:gd name="T14" fmla="*/ 29 w 29"/>
                <a:gd name="T15" fmla="*/ 7 h 38"/>
                <a:gd name="T16" fmla="*/ 28 w 29"/>
                <a:gd name="T17" fmla="*/ 9 h 38"/>
                <a:gd name="T18" fmla="*/ 28 w 29"/>
                <a:gd name="T19" fmla="*/ 12 h 38"/>
                <a:gd name="T20" fmla="*/ 28 w 29"/>
                <a:gd name="T21" fmla="*/ 16 h 38"/>
                <a:gd name="T22" fmla="*/ 28 w 29"/>
                <a:gd name="T23" fmla="*/ 17 h 38"/>
                <a:gd name="T24" fmla="*/ 28 w 29"/>
                <a:gd name="T25" fmla="*/ 18 h 38"/>
                <a:gd name="T26" fmla="*/ 21 w 29"/>
                <a:gd name="T27" fmla="*/ 18 h 38"/>
                <a:gd name="T28" fmla="*/ 20 w 29"/>
                <a:gd name="T29" fmla="*/ 12 h 38"/>
                <a:gd name="T30" fmla="*/ 20 w 29"/>
                <a:gd name="T31" fmla="*/ 8 h 38"/>
                <a:gd name="T32" fmla="*/ 9 w 29"/>
                <a:gd name="T33" fmla="*/ 13 h 38"/>
                <a:gd name="T34" fmla="*/ 8 w 29"/>
                <a:gd name="T35" fmla="*/ 16 h 38"/>
                <a:gd name="T36" fmla="*/ 8 w 29"/>
                <a:gd name="T37" fmla="*/ 16 h 38"/>
                <a:gd name="T38" fmla="*/ 13 w 29"/>
                <a:gd name="T39" fmla="*/ 23 h 38"/>
                <a:gd name="T40" fmla="*/ 18 w 29"/>
                <a:gd name="T41" fmla="*/ 26 h 38"/>
                <a:gd name="T42" fmla="*/ 14 w 29"/>
                <a:gd name="T43" fmla="*/ 38 h 38"/>
                <a:gd name="T44" fmla="*/ 10 w 29"/>
                <a:gd name="T45" fmla="*/ 25 h 38"/>
                <a:gd name="T46" fmla="*/ 13 w 29"/>
                <a:gd name="T47" fmla="*/ 28 h 38"/>
                <a:gd name="T48" fmla="*/ 10 w 29"/>
                <a:gd name="T49" fmla="*/ 26 h 38"/>
                <a:gd name="T50" fmla="*/ 7 w 29"/>
                <a:gd name="T51" fmla="*/ 22 h 38"/>
                <a:gd name="T52" fmla="*/ 24 w 29"/>
                <a:gd name="T53" fmla="*/ 17 h 38"/>
                <a:gd name="T54" fmla="*/ 24 w 29"/>
                <a:gd name="T55" fmla="*/ 17 h 38"/>
                <a:gd name="T56" fmla="*/ 24 w 29"/>
                <a:gd name="T57" fmla="*/ 17 h 38"/>
                <a:gd name="T58" fmla="*/ 4 w 29"/>
                <a:gd name="T59" fmla="*/ 15 h 38"/>
                <a:gd name="T60" fmla="*/ 4 w 29"/>
                <a:gd name="T61" fmla="*/ 15 h 38"/>
                <a:gd name="T62" fmla="*/ 4 w 29"/>
                <a:gd name="T63" fmla="*/ 15 h 38"/>
                <a:gd name="T64" fmla="*/ 4 w 29"/>
                <a:gd name="T65" fmla="*/ 15 h 38"/>
                <a:gd name="T66" fmla="*/ 6 w 29"/>
                <a:gd name="T67" fmla="*/ 11 h 38"/>
                <a:gd name="T68" fmla="*/ 4 w 29"/>
                <a:gd name="T69" fmla="*/ 15 h 38"/>
                <a:gd name="T70" fmla="*/ 24 w 29"/>
                <a:gd name="T71" fmla="*/ 13 h 38"/>
                <a:gd name="T72" fmla="*/ 24 w 29"/>
                <a:gd name="T73" fmla="*/ 13 h 38"/>
                <a:gd name="T74" fmla="*/ 24 w 29"/>
                <a:gd name="T75" fmla="*/ 13 h 38"/>
                <a:gd name="T76" fmla="*/ 24 w 29"/>
                <a:gd name="T77" fmla="*/ 13 h 38"/>
                <a:gd name="T78" fmla="*/ 24 w 29"/>
                <a:gd name="T79" fmla="*/ 13 h 38"/>
                <a:gd name="T80" fmla="*/ 24 w 29"/>
                <a:gd name="T81" fmla="*/ 12 h 38"/>
                <a:gd name="T82" fmla="*/ 24 w 29"/>
                <a:gd name="T83" fmla="*/ 12 h 38"/>
                <a:gd name="T84" fmla="*/ 24 w 29"/>
                <a:gd name="T85" fmla="*/ 12 h 38"/>
                <a:gd name="T86" fmla="*/ 24 w 29"/>
                <a:gd name="T87" fmla="*/ 12 h 38"/>
                <a:gd name="T88" fmla="*/ 25 w 29"/>
                <a:gd name="T89" fmla="*/ 7 h 38"/>
                <a:gd name="T90" fmla="*/ 25 w 29"/>
                <a:gd name="T91" fmla="*/ 7 h 38"/>
                <a:gd name="T92" fmla="*/ 25 w 29"/>
                <a:gd name="T93" fmla="*/ 7 h 38"/>
                <a:gd name="T94" fmla="*/ 25 w 29"/>
                <a:gd name="T95" fmla="*/ 7 h 38"/>
                <a:gd name="T96" fmla="*/ 25 w 29"/>
                <a:gd name="T97" fmla="*/ 7 h 38"/>
                <a:gd name="T98" fmla="*/ 24 w 29"/>
                <a:gd name="T99" fmla="*/ 5 h 38"/>
                <a:gd name="T100" fmla="*/ 24 w 29"/>
                <a:gd name="T101" fmla="*/ 5 h 38"/>
                <a:gd name="T102" fmla="*/ 19 w 29"/>
                <a:gd name="T103" fmla="*/ 4 h 38"/>
                <a:gd name="T104" fmla="*/ 19 w 29"/>
                <a:gd name="T105" fmla="*/ 4 h 38"/>
                <a:gd name="T106" fmla="*/ 20 w 29"/>
                <a:gd name="T107" fmla="*/ 4 h 38"/>
                <a:gd name="T108" fmla="*/ 20 w 29"/>
                <a:gd name="T109"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 h="38">
                  <a:moveTo>
                    <a:pt x="14" y="33"/>
                  </a:moveTo>
                  <a:cubicBezTo>
                    <a:pt x="13" y="33"/>
                    <a:pt x="13" y="32"/>
                    <a:pt x="12" y="32"/>
                  </a:cubicBezTo>
                  <a:cubicBezTo>
                    <a:pt x="12" y="32"/>
                    <a:pt x="12" y="32"/>
                    <a:pt x="12" y="32"/>
                  </a:cubicBezTo>
                  <a:cubicBezTo>
                    <a:pt x="11" y="31"/>
                    <a:pt x="9" y="30"/>
                    <a:pt x="8" y="29"/>
                  </a:cubicBezTo>
                  <a:cubicBezTo>
                    <a:pt x="8" y="29"/>
                    <a:pt x="8" y="29"/>
                    <a:pt x="8" y="29"/>
                  </a:cubicBezTo>
                  <a:cubicBezTo>
                    <a:pt x="4" y="26"/>
                    <a:pt x="0" y="21"/>
                    <a:pt x="0" y="16"/>
                  </a:cubicBezTo>
                  <a:cubicBezTo>
                    <a:pt x="0" y="16"/>
                    <a:pt x="0" y="16"/>
                    <a:pt x="0" y="16"/>
                  </a:cubicBezTo>
                  <a:cubicBezTo>
                    <a:pt x="0" y="16"/>
                    <a:pt x="0" y="16"/>
                    <a:pt x="0" y="16"/>
                  </a:cubicBezTo>
                  <a:cubicBezTo>
                    <a:pt x="0" y="16"/>
                    <a:pt x="0" y="15"/>
                    <a:pt x="0" y="15"/>
                  </a:cubicBezTo>
                  <a:cubicBezTo>
                    <a:pt x="0" y="15"/>
                    <a:pt x="0" y="15"/>
                    <a:pt x="0" y="15"/>
                  </a:cubicBezTo>
                  <a:cubicBezTo>
                    <a:pt x="0" y="13"/>
                    <a:pt x="1" y="10"/>
                    <a:pt x="4" y="8"/>
                  </a:cubicBezTo>
                  <a:cubicBezTo>
                    <a:pt x="4" y="8"/>
                    <a:pt x="4" y="8"/>
                    <a:pt x="4" y="8"/>
                  </a:cubicBezTo>
                  <a:cubicBezTo>
                    <a:pt x="9" y="2"/>
                    <a:pt x="15" y="0"/>
                    <a:pt x="20" y="0"/>
                  </a:cubicBezTo>
                  <a:cubicBezTo>
                    <a:pt x="20" y="0"/>
                    <a:pt x="20" y="0"/>
                    <a:pt x="20" y="0"/>
                  </a:cubicBezTo>
                  <a:cubicBezTo>
                    <a:pt x="23" y="0"/>
                    <a:pt x="28" y="2"/>
                    <a:pt x="29" y="7"/>
                  </a:cubicBezTo>
                  <a:cubicBezTo>
                    <a:pt x="29" y="7"/>
                    <a:pt x="29" y="7"/>
                    <a:pt x="29" y="7"/>
                  </a:cubicBezTo>
                  <a:cubicBezTo>
                    <a:pt x="29" y="7"/>
                    <a:pt x="29" y="7"/>
                    <a:pt x="29" y="7"/>
                  </a:cubicBezTo>
                  <a:cubicBezTo>
                    <a:pt x="29" y="8"/>
                    <a:pt x="28" y="8"/>
                    <a:pt x="28" y="9"/>
                  </a:cubicBezTo>
                  <a:cubicBezTo>
                    <a:pt x="28" y="9"/>
                    <a:pt x="28" y="9"/>
                    <a:pt x="28" y="9"/>
                  </a:cubicBezTo>
                  <a:cubicBezTo>
                    <a:pt x="28" y="10"/>
                    <a:pt x="28" y="11"/>
                    <a:pt x="28" y="12"/>
                  </a:cubicBezTo>
                  <a:cubicBezTo>
                    <a:pt x="28" y="12"/>
                    <a:pt x="28" y="12"/>
                    <a:pt x="28" y="12"/>
                  </a:cubicBezTo>
                  <a:cubicBezTo>
                    <a:pt x="28" y="14"/>
                    <a:pt x="28" y="16"/>
                    <a:pt x="28" y="16"/>
                  </a:cubicBezTo>
                  <a:cubicBezTo>
                    <a:pt x="28" y="16"/>
                    <a:pt x="28" y="16"/>
                    <a:pt x="28" y="16"/>
                  </a:cubicBezTo>
                  <a:cubicBezTo>
                    <a:pt x="28" y="16"/>
                    <a:pt x="28" y="16"/>
                    <a:pt x="28" y="17"/>
                  </a:cubicBezTo>
                  <a:cubicBezTo>
                    <a:pt x="28" y="17"/>
                    <a:pt x="28" y="17"/>
                    <a:pt x="28" y="17"/>
                  </a:cubicBezTo>
                  <a:cubicBezTo>
                    <a:pt x="28" y="18"/>
                    <a:pt x="28" y="18"/>
                    <a:pt x="28" y="18"/>
                  </a:cubicBezTo>
                  <a:cubicBezTo>
                    <a:pt x="21" y="20"/>
                    <a:pt x="21" y="20"/>
                    <a:pt x="21" y="20"/>
                  </a:cubicBezTo>
                  <a:cubicBezTo>
                    <a:pt x="21" y="18"/>
                    <a:pt x="21" y="18"/>
                    <a:pt x="21" y="18"/>
                  </a:cubicBezTo>
                  <a:cubicBezTo>
                    <a:pt x="21" y="18"/>
                    <a:pt x="20" y="15"/>
                    <a:pt x="20" y="12"/>
                  </a:cubicBezTo>
                  <a:cubicBezTo>
                    <a:pt x="20" y="12"/>
                    <a:pt x="20" y="12"/>
                    <a:pt x="20" y="12"/>
                  </a:cubicBezTo>
                  <a:cubicBezTo>
                    <a:pt x="20" y="11"/>
                    <a:pt x="20" y="10"/>
                    <a:pt x="20" y="8"/>
                  </a:cubicBezTo>
                  <a:cubicBezTo>
                    <a:pt x="20" y="8"/>
                    <a:pt x="20" y="8"/>
                    <a:pt x="20" y="8"/>
                  </a:cubicBezTo>
                  <a:cubicBezTo>
                    <a:pt x="20" y="8"/>
                    <a:pt x="20" y="8"/>
                    <a:pt x="20" y="8"/>
                  </a:cubicBezTo>
                  <a:cubicBezTo>
                    <a:pt x="17" y="8"/>
                    <a:pt x="13" y="10"/>
                    <a:pt x="9" y="13"/>
                  </a:cubicBezTo>
                  <a:cubicBezTo>
                    <a:pt x="9" y="13"/>
                    <a:pt x="9" y="13"/>
                    <a:pt x="9" y="13"/>
                  </a:cubicBezTo>
                  <a:cubicBezTo>
                    <a:pt x="8" y="14"/>
                    <a:pt x="8" y="15"/>
                    <a:pt x="8" y="16"/>
                  </a:cubicBezTo>
                  <a:cubicBezTo>
                    <a:pt x="8" y="16"/>
                    <a:pt x="8" y="16"/>
                    <a:pt x="8" y="16"/>
                  </a:cubicBezTo>
                  <a:cubicBezTo>
                    <a:pt x="8" y="16"/>
                    <a:pt x="8" y="16"/>
                    <a:pt x="8" y="16"/>
                  </a:cubicBezTo>
                  <a:cubicBezTo>
                    <a:pt x="8" y="17"/>
                    <a:pt x="10" y="20"/>
                    <a:pt x="13" y="23"/>
                  </a:cubicBezTo>
                  <a:cubicBezTo>
                    <a:pt x="13" y="23"/>
                    <a:pt x="13" y="23"/>
                    <a:pt x="13" y="23"/>
                  </a:cubicBezTo>
                  <a:cubicBezTo>
                    <a:pt x="15" y="24"/>
                    <a:pt x="17" y="26"/>
                    <a:pt x="18" y="26"/>
                  </a:cubicBezTo>
                  <a:cubicBezTo>
                    <a:pt x="18" y="26"/>
                    <a:pt x="18" y="26"/>
                    <a:pt x="18" y="26"/>
                  </a:cubicBezTo>
                  <a:cubicBezTo>
                    <a:pt x="21" y="26"/>
                    <a:pt x="21" y="26"/>
                    <a:pt x="21" y="26"/>
                  </a:cubicBezTo>
                  <a:cubicBezTo>
                    <a:pt x="14" y="38"/>
                    <a:pt x="14" y="38"/>
                    <a:pt x="14" y="38"/>
                  </a:cubicBezTo>
                  <a:cubicBezTo>
                    <a:pt x="14" y="33"/>
                    <a:pt x="14" y="33"/>
                    <a:pt x="14" y="33"/>
                  </a:cubicBezTo>
                  <a:close/>
                  <a:moveTo>
                    <a:pt x="10" y="25"/>
                  </a:moveTo>
                  <a:cubicBezTo>
                    <a:pt x="11" y="26"/>
                    <a:pt x="12" y="27"/>
                    <a:pt x="13" y="28"/>
                  </a:cubicBezTo>
                  <a:cubicBezTo>
                    <a:pt x="13" y="28"/>
                    <a:pt x="13" y="28"/>
                    <a:pt x="13" y="28"/>
                  </a:cubicBezTo>
                  <a:cubicBezTo>
                    <a:pt x="12" y="27"/>
                    <a:pt x="11" y="26"/>
                    <a:pt x="10" y="26"/>
                  </a:cubicBezTo>
                  <a:cubicBezTo>
                    <a:pt x="10" y="26"/>
                    <a:pt x="10" y="26"/>
                    <a:pt x="10" y="26"/>
                  </a:cubicBezTo>
                  <a:cubicBezTo>
                    <a:pt x="9" y="24"/>
                    <a:pt x="8" y="23"/>
                    <a:pt x="7" y="22"/>
                  </a:cubicBezTo>
                  <a:cubicBezTo>
                    <a:pt x="7" y="22"/>
                    <a:pt x="7" y="22"/>
                    <a:pt x="7" y="22"/>
                  </a:cubicBezTo>
                  <a:cubicBezTo>
                    <a:pt x="8" y="23"/>
                    <a:pt x="9" y="24"/>
                    <a:pt x="10" y="25"/>
                  </a:cubicBezTo>
                  <a:close/>
                  <a:moveTo>
                    <a:pt x="24" y="17"/>
                  </a:moveTo>
                  <a:cubicBezTo>
                    <a:pt x="24" y="17"/>
                    <a:pt x="24" y="17"/>
                    <a:pt x="24" y="17"/>
                  </a:cubicBezTo>
                  <a:cubicBezTo>
                    <a:pt x="24" y="17"/>
                    <a:pt x="24" y="17"/>
                    <a:pt x="24" y="17"/>
                  </a:cubicBezTo>
                  <a:cubicBezTo>
                    <a:pt x="24" y="17"/>
                    <a:pt x="24" y="17"/>
                    <a:pt x="24" y="17"/>
                  </a:cubicBezTo>
                  <a:cubicBezTo>
                    <a:pt x="24" y="17"/>
                    <a:pt x="24" y="17"/>
                    <a:pt x="24" y="17"/>
                  </a:cubicBezTo>
                  <a:close/>
                  <a:moveTo>
                    <a:pt x="2" y="16"/>
                  </a:moveTo>
                  <a:cubicBezTo>
                    <a:pt x="4" y="15"/>
                    <a:pt x="4" y="15"/>
                    <a:pt x="4" y="15"/>
                  </a:cubicBezTo>
                  <a:cubicBezTo>
                    <a:pt x="3" y="15"/>
                    <a:pt x="3" y="15"/>
                    <a:pt x="3" y="15"/>
                  </a:cubicBezTo>
                  <a:cubicBezTo>
                    <a:pt x="4" y="15"/>
                    <a:pt x="4" y="15"/>
                    <a:pt x="4" y="15"/>
                  </a:cubicBezTo>
                  <a:cubicBezTo>
                    <a:pt x="2" y="16"/>
                    <a:pt x="2" y="16"/>
                    <a:pt x="2" y="16"/>
                  </a:cubicBezTo>
                  <a:close/>
                  <a:moveTo>
                    <a:pt x="4" y="15"/>
                  </a:moveTo>
                  <a:cubicBezTo>
                    <a:pt x="4" y="15"/>
                    <a:pt x="4" y="15"/>
                    <a:pt x="4" y="15"/>
                  </a:cubicBezTo>
                  <a:cubicBezTo>
                    <a:pt x="4" y="15"/>
                    <a:pt x="4" y="15"/>
                    <a:pt x="4" y="15"/>
                  </a:cubicBezTo>
                  <a:cubicBezTo>
                    <a:pt x="4" y="14"/>
                    <a:pt x="5" y="12"/>
                    <a:pt x="6" y="11"/>
                  </a:cubicBezTo>
                  <a:cubicBezTo>
                    <a:pt x="6" y="11"/>
                    <a:pt x="6" y="11"/>
                    <a:pt x="6" y="11"/>
                  </a:cubicBezTo>
                  <a:cubicBezTo>
                    <a:pt x="5" y="12"/>
                    <a:pt x="4" y="14"/>
                    <a:pt x="4" y="15"/>
                  </a:cubicBezTo>
                  <a:cubicBezTo>
                    <a:pt x="4" y="15"/>
                    <a:pt x="4" y="15"/>
                    <a:pt x="4" y="15"/>
                  </a:cubicBezTo>
                  <a:cubicBezTo>
                    <a:pt x="4" y="15"/>
                    <a:pt x="4" y="15"/>
                    <a:pt x="4" y="15"/>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2"/>
                    <a:pt x="24" y="12"/>
                  </a:cubicBezTo>
                  <a:cubicBezTo>
                    <a:pt x="24" y="12"/>
                    <a:pt x="24" y="12"/>
                    <a:pt x="24" y="12"/>
                  </a:cubicBezTo>
                  <a:cubicBezTo>
                    <a:pt x="24" y="12"/>
                    <a:pt x="24" y="13"/>
                    <a:pt x="24" y="13"/>
                  </a:cubicBezTo>
                  <a:close/>
                  <a:moveTo>
                    <a:pt x="24" y="12"/>
                  </a:move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lose/>
                  <a:moveTo>
                    <a:pt x="25" y="7"/>
                  </a:move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lose/>
                  <a:moveTo>
                    <a:pt x="25" y="7"/>
                  </a:moveTo>
                  <a:cubicBezTo>
                    <a:pt x="25" y="7"/>
                    <a:pt x="25" y="7"/>
                    <a:pt x="25" y="7"/>
                  </a:cubicBezTo>
                  <a:cubicBezTo>
                    <a:pt x="25" y="7"/>
                    <a:pt x="25" y="7"/>
                    <a:pt x="25" y="7"/>
                  </a:cubicBezTo>
                  <a:cubicBezTo>
                    <a:pt x="25" y="7"/>
                    <a:pt x="25" y="7"/>
                    <a:pt x="25" y="7"/>
                  </a:cubicBezTo>
                  <a:close/>
                  <a:moveTo>
                    <a:pt x="24" y="5"/>
                  </a:moveTo>
                  <a:cubicBezTo>
                    <a:pt x="24" y="5"/>
                    <a:pt x="24" y="5"/>
                    <a:pt x="24" y="5"/>
                  </a:cubicBezTo>
                  <a:cubicBezTo>
                    <a:pt x="24" y="5"/>
                    <a:pt x="24" y="5"/>
                    <a:pt x="24" y="5"/>
                  </a:cubicBezTo>
                  <a:cubicBezTo>
                    <a:pt x="24" y="5"/>
                    <a:pt x="24" y="5"/>
                    <a:pt x="24" y="5"/>
                  </a:cubicBezTo>
                  <a:close/>
                  <a:moveTo>
                    <a:pt x="19" y="4"/>
                  </a:moveTo>
                  <a:cubicBezTo>
                    <a:pt x="19" y="4"/>
                    <a:pt x="19" y="4"/>
                    <a:pt x="19" y="4"/>
                  </a:cubicBezTo>
                  <a:cubicBezTo>
                    <a:pt x="19" y="4"/>
                    <a:pt x="19" y="4"/>
                    <a:pt x="19" y="4"/>
                  </a:cubicBezTo>
                  <a:cubicBezTo>
                    <a:pt x="19" y="4"/>
                    <a:pt x="19" y="4"/>
                    <a:pt x="19" y="4"/>
                  </a:cubicBezTo>
                  <a:close/>
                  <a:moveTo>
                    <a:pt x="20" y="4"/>
                  </a:moveTo>
                  <a:cubicBezTo>
                    <a:pt x="20" y="4"/>
                    <a:pt x="20" y="4"/>
                    <a:pt x="20" y="4"/>
                  </a:cubicBezTo>
                  <a:cubicBezTo>
                    <a:pt x="20" y="4"/>
                    <a:pt x="20" y="4"/>
                    <a:pt x="20" y="4"/>
                  </a:cubicBezTo>
                  <a:cubicBezTo>
                    <a:pt x="20" y="4"/>
                    <a:pt x="20" y="4"/>
                    <a:pt x="2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18" name="Freeform 1854">
              <a:extLst>
                <a:ext uri="{FF2B5EF4-FFF2-40B4-BE49-F238E27FC236}">
                  <a16:creationId xmlns:a16="http://schemas.microsoft.com/office/drawing/2014/main" id="{67C8D434-3BAA-420D-A90F-3D4B37D71BEB}"/>
                </a:ext>
              </a:extLst>
            </p:cNvPr>
            <p:cNvSpPr/>
            <p:nvPr/>
          </p:nvSpPr>
          <p:spPr bwMode="auto">
            <a:xfrm>
              <a:off x="7429502" y="5559426"/>
              <a:ext cx="9525" cy="6350"/>
            </a:xfrm>
            <a:custGeom>
              <a:avLst/>
              <a:gdLst>
                <a:gd name="T0" fmla="*/ 0 w 6"/>
                <a:gd name="T1" fmla="*/ 4 h 4"/>
                <a:gd name="T2" fmla="*/ 0 w 6"/>
                <a:gd name="T3" fmla="*/ 0 h 4"/>
                <a:gd name="T4" fmla="*/ 6 w 6"/>
                <a:gd name="T5" fmla="*/ 0 h 4"/>
                <a:gd name="T6" fmla="*/ 6 w 6"/>
                <a:gd name="T7" fmla="*/ 4 h 4"/>
                <a:gd name="T8" fmla="*/ 0 w 6"/>
                <a:gd name="T9" fmla="*/ 4 h 4"/>
                <a:gd name="T10" fmla="*/ 0 w 6"/>
                <a:gd name="T11" fmla="*/ 4 h 4"/>
              </a:gdLst>
              <a:ahLst/>
              <a:cxnLst>
                <a:cxn ang="0">
                  <a:pos x="T0" y="T1"/>
                </a:cxn>
                <a:cxn ang="0">
                  <a:pos x="T2" y="T3"/>
                </a:cxn>
                <a:cxn ang="0">
                  <a:pos x="T4" y="T5"/>
                </a:cxn>
                <a:cxn ang="0">
                  <a:pos x="T6" y="T7"/>
                </a:cxn>
                <a:cxn ang="0">
                  <a:pos x="T8" y="T9"/>
                </a:cxn>
                <a:cxn ang="0">
                  <a:pos x="T10" y="T11"/>
                </a:cxn>
              </a:cxnLst>
              <a:rect l="0" t="0" r="r" b="b"/>
              <a:pathLst>
                <a:path w="6" h="4">
                  <a:moveTo>
                    <a:pt x="0" y="4"/>
                  </a:moveTo>
                  <a:lnTo>
                    <a:pt x="0" y="0"/>
                  </a:lnTo>
                  <a:lnTo>
                    <a:pt x="6" y="0"/>
                  </a:lnTo>
                  <a:lnTo>
                    <a:pt x="6" y="4"/>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19" name="Freeform 1855">
              <a:extLst>
                <a:ext uri="{FF2B5EF4-FFF2-40B4-BE49-F238E27FC236}">
                  <a16:creationId xmlns:a16="http://schemas.microsoft.com/office/drawing/2014/main" id="{29A94C05-CA4B-42C5-A8FF-2BCEC06D1B2C}"/>
                </a:ext>
              </a:extLst>
            </p:cNvPr>
            <p:cNvSpPr>
              <a:spLocks noEditPoints="1"/>
            </p:cNvSpPr>
            <p:nvPr/>
          </p:nvSpPr>
          <p:spPr bwMode="auto">
            <a:xfrm>
              <a:off x="7426327" y="5556251"/>
              <a:ext cx="15875" cy="12700"/>
            </a:xfrm>
            <a:custGeom>
              <a:avLst/>
              <a:gdLst>
                <a:gd name="T0" fmla="*/ 8 w 10"/>
                <a:gd name="T1" fmla="*/ 8 h 8"/>
                <a:gd name="T2" fmla="*/ 2 w 10"/>
                <a:gd name="T3" fmla="*/ 8 h 8"/>
                <a:gd name="T4" fmla="*/ 2 w 10"/>
                <a:gd name="T5" fmla="*/ 6 h 8"/>
                <a:gd name="T6" fmla="*/ 4 w 10"/>
                <a:gd name="T7" fmla="*/ 6 h 8"/>
                <a:gd name="T8" fmla="*/ 2 w 10"/>
                <a:gd name="T9" fmla="*/ 6 h 8"/>
                <a:gd name="T10" fmla="*/ 2 w 10"/>
                <a:gd name="T11" fmla="*/ 8 h 8"/>
                <a:gd name="T12" fmla="*/ 0 w 10"/>
                <a:gd name="T13" fmla="*/ 8 h 8"/>
                <a:gd name="T14" fmla="*/ 0 w 10"/>
                <a:gd name="T15" fmla="*/ 0 h 8"/>
                <a:gd name="T16" fmla="*/ 10 w 10"/>
                <a:gd name="T17" fmla="*/ 0 h 8"/>
                <a:gd name="T18" fmla="*/ 10 w 10"/>
                <a:gd name="T19" fmla="*/ 8 h 8"/>
                <a:gd name="T20" fmla="*/ 8 w 10"/>
                <a:gd name="T21" fmla="*/ 8 h 8"/>
                <a:gd name="T22" fmla="*/ 8 w 10"/>
                <a:gd name="T23" fmla="*/ 8 h 8"/>
                <a:gd name="T24" fmla="*/ 5 w 10"/>
                <a:gd name="T25" fmla="*/ 4 h 8"/>
                <a:gd name="T26" fmla="*/ 5 w 10"/>
                <a:gd name="T27" fmla="*/ 4 h 8"/>
                <a:gd name="T28" fmla="*/ 4 w 10"/>
                <a:gd name="T29" fmla="*/ 4 h 8"/>
                <a:gd name="T30" fmla="*/ 4 w 10"/>
                <a:gd name="T31" fmla="*/ 4 h 8"/>
                <a:gd name="T32" fmla="*/ 5 w 10"/>
                <a:gd name="T33" fmla="*/ 4 h 8"/>
                <a:gd name="T34" fmla="*/ 5 w 10"/>
                <a:gd name="T35"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8">
                  <a:moveTo>
                    <a:pt x="8" y="8"/>
                  </a:moveTo>
                  <a:lnTo>
                    <a:pt x="2" y="8"/>
                  </a:lnTo>
                  <a:lnTo>
                    <a:pt x="2" y="6"/>
                  </a:lnTo>
                  <a:lnTo>
                    <a:pt x="4" y="6"/>
                  </a:lnTo>
                  <a:lnTo>
                    <a:pt x="2" y="6"/>
                  </a:lnTo>
                  <a:lnTo>
                    <a:pt x="2" y="8"/>
                  </a:lnTo>
                  <a:lnTo>
                    <a:pt x="0" y="8"/>
                  </a:lnTo>
                  <a:lnTo>
                    <a:pt x="0" y="0"/>
                  </a:lnTo>
                  <a:lnTo>
                    <a:pt x="10" y="0"/>
                  </a:lnTo>
                  <a:lnTo>
                    <a:pt x="10" y="8"/>
                  </a:lnTo>
                  <a:lnTo>
                    <a:pt x="8" y="8"/>
                  </a:lnTo>
                  <a:lnTo>
                    <a:pt x="8" y="8"/>
                  </a:lnTo>
                  <a:close/>
                  <a:moveTo>
                    <a:pt x="5" y="4"/>
                  </a:moveTo>
                  <a:lnTo>
                    <a:pt x="5" y="4"/>
                  </a:lnTo>
                  <a:lnTo>
                    <a:pt x="4" y="4"/>
                  </a:lnTo>
                  <a:lnTo>
                    <a:pt x="4" y="4"/>
                  </a:lnTo>
                  <a:lnTo>
                    <a:pt x="5" y="4"/>
                  </a:lnTo>
                  <a:lnTo>
                    <a:pt x="5"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20" name="Freeform 1856">
              <a:extLst>
                <a:ext uri="{FF2B5EF4-FFF2-40B4-BE49-F238E27FC236}">
                  <a16:creationId xmlns:a16="http://schemas.microsoft.com/office/drawing/2014/main" id="{D4FC4EF0-0C83-48B8-9150-B6A89013F7C8}"/>
                </a:ext>
              </a:extLst>
            </p:cNvPr>
            <p:cNvSpPr/>
            <p:nvPr/>
          </p:nvSpPr>
          <p:spPr bwMode="auto">
            <a:xfrm>
              <a:off x="7496177" y="5688013"/>
              <a:ext cx="6350" cy="23813"/>
            </a:xfrm>
            <a:custGeom>
              <a:avLst/>
              <a:gdLst>
                <a:gd name="T0" fmla="*/ 0 w 4"/>
                <a:gd name="T1" fmla="*/ 15 h 15"/>
                <a:gd name="T2" fmla="*/ 0 w 4"/>
                <a:gd name="T3" fmla="*/ 0 h 15"/>
                <a:gd name="T4" fmla="*/ 4 w 4"/>
                <a:gd name="T5" fmla="*/ 0 h 15"/>
                <a:gd name="T6" fmla="*/ 4 w 4"/>
                <a:gd name="T7" fmla="*/ 15 h 15"/>
                <a:gd name="T8" fmla="*/ 0 w 4"/>
                <a:gd name="T9" fmla="*/ 15 h 15"/>
                <a:gd name="T10" fmla="*/ 0 w 4"/>
                <a:gd name="T11" fmla="*/ 15 h 15"/>
              </a:gdLst>
              <a:ahLst/>
              <a:cxnLst>
                <a:cxn ang="0">
                  <a:pos x="T0" y="T1"/>
                </a:cxn>
                <a:cxn ang="0">
                  <a:pos x="T2" y="T3"/>
                </a:cxn>
                <a:cxn ang="0">
                  <a:pos x="T4" y="T5"/>
                </a:cxn>
                <a:cxn ang="0">
                  <a:pos x="T6" y="T7"/>
                </a:cxn>
                <a:cxn ang="0">
                  <a:pos x="T8" y="T9"/>
                </a:cxn>
                <a:cxn ang="0">
                  <a:pos x="T10" y="T11"/>
                </a:cxn>
              </a:cxnLst>
              <a:rect l="0" t="0" r="r" b="b"/>
              <a:pathLst>
                <a:path w="4" h="15">
                  <a:moveTo>
                    <a:pt x="0" y="15"/>
                  </a:moveTo>
                  <a:lnTo>
                    <a:pt x="0" y="0"/>
                  </a:lnTo>
                  <a:lnTo>
                    <a:pt x="4" y="0"/>
                  </a:lnTo>
                  <a:lnTo>
                    <a:pt x="4" y="15"/>
                  </a:lnTo>
                  <a:lnTo>
                    <a:pt x="0" y="15"/>
                  </a:lnTo>
                  <a:lnTo>
                    <a:pt x="0"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21" name="Freeform 1857">
              <a:extLst>
                <a:ext uri="{FF2B5EF4-FFF2-40B4-BE49-F238E27FC236}">
                  <a16:creationId xmlns:a16="http://schemas.microsoft.com/office/drawing/2014/main" id="{2A209DC4-F963-413F-9DF0-397EA2D87700}"/>
                </a:ext>
              </a:extLst>
            </p:cNvPr>
            <p:cNvSpPr>
              <a:spLocks noEditPoints="1"/>
            </p:cNvSpPr>
            <p:nvPr/>
          </p:nvSpPr>
          <p:spPr bwMode="auto">
            <a:xfrm>
              <a:off x="7493002" y="5684838"/>
              <a:ext cx="12700" cy="30163"/>
            </a:xfrm>
            <a:custGeom>
              <a:avLst/>
              <a:gdLst>
                <a:gd name="T0" fmla="*/ 6 w 8"/>
                <a:gd name="T1" fmla="*/ 19 h 19"/>
                <a:gd name="T2" fmla="*/ 2 w 8"/>
                <a:gd name="T3" fmla="*/ 19 h 19"/>
                <a:gd name="T4" fmla="*/ 2 w 8"/>
                <a:gd name="T5" fmla="*/ 17 h 19"/>
                <a:gd name="T6" fmla="*/ 4 w 8"/>
                <a:gd name="T7" fmla="*/ 17 h 19"/>
                <a:gd name="T8" fmla="*/ 2 w 8"/>
                <a:gd name="T9" fmla="*/ 17 h 19"/>
                <a:gd name="T10" fmla="*/ 2 w 8"/>
                <a:gd name="T11" fmla="*/ 19 h 19"/>
                <a:gd name="T12" fmla="*/ 0 w 8"/>
                <a:gd name="T13" fmla="*/ 19 h 19"/>
                <a:gd name="T14" fmla="*/ 0 w 8"/>
                <a:gd name="T15" fmla="*/ 0 h 19"/>
                <a:gd name="T16" fmla="*/ 8 w 8"/>
                <a:gd name="T17" fmla="*/ 0 h 19"/>
                <a:gd name="T18" fmla="*/ 8 w 8"/>
                <a:gd name="T19" fmla="*/ 19 h 19"/>
                <a:gd name="T20" fmla="*/ 6 w 8"/>
                <a:gd name="T21" fmla="*/ 19 h 19"/>
                <a:gd name="T22" fmla="*/ 6 w 8"/>
                <a:gd name="T23" fmla="*/ 19 h 19"/>
                <a:gd name="T24" fmla="*/ 4 w 8"/>
                <a:gd name="T25" fmla="*/ 15 h 19"/>
                <a:gd name="T26" fmla="*/ 4 w 8"/>
                <a:gd name="T27" fmla="*/ 4 h 19"/>
                <a:gd name="T28" fmla="*/ 4 w 8"/>
                <a:gd name="T29" fmla="*/ 15 h 19"/>
                <a:gd name="T30" fmla="*/ 4 w 8"/>
                <a:gd name="T31"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19">
                  <a:moveTo>
                    <a:pt x="6" y="19"/>
                  </a:moveTo>
                  <a:lnTo>
                    <a:pt x="2" y="19"/>
                  </a:lnTo>
                  <a:lnTo>
                    <a:pt x="2" y="17"/>
                  </a:lnTo>
                  <a:lnTo>
                    <a:pt x="4" y="17"/>
                  </a:lnTo>
                  <a:lnTo>
                    <a:pt x="2" y="17"/>
                  </a:lnTo>
                  <a:lnTo>
                    <a:pt x="2" y="19"/>
                  </a:lnTo>
                  <a:lnTo>
                    <a:pt x="0" y="19"/>
                  </a:lnTo>
                  <a:lnTo>
                    <a:pt x="0" y="0"/>
                  </a:lnTo>
                  <a:lnTo>
                    <a:pt x="8" y="0"/>
                  </a:lnTo>
                  <a:lnTo>
                    <a:pt x="8" y="19"/>
                  </a:lnTo>
                  <a:lnTo>
                    <a:pt x="6" y="19"/>
                  </a:lnTo>
                  <a:lnTo>
                    <a:pt x="6" y="19"/>
                  </a:lnTo>
                  <a:close/>
                  <a:moveTo>
                    <a:pt x="4" y="15"/>
                  </a:moveTo>
                  <a:lnTo>
                    <a:pt x="4" y="4"/>
                  </a:lnTo>
                  <a:lnTo>
                    <a:pt x="4" y="15"/>
                  </a:lnTo>
                  <a:lnTo>
                    <a:pt x="4"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22" name="Freeform 1858">
              <a:extLst>
                <a:ext uri="{FF2B5EF4-FFF2-40B4-BE49-F238E27FC236}">
                  <a16:creationId xmlns:a16="http://schemas.microsoft.com/office/drawing/2014/main" id="{A59498D0-0F22-41BE-A1F3-FB67CD223693}"/>
                </a:ext>
              </a:extLst>
            </p:cNvPr>
            <p:cNvSpPr>
              <a:spLocks noEditPoints="1"/>
            </p:cNvSpPr>
            <p:nvPr/>
          </p:nvSpPr>
          <p:spPr bwMode="auto">
            <a:xfrm>
              <a:off x="7410452" y="5708651"/>
              <a:ext cx="142875" cy="190500"/>
            </a:xfrm>
            <a:custGeom>
              <a:avLst/>
              <a:gdLst>
                <a:gd name="T0" fmla="*/ 35 w 82"/>
                <a:gd name="T1" fmla="*/ 109 h 109"/>
                <a:gd name="T2" fmla="*/ 10 w 82"/>
                <a:gd name="T3" fmla="*/ 85 h 109"/>
                <a:gd name="T4" fmla="*/ 10 w 82"/>
                <a:gd name="T5" fmla="*/ 85 h 109"/>
                <a:gd name="T6" fmla="*/ 0 w 82"/>
                <a:gd name="T7" fmla="*/ 43 h 109"/>
                <a:gd name="T8" fmla="*/ 0 w 82"/>
                <a:gd name="T9" fmla="*/ 43 h 109"/>
                <a:gd name="T10" fmla="*/ 51 w 82"/>
                <a:gd name="T11" fmla="*/ 0 h 109"/>
                <a:gd name="T12" fmla="*/ 51 w 82"/>
                <a:gd name="T13" fmla="*/ 0 h 109"/>
                <a:gd name="T14" fmla="*/ 75 w 82"/>
                <a:gd name="T15" fmla="*/ 16 h 109"/>
                <a:gd name="T16" fmla="*/ 75 w 82"/>
                <a:gd name="T17" fmla="*/ 16 h 109"/>
                <a:gd name="T18" fmla="*/ 82 w 82"/>
                <a:gd name="T19" fmla="*/ 54 h 109"/>
                <a:gd name="T20" fmla="*/ 82 w 82"/>
                <a:gd name="T21" fmla="*/ 54 h 109"/>
                <a:gd name="T22" fmla="*/ 42 w 82"/>
                <a:gd name="T23" fmla="*/ 107 h 109"/>
                <a:gd name="T24" fmla="*/ 42 w 82"/>
                <a:gd name="T25" fmla="*/ 107 h 109"/>
                <a:gd name="T26" fmla="*/ 35 w 82"/>
                <a:gd name="T27" fmla="*/ 109 h 109"/>
                <a:gd name="T28" fmla="*/ 35 w 82"/>
                <a:gd name="T29" fmla="*/ 109 h 109"/>
                <a:gd name="T30" fmla="*/ 35 w 82"/>
                <a:gd name="T31" fmla="*/ 109 h 109"/>
                <a:gd name="T32" fmla="*/ 19 w 82"/>
                <a:gd name="T33" fmla="*/ 13 h 109"/>
                <a:gd name="T34" fmla="*/ 4 w 82"/>
                <a:gd name="T35" fmla="*/ 43 h 109"/>
                <a:gd name="T36" fmla="*/ 4 w 82"/>
                <a:gd name="T37" fmla="*/ 43 h 109"/>
                <a:gd name="T38" fmla="*/ 14 w 82"/>
                <a:gd name="T39" fmla="*/ 83 h 109"/>
                <a:gd name="T40" fmla="*/ 14 w 82"/>
                <a:gd name="T41" fmla="*/ 83 h 109"/>
                <a:gd name="T42" fmla="*/ 35 w 82"/>
                <a:gd name="T43" fmla="*/ 105 h 109"/>
                <a:gd name="T44" fmla="*/ 35 w 82"/>
                <a:gd name="T45" fmla="*/ 105 h 109"/>
                <a:gd name="T46" fmla="*/ 40 w 82"/>
                <a:gd name="T47" fmla="*/ 103 h 109"/>
                <a:gd name="T48" fmla="*/ 40 w 82"/>
                <a:gd name="T49" fmla="*/ 103 h 109"/>
                <a:gd name="T50" fmla="*/ 78 w 82"/>
                <a:gd name="T51" fmla="*/ 54 h 109"/>
                <a:gd name="T52" fmla="*/ 78 w 82"/>
                <a:gd name="T53" fmla="*/ 54 h 109"/>
                <a:gd name="T54" fmla="*/ 72 w 82"/>
                <a:gd name="T55" fmla="*/ 18 h 109"/>
                <a:gd name="T56" fmla="*/ 72 w 82"/>
                <a:gd name="T57" fmla="*/ 18 h 109"/>
                <a:gd name="T58" fmla="*/ 51 w 82"/>
                <a:gd name="T59" fmla="*/ 4 h 109"/>
                <a:gd name="T60" fmla="*/ 51 w 82"/>
                <a:gd name="T61" fmla="*/ 4 h 109"/>
                <a:gd name="T62" fmla="*/ 51 w 82"/>
                <a:gd name="T63" fmla="*/ 4 h 109"/>
                <a:gd name="T64" fmla="*/ 51 w 82"/>
                <a:gd name="T65" fmla="*/ 4 h 109"/>
                <a:gd name="T66" fmla="*/ 19 w 82"/>
                <a:gd name="T67" fmla="*/ 1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2" h="109">
                  <a:moveTo>
                    <a:pt x="35" y="109"/>
                  </a:moveTo>
                  <a:cubicBezTo>
                    <a:pt x="25" y="108"/>
                    <a:pt x="16" y="98"/>
                    <a:pt x="10" y="85"/>
                  </a:cubicBezTo>
                  <a:cubicBezTo>
                    <a:pt x="10" y="85"/>
                    <a:pt x="10" y="85"/>
                    <a:pt x="10" y="85"/>
                  </a:cubicBezTo>
                  <a:cubicBezTo>
                    <a:pt x="4" y="72"/>
                    <a:pt x="0" y="56"/>
                    <a:pt x="0" y="43"/>
                  </a:cubicBezTo>
                  <a:cubicBezTo>
                    <a:pt x="0" y="43"/>
                    <a:pt x="0" y="43"/>
                    <a:pt x="0" y="43"/>
                  </a:cubicBezTo>
                  <a:cubicBezTo>
                    <a:pt x="0" y="13"/>
                    <a:pt x="28" y="0"/>
                    <a:pt x="51" y="0"/>
                  </a:cubicBezTo>
                  <a:cubicBezTo>
                    <a:pt x="51" y="0"/>
                    <a:pt x="51" y="0"/>
                    <a:pt x="51" y="0"/>
                  </a:cubicBezTo>
                  <a:cubicBezTo>
                    <a:pt x="62" y="0"/>
                    <a:pt x="70" y="6"/>
                    <a:pt x="75" y="16"/>
                  </a:cubicBezTo>
                  <a:cubicBezTo>
                    <a:pt x="75" y="16"/>
                    <a:pt x="75" y="16"/>
                    <a:pt x="75" y="16"/>
                  </a:cubicBezTo>
                  <a:cubicBezTo>
                    <a:pt x="80" y="26"/>
                    <a:pt x="82" y="39"/>
                    <a:pt x="82" y="54"/>
                  </a:cubicBezTo>
                  <a:cubicBezTo>
                    <a:pt x="82" y="54"/>
                    <a:pt x="82" y="54"/>
                    <a:pt x="82" y="54"/>
                  </a:cubicBezTo>
                  <a:cubicBezTo>
                    <a:pt x="82" y="83"/>
                    <a:pt x="60" y="97"/>
                    <a:pt x="42" y="107"/>
                  </a:cubicBezTo>
                  <a:cubicBezTo>
                    <a:pt x="42" y="107"/>
                    <a:pt x="42" y="107"/>
                    <a:pt x="42" y="107"/>
                  </a:cubicBezTo>
                  <a:cubicBezTo>
                    <a:pt x="40" y="108"/>
                    <a:pt x="37" y="109"/>
                    <a:pt x="35" y="109"/>
                  </a:cubicBezTo>
                  <a:cubicBezTo>
                    <a:pt x="35" y="109"/>
                    <a:pt x="35" y="109"/>
                    <a:pt x="35" y="109"/>
                  </a:cubicBezTo>
                  <a:cubicBezTo>
                    <a:pt x="35" y="109"/>
                    <a:pt x="35" y="109"/>
                    <a:pt x="35" y="109"/>
                  </a:cubicBezTo>
                  <a:close/>
                  <a:moveTo>
                    <a:pt x="19" y="13"/>
                  </a:moveTo>
                  <a:cubicBezTo>
                    <a:pt x="10" y="20"/>
                    <a:pt x="4" y="29"/>
                    <a:pt x="4" y="43"/>
                  </a:cubicBezTo>
                  <a:cubicBezTo>
                    <a:pt x="4" y="43"/>
                    <a:pt x="4" y="43"/>
                    <a:pt x="4" y="43"/>
                  </a:cubicBezTo>
                  <a:cubicBezTo>
                    <a:pt x="4" y="55"/>
                    <a:pt x="7" y="71"/>
                    <a:pt x="14" y="83"/>
                  </a:cubicBezTo>
                  <a:cubicBezTo>
                    <a:pt x="14" y="83"/>
                    <a:pt x="14" y="83"/>
                    <a:pt x="14" y="83"/>
                  </a:cubicBezTo>
                  <a:cubicBezTo>
                    <a:pt x="20" y="96"/>
                    <a:pt x="28" y="105"/>
                    <a:pt x="35" y="105"/>
                  </a:cubicBezTo>
                  <a:cubicBezTo>
                    <a:pt x="35" y="105"/>
                    <a:pt x="35" y="105"/>
                    <a:pt x="35" y="105"/>
                  </a:cubicBezTo>
                  <a:cubicBezTo>
                    <a:pt x="37" y="105"/>
                    <a:pt x="38" y="104"/>
                    <a:pt x="40" y="103"/>
                  </a:cubicBezTo>
                  <a:cubicBezTo>
                    <a:pt x="40" y="103"/>
                    <a:pt x="40" y="103"/>
                    <a:pt x="40" y="103"/>
                  </a:cubicBezTo>
                  <a:cubicBezTo>
                    <a:pt x="58" y="93"/>
                    <a:pt x="78" y="81"/>
                    <a:pt x="78" y="54"/>
                  </a:cubicBezTo>
                  <a:cubicBezTo>
                    <a:pt x="78" y="54"/>
                    <a:pt x="78" y="54"/>
                    <a:pt x="78" y="54"/>
                  </a:cubicBezTo>
                  <a:cubicBezTo>
                    <a:pt x="78" y="40"/>
                    <a:pt x="76" y="27"/>
                    <a:pt x="72" y="18"/>
                  </a:cubicBezTo>
                  <a:cubicBezTo>
                    <a:pt x="72" y="18"/>
                    <a:pt x="72" y="18"/>
                    <a:pt x="72" y="18"/>
                  </a:cubicBezTo>
                  <a:cubicBezTo>
                    <a:pt x="67" y="9"/>
                    <a:pt x="61" y="4"/>
                    <a:pt x="51" y="4"/>
                  </a:cubicBezTo>
                  <a:cubicBezTo>
                    <a:pt x="51" y="4"/>
                    <a:pt x="51" y="4"/>
                    <a:pt x="51" y="4"/>
                  </a:cubicBezTo>
                  <a:cubicBezTo>
                    <a:pt x="51" y="4"/>
                    <a:pt x="51" y="4"/>
                    <a:pt x="51" y="4"/>
                  </a:cubicBezTo>
                  <a:cubicBezTo>
                    <a:pt x="51" y="4"/>
                    <a:pt x="51" y="4"/>
                    <a:pt x="51" y="4"/>
                  </a:cubicBezTo>
                  <a:cubicBezTo>
                    <a:pt x="40" y="4"/>
                    <a:pt x="28" y="7"/>
                    <a:pt x="19"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23" name="Freeform 1859">
              <a:extLst>
                <a:ext uri="{FF2B5EF4-FFF2-40B4-BE49-F238E27FC236}">
                  <a16:creationId xmlns:a16="http://schemas.microsoft.com/office/drawing/2014/main" id="{41EFBC0C-4E1B-42B1-B449-4B81C603B8D1}"/>
                </a:ext>
              </a:extLst>
            </p:cNvPr>
            <p:cNvSpPr>
              <a:spLocks noEditPoints="1"/>
            </p:cNvSpPr>
            <p:nvPr/>
          </p:nvSpPr>
          <p:spPr bwMode="auto">
            <a:xfrm>
              <a:off x="7407277" y="5705476"/>
              <a:ext cx="149225" cy="196850"/>
            </a:xfrm>
            <a:custGeom>
              <a:avLst/>
              <a:gdLst>
                <a:gd name="T0" fmla="*/ 37 w 86"/>
                <a:gd name="T1" fmla="*/ 111 h 113"/>
                <a:gd name="T2" fmla="*/ 10 w 86"/>
                <a:gd name="T3" fmla="*/ 88 h 113"/>
                <a:gd name="T4" fmla="*/ 0 w 86"/>
                <a:gd name="T5" fmla="*/ 45 h 113"/>
                <a:gd name="T6" fmla="*/ 52 w 86"/>
                <a:gd name="T7" fmla="*/ 0 h 113"/>
                <a:gd name="T8" fmla="*/ 53 w 86"/>
                <a:gd name="T9" fmla="*/ 0 h 113"/>
                <a:gd name="T10" fmla="*/ 79 w 86"/>
                <a:gd name="T11" fmla="*/ 17 h 113"/>
                <a:gd name="T12" fmla="*/ 86 w 86"/>
                <a:gd name="T13" fmla="*/ 56 h 113"/>
                <a:gd name="T14" fmla="*/ 45 w 86"/>
                <a:gd name="T15" fmla="*/ 111 h 113"/>
                <a:gd name="T16" fmla="*/ 37 w 86"/>
                <a:gd name="T17" fmla="*/ 113 h 113"/>
                <a:gd name="T18" fmla="*/ 37 w 86"/>
                <a:gd name="T19" fmla="*/ 113 h 113"/>
                <a:gd name="T20" fmla="*/ 43 w 86"/>
                <a:gd name="T21" fmla="*/ 107 h 113"/>
                <a:gd name="T22" fmla="*/ 82 w 86"/>
                <a:gd name="T23" fmla="*/ 56 h 113"/>
                <a:gd name="T24" fmla="*/ 43 w 86"/>
                <a:gd name="T25" fmla="*/ 107 h 113"/>
                <a:gd name="T26" fmla="*/ 37 w 86"/>
                <a:gd name="T27" fmla="*/ 109 h 113"/>
                <a:gd name="T28" fmla="*/ 37 w 86"/>
                <a:gd name="T29" fmla="*/ 109 h 113"/>
                <a:gd name="T30" fmla="*/ 37 w 86"/>
                <a:gd name="T31" fmla="*/ 109 h 113"/>
                <a:gd name="T32" fmla="*/ 36 w 86"/>
                <a:gd name="T33" fmla="*/ 108 h 113"/>
                <a:gd name="T34" fmla="*/ 36 w 86"/>
                <a:gd name="T35" fmla="*/ 108 h 113"/>
                <a:gd name="T36" fmla="*/ 35 w 86"/>
                <a:gd name="T37" fmla="*/ 108 h 113"/>
                <a:gd name="T38" fmla="*/ 30 w 86"/>
                <a:gd name="T39" fmla="*/ 106 h 113"/>
                <a:gd name="T40" fmla="*/ 37 w 86"/>
                <a:gd name="T41" fmla="*/ 105 h 113"/>
                <a:gd name="T42" fmla="*/ 41 w 86"/>
                <a:gd name="T43" fmla="*/ 104 h 113"/>
                <a:gd name="T44" fmla="*/ 78 w 86"/>
                <a:gd name="T45" fmla="*/ 56 h 113"/>
                <a:gd name="T46" fmla="*/ 78 w 86"/>
                <a:gd name="T47" fmla="*/ 56 h 113"/>
                <a:gd name="T48" fmla="*/ 72 w 86"/>
                <a:gd name="T49" fmla="*/ 21 h 113"/>
                <a:gd name="T50" fmla="*/ 53 w 86"/>
                <a:gd name="T51" fmla="*/ 8 h 113"/>
                <a:gd name="T52" fmla="*/ 22 w 86"/>
                <a:gd name="T53" fmla="*/ 17 h 113"/>
                <a:gd name="T54" fmla="*/ 8 w 86"/>
                <a:gd name="T55" fmla="*/ 45 h 113"/>
                <a:gd name="T56" fmla="*/ 8 w 86"/>
                <a:gd name="T57" fmla="*/ 45 h 113"/>
                <a:gd name="T58" fmla="*/ 17 w 86"/>
                <a:gd name="T59" fmla="*/ 85 h 113"/>
                <a:gd name="T60" fmla="*/ 37 w 86"/>
                <a:gd name="T61" fmla="*/ 105 h 113"/>
                <a:gd name="T62" fmla="*/ 37 w 86"/>
                <a:gd name="T63" fmla="*/ 105 h 113"/>
                <a:gd name="T64" fmla="*/ 14 w 86"/>
                <a:gd name="T65" fmla="*/ 86 h 113"/>
                <a:gd name="T66" fmla="*/ 17 w 86"/>
                <a:gd name="T67" fmla="*/ 92 h 113"/>
                <a:gd name="T68" fmla="*/ 14 w 86"/>
                <a:gd name="T69" fmla="*/ 86 h 113"/>
                <a:gd name="T70" fmla="*/ 9 w 86"/>
                <a:gd name="T71" fmla="*/ 74 h 113"/>
                <a:gd name="T72" fmla="*/ 82 w 86"/>
                <a:gd name="T73" fmla="*/ 56 h 113"/>
                <a:gd name="T74" fmla="*/ 82 w 86"/>
                <a:gd name="T75" fmla="*/ 56 h 113"/>
                <a:gd name="T76" fmla="*/ 76 w 86"/>
                <a:gd name="T77" fmla="*/ 21 h 113"/>
                <a:gd name="T78" fmla="*/ 4 w 86"/>
                <a:gd name="T79" fmla="*/ 45 h 113"/>
                <a:gd name="T80" fmla="*/ 4 w 86"/>
                <a:gd name="T81" fmla="*/ 45 h 113"/>
                <a:gd name="T82" fmla="*/ 4 w 86"/>
                <a:gd name="T83" fmla="*/ 45 h 113"/>
                <a:gd name="T84" fmla="*/ 6 w 86"/>
                <a:gd name="T85" fmla="*/ 31 h 113"/>
                <a:gd name="T86" fmla="*/ 76 w 86"/>
                <a:gd name="T87" fmla="*/ 21 h 113"/>
                <a:gd name="T88" fmla="*/ 76 w 86"/>
                <a:gd name="T89" fmla="*/ 21 h 113"/>
                <a:gd name="T90" fmla="*/ 75 w 86"/>
                <a:gd name="T91" fmla="*/ 18 h 113"/>
                <a:gd name="T92" fmla="*/ 75 w 86"/>
                <a:gd name="T93" fmla="*/ 18 h 113"/>
                <a:gd name="T94" fmla="*/ 75 w 86"/>
                <a:gd name="T95" fmla="*/ 18 h 113"/>
                <a:gd name="T96" fmla="*/ 75 w 86"/>
                <a:gd name="T97" fmla="*/ 18 h 113"/>
                <a:gd name="T98" fmla="*/ 75 w 86"/>
                <a:gd name="T99" fmla="*/ 18 h 113"/>
                <a:gd name="T100" fmla="*/ 53 w 86"/>
                <a:gd name="T101" fmla="*/ 4 h 113"/>
                <a:gd name="T102" fmla="*/ 53 w 86"/>
                <a:gd name="T103" fmla="*/ 4 h 113"/>
                <a:gd name="T104" fmla="*/ 51 w 86"/>
                <a:gd name="T105" fmla="*/ 4 h 113"/>
                <a:gd name="T106" fmla="*/ 53 w 86"/>
                <a:gd name="T107" fmla="*/ 4 h 113"/>
                <a:gd name="T108" fmla="*/ 53 w 86"/>
                <a:gd name="T109" fmla="*/ 4 h 113"/>
                <a:gd name="T110" fmla="*/ 21 w 86"/>
                <a:gd name="T111" fmla="*/ 15 h 113"/>
                <a:gd name="T112" fmla="*/ 20 w 86"/>
                <a:gd name="T113" fmla="*/ 14 h 113"/>
                <a:gd name="T114" fmla="*/ 21 w 86"/>
                <a:gd name="T115" fmla="*/ 1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 h="113">
                  <a:moveTo>
                    <a:pt x="37" y="113"/>
                  </a:moveTo>
                  <a:cubicBezTo>
                    <a:pt x="37" y="111"/>
                    <a:pt x="37" y="111"/>
                    <a:pt x="37" y="111"/>
                  </a:cubicBezTo>
                  <a:cubicBezTo>
                    <a:pt x="37" y="113"/>
                    <a:pt x="37" y="113"/>
                    <a:pt x="37" y="113"/>
                  </a:cubicBezTo>
                  <a:cubicBezTo>
                    <a:pt x="25" y="112"/>
                    <a:pt x="17" y="101"/>
                    <a:pt x="10" y="88"/>
                  </a:cubicBezTo>
                  <a:cubicBezTo>
                    <a:pt x="10" y="88"/>
                    <a:pt x="10" y="88"/>
                    <a:pt x="10" y="88"/>
                  </a:cubicBezTo>
                  <a:cubicBezTo>
                    <a:pt x="4" y="75"/>
                    <a:pt x="0" y="59"/>
                    <a:pt x="0" y="45"/>
                  </a:cubicBezTo>
                  <a:cubicBezTo>
                    <a:pt x="0" y="45"/>
                    <a:pt x="0" y="45"/>
                    <a:pt x="0" y="45"/>
                  </a:cubicBezTo>
                  <a:cubicBezTo>
                    <a:pt x="0" y="14"/>
                    <a:pt x="30" y="0"/>
                    <a:pt x="52" y="0"/>
                  </a:cubicBezTo>
                  <a:cubicBezTo>
                    <a:pt x="52" y="0"/>
                    <a:pt x="52" y="0"/>
                    <a:pt x="52" y="0"/>
                  </a:cubicBezTo>
                  <a:cubicBezTo>
                    <a:pt x="53" y="0"/>
                    <a:pt x="53" y="0"/>
                    <a:pt x="53" y="0"/>
                  </a:cubicBezTo>
                  <a:cubicBezTo>
                    <a:pt x="53" y="0"/>
                    <a:pt x="53" y="0"/>
                    <a:pt x="53" y="0"/>
                  </a:cubicBezTo>
                  <a:cubicBezTo>
                    <a:pt x="65" y="0"/>
                    <a:pt x="74" y="7"/>
                    <a:pt x="79" y="17"/>
                  </a:cubicBezTo>
                  <a:cubicBezTo>
                    <a:pt x="79" y="17"/>
                    <a:pt x="79" y="17"/>
                    <a:pt x="79" y="17"/>
                  </a:cubicBezTo>
                  <a:cubicBezTo>
                    <a:pt x="84" y="28"/>
                    <a:pt x="86" y="41"/>
                    <a:pt x="86" y="56"/>
                  </a:cubicBezTo>
                  <a:cubicBezTo>
                    <a:pt x="86" y="56"/>
                    <a:pt x="86" y="56"/>
                    <a:pt x="86" y="56"/>
                  </a:cubicBezTo>
                  <a:cubicBezTo>
                    <a:pt x="86" y="86"/>
                    <a:pt x="63" y="101"/>
                    <a:pt x="45" y="111"/>
                  </a:cubicBezTo>
                  <a:cubicBezTo>
                    <a:pt x="45" y="111"/>
                    <a:pt x="45" y="111"/>
                    <a:pt x="45" y="111"/>
                  </a:cubicBezTo>
                  <a:cubicBezTo>
                    <a:pt x="42" y="112"/>
                    <a:pt x="40" y="113"/>
                    <a:pt x="37" y="113"/>
                  </a:cubicBezTo>
                  <a:cubicBezTo>
                    <a:pt x="37" y="113"/>
                    <a:pt x="37" y="113"/>
                    <a:pt x="37" y="113"/>
                  </a:cubicBezTo>
                  <a:cubicBezTo>
                    <a:pt x="37" y="113"/>
                    <a:pt x="37" y="113"/>
                    <a:pt x="37" y="113"/>
                  </a:cubicBezTo>
                  <a:close/>
                  <a:moveTo>
                    <a:pt x="37" y="109"/>
                  </a:moveTo>
                  <a:cubicBezTo>
                    <a:pt x="39" y="109"/>
                    <a:pt x="41" y="108"/>
                    <a:pt x="43" y="107"/>
                  </a:cubicBezTo>
                  <a:cubicBezTo>
                    <a:pt x="43" y="107"/>
                    <a:pt x="43" y="107"/>
                    <a:pt x="43" y="107"/>
                  </a:cubicBezTo>
                  <a:cubicBezTo>
                    <a:pt x="61" y="97"/>
                    <a:pt x="82" y="84"/>
                    <a:pt x="82" y="56"/>
                  </a:cubicBezTo>
                  <a:cubicBezTo>
                    <a:pt x="82" y="56"/>
                    <a:pt x="82" y="56"/>
                    <a:pt x="82" y="56"/>
                  </a:cubicBezTo>
                  <a:cubicBezTo>
                    <a:pt x="82" y="84"/>
                    <a:pt x="61" y="97"/>
                    <a:pt x="43" y="107"/>
                  </a:cubicBezTo>
                  <a:cubicBezTo>
                    <a:pt x="43" y="107"/>
                    <a:pt x="43" y="107"/>
                    <a:pt x="43" y="107"/>
                  </a:cubicBezTo>
                  <a:cubicBezTo>
                    <a:pt x="41" y="108"/>
                    <a:pt x="39"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lose/>
                  <a:moveTo>
                    <a:pt x="36" y="108"/>
                  </a:moveTo>
                  <a:cubicBezTo>
                    <a:pt x="36" y="108"/>
                    <a:pt x="36" y="108"/>
                    <a:pt x="36" y="108"/>
                  </a:cubicBezTo>
                  <a:cubicBezTo>
                    <a:pt x="36" y="108"/>
                    <a:pt x="36" y="108"/>
                    <a:pt x="36" y="108"/>
                  </a:cubicBezTo>
                  <a:cubicBezTo>
                    <a:pt x="36" y="108"/>
                    <a:pt x="36" y="108"/>
                    <a:pt x="36" y="108"/>
                  </a:cubicBezTo>
                  <a:close/>
                  <a:moveTo>
                    <a:pt x="35" y="108"/>
                  </a:moveTo>
                  <a:cubicBezTo>
                    <a:pt x="34" y="108"/>
                    <a:pt x="32" y="107"/>
                    <a:pt x="30" y="106"/>
                  </a:cubicBezTo>
                  <a:cubicBezTo>
                    <a:pt x="30" y="106"/>
                    <a:pt x="30" y="106"/>
                    <a:pt x="30" y="106"/>
                  </a:cubicBezTo>
                  <a:cubicBezTo>
                    <a:pt x="32" y="107"/>
                    <a:pt x="34" y="108"/>
                    <a:pt x="35" y="108"/>
                  </a:cubicBezTo>
                  <a:close/>
                  <a:moveTo>
                    <a:pt x="37" y="105"/>
                  </a:moveTo>
                  <a:cubicBezTo>
                    <a:pt x="38" y="105"/>
                    <a:pt x="39" y="104"/>
                    <a:pt x="41" y="104"/>
                  </a:cubicBezTo>
                  <a:cubicBezTo>
                    <a:pt x="41" y="104"/>
                    <a:pt x="41" y="104"/>
                    <a:pt x="41" y="104"/>
                  </a:cubicBezTo>
                  <a:cubicBezTo>
                    <a:pt x="59" y="94"/>
                    <a:pt x="78" y="82"/>
                    <a:pt x="78" y="56"/>
                  </a:cubicBezTo>
                  <a:cubicBezTo>
                    <a:pt x="78" y="56"/>
                    <a:pt x="78" y="56"/>
                    <a:pt x="78" y="56"/>
                  </a:cubicBezTo>
                  <a:cubicBezTo>
                    <a:pt x="78" y="56"/>
                    <a:pt x="78" y="56"/>
                    <a:pt x="78" y="56"/>
                  </a:cubicBezTo>
                  <a:cubicBezTo>
                    <a:pt x="78" y="56"/>
                    <a:pt x="78" y="56"/>
                    <a:pt x="78" y="56"/>
                  </a:cubicBezTo>
                  <a:cubicBezTo>
                    <a:pt x="78" y="42"/>
                    <a:pt x="76" y="29"/>
                    <a:pt x="72" y="21"/>
                  </a:cubicBezTo>
                  <a:cubicBezTo>
                    <a:pt x="72" y="21"/>
                    <a:pt x="72" y="21"/>
                    <a:pt x="72" y="21"/>
                  </a:cubicBezTo>
                  <a:cubicBezTo>
                    <a:pt x="67" y="12"/>
                    <a:pt x="62" y="8"/>
                    <a:pt x="53" y="8"/>
                  </a:cubicBezTo>
                  <a:cubicBezTo>
                    <a:pt x="53" y="8"/>
                    <a:pt x="53" y="8"/>
                    <a:pt x="53" y="8"/>
                  </a:cubicBezTo>
                  <a:cubicBezTo>
                    <a:pt x="53" y="8"/>
                    <a:pt x="53" y="8"/>
                    <a:pt x="53" y="8"/>
                  </a:cubicBezTo>
                  <a:cubicBezTo>
                    <a:pt x="43" y="8"/>
                    <a:pt x="31" y="11"/>
                    <a:pt x="22" y="17"/>
                  </a:cubicBezTo>
                  <a:cubicBezTo>
                    <a:pt x="22" y="17"/>
                    <a:pt x="22" y="17"/>
                    <a:pt x="22" y="17"/>
                  </a:cubicBezTo>
                  <a:cubicBezTo>
                    <a:pt x="14" y="23"/>
                    <a:pt x="8" y="32"/>
                    <a:pt x="8" y="45"/>
                  </a:cubicBezTo>
                  <a:cubicBezTo>
                    <a:pt x="8" y="45"/>
                    <a:pt x="8" y="45"/>
                    <a:pt x="8" y="45"/>
                  </a:cubicBezTo>
                  <a:cubicBezTo>
                    <a:pt x="8" y="45"/>
                    <a:pt x="8" y="45"/>
                    <a:pt x="8" y="45"/>
                  </a:cubicBezTo>
                  <a:cubicBezTo>
                    <a:pt x="7" y="57"/>
                    <a:pt x="11" y="72"/>
                    <a:pt x="17" y="85"/>
                  </a:cubicBezTo>
                  <a:cubicBezTo>
                    <a:pt x="17" y="85"/>
                    <a:pt x="17" y="85"/>
                    <a:pt x="17" y="85"/>
                  </a:cubicBezTo>
                  <a:cubicBezTo>
                    <a:pt x="23" y="97"/>
                    <a:pt x="31" y="105"/>
                    <a:pt x="37" y="105"/>
                  </a:cubicBezTo>
                  <a:cubicBezTo>
                    <a:pt x="37" y="105"/>
                    <a:pt x="37" y="105"/>
                    <a:pt x="37" y="105"/>
                  </a:cubicBezTo>
                  <a:cubicBezTo>
                    <a:pt x="37" y="105"/>
                    <a:pt x="37" y="105"/>
                    <a:pt x="37" y="105"/>
                  </a:cubicBezTo>
                  <a:cubicBezTo>
                    <a:pt x="37" y="105"/>
                    <a:pt x="37" y="105"/>
                    <a:pt x="37" y="105"/>
                  </a:cubicBezTo>
                  <a:cubicBezTo>
                    <a:pt x="37" y="105"/>
                    <a:pt x="37" y="105"/>
                    <a:pt x="37" y="105"/>
                  </a:cubicBezTo>
                  <a:close/>
                  <a:moveTo>
                    <a:pt x="14" y="86"/>
                  </a:moveTo>
                  <a:cubicBezTo>
                    <a:pt x="15" y="88"/>
                    <a:pt x="16" y="90"/>
                    <a:pt x="17" y="92"/>
                  </a:cubicBezTo>
                  <a:cubicBezTo>
                    <a:pt x="17" y="92"/>
                    <a:pt x="17" y="92"/>
                    <a:pt x="17" y="92"/>
                  </a:cubicBezTo>
                  <a:cubicBezTo>
                    <a:pt x="16" y="90"/>
                    <a:pt x="15" y="88"/>
                    <a:pt x="14" y="86"/>
                  </a:cubicBezTo>
                  <a:cubicBezTo>
                    <a:pt x="14" y="86"/>
                    <a:pt x="14" y="86"/>
                    <a:pt x="14" y="86"/>
                  </a:cubicBezTo>
                  <a:cubicBezTo>
                    <a:pt x="12" y="82"/>
                    <a:pt x="10" y="78"/>
                    <a:pt x="9" y="74"/>
                  </a:cubicBezTo>
                  <a:cubicBezTo>
                    <a:pt x="9" y="74"/>
                    <a:pt x="9" y="74"/>
                    <a:pt x="9" y="74"/>
                  </a:cubicBezTo>
                  <a:cubicBezTo>
                    <a:pt x="10" y="78"/>
                    <a:pt x="12" y="82"/>
                    <a:pt x="14" y="86"/>
                  </a:cubicBezTo>
                  <a:close/>
                  <a:moveTo>
                    <a:pt x="82" y="56"/>
                  </a:moveTo>
                  <a:cubicBezTo>
                    <a:pt x="82" y="56"/>
                    <a:pt x="82" y="56"/>
                    <a:pt x="82" y="56"/>
                  </a:cubicBezTo>
                  <a:cubicBezTo>
                    <a:pt x="82" y="56"/>
                    <a:pt x="82" y="56"/>
                    <a:pt x="82" y="56"/>
                  </a:cubicBezTo>
                  <a:cubicBezTo>
                    <a:pt x="82" y="43"/>
                    <a:pt x="80" y="31"/>
                    <a:pt x="76" y="21"/>
                  </a:cubicBezTo>
                  <a:cubicBezTo>
                    <a:pt x="76" y="21"/>
                    <a:pt x="76" y="21"/>
                    <a:pt x="76" y="21"/>
                  </a:cubicBezTo>
                  <a:cubicBezTo>
                    <a:pt x="80" y="31"/>
                    <a:pt x="82" y="43"/>
                    <a:pt x="82" y="56"/>
                  </a:cubicBezTo>
                  <a:close/>
                  <a:moveTo>
                    <a:pt x="4" y="45"/>
                  </a:moveTo>
                  <a:cubicBezTo>
                    <a:pt x="4" y="45"/>
                    <a:pt x="4" y="45"/>
                    <a:pt x="4" y="45"/>
                  </a:cubicBezTo>
                  <a:cubicBezTo>
                    <a:pt x="4" y="45"/>
                    <a:pt x="4" y="45"/>
                    <a:pt x="4" y="45"/>
                  </a:cubicBezTo>
                  <a:cubicBezTo>
                    <a:pt x="4" y="45"/>
                    <a:pt x="4" y="45"/>
                    <a:pt x="4" y="45"/>
                  </a:cubicBezTo>
                  <a:cubicBezTo>
                    <a:pt x="4" y="45"/>
                    <a:pt x="4" y="45"/>
                    <a:pt x="4" y="45"/>
                  </a:cubicBezTo>
                  <a:cubicBezTo>
                    <a:pt x="4" y="40"/>
                    <a:pt x="4" y="35"/>
                    <a:pt x="6" y="31"/>
                  </a:cubicBezTo>
                  <a:cubicBezTo>
                    <a:pt x="6" y="31"/>
                    <a:pt x="6" y="31"/>
                    <a:pt x="6" y="31"/>
                  </a:cubicBezTo>
                  <a:cubicBezTo>
                    <a:pt x="4" y="35"/>
                    <a:pt x="4" y="40"/>
                    <a:pt x="4" y="45"/>
                  </a:cubicBezTo>
                  <a:close/>
                  <a:moveTo>
                    <a:pt x="76" y="21"/>
                  </a:moveTo>
                  <a:cubicBezTo>
                    <a:pt x="76" y="21"/>
                    <a:pt x="76" y="21"/>
                    <a:pt x="76" y="21"/>
                  </a:cubicBezTo>
                  <a:cubicBezTo>
                    <a:pt x="76" y="21"/>
                    <a:pt x="76" y="21"/>
                    <a:pt x="76" y="21"/>
                  </a:cubicBezTo>
                  <a:cubicBezTo>
                    <a:pt x="76" y="21"/>
                    <a:pt x="76" y="21"/>
                    <a:pt x="76" y="21"/>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0" y="9"/>
                    <a:pt x="63" y="4"/>
                    <a:pt x="53" y="4"/>
                  </a:cubicBezTo>
                  <a:cubicBezTo>
                    <a:pt x="53" y="4"/>
                    <a:pt x="53" y="4"/>
                    <a:pt x="53" y="4"/>
                  </a:cubicBezTo>
                  <a:cubicBezTo>
                    <a:pt x="53" y="3"/>
                    <a:pt x="53" y="3"/>
                    <a:pt x="53" y="3"/>
                  </a:cubicBezTo>
                  <a:cubicBezTo>
                    <a:pt x="53" y="4"/>
                    <a:pt x="53" y="4"/>
                    <a:pt x="53" y="4"/>
                  </a:cubicBezTo>
                  <a:cubicBezTo>
                    <a:pt x="52" y="4"/>
                    <a:pt x="51" y="4"/>
                    <a:pt x="51" y="4"/>
                  </a:cubicBezTo>
                  <a:cubicBezTo>
                    <a:pt x="51" y="4"/>
                    <a:pt x="51" y="4"/>
                    <a:pt x="51" y="4"/>
                  </a:cubicBezTo>
                  <a:cubicBezTo>
                    <a:pt x="51" y="4"/>
                    <a:pt x="52" y="4"/>
                    <a:pt x="53" y="4"/>
                  </a:cubicBezTo>
                  <a:cubicBezTo>
                    <a:pt x="53" y="4"/>
                    <a:pt x="53" y="4"/>
                    <a:pt x="53" y="4"/>
                  </a:cubicBezTo>
                  <a:cubicBezTo>
                    <a:pt x="53" y="4"/>
                    <a:pt x="53" y="4"/>
                    <a:pt x="53" y="4"/>
                  </a:cubicBezTo>
                  <a:cubicBezTo>
                    <a:pt x="53" y="4"/>
                    <a:pt x="53" y="4"/>
                    <a:pt x="53" y="4"/>
                  </a:cubicBezTo>
                  <a:cubicBezTo>
                    <a:pt x="63" y="4"/>
                    <a:pt x="70" y="9"/>
                    <a:pt x="75" y="18"/>
                  </a:cubicBezTo>
                  <a:close/>
                  <a:moveTo>
                    <a:pt x="21" y="15"/>
                  </a:moveTo>
                  <a:cubicBezTo>
                    <a:pt x="20" y="14"/>
                    <a:pt x="20" y="14"/>
                    <a:pt x="20" y="14"/>
                  </a:cubicBezTo>
                  <a:cubicBezTo>
                    <a:pt x="20" y="14"/>
                    <a:pt x="20" y="14"/>
                    <a:pt x="20" y="14"/>
                  </a:cubicBezTo>
                  <a:cubicBezTo>
                    <a:pt x="20" y="14"/>
                    <a:pt x="20" y="14"/>
                    <a:pt x="20" y="14"/>
                  </a:cubicBezTo>
                  <a:cubicBezTo>
                    <a:pt x="21" y="15"/>
                    <a:pt x="21" y="15"/>
                    <a:pt x="2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24" name="Freeform 1860">
              <a:extLst>
                <a:ext uri="{FF2B5EF4-FFF2-40B4-BE49-F238E27FC236}">
                  <a16:creationId xmlns:a16="http://schemas.microsoft.com/office/drawing/2014/main" id="{8D7816F5-F7D8-4AEC-BB2E-341E2E2305DF}"/>
                </a:ext>
              </a:extLst>
            </p:cNvPr>
            <p:cNvSpPr/>
            <p:nvPr/>
          </p:nvSpPr>
          <p:spPr bwMode="auto">
            <a:xfrm>
              <a:off x="7531102" y="5711826"/>
              <a:ext cx="128588" cy="122238"/>
            </a:xfrm>
            <a:custGeom>
              <a:avLst/>
              <a:gdLst>
                <a:gd name="T0" fmla="*/ 55 w 74"/>
                <a:gd name="T1" fmla="*/ 67 h 70"/>
                <a:gd name="T2" fmla="*/ 70 w 74"/>
                <a:gd name="T3" fmla="*/ 58 h 70"/>
                <a:gd name="T4" fmla="*/ 70 w 74"/>
                <a:gd name="T5" fmla="*/ 56 h 70"/>
                <a:gd name="T6" fmla="*/ 70 w 74"/>
                <a:gd name="T7" fmla="*/ 56 h 70"/>
                <a:gd name="T8" fmla="*/ 50 w 74"/>
                <a:gd name="T9" fmla="*/ 6 h 70"/>
                <a:gd name="T10" fmla="*/ 50 w 74"/>
                <a:gd name="T11" fmla="*/ 6 h 70"/>
                <a:gd name="T12" fmla="*/ 41 w 74"/>
                <a:gd name="T13" fmla="*/ 4 h 70"/>
                <a:gd name="T14" fmla="*/ 41 w 74"/>
                <a:gd name="T15" fmla="*/ 4 h 70"/>
                <a:gd name="T16" fmla="*/ 2 w 74"/>
                <a:gd name="T17" fmla="*/ 11 h 70"/>
                <a:gd name="T18" fmla="*/ 2 w 74"/>
                <a:gd name="T19" fmla="*/ 11 h 70"/>
                <a:gd name="T20" fmla="*/ 0 w 74"/>
                <a:gd name="T21" fmla="*/ 7 h 70"/>
                <a:gd name="T22" fmla="*/ 41 w 74"/>
                <a:gd name="T23" fmla="*/ 0 h 70"/>
                <a:gd name="T24" fmla="*/ 41 w 74"/>
                <a:gd name="T25" fmla="*/ 0 h 70"/>
                <a:gd name="T26" fmla="*/ 53 w 74"/>
                <a:gd name="T27" fmla="*/ 3 h 70"/>
                <a:gd name="T28" fmla="*/ 53 w 74"/>
                <a:gd name="T29" fmla="*/ 3 h 70"/>
                <a:gd name="T30" fmla="*/ 74 w 74"/>
                <a:gd name="T31" fmla="*/ 56 h 70"/>
                <a:gd name="T32" fmla="*/ 74 w 74"/>
                <a:gd name="T33" fmla="*/ 56 h 70"/>
                <a:gd name="T34" fmla="*/ 72 w 74"/>
                <a:gd name="T35" fmla="*/ 62 h 70"/>
                <a:gd name="T36" fmla="*/ 72 w 74"/>
                <a:gd name="T37" fmla="*/ 62 h 70"/>
                <a:gd name="T38" fmla="*/ 72 w 74"/>
                <a:gd name="T39" fmla="*/ 62 h 70"/>
                <a:gd name="T40" fmla="*/ 57 w 74"/>
                <a:gd name="T41" fmla="*/ 70 h 70"/>
                <a:gd name="T42" fmla="*/ 57 w 74"/>
                <a:gd name="T43" fmla="*/ 70 h 70"/>
                <a:gd name="T44" fmla="*/ 55 w 74"/>
                <a:gd name="T45" fmla="*/ 6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 h="70">
                  <a:moveTo>
                    <a:pt x="55" y="67"/>
                  </a:moveTo>
                  <a:cubicBezTo>
                    <a:pt x="70" y="58"/>
                    <a:pt x="70" y="58"/>
                    <a:pt x="70" y="58"/>
                  </a:cubicBezTo>
                  <a:cubicBezTo>
                    <a:pt x="70" y="58"/>
                    <a:pt x="70" y="57"/>
                    <a:pt x="70" y="56"/>
                  </a:cubicBezTo>
                  <a:cubicBezTo>
                    <a:pt x="70" y="56"/>
                    <a:pt x="70" y="56"/>
                    <a:pt x="70" y="56"/>
                  </a:cubicBezTo>
                  <a:cubicBezTo>
                    <a:pt x="71" y="45"/>
                    <a:pt x="55" y="12"/>
                    <a:pt x="50" y="6"/>
                  </a:cubicBezTo>
                  <a:cubicBezTo>
                    <a:pt x="50" y="6"/>
                    <a:pt x="50" y="6"/>
                    <a:pt x="50" y="6"/>
                  </a:cubicBezTo>
                  <a:cubicBezTo>
                    <a:pt x="49" y="5"/>
                    <a:pt x="46" y="4"/>
                    <a:pt x="41" y="4"/>
                  </a:cubicBezTo>
                  <a:cubicBezTo>
                    <a:pt x="41" y="4"/>
                    <a:pt x="41" y="4"/>
                    <a:pt x="41" y="4"/>
                  </a:cubicBezTo>
                  <a:cubicBezTo>
                    <a:pt x="27" y="4"/>
                    <a:pt x="2" y="11"/>
                    <a:pt x="2" y="11"/>
                  </a:cubicBezTo>
                  <a:cubicBezTo>
                    <a:pt x="2" y="11"/>
                    <a:pt x="2" y="11"/>
                    <a:pt x="2" y="11"/>
                  </a:cubicBezTo>
                  <a:cubicBezTo>
                    <a:pt x="0" y="7"/>
                    <a:pt x="0" y="7"/>
                    <a:pt x="0" y="7"/>
                  </a:cubicBezTo>
                  <a:cubicBezTo>
                    <a:pt x="1" y="7"/>
                    <a:pt x="26" y="0"/>
                    <a:pt x="41" y="0"/>
                  </a:cubicBezTo>
                  <a:cubicBezTo>
                    <a:pt x="41" y="0"/>
                    <a:pt x="41" y="0"/>
                    <a:pt x="41" y="0"/>
                  </a:cubicBezTo>
                  <a:cubicBezTo>
                    <a:pt x="46" y="0"/>
                    <a:pt x="51" y="0"/>
                    <a:pt x="53" y="3"/>
                  </a:cubicBezTo>
                  <a:cubicBezTo>
                    <a:pt x="53" y="3"/>
                    <a:pt x="53" y="3"/>
                    <a:pt x="53" y="3"/>
                  </a:cubicBezTo>
                  <a:cubicBezTo>
                    <a:pt x="59" y="11"/>
                    <a:pt x="74" y="43"/>
                    <a:pt x="74" y="56"/>
                  </a:cubicBezTo>
                  <a:cubicBezTo>
                    <a:pt x="74" y="56"/>
                    <a:pt x="74" y="56"/>
                    <a:pt x="74" y="56"/>
                  </a:cubicBezTo>
                  <a:cubicBezTo>
                    <a:pt x="74" y="58"/>
                    <a:pt x="74" y="60"/>
                    <a:pt x="72" y="62"/>
                  </a:cubicBezTo>
                  <a:cubicBezTo>
                    <a:pt x="72" y="62"/>
                    <a:pt x="72" y="62"/>
                    <a:pt x="72" y="62"/>
                  </a:cubicBezTo>
                  <a:cubicBezTo>
                    <a:pt x="72" y="62"/>
                    <a:pt x="72" y="62"/>
                    <a:pt x="72" y="62"/>
                  </a:cubicBezTo>
                  <a:cubicBezTo>
                    <a:pt x="57" y="70"/>
                    <a:pt x="57" y="70"/>
                    <a:pt x="57" y="70"/>
                  </a:cubicBezTo>
                  <a:cubicBezTo>
                    <a:pt x="57" y="70"/>
                    <a:pt x="57" y="70"/>
                    <a:pt x="57" y="70"/>
                  </a:cubicBezTo>
                  <a:cubicBezTo>
                    <a:pt x="55" y="67"/>
                    <a:pt x="55" y="67"/>
                    <a:pt x="55"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25" name="Freeform 1861">
              <a:extLst>
                <a:ext uri="{FF2B5EF4-FFF2-40B4-BE49-F238E27FC236}">
                  <a16:creationId xmlns:a16="http://schemas.microsoft.com/office/drawing/2014/main" id="{4986AF99-24C1-4655-9F4B-9FF50FC28F9C}"/>
                </a:ext>
              </a:extLst>
            </p:cNvPr>
            <p:cNvSpPr>
              <a:spLocks noEditPoints="1"/>
            </p:cNvSpPr>
            <p:nvPr/>
          </p:nvSpPr>
          <p:spPr bwMode="auto">
            <a:xfrm>
              <a:off x="7527927" y="5708651"/>
              <a:ext cx="134938" cy="139700"/>
            </a:xfrm>
            <a:custGeom>
              <a:avLst/>
              <a:gdLst>
                <a:gd name="T0" fmla="*/ 57 w 78"/>
                <a:gd name="T1" fmla="*/ 69 h 80"/>
                <a:gd name="T2" fmla="*/ 57 w 78"/>
                <a:gd name="T3" fmla="*/ 69 h 80"/>
                <a:gd name="T4" fmla="*/ 54 w 78"/>
                <a:gd name="T5" fmla="*/ 68 h 80"/>
                <a:gd name="T6" fmla="*/ 70 w 78"/>
                <a:gd name="T7" fmla="*/ 58 h 80"/>
                <a:gd name="T8" fmla="*/ 70 w 78"/>
                <a:gd name="T9" fmla="*/ 58 h 80"/>
                <a:gd name="T10" fmla="*/ 70 w 78"/>
                <a:gd name="T11" fmla="*/ 58 h 80"/>
                <a:gd name="T12" fmla="*/ 50 w 78"/>
                <a:gd name="T13" fmla="*/ 9 h 80"/>
                <a:gd name="T14" fmla="*/ 50 w 78"/>
                <a:gd name="T15" fmla="*/ 9 h 80"/>
                <a:gd name="T16" fmla="*/ 50 w 78"/>
                <a:gd name="T17" fmla="*/ 9 h 80"/>
                <a:gd name="T18" fmla="*/ 50 w 78"/>
                <a:gd name="T19" fmla="*/ 9 h 80"/>
                <a:gd name="T20" fmla="*/ 49 w 78"/>
                <a:gd name="T21" fmla="*/ 8 h 80"/>
                <a:gd name="T22" fmla="*/ 44 w 78"/>
                <a:gd name="T23" fmla="*/ 8 h 80"/>
                <a:gd name="T24" fmla="*/ 44 w 78"/>
                <a:gd name="T25" fmla="*/ 8 h 80"/>
                <a:gd name="T26" fmla="*/ 43 w 78"/>
                <a:gd name="T27" fmla="*/ 8 h 80"/>
                <a:gd name="T28" fmla="*/ 5 w 78"/>
                <a:gd name="T29" fmla="*/ 15 h 80"/>
                <a:gd name="T30" fmla="*/ 3 w 78"/>
                <a:gd name="T31" fmla="*/ 18 h 80"/>
                <a:gd name="T32" fmla="*/ 2 w 78"/>
                <a:gd name="T33" fmla="*/ 7 h 80"/>
                <a:gd name="T34" fmla="*/ 2 w 78"/>
                <a:gd name="T35" fmla="*/ 7 h 80"/>
                <a:gd name="T36" fmla="*/ 3 w 78"/>
                <a:gd name="T37" fmla="*/ 7 h 80"/>
                <a:gd name="T38" fmla="*/ 6 w 78"/>
                <a:gd name="T39" fmla="*/ 6 h 80"/>
                <a:gd name="T40" fmla="*/ 17 w 78"/>
                <a:gd name="T41" fmla="*/ 4 h 80"/>
                <a:gd name="T42" fmla="*/ 43 w 78"/>
                <a:gd name="T43" fmla="*/ 0 h 80"/>
                <a:gd name="T44" fmla="*/ 57 w 78"/>
                <a:gd name="T45" fmla="*/ 4 h 80"/>
                <a:gd name="T46" fmla="*/ 78 w 78"/>
                <a:gd name="T47" fmla="*/ 58 h 80"/>
                <a:gd name="T48" fmla="*/ 76 w 78"/>
                <a:gd name="T49" fmla="*/ 65 h 80"/>
                <a:gd name="T50" fmla="*/ 61 w 78"/>
                <a:gd name="T51" fmla="*/ 73 h 80"/>
                <a:gd name="T52" fmla="*/ 55 w 78"/>
                <a:gd name="T53" fmla="*/ 70 h 80"/>
                <a:gd name="T54" fmla="*/ 73 w 78"/>
                <a:gd name="T55" fmla="*/ 62 h 80"/>
                <a:gd name="T56" fmla="*/ 73 w 78"/>
                <a:gd name="T57" fmla="*/ 62 h 80"/>
                <a:gd name="T58" fmla="*/ 60 w 78"/>
                <a:gd name="T59" fmla="*/ 69 h 80"/>
                <a:gd name="T60" fmla="*/ 74 w 78"/>
                <a:gd name="T61" fmla="*/ 61 h 80"/>
                <a:gd name="T62" fmla="*/ 74 w 78"/>
                <a:gd name="T63" fmla="*/ 58 h 80"/>
                <a:gd name="T64" fmla="*/ 54 w 78"/>
                <a:gd name="T65" fmla="*/ 7 h 80"/>
                <a:gd name="T66" fmla="*/ 53 w 78"/>
                <a:gd name="T67" fmla="*/ 7 h 80"/>
                <a:gd name="T68" fmla="*/ 74 w 78"/>
                <a:gd name="T69" fmla="*/ 58 h 80"/>
                <a:gd name="T70" fmla="*/ 74 w 78"/>
                <a:gd name="T71" fmla="*/ 58 h 80"/>
                <a:gd name="T72" fmla="*/ 74 w 78"/>
                <a:gd name="T73" fmla="*/ 58 h 80"/>
                <a:gd name="T74" fmla="*/ 48 w 78"/>
                <a:gd name="T75" fmla="*/ 4 h 80"/>
                <a:gd name="T76" fmla="*/ 44 w 78"/>
                <a:gd name="T77"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8" h="80">
                  <a:moveTo>
                    <a:pt x="55" y="70"/>
                  </a:moveTo>
                  <a:cubicBezTo>
                    <a:pt x="57" y="69"/>
                    <a:pt x="57" y="69"/>
                    <a:pt x="57" y="69"/>
                  </a:cubicBezTo>
                  <a:cubicBezTo>
                    <a:pt x="58" y="70"/>
                    <a:pt x="58" y="70"/>
                    <a:pt x="58" y="70"/>
                  </a:cubicBezTo>
                  <a:cubicBezTo>
                    <a:pt x="57" y="69"/>
                    <a:pt x="57" y="69"/>
                    <a:pt x="57" y="69"/>
                  </a:cubicBezTo>
                  <a:cubicBezTo>
                    <a:pt x="55" y="70"/>
                    <a:pt x="55" y="70"/>
                    <a:pt x="55" y="70"/>
                  </a:cubicBezTo>
                  <a:cubicBezTo>
                    <a:pt x="54" y="68"/>
                    <a:pt x="54" y="68"/>
                    <a:pt x="54" y="68"/>
                  </a:cubicBezTo>
                  <a:cubicBezTo>
                    <a:pt x="70" y="59"/>
                    <a:pt x="70" y="59"/>
                    <a:pt x="70" y="59"/>
                  </a:cubicBezTo>
                  <a:cubicBezTo>
                    <a:pt x="70" y="59"/>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1" y="48"/>
                    <a:pt x="55" y="15"/>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49" y="8"/>
                    <a:pt x="49" y="8"/>
                  </a:cubicBezTo>
                  <a:cubicBezTo>
                    <a:pt x="49" y="8"/>
                    <a:pt x="49" y="8"/>
                    <a:pt x="49" y="8"/>
                  </a:cubicBezTo>
                  <a:cubicBezTo>
                    <a:pt x="48" y="8"/>
                    <a:pt x="46" y="8"/>
                    <a:pt x="44" y="8"/>
                  </a:cubicBezTo>
                  <a:cubicBezTo>
                    <a:pt x="44" y="8"/>
                    <a:pt x="44" y="8"/>
                    <a:pt x="44" y="8"/>
                  </a:cubicBezTo>
                  <a:cubicBezTo>
                    <a:pt x="44" y="8"/>
                    <a:pt x="44" y="8"/>
                    <a:pt x="44" y="8"/>
                  </a:cubicBezTo>
                  <a:cubicBezTo>
                    <a:pt x="44" y="8"/>
                    <a:pt x="44" y="8"/>
                    <a:pt x="44" y="8"/>
                  </a:cubicBezTo>
                  <a:cubicBezTo>
                    <a:pt x="43" y="8"/>
                    <a:pt x="43" y="8"/>
                    <a:pt x="43" y="8"/>
                  </a:cubicBezTo>
                  <a:cubicBezTo>
                    <a:pt x="43" y="8"/>
                    <a:pt x="43" y="8"/>
                    <a:pt x="43" y="8"/>
                  </a:cubicBezTo>
                  <a:cubicBezTo>
                    <a:pt x="43" y="8"/>
                    <a:pt x="43" y="8"/>
                    <a:pt x="43" y="8"/>
                  </a:cubicBezTo>
                  <a:cubicBezTo>
                    <a:pt x="31" y="8"/>
                    <a:pt x="9" y="14"/>
                    <a:pt x="5" y="15"/>
                  </a:cubicBezTo>
                  <a:cubicBezTo>
                    <a:pt x="5" y="15"/>
                    <a:pt x="5" y="15"/>
                    <a:pt x="5" y="15"/>
                  </a:cubicBezTo>
                  <a:cubicBezTo>
                    <a:pt x="3" y="18"/>
                    <a:pt x="3" y="18"/>
                    <a:pt x="3" y="18"/>
                  </a:cubicBezTo>
                  <a:cubicBezTo>
                    <a:pt x="0" y="8"/>
                    <a:pt x="0" y="8"/>
                    <a:pt x="0" y="8"/>
                  </a:cubicBezTo>
                  <a:cubicBezTo>
                    <a:pt x="2" y="7"/>
                    <a:pt x="2" y="7"/>
                    <a:pt x="2" y="7"/>
                  </a:cubicBezTo>
                  <a:cubicBezTo>
                    <a:pt x="2" y="7"/>
                    <a:pt x="2" y="7"/>
                    <a:pt x="2" y="7"/>
                  </a:cubicBezTo>
                  <a:cubicBezTo>
                    <a:pt x="2" y="7"/>
                    <a:pt x="2" y="7"/>
                    <a:pt x="2" y="7"/>
                  </a:cubicBezTo>
                  <a:cubicBezTo>
                    <a:pt x="2" y="7"/>
                    <a:pt x="3" y="7"/>
                    <a:pt x="3" y="7"/>
                  </a:cubicBezTo>
                  <a:cubicBezTo>
                    <a:pt x="3" y="7"/>
                    <a:pt x="3" y="7"/>
                    <a:pt x="3" y="7"/>
                  </a:cubicBezTo>
                  <a:cubicBezTo>
                    <a:pt x="4" y="7"/>
                    <a:pt x="5" y="7"/>
                    <a:pt x="6" y="6"/>
                  </a:cubicBezTo>
                  <a:cubicBezTo>
                    <a:pt x="6" y="6"/>
                    <a:pt x="6" y="6"/>
                    <a:pt x="6" y="6"/>
                  </a:cubicBezTo>
                  <a:cubicBezTo>
                    <a:pt x="9" y="6"/>
                    <a:pt x="12" y="5"/>
                    <a:pt x="17" y="4"/>
                  </a:cubicBezTo>
                  <a:cubicBezTo>
                    <a:pt x="17" y="4"/>
                    <a:pt x="17" y="4"/>
                    <a:pt x="17" y="4"/>
                  </a:cubicBezTo>
                  <a:cubicBezTo>
                    <a:pt x="25" y="2"/>
                    <a:pt x="35" y="0"/>
                    <a:pt x="43" y="0"/>
                  </a:cubicBezTo>
                  <a:cubicBezTo>
                    <a:pt x="43" y="0"/>
                    <a:pt x="43" y="0"/>
                    <a:pt x="43" y="0"/>
                  </a:cubicBezTo>
                  <a:cubicBezTo>
                    <a:pt x="48" y="0"/>
                    <a:pt x="53" y="0"/>
                    <a:pt x="57" y="4"/>
                  </a:cubicBezTo>
                  <a:cubicBezTo>
                    <a:pt x="57" y="4"/>
                    <a:pt x="57" y="4"/>
                    <a:pt x="57" y="4"/>
                  </a:cubicBezTo>
                  <a:cubicBezTo>
                    <a:pt x="63" y="13"/>
                    <a:pt x="78" y="43"/>
                    <a:pt x="78" y="58"/>
                  </a:cubicBezTo>
                  <a:cubicBezTo>
                    <a:pt x="78" y="58"/>
                    <a:pt x="78" y="58"/>
                    <a:pt x="78" y="58"/>
                  </a:cubicBezTo>
                  <a:cubicBezTo>
                    <a:pt x="78" y="60"/>
                    <a:pt x="78" y="63"/>
                    <a:pt x="76" y="65"/>
                  </a:cubicBezTo>
                  <a:cubicBezTo>
                    <a:pt x="76" y="65"/>
                    <a:pt x="76" y="65"/>
                    <a:pt x="76" y="65"/>
                  </a:cubicBezTo>
                  <a:cubicBezTo>
                    <a:pt x="75" y="65"/>
                    <a:pt x="75" y="65"/>
                    <a:pt x="75" y="65"/>
                  </a:cubicBezTo>
                  <a:cubicBezTo>
                    <a:pt x="61" y="73"/>
                    <a:pt x="61" y="73"/>
                    <a:pt x="61" y="73"/>
                  </a:cubicBezTo>
                  <a:cubicBezTo>
                    <a:pt x="61" y="80"/>
                    <a:pt x="61" y="80"/>
                    <a:pt x="61" y="80"/>
                  </a:cubicBezTo>
                  <a:cubicBezTo>
                    <a:pt x="55" y="70"/>
                    <a:pt x="55" y="70"/>
                    <a:pt x="55" y="70"/>
                  </a:cubicBezTo>
                  <a:close/>
                  <a:moveTo>
                    <a:pt x="60" y="69"/>
                  </a:moveTo>
                  <a:cubicBezTo>
                    <a:pt x="73" y="62"/>
                    <a:pt x="73" y="62"/>
                    <a:pt x="73" y="62"/>
                  </a:cubicBezTo>
                  <a:cubicBezTo>
                    <a:pt x="73" y="62"/>
                    <a:pt x="73" y="62"/>
                    <a:pt x="73" y="62"/>
                  </a:cubicBezTo>
                  <a:cubicBezTo>
                    <a:pt x="73" y="62"/>
                    <a:pt x="73" y="62"/>
                    <a:pt x="73" y="62"/>
                  </a:cubicBezTo>
                  <a:cubicBezTo>
                    <a:pt x="73" y="62"/>
                    <a:pt x="73" y="62"/>
                    <a:pt x="73" y="62"/>
                  </a:cubicBezTo>
                  <a:cubicBezTo>
                    <a:pt x="60" y="69"/>
                    <a:pt x="60" y="69"/>
                    <a:pt x="60" y="69"/>
                  </a:cubicBezTo>
                  <a:cubicBezTo>
                    <a:pt x="60" y="69"/>
                    <a:pt x="60" y="69"/>
                    <a:pt x="60" y="69"/>
                  </a:cubicBezTo>
                  <a:close/>
                  <a:moveTo>
                    <a:pt x="74" y="61"/>
                  </a:moveTo>
                  <a:cubicBezTo>
                    <a:pt x="74" y="60"/>
                    <a:pt x="74" y="59"/>
                    <a:pt x="74" y="58"/>
                  </a:cubicBezTo>
                  <a:cubicBezTo>
                    <a:pt x="74" y="58"/>
                    <a:pt x="74" y="58"/>
                    <a:pt x="74" y="58"/>
                  </a:cubicBezTo>
                  <a:cubicBezTo>
                    <a:pt x="74" y="46"/>
                    <a:pt x="59" y="14"/>
                    <a:pt x="54" y="7"/>
                  </a:cubicBezTo>
                  <a:cubicBezTo>
                    <a:pt x="54" y="7"/>
                    <a:pt x="54" y="7"/>
                    <a:pt x="54" y="7"/>
                  </a:cubicBezTo>
                  <a:cubicBezTo>
                    <a:pt x="54" y="7"/>
                    <a:pt x="53" y="7"/>
                    <a:pt x="53" y="7"/>
                  </a:cubicBezTo>
                  <a:cubicBezTo>
                    <a:pt x="53" y="7"/>
                    <a:pt x="53" y="7"/>
                    <a:pt x="53" y="7"/>
                  </a:cubicBezTo>
                  <a:cubicBezTo>
                    <a:pt x="59" y="14"/>
                    <a:pt x="74" y="45"/>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60"/>
                    <a:pt x="74" y="60"/>
                    <a:pt x="74" y="61"/>
                  </a:cubicBezTo>
                  <a:close/>
                  <a:moveTo>
                    <a:pt x="48" y="4"/>
                  </a:moveTo>
                  <a:cubicBezTo>
                    <a:pt x="47" y="4"/>
                    <a:pt x="46" y="4"/>
                    <a:pt x="44" y="4"/>
                  </a:cubicBezTo>
                  <a:cubicBezTo>
                    <a:pt x="44" y="4"/>
                    <a:pt x="44" y="4"/>
                    <a:pt x="44" y="4"/>
                  </a:cubicBezTo>
                  <a:cubicBezTo>
                    <a:pt x="46" y="4"/>
                    <a:pt x="47" y="4"/>
                    <a:pt x="4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26" name="Freeform 1862">
              <a:extLst>
                <a:ext uri="{FF2B5EF4-FFF2-40B4-BE49-F238E27FC236}">
                  <a16:creationId xmlns:a16="http://schemas.microsoft.com/office/drawing/2014/main" id="{C581179A-5730-404B-972E-C6A6CBBDBEEA}"/>
                </a:ext>
              </a:extLst>
            </p:cNvPr>
            <p:cNvSpPr/>
            <p:nvPr/>
          </p:nvSpPr>
          <p:spPr bwMode="auto">
            <a:xfrm>
              <a:off x="7646989" y="5818188"/>
              <a:ext cx="7938" cy="20638"/>
            </a:xfrm>
            <a:custGeom>
              <a:avLst/>
              <a:gdLst>
                <a:gd name="T0" fmla="*/ 0 w 5"/>
                <a:gd name="T1" fmla="*/ 13 h 13"/>
                <a:gd name="T2" fmla="*/ 0 w 5"/>
                <a:gd name="T3" fmla="*/ 0 h 13"/>
                <a:gd name="T4" fmla="*/ 5 w 5"/>
                <a:gd name="T5" fmla="*/ 0 h 13"/>
                <a:gd name="T6" fmla="*/ 5 w 5"/>
                <a:gd name="T7" fmla="*/ 13 h 13"/>
                <a:gd name="T8" fmla="*/ 0 w 5"/>
                <a:gd name="T9" fmla="*/ 13 h 13"/>
                <a:gd name="T10" fmla="*/ 0 w 5"/>
                <a:gd name="T11" fmla="*/ 13 h 13"/>
              </a:gdLst>
              <a:ahLst/>
              <a:cxnLst>
                <a:cxn ang="0">
                  <a:pos x="T0" y="T1"/>
                </a:cxn>
                <a:cxn ang="0">
                  <a:pos x="T2" y="T3"/>
                </a:cxn>
                <a:cxn ang="0">
                  <a:pos x="T4" y="T5"/>
                </a:cxn>
                <a:cxn ang="0">
                  <a:pos x="T6" y="T7"/>
                </a:cxn>
                <a:cxn ang="0">
                  <a:pos x="T8" y="T9"/>
                </a:cxn>
                <a:cxn ang="0">
                  <a:pos x="T10" y="T11"/>
                </a:cxn>
              </a:cxnLst>
              <a:rect l="0" t="0" r="r" b="b"/>
              <a:pathLst>
                <a:path w="5" h="13">
                  <a:moveTo>
                    <a:pt x="0" y="13"/>
                  </a:moveTo>
                  <a:lnTo>
                    <a:pt x="0" y="0"/>
                  </a:lnTo>
                  <a:lnTo>
                    <a:pt x="5" y="0"/>
                  </a:lnTo>
                  <a:lnTo>
                    <a:pt x="5" y="13"/>
                  </a:lnTo>
                  <a:lnTo>
                    <a:pt x="0" y="13"/>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27" name="Freeform 1863">
              <a:extLst>
                <a:ext uri="{FF2B5EF4-FFF2-40B4-BE49-F238E27FC236}">
                  <a16:creationId xmlns:a16="http://schemas.microsoft.com/office/drawing/2014/main" id="{2F438CA9-E2E8-4010-ADD3-512C76DFEFF1}"/>
                </a:ext>
              </a:extLst>
            </p:cNvPr>
            <p:cNvSpPr>
              <a:spLocks noEditPoints="1"/>
            </p:cNvSpPr>
            <p:nvPr/>
          </p:nvSpPr>
          <p:spPr bwMode="auto">
            <a:xfrm>
              <a:off x="7643814" y="5815013"/>
              <a:ext cx="14288" cy="28575"/>
            </a:xfrm>
            <a:custGeom>
              <a:avLst/>
              <a:gdLst>
                <a:gd name="T0" fmla="*/ 7 w 9"/>
                <a:gd name="T1" fmla="*/ 18 h 18"/>
                <a:gd name="T2" fmla="*/ 2 w 9"/>
                <a:gd name="T3" fmla="*/ 18 h 18"/>
                <a:gd name="T4" fmla="*/ 2 w 9"/>
                <a:gd name="T5" fmla="*/ 15 h 18"/>
                <a:gd name="T6" fmla="*/ 4 w 9"/>
                <a:gd name="T7" fmla="*/ 15 h 18"/>
                <a:gd name="T8" fmla="*/ 2 w 9"/>
                <a:gd name="T9" fmla="*/ 15 h 18"/>
                <a:gd name="T10" fmla="*/ 2 w 9"/>
                <a:gd name="T11" fmla="*/ 18 h 18"/>
                <a:gd name="T12" fmla="*/ 0 w 9"/>
                <a:gd name="T13" fmla="*/ 18 h 18"/>
                <a:gd name="T14" fmla="*/ 0 w 9"/>
                <a:gd name="T15" fmla="*/ 0 h 18"/>
                <a:gd name="T16" fmla="*/ 9 w 9"/>
                <a:gd name="T17" fmla="*/ 0 h 18"/>
                <a:gd name="T18" fmla="*/ 9 w 9"/>
                <a:gd name="T19" fmla="*/ 18 h 18"/>
                <a:gd name="T20" fmla="*/ 7 w 9"/>
                <a:gd name="T21" fmla="*/ 18 h 18"/>
                <a:gd name="T22" fmla="*/ 7 w 9"/>
                <a:gd name="T23" fmla="*/ 18 h 18"/>
                <a:gd name="T24" fmla="*/ 4 w 9"/>
                <a:gd name="T25" fmla="*/ 13 h 18"/>
                <a:gd name="T26" fmla="*/ 4 w 9"/>
                <a:gd name="T27" fmla="*/ 4 h 18"/>
                <a:gd name="T28" fmla="*/ 4 w 9"/>
                <a:gd name="T29" fmla="*/ 13 h 18"/>
                <a:gd name="T30" fmla="*/ 4 w 9"/>
                <a:gd name="T31"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18">
                  <a:moveTo>
                    <a:pt x="7" y="18"/>
                  </a:moveTo>
                  <a:lnTo>
                    <a:pt x="2" y="18"/>
                  </a:lnTo>
                  <a:lnTo>
                    <a:pt x="2" y="15"/>
                  </a:lnTo>
                  <a:lnTo>
                    <a:pt x="4" y="15"/>
                  </a:lnTo>
                  <a:lnTo>
                    <a:pt x="2" y="15"/>
                  </a:lnTo>
                  <a:lnTo>
                    <a:pt x="2" y="18"/>
                  </a:lnTo>
                  <a:lnTo>
                    <a:pt x="0" y="18"/>
                  </a:lnTo>
                  <a:lnTo>
                    <a:pt x="0" y="0"/>
                  </a:lnTo>
                  <a:lnTo>
                    <a:pt x="9" y="0"/>
                  </a:lnTo>
                  <a:lnTo>
                    <a:pt x="9" y="18"/>
                  </a:lnTo>
                  <a:lnTo>
                    <a:pt x="7" y="18"/>
                  </a:lnTo>
                  <a:lnTo>
                    <a:pt x="7" y="18"/>
                  </a:lnTo>
                  <a:close/>
                  <a:moveTo>
                    <a:pt x="4" y="13"/>
                  </a:moveTo>
                  <a:lnTo>
                    <a:pt x="4" y="4"/>
                  </a:lnTo>
                  <a:lnTo>
                    <a:pt x="4" y="13"/>
                  </a:lnTo>
                  <a:lnTo>
                    <a:pt x="4"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28" name="Freeform 1864">
              <a:extLst>
                <a:ext uri="{FF2B5EF4-FFF2-40B4-BE49-F238E27FC236}">
                  <a16:creationId xmlns:a16="http://schemas.microsoft.com/office/drawing/2014/main" id="{9033AED0-0410-4C81-B601-0151310FBD82}"/>
                </a:ext>
              </a:extLst>
            </p:cNvPr>
            <p:cNvSpPr/>
            <p:nvPr/>
          </p:nvSpPr>
          <p:spPr bwMode="auto">
            <a:xfrm>
              <a:off x="7316789" y="5661026"/>
              <a:ext cx="128588" cy="88900"/>
            </a:xfrm>
            <a:custGeom>
              <a:avLst/>
              <a:gdLst>
                <a:gd name="T0" fmla="*/ 7 w 74"/>
                <a:gd name="T1" fmla="*/ 47 h 51"/>
                <a:gd name="T2" fmla="*/ 1 w 74"/>
                <a:gd name="T3" fmla="*/ 34 h 51"/>
                <a:gd name="T4" fmla="*/ 1 w 74"/>
                <a:gd name="T5" fmla="*/ 34 h 51"/>
                <a:gd name="T6" fmla="*/ 0 w 74"/>
                <a:gd name="T7" fmla="*/ 29 h 51"/>
                <a:gd name="T8" fmla="*/ 0 w 74"/>
                <a:gd name="T9" fmla="*/ 29 h 51"/>
                <a:gd name="T10" fmla="*/ 13 w 74"/>
                <a:gd name="T11" fmla="*/ 5 h 51"/>
                <a:gd name="T12" fmla="*/ 13 w 74"/>
                <a:gd name="T13" fmla="*/ 5 h 51"/>
                <a:gd name="T14" fmla="*/ 15 w 74"/>
                <a:gd name="T15" fmla="*/ 0 h 51"/>
                <a:gd name="T16" fmla="*/ 15 w 74"/>
                <a:gd name="T17" fmla="*/ 0 h 51"/>
                <a:gd name="T18" fmla="*/ 18 w 74"/>
                <a:gd name="T19" fmla="*/ 2 h 51"/>
                <a:gd name="T20" fmla="*/ 16 w 74"/>
                <a:gd name="T21" fmla="*/ 7 h 51"/>
                <a:gd name="T22" fmla="*/ 16 w 74"/>
                <a:gd name="T23" fmla="*/ 8 h 51"/>
                <a:gd name="T24" fmla="*/ 10 w 74"/>
                <a:gd name="T25" fmla="*/ 14 h 51"/>
                <a:gd name="T26" fmla="*/ 10 w 74"/>
                <a:gd name="T27" fmla="*/ 14 h 51"/>
                <a:gd name="T28" fmla="*/ 4 w 74"/>
                <a:gd name="T29" fmla="*/ 29 h 51"/>
                <a:gd name="T30" fmla="*/ 4 w 74"/>
                <a:gd name="T31" fmla="*/ 29 h 51"/>
                <a:gd name="T32" fmla="*/ 5 w 74"/>
                <a:gd name="T33" fmla="*/ 33 h 51"/>
                <a:gd name="T34" fmla="*/ 5 w 74"/>
                <a:gd name="T35" fmla="*/ 33 h 51"/>
                <a:gd name="T36" fmla="*/ 10 w 74"/>
                <a:gd name="T37" fmla="*/ 44 h 51"/>
                <a:gd name="T38" fmla="*/ 10 w 74"/>
                <a:gd name="T39" fmla="*/ 44 h 51"/>
                <a:gd name="T40" fmla="*/ 18 w 74"/>
                <a:gd name="T41" fmla="*/ 47 h 51"/>
                <a:gd name="T42" fmla="*/ 18 w 74"/>
                <a:gd name="T43" fmla="*/ 47 h 51"/>
                <a:gd name="T44" fmla="*/ 22 w 74"/>
                <a:gd name="T45" fmla="*/ 47 h 51"/>
                <a:gd name="T46" fmla="*/ 22 w 74"/>
                <a:gd name="T47" fmla="*/ 47 h 51"/>
                <a:gd name="T48" fmla="*/ 73 w 74"/>
                <a:gd name="T49" fmla="*/ 35 h 51"/>
                <a:gd name="T50" fmla="*/ 73 w 74"/>
                <a:gd name="T51" fmla="*/ 35 h 51"/>
                <a:gd name="T52" fmla="*/ 74 w 74"/>
                <a:gd name="T53" fmla="*/ 39 h 51"/>
                <a:gd name="T54" fmla="*/ 22 w 74"/>
                <a:gd name="T55" fmla="*/ 51 h 51"/>
                <a:gd name="T56" fmla="*/ 22 w 74"/>
                <a:gd name="T57" fmla="*/ 51 h 51"/>
                <a:gd name="T58" fmla="*/ 18 w 74"/>
                <a:gd name="T59" fmla="*/ 51 h 51"/>
                <a:gd name="T60" fmla="*/ 18 w 74"/>
                <a:gd name="T61" fmla="*/ 51 h 51"/>
                <a:gd name="T62" fmla="*/ 17 w 74"/>
                <a:gd name="T63" fmla="*/ 51 h 51"/>
                <a:gd name="T64" fmla="*/ 17 w 74"/>
                <a:gd name="T65" fmla="*/ 51 h 51"/>
                <a:gd name="T66" fmla="*/ 7 w 74"/>
                <a:gd name="T67" fmla="*/ 4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 h="51">
                  <a:moveTo>
                    <a:pt x="7" y="47"/>
                  </a:moveTo>
                  <a:cubicBezTo>
                    <a:pt x="4" y="44"/>
                    <a:pt x="3" y="40"/>
                    <a:pt x="1" y="34"/>
                  </a:cubicBezTo>
                  <a:cubicBezTo>
                    <a:pt x="1" y="34"/>
                    <a:pt x="1" y="34"/>
                    <a:pt x="1" y="34"/>
                  </a:cubicBezTo>
                  <a:cubicBezTo>
                    <a:pt x="0" y="32"/>
                    <a:pt x="0" y="31"/>
                    <a:pt x="0" y="29"/>
                  </a:cubicBezTo>
                  <a:cubicBezTo>
                    <a:pt x="0" y="29"/>
                    <a:pt x="0" y="29"/>
                    <a:pt x="0" y="29"/>
                  </a:cubicBezTo>
                  <a:cubicBezTo>
                    <a:pt x="0" y="17"/>
                    <a:pt x="11" y="7"/>
                    <a:pt x="13" y="5"/>
                  </a:cubicBezTo>
                  <a:cubicBezTo>
                    <a:pt x="13" y="5"/>
                    <a:pt x="13" y="5"/>
                    <a:pt x="13" y="5"/>
                  </a:cubicBezTo>
                  <a:cubicBezTo>
                    <a:pt x="15" y="0"/>
                    <a:pt x="15" y="0"/>
                    <a:pt x="15" y="0"/>
                  </a:cubicBezTo>
                  <a:cubicBezTo>
                    <a:pt x="15" y="0"/>
                    <a:pt x="15" y="0"/>
                    <a:pt x="15" y="0"/>
                  </a:cubicBezTo>
                  <a:cubicBezTo>
                    <a:pt x="18" y="2"/>
                    <a:pt x="18" y="2"/>
                    <a:pt x="18" y="2"/>
                  </a:cubicBezTo>
                  <a:cubicBezTo>
                    <a:pt x="16" y="7"/>
                    <a:pt x="16" y="7"/>
                    <a:pt x="16" y="7"/>
                  </a:cubicBezTo>
                  <a:cubicBezTo>
                    <a:pt x="16" y="8"/>
                    <a:pt x="16" y="8"/>
                    <a:pt x="16" y="8"/>
                  </a:cubicBezTo>
                  <a:cubicBezTo>
                    <a:pt x="16" y="8"/>
                    <a:pt x="13" y="10"/>
                    <a:pt x="10" y="14"/>
                  </a:cubicBezTo>
                  <a:cubicBezTo>
                    <a:pt x="10" y="14"/>
                    <a:pt x="10" y="14"/>
                    <a:pt x="10" y="14"/>
                  </a:cubicBezTo>
                  <a:cubicBezTo>
                    <a:pt x="7" y="19"/>
                    <a:pt x="4" y="24"/>
                    <a:pt x="4" y="29"/>
                  </a:cubicBezTo>
                  <a:cubicBezTo>
                    <a:pt x="4" y="29"/>
                    <a:pt x="4" y="29"/>
                    <a:pt x="4" y="29"/>
                  </a:cubicBezTo>
                  <a:cubicBezTo>
                    <a:pt x="4" y="30"/>
                    <a:pt x="4" y="32"/>
                    <a:pt x="5" y="33"/>
                  </a:cubicBezTo>
                  <a:cubicBezTo>
                    <a:pt x="5" y="33"/>
                    <a:pt x="5" y="33"/>
                    <a:pt x="5" y="33"/>
                  </a:cubicBezTo>
                  <a:cubicBezTo>
                    <a:pt x="6" y="39"/>
                    <a:pt x="8" y="42"/>
                    <a:pt x="10" y="44"/>
                  </a:cubicBezTo>
                  <a:cubicBezTo>
                    <a:pt x="10" y="44"/>
                    <a:pt x="10" y="44"/>
                    <a:pt x="10" y="44"/>
                  </a:cubicBezTo>
                  <a:cubicBezTo>
                    <a:pt x="11" y="46"/>
                    <a:pt x="13" y="47"/>
                    <a:pt x="18" y="47"/>
                  </a:cubicBezTo>
                  <a:cubicBezTo>
                    <a:pt x="18" y="47"/>
                    <a:pt x="18" y="47"/>
                    <a:pt x="18" y="47"/>
                  </a:cubicBezTo>
                  <a:cubicBezTo>
                    <a:pt x="19" y="47"/>
                    <a:pt x="20" y="47"/>
                    <a:pt x="22" y="47"/>
                  </a:cubicBezTo>
                  <a:cubicBezTo>
                    <a:pt x="22" y="47"/>
                    <a:pt x="22" y="47"/>
                    <a:pt x="22" y="47"/>
                  </a:cubicBezTo>
                  <a:cubicBezTo>
                    <a:pt x="34" y="46"/>
                    <a:pt x="73" y="35"/>
                    <a:pt x="73" y="35"/>
                  </a:cubicBezTo>
                  <a:cubicBezTo>
                    <a:pt x="73" y="35"/>
                    <a:pt x="73" y="35"/>
                    <a:pt x="73" y="35"/>
                  </a:cubicBezTo>
                  <a:cubicBezTo>
                    <a:pt x="74" y="39"/>
                    <a:pt x="74" y="39"/>
                    <a:pt x="74" y="39"/>
                  </a:cubicBezTo>
                  <a:cubicBezTo>
                    <a:pt x="74" y="39"/>
                    <a:pt x="35" y="50"/>
                    <a:pt x="22" y="51"/>
                  </a:cubicBezTo>
                  <a:cubicBezTo>
                    <a:pt x="22" y="51"/>
                    <a:pt x="22" y="51"/>
                    <a:pt x="22" y="51"/>
                  </a:cubicBezTo>
                  <a:cubicBezTo>
                    <a:pt x="20" y="51"/>
                    <a:pt x="19" y="51"/>
                    <a:pt x="18" y="51"/>
                  </a:cubicBezTo>
                  <a:cubicBezTo>
                    <a:pt x="18" y="51"/>
                    <a:pt x="18" y="51"/>
                    <a:pt x="18" y="51"/>
                  </a:cubicBezTo>
                  <a:cubicBezTo>
                    <a:pt x="18" y="51"/>
                    <a:pt x="18" y="51"/>
                    <a:pt x="17" y="51"/>
                  </a:cubicBezTo>
                  <a:cubicBezTo>
                    <a:pt x="17" y="51"/>
                    <a:pt x="17" y="51"/>
                    <a:pt x="17" y="51"/>
                  </a:cubicBezTo>
                  <a:cubicBezTo>
                    <a:pt x="13" y="51"/>
                    <a:pt x="9" y="50"/>
                    <a:pt x="7"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29" name="Freeform 1865">
              <a:extLst>
                <a:ext uri="{FF2B5EF4-FFF2-40B4-BE49-F238E27FC236}">
                  <a16:creationId xmlns:a16="http://schemas.microsoft.com/office/drawing/2014/main" id="{36DB0F0B-8718-442D-B45B-05B89A43F510}"/>
                </a:ext>
              </a:extLst>
            </p:cNvPr>
            <p:cNvSpPr>
              <a:spLocks noEditPoints="1"/>
            </p:cNvSpPr>
            <p:nvPr/>
          </p:nvSpPr>
          <p:spPr bwMode="auto">
            <a:xfrm>
              <a:off x="7313614" y="5657851"/>
              <a:ext cx="136525" cy="96838"/>
            </a:xfrm>
            <a:custGeom>
              <a:avLst/>
              <a:gdLst>
                <a:gd name="T0" fmla="*/ 1 w 79"/>
                <a:gd name="T1" fmla="*/ 37 h 55"/>
                <a:gd name="T2" fmla="*/ 0 w 79"/>
                <a:gd name="T3" fmla="*/ 31 h 55"/>
                <a:gd name="T4" fmla="*/ 15 w 79"/>
                <a:gd name="T5" fmla="*/ 1 h 55"/>
                <a:gd name="T6" fmla="*/ 23 w 79"/>
                <a:gd name="T7" fmla="*/ 2 h 55"/>
                <a:gd name="T8" fmla="*/ 19 w 79"/>
                <a:gd name="T9" fmla="*/ 11 h 55"/>
                <a:gd name="T10" fmla="*/ 18 w 79"/>
                <a:gd name="T11" fmla="*/ 13 h 55"/>
                <a:gd name="T12" fmla="*/ 14 w 79"/>
                <a:gd name="T13" fmla="*/ 18 h 55"/>
                <a:gd name="T14" fmla="*/ 8 w 79"/>
                <a:gd name="T15" fmla="*/ 31 h 55"/>
                <a:gd name="T16" fmla="*/ 13 w 79"/>
                <a:gd name="T17" fmla="*/ 45 h 55"/>
                <a:gd name="T18" fmla="*/ 20 w 79"/>
                <a:gd name="T19" fmla="*/ 47 h 55"/>
                <a:gd name="T20" fmla="*/ 74 w 79"/>
                <a:gd name="T21" fmla="*/ 36 h 55"/>
                <a:gd name="T22" fmla="*/ 77 w 79"/>
                <a:gd name="T23" fmla="*/ 35 h 55"/>
                <a:gd name="T24" fmla="*/ 76 w 79"/>
                <a:gd name="T25" fmla="*/ 43 h 55"/>
                <a:gd name="T26" fmla="*/ 75 w 79"/>
                <a:gd name="T27" fmla="*/ 44 h 55"/>
                <a:gd name="T28" fmla="*/ 55 w 79"/>
                <a:gd name="T29" fmla="*/ 49 h 55"/>
                <a:gd name="T30" fmla="*/ 24 w 79"/>
                <a:gd name="T31" fmla="*/ 55 h 55"/>
                <a:gd name="T32" fmla="*/ 19 w 79"/>
                <a:gd name="T33" fmla="*/ 55 h 55"/>
                <a:gd name="T34" fmla="*/ 19 w 79"/>
                <a:gd name="T35" fmla="*/ 55 h 55"/>
                <a:gd name="T36" fmla="*/ 23 w 79"/>
                <a:gd name="T37" fmla="*/ 51 h 55"/>
                <a:gd name="T38" fmla="*/ 20 w 79"/>
                <a:gd name="T39" fmla="*/ 51 h 55"/>
                <a:gd name="T40" fmla="*/ 19 w 79"/>
                <a:gd name="T41" fmla="*/ 51 h 55"/>
                <a:gd name="T42" fmla="*/ 19 w 79"/>
                <a:gd name="T43" fmla="*/ 51 h 55"/>
                <a:gd name="T44" fmla="*/ 17 w 79"/>
                <a:gd name="T45" fmla="*/ 51 h 55"/>
                <a:gd name="T46" fmla="*/ 17 w 79"/>
                <a:gd name="T47" fmla="*/ 51 h 55"/>
                <a:gd name="T48" fmla="*/ 17 w 79"/>
                <a:gd name="T49" fmla="*/ 51 h 55"/>
                <a:gd name="T50" fmla="*/ 10 w 79"/>
                <a:gd name="T51" fmla="*/ 48 h 55"/>
                <a:gd name="T52" fmla="*/ 10 w 79"/>
                <a:gd name="T53" fmla="*/ 48 h 55"/>
                <a:gd name="T54" fmla="*/ 54 w 79"/>
                <a:gd name="T55" fmla="*/ 45 h 55"/>
                <a:gd name="T56" fmla="*/ 47 w 79"/>
                <a:gd name="T57" fmla="*/ 46 h 55"/>
                <a:gd name="T58" fmla="*/ 74 w 79"/>
                <a:gd name="T59" fmla="*/ 40 h 55"/>
                <a:gd name="T60" fmla="*/ 5 w 79"/>
                <a:gd name="T61" fmla="*/ 36 h 55"/>
                <a:gd name="T62" fmla="*/ 5 w 79"/>
                <a:gd name="T63" fmla="*/ 36 h 55"/>
                <a:gd name="T64" fmla="*/ 4 w 79"/>
                <a:gd name="T65" fmla="*/ 31 h 55"/>
                <a:gd name="T66" fmla="*/ 5 w 79"/>
                <a:gd name="T67" fmla="*/ 36 h 55"/>
                <a:gd name="T68" fmla="*/ 7 w 79"/>
                <a:gd name="T69" fmla="*/ 21 h 55"/>
                <a:gd name="T70" fmla="*/ 10 w 79"/>
                <a:gd name="T71" fmla="*/ 15 h 55"/>
                <a:gd name="T72" fmla="*/ 13 w 79"/>
                <a:gd name="T73" fmla="*/ 12 h 55"/>
                <a:gd name="T74" fmla="*/ 20 w 79"/>
                <a:gd name="T75" fmla="*/ 9 h 55"/>
                <a:gd name="T76" fmla="*/ 16 w 79"/>
                <a:gd name="T77" fmla="*/ 9 h 55"/>
                <a:gd name="T78" fmla="*/ 16 w 79"/>
                <a:gd name="T79" fmla="*/ 9 h 55"/>
                <a:gd name="T80" fmla="*/ 16 w 79"/>
                <a:gd name="T81" fmla="*/ 8 h 55"/>
                <a:gd name="T82" fmla="*/ 16 w 79"/>
                <a:gd name="T83" fmla="*/ 8 h 55"/>
                <a:gd name="T84" fmla="*/ 19 w 79"/>
                <a:gd name="T85" fmla="*/ 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 h="55">
                  <a:moveTo>
                    <a:pt x="7" y="50"/>
                  </a:moveTo>
                  <a:cubicBezTo>
                    <a:pt x="7" y="50"/>
                    <a:pt x="7" y="50"/>
                    <a:pt x="7" y="50"/>
                  </a:cubicBezTo>
                  <a:cubicBezTo>
                    <a:pt x="4" y="47"/>
                    <a:pt x="3" y="42"/>
                    <a:pt x="1" y="37"/>
                  </a:cubicBezTo>
                  <a:cubicBezTo>
                    <a:pt x="1" y="37"/>
                    <a:pt x="1" y="37"/>
                    <a:pt x="1" y="37"/>
                  </a:cubicBezTo>
                  <a:cubicBezTo>
                    <a:pt x="0" y="35"/>
                    <a:pt x="0" y="33"/>
                    <a:pt x="0" y="31"/>
                  </a:cubicBezTo>
                  <a:cubicBezTo>
                    <a:pt x="0" y="31"/>
                    <a:pt x="0" y="31"/>
                    <a:pt x="0" y="31"/>
                  </a:cubicBezTo>
                  <a:cubicBezTo>
                    <a:pt x="0" y="19"/>
                    <a:pt x="10" y="9"/>
                    <a:pt x="13" y="6"/>
                  </a:cubicBezTo>
                  <a:cubicBezTo>
                    <a:pt x="13" y="6"/>
                    <a:pt x="13" y="6"/>
                    <a:pt x="13" y="6"/>
                  </a:cubicBezTo>
                  <a:cubicBezTo>
                    <a:pt x="15" y="1"/>
                    <a:pt x="15" y="1"/>
                    <a:pt x="15" y="1"/>
                  </a:cubicBezTo>
                  <a:cubicBezTo>
                    <a:pt x="17" y="2"/>
                    <a:pt x="17" y="2"/>
                    <a:pt x="17" y="2"/>
                  </a:cubicBezTo>
                  <a:cubicBezTo>
                    <a:pt x="17" y="0"/>
                    <a:pt x="17" y="0"/>
                    <a:pt x="17" y="0"/>
                  </a:cubicBezTo>
                  <a:cubicBezTo>
                    <a:pt x="23" y="2"/>
                    <a:pt x="23" y="2"/>
                    <a:pt x="23" y="2"/>
                  </a:cubicBezTo>
                  <a:cubicBezTo>
                    <a:pt x="20" y="10"/>
                    <a:pt x="20" y="10"/>
                    <a:pt x="20" y="10"/>
                  </a:cubicBezTo>
                  <a:cubicBezTo>
                    <a:pt x="20" y="11"/>
                    <a:pt x="20" y="11"/>
                    <a:pt x="20" y="11"/>
                  </a:cubicBezTo>
                  <a:cubicBezTo>
                    <a:pt x="19" y="11"/>
                    <a:pt x="19" y="11"/>
                    <a:pt x="19" y="11"/>
                  </a:cubicBezTo>
                  <a:cubicBezTo>
                    <a:pt x="19" y="11"/>
                    <a:pt x="19" y="11"/>
                    <a:pt x="19" y="11"/>
                  </a:cubicBezTo>
                  <a:cubicBezTo>
                    <a:pt x="19" y="11"/>
                    <a:pt x="19" y="11"/>
                    <a:pt x="19" y="11"/>
                  </a:cubicBezTo>
                  <a:cubicBezTo>
                    <a:pt x="19" y="12"/>
                    <a:pt x="18" y="12"/>
                    <a:pt x="18" y="13"/>
                  </a:cubicBezTo>
                  <a:cubicBezTo>
                    <a:pt x="18" y="13"/>
                    <a:pt x="18" y="13"/>
                    <a:pt x="18" y="13"/>
                  </a:cubicBezTo>
                  <a:cubicBezTo>
                    <a:pt x="16" y="14"/>
                    <a:pt x="15" y="16"/>
                    <a:pt x="14" y="18"/>
                  </a:cubicBezTo>
                  <a:cubicBezTo>
                    <a:pt x="14" y="18"/>
                    <a:pt x="14" y="18"/>
                    <a:pt x="14" y="18"/>
                  </a:cubicBezTo>
                  <a:cubicBezTo>
                    <a:pt x="11" y="21"/>
                    <a:pt x="8" y="27"/>
                    <a:pt x="8" y="31"/>
                  </a:cubicBezTo>
                  <a:cubicBezTo>
                    <a:pt x="8" y="31"/>
                    <a:pt x="8" y="31"/>
                    <a:pt x="8" y="31"/>
                  </a:cubicBezTo>
                  <a:cubicBezTo>
                    <a:pt x="8" y="31"/>
                    <a:pt x="8" y="31"/>
                    <a:pt x="8" y="31"/>
                  </a:cubicBezTo>
                  <a:cubicBezTo>
                    <a:pt x="8" y="32"/>
                    <a:pt x="8" y="33"/>
                    <a:pt x="9" y="34"/>
                  </a:cubicBezTo>
                  <a:cubicBezTo>
                    <a:pt x="9" y="34"/>
                    <a:pt x="9" y="34"/>
                    <a:pt x="9" y="34"/>
                  </a:cubicBezTo>
                  <a:cubicBezTo>
                    <a:pt x="10" y="40"/>
                    <a:pt x="12" y="44"/>
                    <a:pt x="13" y="45"/>
                  </a:cubicBezTo>
                  <a:cubicBezTo>
                    <a:pt x="13" y="45"/>
                    <a:pt x="13" y="45"/>
                    <a:pt x="13" y="45"/>
                  </a:cubicBezTo>
                  <a:cubicBezTo>
                    <a:pt x="15" y="47"/>
                    <a:pt x="16" y="47"/>
                    <a:pt x="20" y="47"/>
                  </a:cubicBezTo>
                  <a:cubicBezTo>
                    <a:pt x="20" y="47"/>
                    <a:pt x="20" y="47"/>
                    <a:pt x="20" y="47"/>
                  </a:cubicBezTo>
                  <a:cubicBezTo>
                    <a:pt x="21" y="47"/>
                    <a:pt x="22" y="47"/>
                    <a:pt x="23" y="47"/>
                  </a:cubicBezTo>
                  <a:cubicBezTo>
                    <a:pt x="23" y="47"/>
                    <a:pt x="23" y="47"/>
                    <a:pt x="23" y="47"/>
                  </a:cubicBezTo>
                  <a:cubicBezTo>
                    <a:pt x="34" y="46"/>
                    <a:pt x="70" y="37"/>
                    <a:pt x="74" y="36"/>
                  </a:cubicBezTo>
                  <a:cubicBezTo>
                    <a:pt x="74" y="36"/>
                    <a:pt x="74" y="36"/>
                    <a:pt x="74" y="36"/>
                  </a:cubicBezTo>
                  <a:cubicBezTo>
                    <a:pt x="75" y="36"/>
                    <a:pt x="75" y="36"/>
                    <a:pt x="75" y="36"/>
                  </a:cubicBezTo>
                  <a:cubicBezTo>
                    <a:pt x="77" y="35"/>
                    <a:pt x="77" y="35"/>
                    <a:pt x="77" y="35"/>
                  </a:cubicBezTo>
                  <a:cubicBezTo>
                    <a:pt x="79" y="43"/>
                    <a:pt x="79" y="43"/>
                    <a:pt x="79" y="43"/>
                  </a:cubicBezTo>
                  <a:cubicBezTo>
                    <a:pt x="77" y="43"/>
                    <a:pt x="77" y="43"/>
                    <a:pt x="77" y="43"/>
                  </a:cubicBezTo>
                  <a:cubicBezTo>
                    <a:pt x="77" y="43"/>
                    <a:pt x="77" y="43"/>
                    <a:pt x="76" y="43"/>
                  </a:cubicBezTo>
                  <a:cubicBezTo>
                    <a:pt x="76" y="43"/>
                    <a:pt x="76" y="43"/>
                    <a:pt x="76" y="43"/>
                  </a:cubicBezTo>
                  <a:cubicBezTo>
                    <a:pt x="76" y="43"/>
                    <a:pt x="76" y="44"/>
                    <a:pt x="75" y="44"/>
                  </a:cubicBezTo>
                  <a:cubicBezTo>
                    <a:pt x="75" y="44"/>
                    <a:pt x="75" y="44"/>
                    <a:pt x="75" y="44"/>
                  </a:cubicBezTo>
                  <a:cubicBezTo>
                    <a:pt x="74" y="44"/>
                    <a:pt x="72" y="44"/>
                    <a:pt x="71" y="45"/>
                  </a:cubicBezTo>
                  <a:cubicBezTo>
                    <a:pt x="71" y="45"/>
                    <a:pt x="71" y="45"/>
                    <a:pt x="71" y="45"/>
                  </a:cubicBezTo>
                  <a:cubicBezTo>
                    <a:pt x="67" y="46"/>
                    <a:pt x="61" y="47"/>
                    <a:pt x="55" y="49"/>
                  </a:cubicBezTo>
                  <a:cubicBezTo>
                    <a:pt x="55" y="49"/>
                    <a:pt x="55" y="49"/>
                    <a:pt x="55" y="49"/>
                  </a:cubicBezTo>
                  <a:cubicBezTo>
                    <a:pt x="44" y="51"/>
                    <a:pt x="31" y="54"/>
                    <a:pt x="24" y="55"/>
                  </a:cubicBezTo>
                  <a:cubicBezTo>
                    <a:pt x="24" y="55"/>
                    <a:pt x="24" y="55"/>
                    <a:pt x="24" y="55"/>
                  </a:cubicBezTo>
                  <a:cubicBezTo>
                    <a:pt x="23" y="55"/>
                    <a:pt x="21" y="55"/>
                    <a:pt x="20" y="55"/>
                  </a:cubicBezTo>
                  <a:cubicBezTo>
                    <a:pt x="20" y="55"/>
                    <a:pt x="20" y="55"/>
                    <a:pt x="20" y="55"/>
                  </a:cubicBezTo>
                  <a:cubicBezTo>
                    <a:pt x="20" y="55"/>
                    <a:pt x="20" y="55"/>
                    <a:pt x="19" y="55"/>
                  </a:cubicBezTo>
                  <a:cubicBezTo>
                    <a:pt x="19" y="55"/>
                    <a:pt x="19" y="55"/>
                    <a:pt x="19" y="55"/>
                  </a:cubicBezTo>
                  <a:cubicBezTo>
                    <a:pt x="19" y="55"/>
                    <a:pt x="19" y="55"/>
                    <a:pt x="19" y="55"/>
                  </a:cubicBezTo>
                  <a:cubicBezTo>
                    <a:pt x="19" y="55"/>
                    <a:pt x="19" y="55"/>
                    <a:pt x="19" y="55"/>
                  </a:cubicBezTo>
                  <a:cubicBezTo>
                    <a:pt x="14" y="55"/>
                    <a:pt x="10" y="54"/>
                    <a:pt x="7" y="50"/>
                  </a:cubicBezTo>
                  <a:close/>
                  <a:moveTo>
                    <a:pt x="20" y="51"/>
                  </a:moveTo>
                  <a:cubicBezTo>
                    <a:pt x="21" y="51"/>
                    <a:pt x="22" y="51"/>
                    <a:pt x="23" y="51"/>
                  </a:cubicBezTo>
                  <a:cubicBezTo>
                    <a:pt x="23" y="51"/>
                    <a:pt x="23" y="51"/>
                    <a:pt x="23" y="51"/>
                  </a:cubicBezTo>
                  <a:cubicBezTo>
                    <a:pt x="22" y="51"/>
                    <a:pt x="21" y="51"/>
                    <a:pt x="20" y="51"/>
                  </a:cubicBezTo>
                  <a:cubicBezTo>
                    <a:pt x="20" y="51"/>
                    <a:pt x="20" y="51"/>
                    <a:pt x="20" y="51"/>
                  </a:cubicBezTo>
                  <a:cubicBezTo>
                    <a:pt x="20" y="51"/>
                    <a:pt x="20" y="51"/>
                    <a:pt x="20" y="51"/>
                  </a:cubicBezTo>
                  <a:close/>
                  <a:moveTo>
                    <a:pt x="19" y="51"/>
                  </a:moveTo>
                  <a:cubicBezTo>
                    <a:pt x="19" y="51"/>
                    <a:pt x="19" y="51"/>
                    <a:pt x="19" y="51"/>
                  </a:cubicBezTo>
                  <a:cubicBezTo>
                    <a:pt x="19" y="51"/>
                    <a:pt x="19" y="51"/>
                    <a:pt x="19" y="51"/>
                  </a:cubicBezTo>
                  <a:cubicBezTo>
                    <a:pt x="19" y="51"/>
                    <a:pt x="19" y="51"/>
                    <a:pt x="19" y="51"/>
                  </a:cubicBezTo>
                  <a:cubicBezTo>
                    <a:pt x="19" y="51"/>
                    <a:pt x="19" y="51"/>
                    <a:pt x="19" y="51"/>
                  </a:cubicBezTo>
                  <a:cubicBezTo>
                    <a:pt x="19" y="51"/>
                    <a:pt x="19" y="51"/>
                    <a:pt x="19" y="51"/>
                  </a:cubicBezTo>
                  <a:close/>
                  <a:moveTo>
                    <a:pt x="17" y="51"/>
                  </a:moveTo>
                  <a:cubicBezTo>
                    <a:pt x="17" y="51"/>
                    <a:pt x="17" y="51"/>
                    <a:pt x="17" y="51"/>
                  </a:cubicBezTo>
                  <a:cubicBezTo>
                    <a:pt x="17" y="51"/>
                    <a:pt x="17" y="51"/>
                    <a:pt x="17" y="51"/>
                  </a:cubicBezTo>
                  <a:cubicBezTo>
                    <a:pt x="17" y="51"/>
                    <a:pt x="17" y="51"/>
                    <a:pt x="17" y="51"/>
                  </a:cubicBezTo>
                  <a:close/>
                  <a:moveTo>
                    <a:pt x="17" y="51"/>
                  </a:moveTo>
                  <a:cubicBezTo>
                    <a:pt x="14" y="51"/>
                    <a:pt x="13" y="50"/>
                    <a:pt x="11" y="49"/>
                  </a:cubicBezTo>
                  <a:cubicBezTo>
                    <a:pt x="11" y="49"/>
                    <a:pt x="11" y="49"/>
                    <a:pt x="11" y="49"/>
                  </a:cubicBezTo>
                  <a:cubicBezTo>
                    <a:pt x="13" y="50"/>
                    <a:pt x="14" y="51"/>
                    <a:pt x="17" y="51"/>
                  </a:cubicBezTo>
                  <a:close/>
                  <a:moveTo>
                    <a:pt x="9" y="49"/>
                  </a:moveTo>
                  <a:cubicBezTo>
                    <a:pt x="10" y="48"/>
                    <a:pt x="10" y="48"/>
                    <a:pt x="10" y="48"/>
                  </a:cubicBezTo>
                  <a:cubicBezTo>
                    <a:pt x="10" y="48"/>
                    <a:pt x="10" y="48"/>
                    <a:pt x="10" y="48"/>
                  </a:cubicBezTo>
                  <a:cubicBezTo>
                    <a:pt x="10" y="48"/>
                    <a:pt x="10" y="48"/>
                    <a:pt x="10" y="48"/>
                  </a:cubicBezTo>
                  <a:cubicBezTo>
                    <a:pt x="10" y="48"/>
                    <a:pt x="10" y="48"/>
                    <a:pt x="10" y="48"/>
                  </a:cubicBezTo>
                  <a:cubicBezTo>
                    <a:pt x="10" y="48"/>
                    <a:pt x="10" y="48"/>
                    <a:pt x="10" y="48"/>
                  </a:cubicBezTo>
                  <a:cubicBezTo>
                    <a:pt x="9" y="49"/>
                    <a:pt x="9" y="49"/>
                    <a:pt x="9" y="49"/>
                  </a:cubicBezTo>
                  <a:close/>
                  <a:moveTo>
                    <a:pt x="69" y="41"/>
                  </a:moveTo>
                  <a:cubicBezTo>
                    <a:pt x="66" y="42"/>
                    <a:pt x="60" y="43"/>
                    <a:pt x="54" y="45"/>
                  </a:cubicBezTo>
                  <a:cubicBezTo>
                    <a:pt x="54" y="45"/>
                    <a:pt x="54" y="45"/>
                    <a:pt x="54" y="45"/>
                  </a:cubicBezTo>
                  <a:cubicBezTo>
                    <a:pt x="52" y="45"/>
                    <a:pt x="50" y="46"/>
                    <a:pt x="47" y="46"/>
                  </a:cubicBezTo>
                  <a:cubicBezTo>
                    <a:pt x="47" y="46"/>
                    <a:pt x="47" y="46"/>
                    <a:pt x="47" y="46"/>
                  </a:cubicBezTo>
                  <a:cubicBezTo>
                    <a:pt x="56" y="45"/>
                    <a:pt x="64" y="42"/>
                    <a:pt x="70" y="41"/>
                  </a:cubicBezTo>
                  <a:cubicBezTo>
                    <a:pt x="70" y="41"/>
                    <a:pt x="70" y="41"/>
                    <a:pt x="70" y="41"/>
                  </a:cubicBezTo>
                  <a:cubicBezTo>
                    <a:pt x="71" y="41"/>
                    <a:pt x="73" y="40"/>
                    <a:pt x="74" y="40"/>
                  </a:cubicBezTo>
                  <a:cubicBezTo>
                    <a:pt x="74" y="40"/>
                    <a:pt x="74" y="40"/>
                    <a:pt x="74" y="40"/>
                  </a:cubicBezTo>
                  <a:cubicBezTo>
                    <a:pt x="73" y="40"/>
                    <a:pt x="71" y="41"/>
                    <a:pt x="69" y="41"/>
                  </a:cubicBezTo>
                  <a:close/>
                  <a:moveTo>
                    <a:pt x="5" y="36"/>
                  </a:moveTo>
                  <a:cubicBezTo>
                    <a:pt x="6" y="39"/>
                    <a:pt x="7" y="41"/>
                    <a:pt x="8" y="44"/>
                  </a:cubicBezTo>
                  <a:cubicBezTo>
                    <a:pt x="8" y="44"/>
                    <a:pt x="8" y="44"/>
                    <a:pt x="8" y="44"/>
                  </a:cubicBezTo>
                  <a:cubicBezTo>
                    <a:pt x="7" y="41"/>
                    <a:pt x="6" y="39"/>
                    <a:pt x="5" y="36"/>
                  </a:cubicBezTo>
                  <a:cubicBezTo>
                    <a:pt x="5" y="36"/>
                    <a:pt x="5" y="36"/>
                    <a:pt x="5" y="36"/>
                  </a:cubicBezTo>
                  <a:cubicBezTo>
                    <a:pt x="4" y="34"/>
                    <a:pt x="4" y="33"/>
                    <a:pt x="4" y="31"/>
                  </a:cubicBezTo>
                  <a:cubicBezTo>
                    <a:pt x="4" y="31"/>
                    <a:pt x="4" y="31"/>
                    <a:pt x="4" y="31"/>
                  </a:cubicBezTo>
                  <a:cubicBezTo>
                    <a:pt x="4" y="31"/>
                    <a:pt x="4" y="31"/>
                    <a:pt x="4" y="31"/>
                  </a:cubicBezTo>
                  <a:cubicBezTo>
                    <a:pt x="4" y="31"/>
                    <a:pt x="4" y="31"/>
                    <a:pt x="4" y="31"/>
                  </a:cubicBezTo>
                  <a:cubicBezTo>
                    <a:pt x="4" y="33"/>
                    <a:pt x="4" y="34"/>
                    <a:pt x="5" y="36"/>
                  </a:cubicBezTo>
                  <a:close/>
                  <a:moveTo>
                    <a:pt x="7" y="21"/>
                  </a:moveTo>
                  <a:cubicBezTo>
                    <a:pt x="7" y="21"/>
                    <a:pt x="7" y="21"/>
                    <a:pt x="7" y="21"/>
                  </a:cubicBezTo>
                  <a:cubicBezTo>
                    <a:pt x="7" y="21"/>
                    <a:pt x="7" y="21"/>
                    <a:pt x="7" y="21"/>
                  </a:cubicBezTo>
                  <a:cubicBezTo>
                    <a:pt x="7" y="21"/>
                    <a:pt x="7" y="21"/>
                    <a:pt x="7" y="21"/>
                  </a:cubicBezTo>
                  <a:close/>
                  <a:moveTo>
                    <a:pt x="7" y="21"/>
                  </a:moveTo>
                  <a:cubicBezTo>
                    <a:pt x="8" y="19"/>
                    <a:pt x="9" y="17"/>
                    <a:pt x="10" y="15"/>
                  </a:cubicBezTo>
                  <a:cubicBezTo>
                    <a:pt x="10" y="15"/>
                    <a:pt x="10" y="15"/>
                    <a:pt x="10" y="15"/>
                  </a:cubicBezTo>
                  <a:cubicBezTo>
                    <a:pt x="11" y="14"/>
                    <a:pt x="12" y="13"/>
                    <a:pt x="13" y="12"/>
                  </a:cubicBezTo>
                  <a:cubicBezTo>
                    <a:pt x="13" y="12"/>
                    <a:pt x="13" y="12"/>
                    <a:pt x="13" y="12"/>
                  </a:cubicBezTo>
                  <a:cubicBezTo>
                    <a:pt x="11" y="15"/>
                    <a:pt x="9" y="18"/>
                    <a:pt x="7" y="21"/>
                  </a:cubicBezTo>
                  <a:close/>
                  <a:moveTo>
                    <a:pt x="20" y="10"/>
                  </a:moveTo>
                  <a:cubicBezTo>
                    <a:pt x="20" y="9"/>
                    <a:pt x="20" y="9"/>
                    <a:pt x="20" y="9"/>
                  </a:cubicBezTo>
                  <a:cubicBezTo>
                    <a:pt x="20" y="9"/>
                    <a:pt x="20" y="9"/>
                    <a:pt x="20" y="9"/>
                  </a:cubicBezTo>
                  <a:cubicBezTo>
                    <a:pt x="20" y="9"/>
                    <a:pt x="20" y="9"/>
                    <a:pt x="20" y="10"/>
                  </a:cubicBezTo>
                  <a:close/>
                  <a:moveTo>
                    <a:pt x="16" y="9"/>
                  </a:moveTo>
                  <a:cubicBezTo>
                    <a:pt x="16" y="9"/>
                    <a:pt x="16" y="9"/>
                    <a:pt x="16" y="9"/>
                  </a:cubicBezTo>
                  <a:cubicBezTo>
                    <a:pt x="16" y="9"/>
                    <a:pt x="16" y="9"/>
                    <a:pt x="16" y="9"/>
                  </a:cubicBezTo>
                  <a:cubicBezTo>
                    <a:pt x="16" y="9"/>
                    <a:pt x="16" y="9"/>
                    <a:pt x="16" y="9"/>
                  </a:cubicBezTo>
                  <a:close/>
                  <a:moveTo>
                    <a:pt x="16" y="8"/>
                  </a:move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lose/>
                  <a:moveTo>
                    <a:pt x="19" y="8"/>
                  </a:moveTo>
                  <a:cubicBezTo>
                    <a:pt x="19" y="8"/>
                    <a:pt x="19" y="8"/>
                    <a:pt x="19" y="8"/>
                  </a:cubicBezTo>
                  <a:cubicBezTo>
                    <a:pt x="19" y="8"/>
                    <a:pt x="19" y="8"/>
                    <a:pt x="19" y="8"/>
                  </a:cubicBezTo>
                  <a:cubicBezTo>
                    <a:pt x="19" y="8"/>
                    <a:pt x="19" y="8"/>
                    <a:pt x="1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30" name="Freeform 1866">
              <a:extLst>
                <a:ext uri="{FF2B5EF4-FFF2-40B4-BE49-F238E27FC236}">
                  <a16:creationId xmlns:a16="http://schemas.microsoft.com/office/drawing/2014/main" id="{D67242A4-4DE1-4716-92CC-F9EFBB7D529A}"/>
                </a:ext>
              </a:extLst>
            </p:cNvPr>
            <p:cNvSpPr/>
            <p:nvPr/>
          </p:nvSpPr>
          <p:spPr bwMode="auto">
            <a:xfrm>
              <a:off x="7340602" y="5668963"/>
              <a:ext cx="17463" cy="11113"/>
            </a:xfrm>
            <a:custGeom>
              <a:avLst/>
              <a:gdLst>
                <a:gd name="T0" fmla="*/ 0 w 11"/>
                <a:gd name="T1" fmla="*/ 4 h 7"/>
                <a:gd name="T2" fmla="*/ 1 w 11"/>
                <a:gd name="T3" fmla="*/ 0 h 7"/>
                <a:gd name="T4" fmla="*/ 11 w 11"/>
                <a:gd name="T5" fmla="*/ 3 h 7"/>
                <a:gd name="T6" fmla="*/ 9 w 11"/>
                <a:gd name="T7" fmla="*/ 7 h 7"/>
                <a:gd name="T8" fmla="*/ 0 w 11"/>
                <a:gd name="T9" fmla="*/ 4 h 7"/>
                <a:gd name="T10" fmla="*/ 0 w 11"/>
                <a:gd name="T11" fmla="*/ 4 h 7"/>
              </a:gdLst>
              <a:ahLst/>
              <a:cxnLst>
                <a:cxn ang="0">
                  <a:pos x="T0" y="T1"/>
                </a:cxn>
                <a:cxn ang="0">
                  <a:pos x="T2" y="T3"/>
                </a:cxn>
                <a:cxn ang="0">
                  <a:pos x="T4" y="T5"/>
                </a:cxn>
                <a:cxn ang="0">
                  <a:pos x="T6" y="T7"/>
                </a:cxn>
                <a:cxn ang="0">
                  <a:pos x="T8" y="T9"/>
                </a:cxn>
                <a:cxn ang="0">
                  <a:pos x="T10" y="T11"/>
                </a:cxn>
              </a:cxnLst>
              <a:rect l="0" t="0" r="r" b="b"/>
              <a:pathLst>
                <a:path w="11" h="7">
                  <a:moveTo>
                    <a:pt x="0" y="4"/>
                  </a:moveTo>
                  <a:lnTo>
                    <a:pt x="1" y="0"/>
                  </a:lnTo>
                  <a:lnTo>
                    <a:pt x="11" y="3"/>
                  </a:lnTo>
                  <a:lnTo>
                    <a:pt x="9" y="7"/>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31" name="Freeform 1867">
              <a:extLst>
                <a:ext uri="{FF2B5EF4-FFF2-40B4-BE49-F238E27FC236}">
                  <a16:creationId xmlns:a16="http://schemas.microsoft.com/office/drawing/2014/main" id="{5A1528F4-3CE3-4B05-A87C-B746B47C7F20}"/>
                </a:ext>
              </a:extLst>
            </p:cNvPr>
            <p:cNvSpPr>
              <a:spLocks noEditPoints="1"/>
            </p:cNvSpPr>
            <p:nvPr/>
          </p:nvSpPr>
          <p:spPr bwMode="auto">
            <a:xfrm>
              <a:off x="7335839" y="5665788"/>
              <a:ext cx="25400" cy="19050"/>
            </a:xfrm>
            <a:custGeom>
              <a:avLst/>
              <a:gdLst>
                <a:gd name="T0" fmla="*/ 2 w 16"/>
                <a:gd name="T1" fmla="*/ 8 h 12"/>
                <a:gd name="T2" fmla="*/ 3 w 16"/>
                <a:gd name="T3" fmla="*/ 6 h 12"/>
                <a:gd name="T4" fmla="*/ 5 w 16"/>
                <a:gd name="T5" fmla="*/ 7 h 12"/>
                <a:gd name="T6" fmla="*/ 3 w 16"/>
                <a:gd name="T7" fmla="*/ 6 h 12"/>
                <a:gd name="T8" fmla="*/ 2 w 16"/>
                <a:gd name="T9" fmla="*/ 8 h 12"/>
                <a:gd name="T10" fmla="*/ 0 w 16"/>
                <a:gd name="T11" fmla="*/ 7 h 12"/>
                <a:gd name="T12" fmla="*/ 3 w 16"/>
                <a:gd name="T13" fmla="*/ 0 h 12"/>
                <a:gd name="T14" fmla="*/ 16 w 16"/>
                <a:gd name="T15" fmla="*/ 3 h 12"/>
                <a:gd name="T16" fmla="*/ 14 w 16"/>
                <a:gd name="T17" fmla="*/ 12 h 12"/>
                <a:gd name="T18" fmla="*/ 2 w 16"/>
                <a:gd name="T19" fmla="*/ 8 h 12"/>
                <a:gd name="T20" fmla="*/ 2 w 16"/>
                <a:gd name="T21" fmla="*/ 8 h 12"/>
                <a:gd name="T22" fmla="*/ 11 w 16"/>
                <a:gd name="T23" fmla="*/ 6 h 12"/>
                <a:gd name="T24" fmla="*/ 5 w 16"/>
                <a:gd name="T25" fmla="*/ 5 h 12"/>
                <a:gd name="T26" fmla="*/ 5 w 16"/>
                <a:gd name="T27" fmla="*/ 5 h 12"/>
                <a:gd name="T28" fmla="*/ 11 w 16"/>
                <a:gd name="T29" fmla="*/ 6 h 12"/>
                <a:gd name="T30" fmla="*/ 11 w 16"/>
                <a:gd name="T31"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12">
                  <a:moveTo>
                    <a:pt x="2" y="8"/>
                  </a:moveTo>
                  <a:lnTo>
                    <a:pt x="3" y="6"/>
                  </a:lnTo>
                  <a:lnTo>
                    <a:pt x="5" y="7"/>
                  </a:lnTo>
                  <a:lnTo>
                    <a:pt x="3" y="6"/>
                  </a:lnTo>
                  <a:lnTo>
                    <a:pt x="2" y="8"/>
                  </a:lnTo>
                  <a:lnTo>
                    <a:pt x="0" y="7"/>
                  </a:lnTo>
                  <a:lnTo>
                    <a:pt x="3" y="0"/>
                  </a:lnTo>
                  <a:lnTo>
                    <a:pt x="16" y="3"/>
                  </a:lnTo>
                  <a:lnTo>
                    <a:pt x="14" y="12"/>
                  </a:lnTo>
                  <a:lnTo>
                    <a:pt x="2" y="8"/>
                  </a:lnTo>
                  <a:lnTo>
                    <a:pt x="2" y="8"/>
                  </a:lnTo>
                  <a:close/>
                  <a:moveTo>
                    <a:pt x="11" y="6"/>
                  </a:moveTo>
                  <a:lnTo>
                    <a:pt x="5" y="5"/>
                  </a:lnTo>
                  <a:lnTo>
                    <a:pt x="5" y="5"/>
                  </a:lnTo>
                  <a:lnTo>
                    <a:pt x="11" y="6"/>
                  </a:lnTo>
                  <a:lnTo>
                    <a:pt x="1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32" name="Freeform 1868">
              <a:extLst>
                <a:ext uri="{FF2B5EF4-FFF2-40B4-BE49-F238E27FC236}">
                  <a16:creationId xmlns:a16="http://schemas.microsoft.com/office/drawing/2014/main" id="{F68D716D-E0FD-4AB3-8D3D-C96E3B4F6BBD}"/>
                </a:ext>
              </a:extLst>
            </p:cNvPr>
            <p:cNvSpPr/>
            <p:nvPr/>
          </p:nvSpPr>
          <p:spPr bwMode="auto">
            <a:xfrm>
              <a:off x="7337427" y="5875338"/>
              <a:ext cx="119063" cy="187325"/>
            </a:xfrm>
            <a:custGeom>
              <a:avLst/>
              <a:gdLst>
                <a:gd name="T0" fmla="*/ 7 w 68"/>
                <a:gd name="T1" fmla="*/ 103 h 107"/>
                <a:gd name="T2" fmla="*/ 21 w 68"/>
                <a:gd name="T3" fmla="*/ 103 h 107"/>
                <a:gd name="T4" fmla="*/ 0 w 68"/>
                <a:gd name="T5" fmla="*/ 13 h 107"/>
                <a:gd name="T6" fmla="*/ 0 w 68"/>
                <a:gd name="T7" fmla="*/ 13 h 107"/>
                <a:gd name="T8" fmla="*/ 1 w 68"/>
                <a:gd name="T9" fmla="*/ 10 h 107"/>
                <a:gd name="T10" fmla="*/ 1 w 68"/>
                <a:gd name="T11" fmla="*/ 10 h 107"/>
                <a:gd name="T12" fmla="*/ 7 w 68"/>
                <a:gd name="T13" fmla="*/ 2 h 107"/>
                <a:gd name="T14" fmla="*/ 7 w 68"/>
                <a:gd name="T15" fmla="*/ 2 h 107"/>
                <a:gd name="T16" fmla="*/ 20 w 68"/>
                <a:gd name="T17" fmla="*/ 0 h 107"/>
                <a:gd name="T18" fmla="*/ 20 w 68"/>
                <a:gd name="T19" fmla="*/ 0 h 107"/>
                <a:gd name="T20" fmla="*/ 68 w 68"/>
                <a:gd name="T21" fmla="*/ 9 h 107"/>
                <a:gd name="T22" fmla="*/ 68 w 68"/>
                <a:gd name="T23" fmla="*/ 9 h 107"/>
                <a:gd name="T24" fmla="*/ 68 w 68"/>
                <a:gd name="T25" fmla="*/ 9 h 107"/>
                <a:gd name="T26" fmla="*/ 67 w 68"/>
                <a:gd name="T27" fmla="*/ 12 h 107"/>
                <a:gd name="T28" fmla="*/ 50 w 68"/>
                <a:gd name="T29" fmla="*/ 8 h 107"/>
                <a:gd name="T30" fmla="*/ 50 w 68"/>
                <a:gd name="T31" fmla="*/ 8 h 107"/>
                <a:gd name="T32" fmla="*/ 20 w 68"/>
                <a:gd name="T33" fmla="*/ 4 h 107"/>
                <a:gd name="T34" fmla="*/ 20 w 68"/>
                <a:gd name="T35" fmla="*/ 4 h 107"/>
                <a:gd name="T36" fmla="*/ 9 w 68"/>
                <a:gd name="T37" fmla="*/ 6 h 107"/>
                <a:gd name="T38" fmla="*/ 9 w 68"/>
                <a:gd name="T39" fmla="*/ 6 h 107"/>
                <a:gd name="T40" fmla="*/ 5 w 68"/>
                <a:gd name="T41" fmla="*/ 11 h 107"/>
                <a:gd name="T42" fmla="*/ 5 w 68"/>
                <a:gd name="T43" fmla="*/ 11 h 107"/>
                <a:gd name="T44" fmla="*/ 4 w 68"/>
                <a:gd name="T45" fmla="*/ 13 h 107"/>
                <a:gd name="T46" fmla="*/ 4 w 68"/>
                <a:gd name="T47" fmla="*/ 13 h 107"/>
                <a:gd name="T48" fmla="*/ 15 w 68"/>
                <a:gd name="T49" fmla="*/ 67 h 107"/>
                <a:gd name="T50" fmla="*/ 15 w 68"/>
                <a:gd name="T51" fmla="*/ 67 h 107"/>
                <a:gd name="T52" fmla="*/ 26 w 68"/>
                <a:gd name="T53" fmla="*/ 104 h 107"/>
                <a:gd name="T54" fmla="*/ 26 w 68"/>
                <a:gd name="T55" fmla="*/ 104 h 107"/>
                <a:gd name="T56" fmla="*/ 27 w 68"/>
                <a:gd name="T57" fmla="*/ 107 h 107"/>
                <a:gd name="T58" fmla="*/ 7 w 68"/>
                <a:gd name="T59" fmla="*/ 107 h 107"/>
                <a:gd name="T60" fmla="*/ 7 w 68"/>
                <a:gd name="T61" fmla="*/ 10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8" h="107">
                  <a:moveTo>
                    <a:pt x="7" y="103"/>
                  </a:moveTo>
                  <a:cubicBezTo>
                    <a:pt x="21" y="103"/>
                    <a:pt x="21" y="103"/>
                    <a:pt x="21" y="103"/>
                  </a:cubicBezTo>
                  <a:cubicBezTo>
                    <a:pt x="18" y="90"/>
                    <a:pt x="1" y="34"/>
                    <a:pt x="0" y="13"/>
                  </a:cubicBezTo>
                  <a:cubicBezTo>
                    <a:pt x="0" y="13"/>
                    <a:pt x="0" y="13"/>
                    <a:pt x="0" y="13"/>
                  </a:cubicBezTo>
                  <a:cubicBezTo>
                    <a:pt x="0" y="12"/>
                    <a:pt x="0" y="11"/>
                    <a:pt x="1" y="10"/>
                  </a:cubicBezTo>
                  <a:cubicBezTo>
                    <a:pt x="1" y="10"/>
                    <a:pt x="1" y="10"/>
                    <a:pt x="1" y="10"/>
                  </a:cubicBezTo>
                  <a:cubicBezTo>
                    <a:pt x="1" y="6"/>
                    <a:pt x="4" y="3"/>
                    <a:pt x="7" y="2"/>
                  </a:cubicBezTo>
                  <a:cubicBezTo>
                    <a:pt x="7" y="2"/>
                    <a:pt x="7" y="2"/>
                    <a:pt x="7" y="2"/>
                  </a:cubicBezTo>
                  <a:cubicBezTo>
                    <a:pt x="11" y="0"/>
                    <a:pt x="15" y="0"/>
                    <a:pt x="20" y="0"/>
                  </a:cubicBezTo>
                  <a:cubicBezTo>
                    <a:pt x="20" y="0"/>
                    <a:pt x="20" y="0"/>
                    <a:pt x="20" y="0"/>
                  </a:cubicBezTo>
                  <a:cubicBezTo>
                    <a:pt x="40" y="0"/>
                    <a:pt x="68" y="9"/>
                    <a:pt x="68" y="9"/>
                  </a:cubicBezTo>
                  <a:cubicBezTo>
                    <a:pt x="68" y="9"/>
                    <a:pt x="68" y="9"/>
                    <a:pt x="68" y="9"/>
                  </a:cubicBezTo>
                  <a:cubicBezTo>
                    <a:pt x="68" y="9"/>
                    <a:pt x="68" y="9"/>
                    <a:pt x="68" y="9"/>
                  </a:cubicBezTo>
                  <a:cubicBezTo>
                    <a:pt x="67" y="12"/>
                    <a:pt x="67" y="12"/>
                    <a:pt x="67" y="12"/>
                  </a:cubicBezTo>
                  <a:cubicBezTo>
                    <a:pt x="67" y="12"/>
                    <a:pt x="60" y="10"/>
                    <a:pt x="50" y="8"/>
                  </a:cubicBezTo>
                  <a:cubicBezTo>
                    <a:pt x="50" y="8"/>
                    <a:pt x="50" y="8"/>
                    <a:pt x="50" y="8"/>
                  </a:cubicBezTo>
                  <a:cubicBezTo>
                    <a:pt x="41" y="6"/>
                    <a:pt x="30" y="4"/>
                    <a:pt x="20" y="4"/>
                  </a:cubicBezTo>
                  <a:cubicBezTo>
                    <a:pt x="20" y="4"/>
                    <a:pt x="20" y="4"/>
                    <a:pt x="20" y="4"/>
                  </a:cubicBezTo>
                  <a:cubicBezTo>
                    <a:pt x="16" y="4"/>
                    <a:pt x="12" y="4"/>
                    <a:pt x="9" y="6"/>
                  </a:cubicBezTo>
                  <a:cubicBezTo>
                    <a:pt x="9" y="6"/>
                    <a:pt x="9" y="6"/>
                    <a:pt x="9" y="6"/>
                  </a:cubicBezTo>
                  <a:cubicBezTo>
                    <a:pt x="6" y="7"/>
                    <a:pt x="5" y="8"/>
                    <a:pt x="5" y="11"/>
                  </a:cubicBezTo>
                  <a:cubicBezTo>
                    <a:pt x="5" y="11"/>
                    <a:pt x="5" y="11"/>
                    <a:pt x="5" y="11"/>
                  </a:cubicBezTo>
                  <a:cubicBezTo>
                    <a:pt x="4" y="11"/>
                    <a:pt x="4" y="12"/>
                    <a:pt x="4" y="13"/>
                  </a:cubicBezTo>
                  <a:cubicBezTo>
                    <a:pt x="4" y="13"/>
                    <a:pt x="4" y="13"/>
                    <a:pt x="4" y="13"/>
                  </a:cubicBezTo>
                  <a:cubicBezTo>
                    <a:pt x="4" y="24"/>
                    <a:pt x="10" y="47"/>
                    <a:pt x="15" y="67"/>
                  </a:cubicBezTo>
                  <a:cubicBezTo>
                    <a:pt x="15" y="67"/>
                    <a:pt x="15" y="67"/>
                    <a:pt x="15" y="67"/>
                  </a:cubicBezTo>
                  <a:cubicBezTo>
                    <a:pt x="21" y="87"/>
                    <a:pt x="26" y="104"/>
                    <a:pt x="26" y="104"/>
                  </a:cubicBezTo>
                  <a:cubicBezTo>
                    <a:pt x="26" y="104"/>
                    <a:pt x="26" y="104"/>
                    <a:pt x="26" y="104"/>
                  </a:cubicBezTo>
                  <a:cubicBezTo>
                    <a:pt x="27" y="107"/>
                    <a:pt x="27" y="107"/>
                    <a:pt x="27" y="107"/>
                  </a:cubicBezTo>
                  <a:cubicBezTo>
                    <a:pt x="7" y="107"/>
                    <a:pt x="7" y="107"/>
                    <a:pt x="7" y="107"/>
                  </a:cubicBezTo>
                  <a:cubicBezTo>
                    <a:pt x="7" y="103"/>
                    <a:pt x="7" y="103"/>
                    <a:pt x="7"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33" name="Freeform 1869">
              <a:extLst>
                <a:ext uri="{FF2B5EF4-FFF2-40B4-BE49-F238E27FC236}">
                  <a16:creationId xmlns:a16="http://schemas.microsoft.com/office/drawing/2014/main" id="{70B5BEAF-2F1B-4BC5-AD1B-EA91E7E9A1EC}"/>
                </a:ext>
              </a:extLst>
            </p:cNvPr>
            <p:cNvSpPr>
              <a:spLocks noEditPoints="1"/>
            </p:cNvSpPr>
            <p:nvPr/>
          </p:nvSpPr>
          <p:spPr bwMode="auto">
            <a:xfrm>
              <a:off x="7334252" y="5872163"/>
              <a:ext cx="125413" cy="193675"/>
            </a:xfrm>
            <a:custGeom>
              <a:avLst/>
              <a:gdLst>
                <a:gd name="T0" fmla="*/ 7 w 72"/>
                <a:gd name="T1" fmla="*/ 105 h 111"/>
                <a:gd name="T2" fmla="*/ 21 w 72"/>
                <a:gd name="T3" fmla="*/ 103 h 111"/>
                <a:gd name="T4" fmla="*/ 0 w 72"/>
                <a:gd name="T5" fmla="*/ 15 h 111"/>
                <a:gd name="T6" fmla="*/ 1 w 72"/>
                <a:gd name="T7" fmla="*/ 12 h 111"/>
                <a:gd name="T8" fmla="*/ 8 w 72"/>
                <a:gd name="T9" fmla="*/ 2 h 111"/>
                <a:gd name="T10" fmla="*/ 22 w 72"/>
                <a:gd name="T11" fmla="*/ 0 h 111"/>
                <a:gd name="T12" fmla="*/ 70 w 72"/>
                <a:gd name="T13" fmla="*/ 9 h 111"/>
                <a:gd name="T14" fmla="*/ 71 w 72"/>
                <a:gd name="T15" fmla="*/ 9 h 111"/>
                <a:gd name="T16" fmla="*/ 72 w 72"/>
                <a:gd name="T17" fmla="*/ 10 h 111"/>
                <a:gd name="T18" fmla="*/ 69 w 72"/>
                <a:gd name="T19" fmla="*/ 16 h 111"/>
                <a:gd name="T20" fmla="*/ 69 w 72"/>
                <a:gd name="T21" fmla="*/ 16 h 111"/>
                <a:gd name="T22" fmla="*/ 68 w 72"/>
                <a:gd name="T23" fmla="*/ 16 h 111"/>
                <a:gd name="T24" fmla="*/ 68 w 72"/>
                <a:gd name="T25" fmla="*/ 16 h 111"/>
                <a:gd name="T26" fmla="*/ 68 w 72"/>
                <a:gd name="T27" fmla="*/ 16 h 111"/>
                <a:gd name="T28" fmla="*/ 68 w 72"/>
                <a:gd name="T29" fmla="*/ 16 h 111"/>
                <a:gd name="T30" fmla="*/ 67 w 72"/>
                <a:gd name="T31" fmla="*/ 16 h 111"/>
                <a:gd name="T32" fmla="*/ 64 w 72"/>
                <a:gd name="T33" fmla="*/ 15 h 111"/>
                <a:gd name="T34" fmla="*/ 52 w 72"/>
                <a:gd name="T35" fmla="*/ 12 h 111"/>
                <a:gd name="T36" fmla="*/ 23 w 72"/>
                <a:gd name="T37" fmla="*/ 8 h 111"/>
                <a:gd name="T38" fmla="*/ 22 w 72"/>
                <a:gd name="T39" fmla="*/ 8 h 111"/>
                <a:gd name="T40" fmla="*/ 12 w 72"/>
                <a:gd name="T41" fmla="*/ 9 h 111"/>
                <a:gd name="T42" fmla="*/ 9 w 72"/>
                <a:gd name="T43" fmla="*/ 13 h 111"/>
                <a:gd name="T44" fmla="*/ 8 w 72"/>
                <a:gd name="T45" fmla="*/ 15 h 111"/>
                <a:gd name="T46" fmla="*/ 8 w 72"/>
                <a:gd name="T47" fmla="*/ 15 h 111"/>
                <a:gd name="T48" fmla="*/ 19 w 72"/>
                <a:gd name="T49" fmla="*/ 69 h 111"/>
                <a:gd name="T50" fmla="*/ 30 w 72"/>
                <a:gd name="T51" fmla="*/ 106 h 111"/>
                <a:gd name="T52" fmla="*/ 30 w 72"/>
                <a:gd name="T53" fmla="*/ 106 h 111"/>
                <a:gd name="T54" fmla="*/ 7 w 72"/>
                <a:gd name="T55" fmla="*/ 111 h 111"/>
                <a:gd name="T56" fmla="*/ 23 w 72"/>
                <a:gd name="T57" fmla="*/ 96 h 111"/>
                <a:gd name="T58" fmla="*/ 17 w 72"/>
                <a:gd name="T59" fmla="*/ 76 h 111"/>
                <a:gd name="T60" fmla="*/ 4 w 72"/>
                <a:gd name="T61" fmla="*/ 15 h 111"/>
                <a:gd name="T62" fmla="*/ 4 w 72"/>
                <a:gd name="T63" fmla="*/ 15 h 111"/>
                <a:gd name="T64" fmla="*/ 4 w 72"/>
                <a:gd name="T65" fmla="*/ 14 h 111"/>
                <a:gd name="T66" fmla="*/ 4 w 72"/>
                <a:gd name="T67" fmla="*/ 14 h 111"/>
                <a:gd name="T68" fmla="*/ 4 w 72"/>
                <a:gd name="T69" fmla="*/ 14 h 111"/>
                <a:gd name="T70" fmla="*/ 53 w 72"/>
                <a:gd name="T71" fmla="*/ 8 h 111"/>
                <a:gd name="T72" fmla="*/ 67 w 72"/>
                <a:gd name="T73" fmla="*/ 12 h 111"/>
                <a:gd name="T74" fmla="*/ 65 w 72"/>
                <a:gd name="T75" fmla="*/ 11 h 111"/>
                <a:gd name="T76" fmla="*/ 53 w 72"/>
                <a:gd name="T77" fmla="*/ 8 h 111"/>
                <a:gd name="T78" fmla="*/ 41 w 72"/>
                <a:gd name="T79" fmla="*/ 6 h 111"/>
                <a:gd name="T80" fmla="*/ 53 w 72"/>
                <a:gd name="T81" fmla="*/ 8 h 111"/>
                <a:gd name="T82" fmla="*/ 6 w 72"/>
                <a:gd name="T83" fmla="*/ 8 h 111"/>
                <a:gd name="T84" fmla="*/ 6 w 72"/>
                <a:gd name="T85" fmla="*/ 8 h 111"/>
                <a:gd name="T86" fmla="*/ 8 w 72"/>
                <a:gd name="T87" fmla="*/ 7 h 111"/>
                <a:gd name="T88" fmla="*/ 6 w 72"/>
                <a:gd name="T89" fmla="*/ 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 h="111">
                  <a:moveTo>
                    <a:pt x="7" y="109"/>
                  </a:moveTo>
                  <a:cubicBezTo>
                    <a:pt x="7" y="105"/>
                    <a:pt x="7" y="105"/>
                    <a:pt x="7" y="105"/>
                  </a:cubicBezTo>
                  <a:cubicBezTo>
                    <a:pt x="7" y="103"/>
                    <a:pt x="7" y="103"/>
                    <a:pt x="7" y="103"/>
                  </a:cubicBezTo>
                  <a:cubicBezTo>
                    <a:pt x="21" y="103"/>
                    <a:pt x="21" y="103"/>
                    <a:pt x="21" y="103"/>
                  </a:cubicBezTo>
                  <a:cubicBezTo>
                    <a:pt x="16" y="86"/>
                    <a:pt x="1" y="35"/>
                    <a:pt x="0" y="15"/>
                  </a:cubicBezTo>
                  <a:cubicBezTo>
                    <a:pt x="0" y="15"/>
                    <a:pt x="0" y="15"/>
                    <a:pt x="0" y="15"/>
                  </a:cubicBezTo>
                  <a:cubicBezTo>
                    <a:pt x="0" y="14"/>
                    <a:pt x="0" y="13"/>
                    <a:pt x="1" y="12"/>
                  </a:cubicBezTo>
                  <a:cubicBezTo>
                    <a:pt x="1" y="12"/>
                    <a:pt x="1" y="12"/>
                    <a:pt x="1" y="12"/>
                  </a:cubicBezTo>
                  <a:cubicBezTo>
                    <a:pt x="1" y="7"/>
                    <a:pt x="4" y="4"/>
                    <a:pt x="8" y="2"/>
                  </a:cubicBezTo>
                  <a:cubicBezTo>
                    <a:pt x="8" y="2"/>
                    <a:pt x="8" y="2"/>
                    <a:pt x="8" y="2"/>
                  </a:cubicBezTo>
                  <a:cubicBezTo>
                    <a:pt x="12" y="0"/>
                    <a:pt x="17" y="0"/>
                    <a:pt x="22" y="0"/>
                  </a:cubicBezTo>
                  <a:cubicBezTo>
                    <a:pt x="22" y="0"/>
                    <a:pt x="22" y="0"/>
                    <a:pt x="22" y="0"/>
                  </a:cubicBezTo>
                  <a:cubicBezTo>
                    <a:pt x="41" y="0"/>
                    <a:pt x="67" y="8"/>
                    <a:pt x="70" y="9"/>
                  </a:cubicBezTo>
                  <a:cubicBezTo>
                    <a:pt x="70" y="9"/>
                    <a:pt x="70" y="9"/>
                    <a:pt x="70" y="9"/>
                  </a:cubicBezTo>
                  <a:cubicBezTo>
                    <a:pt x="70" y="9"/>
                    <a:pt x="70" y="9"/>
                    <a:pt x="70" y="9"/>
                  </a:cubicBezTo>
                  <a:cubicBezTo>
                    <a:pt x="71" y="9"/>
                    <a:pt x="71" y="9"/>
                    <a:pt x="71" y="9"/>
                  </a:cubicBezTo>
                  <a:cubicBezTo>
                    <a:pt x="71" y="9"/>
                    <a:pt x="71" y="9"/>
                    <a:pt x="71" y="9"/>
                  </a:cubicBezTo>
                  <a:cubicBezTo>
                    <a:pt x="72" y="10"/>
                    <a:pt x="72" y="10"/>
                    <a:pt x="72" y="10"/>
                  </a:cubicBezTo>
                  <a:cubicBezTo>
                    <a:pt x="70" y="16"/>
                    <a:pt x="70" y="16"/>
                    <a:pt x="70" y="16"/>
                  </a:cubicBezTo>
                  <a:cubicBezTo>
                    <a:pt x="69" y="16"/>
                    <a:pt x="69" y="16"/>
                    <a:pt x="69" y="16"/>
                  </a:cubicBezTo>
                  <a:cubicBezTo>
                    <a:pt x="69" y="16"/>
                    <a:pt x="69" y="16"/>
                    <a:pt x="69" y="16"/>
                  </a:cubicBezTo>
                  <a:cubicBezTo>
                    <a:pt x="69" y="16"/>
                    <a:pt x="69" y="16"/>
                    <a:pt x="69" y="16"/>
                  </a:cubicBezTo>
                  <a:cubicBezTo>
                    <a:pt x="69" y="16"/>
                    <a:pt x="69" y="16"/>
                    <a:pt x="69"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7" y="16"/>
                    <a:pt x="67" y="16"/>
                  </a:cubicBezTo>
                  <a:cubicBezTo>
                    <a:pt x="67" y="16"/>
                    <a:pt x="67" y="16"/>
                    <a:pt x="67" y="16"/>
                  </a:cubicBezTo>
                  <a:cubicBezTo>
                    <a:pt x="66" y="16"/>
                    <a:pt x="65" y="15"/>
                    <a:pt x="64" y="15"/>
                  </a:cubicBezTo>
                  <a:cubicBezTo>
                    <a:pt x="64" y="15"/>
                    <a:pt x="64" y="15"/>
                    <a:pt x="64" y="15"/>
                  </a:cubicBezTo>
                  <a:cubicBezTo>
                    <a:pt x="61" y="14"/>
                    <a:pt x="57" y="13"/>
                    <a:pt x="52" y="12"/>
                  </a:cubicBezTo>
                  <a:cubicBezTo>
                    <a:pt x="52" y="12"/>
                    <a:pt x="52" y="12"/>
                    <a:pt x="52" y="12"/>
                  </a:cubicBezTo>
                  <a:cubicBezTo>
                    <a:pt x="43" y="10"/>
                    <a:pt x="32" y="8"/>
                    <a:pt x="23" y="8"/>
                  </a:cubicBezTo>
                  <a:cubicBezTo>
                    <a:pt x="23" y="8"/>
                    <a:pt x="23" y="8"/>
                    <a:pt x="23" y="8"/>
                  </a:cubicBezTo>
                  <a:cubicBezTo>
                    <a:pt x="23" y="8"/>
                    <a:pt x="23" y="8"/>
                    <a:pt x="23" y="8"/>
                  </a:cubicBezTo>
                  <a:cubicBezTo>
                    <a:pt x="22" y="8"/>
                    <a:pt x="22" y="8"/>
                    <a:pt x="22" y="8"/>
                  </a:cubicBezTo>
                  <a:cubicBezTo>
                    <a:pt x="18" y="8"/>
                    <a:pt x="14" y="8"/>
                    <a:pt x="12" y="9"/>
                  </a:cubicBezTo>
                  <a:cubicBezTo>
                    <a:pt x="12" y="9"/>
                    <a:pt x="12" y="9"/>
                    <a:pt x="12" y="9"/>
                  </a:cubicBezTo>
                  <a:cubicBezTo>
                    <a:pt x="9" y="11"/>
                    <a:pt x="9" y="11"/>
                    <a:pt x="9" y="13"/>
                  </a:cubicBezTo>
                  <a:cubicBezTo>
                    <a:pt x="9" y="13"/>
                    <a:pt x="9" y="13"/>
                    <a:pt x="9" y="13"/>
                  </a:cubicBezTo>
                  <a:cubicBezTo>
                    <a:pt x="8" y="14"/>
                    <a:pt x="8" y="14"/>
                    <a:pt x="8" y="15"/>
                  </a:cubicBezTo>
                  <a:cubicBezTo>
                    <a:pt x="8" y="15"/>
                    <a:pt x="8" y="15"/>
                    <a:pt x="8" y="15"/>
                  </a:cubicBezTo>
                  <a:cubicBezTo>
                    <a:pt x="8" y="15"/>
                    <a:pt x="8" y="15"/>
                    <a:pt x="8" y="15"/>
                  </a:cubicBezTo>
                  <a:cubicBezTo>
                    <a:pt x="8" y="15"/>
                    <a:pt x="8" y="15"/>
                    <a:pt x="8" y="15"/>
                  </a:cubicBezTo>
                  <a:cubicBezTo>
                    <a:pt x="8" y="26"/>
                    <a:pt x="14" y="49"/>
                    <a:pt x="19" y="69"/>
                  </a:cubicBezTo>
                  <a:cubicBezTo>
                    <a:pt x="19" y="69"/>
                    <a:pt x="19" y="69"/>
                    <a:pt x="19" y="69"/>
                  </a:cubicBezTo>
                  <a:cubicBezTo>
                    <a:pt x="24" y="87"/>
                    <a:pt x="29" y="104"/>
                    <a:pt x="30" y="106"/>
                  </a:cubicBezTo>
                  <a:cubicBezTo>
                    <a:pt x="30" y="106"/>
                    <a:pt x="30" y="106"/>
                    <a:pt x="30" y="106"/>
                  </a:cubicBezTo>
                  <a:cubicBezTo>
                    <a:pt x="30" y="106"/>
                    <a:pt x="30" y="106"/>
                    <a:pt x="30" y="106"/>
                  </a:cubicBezTo>
                  <a:cubicBezTo>
                    <a:pt x="30" y="106"/>
                    <a:pt x="30" y="106"/>
                    <a:pt x="30" y="106"/>
                  </a:cubicBezTo>
                  <a:cubicBezTo>
                    <a:pt x="32" y="111"/>
                    <a:pt x="32" y="111"/>
                    <a:pt x="32" y="111"/>
                  </a:cubicBezTo>
                  <a:cubicBezTo>
                    <a:pt x="7" y="111"/>
                    <a:pt x="7" y="111"/>
                    <a:pt x="7" y="111"/>
                  </a:cubicBezTo>
                  <a:cubicBezTo>
                    <a:pt x="7" y="109"/>
                    <a:pt x="7" y="109"/>
                    <a:pt x="7" y="109"/>
                  </a:cubicBezTo>
                  <a:close/>
                  <a:moveTo>
                    <a:pt x="23" y="96"/>
                  </a:moveTo>
                  <a:cubicBezTo>
                    <a:pt x="21" y="90"/>
                    <a:pt x="19" y="84"/>
                    <a:pt x="17" y="76"/>
                  </a:cubicBezTo>
                  <a:cubicBezTo>
                    <a:pt x="17" y="76"/>
                    <a:pt x="17" y="76"/>
                    <a:pt x="17" y="76"/>
                  </a:cubicBezTo>
                  <a:cubicBezTo>
                    <a:pt x="19" y="84"/>
                    <a:pt x="21" y="90"/>
                    <a:pt x="23" y="96"/>
                  </a:cubicBezTo>
                  <a:close/>
                  <a:moveTo>
                    <a:pt x="4" y="15"/>
                  </a:moveTo>
                  <a:cubicBezTo>
                    <a:pt x="4" y="15"/>
                    <a:pt x="4" y="15"/>
                    <a:pt x="4" y="15"/>
                  </a:cubicBezTo>
                  <a:cubicBezTo>
                    <a:pt x="4" y="15"/>
                    <a:pt x="4" y="15"/>
                    <a:pt x="4" y="15"/>
                  </a:cubicBezTo>
                  <a:cubicBezTo>
                    <a:pt x="4" y="15"/>
                    <a:pt x="4" y="14"/>
                    <a:pt x="4" y="14"/>
                  </a:cubicBezTo>
                  <a:cubicBezTo>
                    <a:pt x="4" y="14"/>
                    <a:pt x="4" y="14"/>
                    <a:pt x="4" y="14"/>
                  </a:cubicBezTo>
                  <a:cubicBezTo>
                    <a:pt x="4" y="14"/>
                    <a:pt x="4" y="15"/>
                    <a:pt x="4" y="15"/>
                  </a:cubicBezTo>
                  <a:close/>
                  <a:moveTo>
                    <a:pt x="4" y="14"/>
                  </a:moveTo>
                  <a:cubicBezTo>
                    <a:pt x="4" y="14"/>
                    <a:pt x="4" y="14"/>
                    <a:pt x="4" y="14"/>
                  </a:cubicBezTo>
                  <a:cubicBezTo>
                    <a:pt x="4" y="14"/>
                    <a:pt x="4" y="14"/>
                    <a:pt x="4" y="14"/>
                  </a:cubicBezTo>
                  <a:cubicBezTo>
                    <a:pt x="4" y="14"/>
                    <a:pt x="4" y="14"/>
                    <a:pt x="4" y="14"/>
                  </a:cubicBezTo>
                  <a:close/>
                  <a:moveTo>
                    <a:pt x="53" y="8"/>
                  </a:moveTo>
                  <a:cubicBezTo>
                    <a:pt x="59" y="10"/>
                    <a:pt x="65" y="11"/>
                    <a:pt x="67" y="12"/>
                  </a:cubicBezTo>
                  <a:cubicBezTo>
                    <a:pt x="67" y="12"/>
                    <a:pt x="67" y="12"/>
                    <a:pt x="67" y="12"/>
                  </a:cubicBezTo>
                  <a:cubicBezTo>
                    <a:pt x="67" y="12"/>
                    <a:pt x="67" y="12"/>
                    <a:pt x="67" y="12"/>
                  </a:cubicBezTo>
                  <a:cubicBezTo>
                    <a:pt x="67" y="12"/>
                    <a:pt x="66" y="11"/>
                    <a:pt x="65" y="11"/>
                  </a:cubicBezTo>
                  <a:cubicBezTo>
                    <a:pt x="65" y="11"/>
                    <a:pt x="65" y="11"/>
                    <a:pt x="65" y="11"/>
                  </a:cubicBezTo>
                  <a:cubicBezTo>
                    <a:pt x="62" y="10"/>
                    <a:pt x="58" y="9"/>
                    <a:pt x="53" y="8"/>
                  </a:cubicBezTo>
                  <a:cubicBezTo>
                    <a:pt x="53" y="8"/>
                    <a:pt x="53" y="8"/>
                    <a:pt x="53" y="8"/>
                  </a:cubicBezTo>
                  <a:cubicBezTo>
                    <a:pt x="49" y="7"/>
                    <a:pt x="45" y="7"/>
                    <a:pt x="41" y="6"/>
                  </a:cubicBezTo>
                  <a:cubicBezTo>
                    <a:pt x="41" y="6"/>
                    <a:pt x="41" y="6"/>
                    <a:pt x="41" y="6"/>
                  </a:cubicBezTo>
                  <a:cubicBezTo>
                    <a:pt x="45" y="7"/>
                    <a:pt x="49" y="7"/>
                    <a:pt x="53" y="8"/>
                  </a:cubicBezTo>
                  <a:close/>
                  <a:moveTo>
                    <a:pt x="6" y="8"/>
                  </a:moveTo>
                  <a:cubicBezTo>
                    <a:pt x="6" y="8"/>
                    <a:pt x="6" y="8"/>
                    <a:pt x="6" y="8"/>
                  </a:cubicBezTo>
                  <a:cubicBezTo>
                    <a:pt x="6" y="8"/>
                    <a:pt x="6" y="8"/>
                    <a:pt x="6" y="8"/>
                  </a:cubicBezTo>
                  <a:cubicBezTo>
                    <a:pt x="6" y="8"/>
                    <a:pt x="6" y="8"/>
                    <a:pt x="6" y="8"/>
                  </a:cubicBezTo>
                  <a:close/>
                  <a:moveTo>
                    <a:pt x="6" y="8"/>
                  </a:moveTo>
                  <a:cubicBezTo>
                    <a:pt x="7" y="8"/>
                    <a:pt x="7" y="8"/>
                    <a:pt x="8" y="7"/>
                  </a:cubicBezTo>
                  <a:cubicBezTo>
                    <a:pt x="8" y="7"/>
                    <a:pt x="8" y="7"/>
                    <a:pt x="8" y="7"/>
                  </a:cubicBezTo>
                  <a:cubicBezTo>
                    <a:pt x="7" y="8"/>
                    <a:pt x="7"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34" name="Freeform 1870">
              <a:extLst>
                <a:ext uri="{FF2B5EF4-FFF2-40B4-BE49-F238E27FC236}">
                  <a16:creationId xmlns:a16="http://schemas.microsoft.com/office/drawing/2014/main" id="{8EE03EE1-0D95-492B-8010-E70F1A979429}"/>
                </a:ext>
              </a:extLst>
            </p:cNvPr>
            <p:cNvSpPr>
              <a:spLocks noEditPoints="1"/>
            </p:cNvSpPr>
            <p:nvPr/>
          </p:nvSpPr>
          <p:spPr bwMode="auto">
            <a:xfrm>
              <a:off x="7496177" y="5892801"/>
              <a:ext cx="176213" cy="133350"/>
            </a:xfrm>
            <a:custGeom>
              <a:avLst/>
              <a:gdLst>
                <a:gd name="T0" fmla="*/ 30 w 101"/>
                <a:gd name="T1" fmla="*/ 72 h 76"/>
                <a:gd name="T2" fmla="*/ 25 w 101"/>
                <a:gd name="T3" fmla="*/ 64 h 76"/>
                <a:gd name="T4" fmla="*/ 25 w 101"/>
                <a:gd name="T5" fmla="*/ 64 h 76"/>
                <a:gd name="T6" fmla="*/ 13 w 101"/>
                <a:gd name="T7" fmla="*/ 38 h 76"/>
                <a:gd name="T8" fmla="*/ 13 w 101"/>
                <a:gd name="T9" fmla="*/ 38 h 76"/>
                <a:gd name="T10" fmla="*/ 0 w 101"/>
                <a:gd name="T11" fmla="*/ 1 h 76"/>
                <a:gd name="T12" fmla="*/ 0 w 101"/>
                <a:gd name="T13" fmla="*/ 1 h 76"/>
                <a:gd name="T14" fmla="*/ 4 w 101"/>
                <a:gd name="T15" fmla="*/ 0 h 76"/>
                <a:gd name="T16" fmla="*/ 16 w 101"/>
                <a:gd name="T17" fmla="*/ 33 h 76"/>
                <a:gd name="T18" fmla="*/ 16 w 101"/>
                <a:gd name="T19" fmla="*/ 33 h 76"/>
                <a:gd name="T20" fmla="*/ 35 w 101"/>
                <a:gd name="T21" fmla="*/ 72 h 76"/>
                <a:gd name="T22" fmla="*/ 35 w 101"/>
                <a:gd name="T23" fmla="*/ 72 h 76"/>
                <a:gd name="T24" fmla="*/ 36 w 101"/>
                <a:gd name="T25" fmla="*/ 72 h 76"/>
                <a:gd name="T26" fmla="*/ 36 w 101"/>
                <a:gd name="T27" fmla="*/ 72 h 76"/>
                <a:gd name="T28" fmla="*/ 59 w 101"/>
                <a:gd name="T29" fmla="*/ 52 h 76"/>
                <a:gd name="T30" fmla="*/ 59 w 101"/>
                <a:gd name="T31" fmla="*/ 52 h 76"/>
                <a:gd name="T32" fmla="*/ 76 w 101"/>
                <a:gd name="T33" fmla="*/ 36 h 76"/>
                <a:gd name="T34" fmla="*/ 76 w 101"/>
                <a:gd name="T35" fmla="*/ 36 h 76"/>
                <a:gd name="T36" fmla="*/ 78 w 101"/>
                <a:gd name="T37" fmla="*/ 34 h 76"/>
                <a:gd name="T38" fmla="*/ 101 w 101"/>
                <a:gd name="T39" fmla="*/ 63 h 76"/>
                <a:gd name="T40" fmla="*/ 98 w 101"/>
                <a:gd name="T41" fmla="*/ 66 h 76"/>
                <a:gd name="T42" fmla="*/ 77 w 101"/>
                <a:gd name="T43" fmla="*/ 40 h 76"/>
                <a:gd name="T44" fmla="*/ 38 w 101"/>
                <a:gd name="T45" fmla="*/ 76 h 76"/>
                <a:gd name="T46" fmla="*/ 38 w 101"/>
                <a:gd name="T47" fmla="*/ 76 h 76"/>
                <a:gd name="T48" fmla="*/ 36 w 101"/>
                <a:gd name="T49" fmla="*/ 76 h 76"/>
                <a:gd name="T50" fmla="*/ 36 w 101"/>
                <a:gd name="T51" fmla="*/ 76 h 76"/>
                <a:gd name="T52" fmla="*/ 30 w 101"/>
                <a:gd name="T53" fmla="*/ 72 h 76"/>
                <a:gd name="T54" fmla="*/ 0 w 101"/>
                <a:gd name="T55" fmla="*/ 1 h 76"/>
                <a:gd name="T56" fmla="*/ 0 w 101"/>
                <a:gd name="T57" fmla="*/ 1 h 76"/>
                <a:gd name="T58" fmla="*/ 0 w 101"/>
                <a:gd name="T59" fmla="*/ 1 h 76"/>
                <a:gd name="T60" fmla="*/ 0 w 101"/>
                <a:gd name="T61" fmla="*/ 1 h 76"/>
                <a:gd name="T62" fmla="*/ 0 w 101"/>
                <a:gd name="T63" fmla="*/ 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1" h="76">
                  <a:moveTo>
                    <a:pt x="30" y="72"/>
                  </a:moveTo>
                  <a:cubicBezTo>
                    <a:pt x="29" y="70"/>
                    <a:pt x="27" y="67"/>
                    <a:pt x="25" y="64"/>
                  </a:cubicBezTo>
                  <a:cubicBezTo>
                    <a:pt x="25" y="64"/>
                    <a:pt x="25" y="64"/>
                    <a:pt x="25" y="64"/>
                  </a:cubicBezTo>
                  <a:cubicBezTo>
                    <a:pt x="21" y="57"/>
                    <a:pt x="17" y="47"/>
                    <a:pt x="13" y="38"/>
                  </a:cubicBezTo>
                  <a:cubicBezTo>
                    <a:pt x="13" y="38"/>
                    <a:pt x="13" y="38"/>
                    <a:pt x="13" y="38"/>
                  </a:cubicBezTo>
                  <a:cubicBezTo>
                    <a:pt x="6" y="20"/>
                    <a:pt x="0" y="2"/>
                    <a:pt x="0" y="1"/>
                  </a:cubicBezTo>
                  <a:cubicBezTo>
                    <a:pt x="0" y="1"/>
                    <a:pt x="0" y="1"/>
                    <a:pt x="0" y="1"/>
                  </a:cubicBezTo>
                  <a:cubicBezTo>
                    <a:pt x="4" y="0"/>
                    <a:pt x="4" y="0"/>
                    <a:pt x="4" y="0"/>
                  </a:cubicBezTo>
                  <a:cubicBezTo>
                    <a:pt x="4" y="0"/>
                    <a:pt x="9" y="16"/>
                    <a:pt x="16" y="33"/>
                  </a:cubicBezTo>
                  <a:cubicBezTo>
                    <a:pt x="16" y="33"/>
                    <a:pt x="16" y="33"/>
                    <a:pt x="16" y="33"/>
                  </a:cubicBezTo>
                  <a:cubicBezTo>
                    <a:pt x="22" y="50"/>
                    <a:pt x="31" y="69"/>
                    <a:pt x="35" y="72"/>
                  </a:cubicBezTo>
                  <a:cubicBezTo>
                    <a:pt x="35" y="72"/>
                    <a:pt x="35" y="72"/>
                    <a:pt x="35" y="72"/>
                  </a:cubicBezTo>
                  <a:cubicBezTo>
                    <a:pt x="36" y="72"/>
                    <a:pt x="36" y="72"/>
                    <a:pt x="36" y="72"/>
                  </a:cubicBezTo>
                  <a:cubicBezTo>
                    <a:pt x="36" y="72"/>
                    <a:pt x="36" y="72"/>
                    <a:pt x="36" y="72"/>
                  </a:cubicBezTo>
                  <a:cubicBezTo>
                    <a:pt x="40" y="69"/>
                    <a:pt x="50" y="60"/>
                    <a:pt x="59" y="52"/>
                  </a:cubicBezTo>
                  <a:cubicBezTo>
                    <a:pt x="59" y="52"/>
                    <a:pt x="59" y="52"/>
                    <a:pt x="59" y="52"/>
                  </a:cubicBezTo>
                  <a:cubicBezTo>
                    <a:pt x="68" y="44"/>
                    <a:pt x="76" y="36"/>
                    <a:pt x="76" y="36"/>
                  </a:cubicBezTo>
                  <a:cubicBezTo>
                    <a:pt x="76" y="36"/>
                    <a:pt x="76" y="36"/>
                    <a:pt x="76" y="36"/>
                  </a:cubicBezTo>
                  <a:cubicBezTo>
                    <a:pt x="78" y="34"/>
                    <a:pt x="78" y="34"/>
                    <a:pt x="78" y="34"/>
                  </a:cubicBezTo>
                  <a:cubicBezTo>
                    <a:pt x="101" y="63"/>
                    <a:pt x="101" y="63"/>
                    <a:pt x="101" y="63"/>
                  </a:cubicBezTo>
                  <a:cubicBezTo>
                    <a:pt x="98" y="66"/>
                    <a:pt x="98" y="66"/>
                    <a:pt x="98" y="66"/>
                  </a:cubicBezTo>
                  <a:cubicBezTo>
                    <a:pt x="77" y="40"/>
                    <a:pt x="77" y="40"/>
                    <a:pt x="77" y="40"/>
                  </a:cubicBezTo>
                  <a:cubicBezTo>
                    <a:pt x="71" y="46"/>
                    <a:pt x="46" y="70"/>
                    <a:pt x="38" y="76"/>
                  </a:cubicBezTo>
                  <a:cubicBezTo>
                    <a:pt x="38" y="76"/>
                    <a:pt x="38" y="76"/>
                    <a:pt x="38" y="76"/>
                  </a:cubicBezTo>
                  <a:cubicBezTo>
                    <a:pt x="37" y="76"/>
                    <a:pt x="37" y="76"/>
                    <a:pt x="36" y="76"/>
                  </a:cubicBezTo>
                  <a:cubicBezTo>
                    <a:pt x="36" y="76"/>
                    <a:pt x="36" y="76"/>
                    <a:pt x="36" y="76"/>
                  </a:cubicBezTo>
                  <a:cubicBezTo>
                    <a:pt x="33" y="76"/>
                    <a:pt x="32" y="74"/>
                    <a:pt x="30" y="72"/>
                  </a:cubicBezTo>
                  <a:close/>
                  <a:moveTo>
                    <a:pt x="0" y="1"/>
                  </a:moveTo>
                  <a:cubicBezTo>
                    <a:pt x="0" y="1"/>
                    <a:pt x="0" y="1"/>
                    <a:pt x="0" y="1"/>
                  </a:cubicBezTo>
                  <a:cubicBezTo>
                    <a:pt x="0" y="1"/>
                    <a:pt x="0" y="1"/>
                    <a:pt x="0"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35" name="Freeform 1871">
              <a:extLst>
                <a:ext uri="{FF2B5EF4-FFF2-40B4-BE49-F238E27FC236}">
                  <a16:creationId xmlns:a16="http://schemas.microsoft.com/office/drawing/2014/main" id="{1E902FBA-78B2-47F3-A0B7-1D8DD18EBF4D}"/>
                </a:ext>
              </a:extLst>
            </p:cNvPr>
            <p:cNvSpPr>
              <a:spLocks noEditPoints="1"/>
            </p:cNvSpPr>
            <p:nvPr/>
          </p:nvSpPr>
          <p:spPr bwMode="auto">
            <a:xfrm>
              <a:off x="7491414" y="5888038"/>
              <a:ext cx="185738" cy="141288"/>
            </a:xfrm>
            <a:custGeom>
              <a:avLst/>
              <a:gdLst>
                <a:gd name="T0" fmla="*/ 32 w 107"/>
                <a:gd name="T1" fmla="*/ 76 h 81"/>
                <a:gd name="T2" fmla="*/ 33 w 107"/>
                <a:gd name="T3" fmla="*/ 75 h 81"/>
                <a:gd name="T4" fmla="*/ 32 w 107"/>
                <a:gd name="T5" fmla="*/ 76 h 81"/>
                <a:gd name="T6" fmla="*/ 26 w 107"/>
                <a:gd name="T7" fmla="*/ 67 h 81"/>
                <a:gd name="T8" fmla="*/ 26 w 107"/>
                <a:gd name="T9" fmla="*/ 67 h 81"/>
                <a:gd name="T10" fmla="*/ 15 w 107"/>
                <a:gd name="T11" fmla="*/ 42 h 81"/>
                <a:gd name="T12" fmla="*/ 15 w 107"/>
                <a:gd name="T13" fmla="*/ 42 h 81"/>
                <a:gd name="T14" fmla="*/ 1 w 107"/>
                <a:gd name="T15" fmla="*/ 5 h 81"/>
                <a:gd name="T16" fmla="*/ 1 w 107"/>
                <a:gd name="T17" fmla="*/ 5 h 81"/>
                <a:gd name="T18" fmla="*/ 0 w 107"/>
                <a:gd name="T19" fmla="*/ 3 h 81"/>
                <a:gd name="T20" fmla="*/ 8 w 107"/>
                <a:gd name="T21" fmla="*/ 0 h 81"/>
                <a:gd name="T22" fmla="*/ 8 w 107"/>
                <a:gd name="T23" fmla="*/ 2 h 81"/>
                <a:gd name="T24" fmla="*/ 21 w 107"/>
                <a:gd name="T25" fmla="*/ 35 h 81"/>
                <a:gd name="T26" fmla="*/ 21 w 107"/>
                <a:gd name="T27" fmla="*/ 35 h 81"/>
                <a:gd name="T28" fmla="*/ 31 w 107"/>
                <a:gd name="T29" fmla="*/ 60 h 81"/>
                <a:gd name="T30" fmla="*/ 31 w 107"/>
                <a:gd name="T31" fmla="*/ 60 h 81"/>
                <a:gd name="T32" fmla="*/ 39 w 107"/>
                <a:gd name="T33" fmla="*/ 73 h 81"/>
                <a:gd name="T34" fmla="*/ 39 w 107"/>
                <a:gd name="T35" fmla="*/ 73 h 81"/>
                <a:gd name="T36" fmla="*/ 61 w 107"/>
                <a:gd name="T37" fmla="*/ 54 h 81"/>
                <a:gd name="T38" fmla="*/ 61 w 107"/>
                <a:gd name="T39" fmla="*/ 54 h 81"/>
                <a:gd name="T40" fmla="*/ 77 w 107"/>
                <a:gd name="T41" fmla="*/ 38 h 81"/>
                <a:gd name="T42" fmla="*/ 77 w 107"/>
                <a:gd name="T43" fmla="*/ 38 h 81"/>
                <a:gd name="T44" fmla="*/ 77 w 107"/>
                <a:gd name="T45" fmla="*/ 38 h 81"/>
                <a:gd name="T46" fmla="*/ 81 w 107"/>
                <a:gd name="T47" fmla="*/ 34 h 81"/>
                <a:gd name="T48" fmla="*/ 107 w 107"/>
                <a:gd name="T49" fmla="*/ 66 h 81"/>
                <a:gd name="T50" fmla="*/ 101 w 107"/>
                <a:gd name="T51" fmla="*/ 71 h 81"/>
                <a:gd name="T52" fmla="*/ 80 w 107"/>
                <a:gd name="T53" fmla="*/ 46 h 81"/>
                <a:gd name="T54" fmla="*/ 42 w 107"/>
                <a:gd name="T55" fmla="*/ 80 h 81"/>
                <a:gd name="T56" fmla="*/ 42 w 107"/>
                <a:gd name="T57" fmla="*/ 80 h 81"/>
                <a:gd name="T58" fmla="*/ 39 w 107"/>
                <a:gd name="T59" fmla="*/ 81 h 81"/>
                <a:gd name="T60" fmla="*/ 39 w 107"/>
                <a:gd name="T61" fmla="*/ 81 h 81"/>
                <a:gd name="T62" fmla="*/ 32 w 107"/>
                <a:gd name="T63" fmla="*/ 76 h 81"/>
                <a:gd name="T64" fmla="*/ 38 w 107"/>
                <a:gd name="T65" fmla="*/ 77 h 81"/>
                <a:gd name="T66" fmla="*/ 37 w 107"/>
                <a:gd name="T67" fmla="*/ 76 h 81"/>
                <a:gd name="T68" fmla="*/ 37 w 107"/>
                <a:gd name="T69" fmla="*/ 76 h 81"/>
                <a:gd name="T70" fmla="*/ 36 w 107"/>
                <a:gd name="T71" fmla="*/ 76 h 81"/>
                <a:gd name="T72" fmla="*/ 36 w 107"/>
                <a:gd name="T73" fmla="*/ 76 h 81"/>
                <a:gd name="T74" fmla="*/ 38 w 107"/>
                <a:gd name="T75" fmla="*/ 77 h 81"/>
                <a:gd name="T76" fmla="*/ 30 w 107"/>
                <a:gd name="T77" fmla="*/ 66 h 81"/>
                <a:gd name="T78" fmla="*/ 32 w 107"/>
                <a:gd name="T79" fmla="*/ 69 h 81"/>
                <a:gd name="T80" fmla="*/ 32 w 107"/>
                <a:gd name="T81" fmla="*/ 69 h 81"/>
                <a:gd name="T82" fmla="*/ 28 w 107"/>
                <a:gd name="T83" fmla="*/ 61 h 81"/>
                <a:gd name="T84" fmla="*/ 28 w 107"/>
                <a:gd name="T85" fmla="*/ 61 h 81"/>
                <a:gd name="T86" fmla="*/ 25 w 107"/>
                <a:gd name="T87" fmla="*/ 56 h 81"/>
                <a:gd name="T88" fmla="*/ 25 w 107"/>
                <a:gd name="T89" fmla="*/ 56 h 81"/>
                <a:gd name="T90" fmla="*/ 30 w 107"/>
                <a:gd name="T91" fmla="*/ 66 h 81"/>
                <a:gd name="T92" fmla="*/ 99 w 107"/>
                <a:gd name="T93" fmla="*/ 63 h 81"/>
                <a:gd name="T94" fmla="*/ 80 w 107"/>
                <a:gd name="T95" fmla="*/ 40 h 81"/>
                <a:gd name="T96" fmla="*/ 80 w 107"/>
                <a:gd name="T97" fmla="*/ 40 h 81"/>
                <a:gd name="T98" fmla="*/ 99 w 107"/>
                <a:gd name="T99" fmla="*/ 63 h 81"/>
                <a:gd name="T100" fmla="*/ 57 w 107"/>
                <a:gd name="T101" fmla="*/ 63 h 81"/>
                <a:gd name="T102" fmla="*/ 57 w 107"/>
                <a:gd name="T103" fmla="*/ 62 h 81"/>
                <a:gd name="T104" fmla="*/ 57 w 107"/>
                <a:gd name="T105" fmla="*/ 62 h 81"/>
                <a:gd name="T106" fmla="*/ 57 w 107"/>
                <a:gd name="T107" fmla="*/ 63 h 81"/>
                <a:gd name="T108" fmla="*/ 57 w 107"/>
                <a:gd name="T109" fmla="*/ 62 h 81"/>
                <a:gd name="T110" fmla="*/ 62 w 107"/>
                <a:gd name="T111" fmla="*/ 57 h 81"/>
                <a:gd name="T112" fmla="*/ 62 w 107"/>
                <a:gd name="T113" fmla="*/ 57 h 81"/>
                <a:gd name="T114" fmla="*/ 57 w 107"/>
                <a:gd name="T115" fmla="*/ 62 h 81"/>
                <a:gd name="T116" fmla="*/ 14 w 107"/>
                <a:gd name="T117" fmla="*/ 29 h 81"/>
                <a:gd name="T118" fmla="*/ 5 w 107"/>
                <a:gd name="T119" fmla="*/ 5 h 81"/>
                <a:gd name="T120" fmla="*/ 5 w 107"/>
                <a:gd name="T121" fmla="*/ 5 h 81"/>
                <a:gd name="T122" fmla="*/ 5 w 107"/>
                <a:gd name="T123" fmla="*/ 5 h 81"/>
                <a:gd name="T124" fmla="*/ 14 w 107"/>
                <a:gd name="T125" fmla="*/ 2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7" h="81">
                  <a:moveTo>
                    <a:pt x="32" y="76"/>
                  </a:moveTo>
                  <a:cubicBezTo>
                    <a:pt x="33" y="75"/>
                    <a:pt x="33" y="75"/>
                    <a:pt x="33" y="75"/>
                  </a:cubicBezTo>
                  <a:cubicBezTo>
                    <a:pt x="32" y="76"/>
                    <a:pt x="32" y="76"/>
                    <a:pt x="32" y="76"/>
                  </a:cubicBezTo>
                  <a:cubicBezTo>
                    <a:pt x="30" y="74"/>
                    <a:pt x="28" y="71"/>
                    <a:pt x="26" y="67"/>
                  </a:cubicBezTo>
                  <a:cubicBezTo>
                    <a:pt x="26" y="67"/>
                    <a:pt x="26" y="67"/>
                    <a:pt x="26" y="67"/>
                  </a:cubicBezTo>
                  <a:cubicBezTo>
                    <a:pt x="22" y="60"/>
                    <a:pt x="18" y="51"/>
                    <a:pt x="15" y="42"/>
                  </a:cubicBezTo>
                  <a:cubicBezTo>
                    <a:pt x="15" y="42"/>
                    <a:pt x="15" y="42"/>
                    <a:pt x="15" y="42"/>
                  </a:cubicBezTo>
                  <a:cubicBezTo>
                    <a:pt x="7" y="23"/>
                    <a:pt x="1" y="5"/>
                    <a:pt x="1" y="5"/>
                  </a:cubicBezTo>
                  <a:cubicBezTo>
                    <a:pt x="1" y="5"/>
                    <a:pt x="1" y="5"/>
                    <a:pt x="1" y="5"/>
                  </a:cubicBezTo>
                  <a:cubicBezTo>
                    <a:pt x="0" y="3"/>
                    <a:pt x="0" y="3"/>
                    <a:pt x="0" y="3"/>
                  </a:cubicBezTo>
                  <a:cubicBezTo>
                    <a:pt x="8" y="0"/>
                    <a:pt x="8" y="0"/>
                    <a:pt x="8" y="0"/>
                  </a:cubicBezTo>
                  <a:cubicBezTo>
                    <a:pt x="8" y="2"/>
                    <a:pt x="8" y="2"/>
                    <a:pt x="8" y="2"/>
                  </a:cubicBezTo>
                  <a:cubicBezTo>
                    <a:pt x="9" y="2"/>
                    <a:pt x="14" y="18"/>
                    <a:pt x="21" y="35"/>
                  </a:cubicBezTo>
                  <a:cubicBezTo>
                    <a:pt x="21" y="35"/>
                    <a:pt x="21" y="35"/>
                    <a:pt x="21" y="35"/>
                  </a:cubicBezTo>
                  <a:cubicBezTo>
                    <a:pt x="24" y="44"/>
                    <a:pt x="28" y="53"/>
                    <a:pt x="31" y="60"/>
                  </a:cubicBezTo>
                  <a:cubicBezTo>
                    <a:pt x="31" y="60"/>
                    <a:pt x="31" y="60"/>
                    <a:pt x="31" y="60"/>
                  </a:cubicBezTo>
                  <a:cubicBezTo>
                    <a:pt x="34" y="66"/>
                    <a:pt x="37" y="71"/>
                    <a:pt x="39" y="73"/>
                  </a:cubicBezTo>
                  <a:cubicBezTo>
                    <a:pt x="39" y="73"/>
                    <a:pt x="39" y="73"/>
                    <a:pt x="39" y="73"/>
                  </a:cubicBezTo>
                  <a:cubicBezTo>
                    <a:pt x="43" y="69"/>
                    <a:pt x="52" y="61"/>
                    <a:pt x="61" y="54"/>
                  </a:cubicBezTo>
                  <a:cubicBezTo>
                    <a:pt x="61" y="54"/>
                    <a:pt x="61" y="54"/>
                    <a:pt x="61" y="54"/>
                  </a:cubicBezTo>
                  <a:cubicBezTo>
                    <a:pt x="69" y="46"/>
                    <a:pt x="76" y="39"/>
                    <a:pt x="77" y="38"/>
                  </a:cubicBezTo>
                  <a:cubicBezTo>
                    <a:pt x="77" y="38"/>
                    <a:pt x="77" y="38"/>
                    <a:pt x="77" y="38"/>
                  </a:cubicBezTo>
                  <a:cubicBezTo>
                    <a:pt x="77" y="38"/>
                    <a:pt x="77" y="38"/>
                    <a:pt x="77" y="38"/>
                  </a:cubicBezTo>
                  <a:cubicBezTo>
                    <a:pt x="81" y="34"/>
                    <a:pt x="81" y="34"/>
                    <a:pt x="81" y="34"/>
                  </a:cubicBezTo>
                  <a:cubicBezTo>
                    <a:pt x="107" y="66"/>
                    <a:pt x="107" y="66"/>
                    <a:pt x="107" y="66"/>
                  </a:cubicBezTo>
                  <a:cubicBezTo>
                    <a:pt x="101" y="71"/>
                    <a:pt x="101" y="71"/>
                    <a:pt x="101" y="71"/>
                  </a:cubicBezTo>
                  <a:cubicBezTo>
                    <a:pt x="80" y="46"/>
                    <a:pt x="80" y="46"/>
                    <a:pt x="80" y="46"/>
                  </a:cubicBezTo>
                  <a:cubicBezTo>
                    <a:pt x="72" y="54"/>
                    <a:pt x="50" y="75"/>
                    <a:pt x="42" y="80"/>
                  </a:cubicBezTo>
                  <a:cubicBezTo>
                    <a:pt x="42" y="80"/>
                    <a:pt x="42" y="80"/>
                    <a:pt x="42" y="80"/>
                  </a:cubicBezTo>
                  <a:cubicBezTo>
                    <a:pt x="41" y="81"/>
                    <a:pt x="40" y="81"/>
                    <a:pt x="39" y="81"/>
                  </a:cubicBezTo>
                  <a:cubicBezTo>
                    <a:pt x="39" y="81"/>
                    <a:pt x="39" y="81"/>
                    <a:pt x="39" y="81"/>
                  </a:cubicBezTo>
                  <a:cubicBezTo>
                    <a:pt x="35" y="81"/>
                    <a:pt x="33" y="78"/>
                    <a:pt x="32" y="76"/>
                  </a:cubicBezTo>
                  <a:close/>
                  <a:moveTo>
                    <a:pt x="38" y="77"/>
                  </a:moveTo>
                  <a:cubicBezTo>
                    <a:pt x="38" y="77"/>
                    <a:pt x="37" y="77"/>
                    <a:pt x="37" y="76"/>
                  </a:cubicBezTo>
                  <a:cubicBezTo>
                    <a:pt x="37" y="76"/>
                    <a:pt x="37" y="76"/>
                    <a:pt x="37" y="76"/>
                  </a:cubicBezTo>
                  <a:cubicBezTo>
                    <a:pt x="37" y="76"/>
                    <a:pt x="37" y="76"/>
                    <a:pt x="36" y="76"/>
                  </a:cubicBezTo>
                  <a:cubicBezTo>
                    <a:pt x="36" y="76"/>
                    <a:pt x="36" y="76"/>
                    <a:pt x="36" y="76"/>
                  </a:cubicBezTo>
                  <a:cubicBezTo>
                    <a:pt x="37" y="76"/>
                    <a:pt x="37" y="77"/>
                    <a:pt x="38" y="77"/>
                  </a:cubicBezTo>
                  <a:close/>
                  <a:moveTo>
                    <a:pt x="30" y="66"/>
                  </a:moveTo>
                  <a:cubicBezTo>
                    <a:pt x="30" y="67"/>
                    <a:pt x="31" y="68"/>
                    <a:pt x="32" y="69"/>
                  </a:cubicBezTo>
                  <a:cubicBezTo>
                    <a:pt x="32" y="69"/>
                    <a:pt x="32" y="69"/>
                    <a:pt x="32" y="69"/>
                  </a:cubicBezTo>
                  <a:cubicBezTo>
                    <a:pt x="30" y="67"/>
                    <a:pt x="29" y="65"/>
                    <a:pt x="28" y="61"/>
                  </a:cubicBezTo>
                  <a:cubicBezTo>
                    <a:pt x="28" y="61"/>
                    <a:pt x="28" y="61"/>
                    <a:pt x="28" y="61"/>
                  </a:cubicBezTo>
                  <a:cubicBezTo>
                    <a:pt x="27" y="60"/>
                    <a:pt x="26" y="58"/>
                    <a:pt x="25" y="56"/>
                  </a:cubicBezTo>
                  <a:cubicBezTo>
                    <a:pt x="25" y="56"/>
                    <a:pt x="25" y="56"/>
                    <a:pt x="25" y="56"/>
                  </a:cubicBezTo>
                  <a:cubicBezTo>
                    <a:pt x="26" y="59"/>
                    <a:pt x="28" y="63"/>
                    <a:pt x="30" y="66"/>
                  </a:cubicBezTo>
                  <a:close/>
                  <a:moveTo>
                    <a:pt x="99" y="63"/>
                  </a:moveTo>
                  <a:cubicBezTo>
                    <a:pt x="80" y="40"/>
                    <a:pt x="80" y="40"/>
                    <a:pt x="80" y="40"/>
                  </a:cubicBezTo>
                  <a:cubicBezTo>
                    <a:pt x="80" y="40"/>
                    <a:pt x="80" y="40"/>
                    <a:pt x="80" y="40"/>
                  </a:cubicBezTo>
                  <a:cubicBezTo>
                    <a:pt x="99" y="63"/>
                    <a:pt x="99" y="63"/>
                    <a:pt x="99" y="63"/>
                  </a:cubicBezTo>
                  <a:close/>
                  <a:moveTo>
                    <a:pt x="57" y="63"/>
                  </a:moveTo>
                  <a:cubicBezTo>
                    <a:pt x="57" y="63"/>
                    <a:pt x="57" y="62"/>
                    <a:pt x="57" y="62"/>
                  </a:cubicBezTo>
                  <a:cubicBezTo>
                    <a:pt x="57" y="62"/>
                    <a:pt x="57" y="62"/>
                    <a:pt x="57" y="62"/>
                  </a:cubicBezTo>
                  <a:cubicBezTo>
                    <a:pt x="57" y="62"/>
                    <a:pt x="57" y="63"/>
                    <a:pt x="57" y="63"/>
                  </a:cubicBezTo>
                  <a:close/>
                  <a:moveTo>
                    <a:pt x="57" y="62"/>
                  </a:moveTo>
                  <a:cubicBezTo>
                    <a:pt x="59" y="61"/>
                    <a:pt x="61" y="59"/>
                    <a:pt x="62" y="57"/>
                  </a:cubicBezTo>
                  <a:cubicBezTo>
                    <a:pt x="62" y="57"/>
                    <a:pt x="62" y="57"/>
                    <a:pt x="62" y="57"/>
                  </a:cubicBezTo>
                  <a:cubicBezTo>
                    <a:pt x="61" y="59"/>
                    <a:pt x="59" y="61"/>
                    <a:pt x="57" y="62"/>
                  </a:cubicBezTo>
                  <a:close/>
                  <a:moveTo>
                    <a:pt x="14" y="29"/>
                  </a:moveTo>
                  <a:cubicBezTo>
                    <a:pt x="10" y="18"/>
                    <a:pt x="7" y="9"/>
                    <a:pt x="5" y="5"/>
                  </a:cubicBezTo>
                  <a:cubicBezTo>
                    <a:pt x="5" y="5"/>
                    <a:pt x="5" y="5"/>
                    <a:pt x="5" y="5"/>
                  </a:cubicBezTo>
                  <a:cubicBezTo>
                    <a:pt x="5" y="5"/>
                    <a:pt x="5" y="5"/>
                    <a:pt x="5" y="5"/>
                  </a:cubicBezTo>
                  <a:cubicBezTo>
                    <a:pt x="7" y="9"/>
                    <a:pt x="10" y="18"/>
                    <a:pt x="14"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grpSp>
      <p:sp>
        <p:nvSpPr>
          <p:cNvPr id="36" name="任意多边形 36">
            <a:extLst>
              <a:ext uri="{FF2B5EF4-FFF2-40B4-BE49-F238E27FC236}">
                <a16:creationId xmlns:a16="http://schemas.microsoft.com/office/drawing/2014/main" id="{E37AA4DD-B866-4080-9B55-2B3B458213C8}"/>
              </a:ext>
            </a:extLst>
          </p:cNvPr>
          <p:cNvSpPr/>
          <p:nvPr/>
        </p:nvSpPr>
        <p:spPr>
          <a:xfrm>
            <a:off x="-814268" y="4459229"/>
            <a:ext cx="11591597" cy="911116"/>
          </a:xfrm>
          <a:custGeom>
            <a:avLst/>
            <a:gdLst>
              <a:gd name="connsiteX0" fmla="*/ 0 w 8505371"/>
              <a:gd name="connsiteY0" fmla="*/ 566124 h 638728"/>
              <a:gd name="connsiteX1" fmla="*/ 1436914 w 8505371"/>
              <a:gd name="connsiteY1" fmla="*/ 116181 h 638728"/>
              <a:gd name="connsiteX2" fmla="*/ 2931885 w 8505371"/>
              <a:gd name="connsiteY2" fmla="*/ 595153 h 638728"/>
              <a:gd name="connsiteX3" fmla="*/ 4601028 w 8505371"/>
              <a:gd name="connsiteY3" fmla="*/ 67 h 638728"/>
              <a:gd name="connsiteX4" fmla="*/ 6270171 w 8505371"/>
              <a:gd name="connsiteY4" fmla="*/ 638696 h 638728"/>
              <a:gd name="connsiteX5" fmla="*/ 7736114 w 8505371"/>
              <a:gd name="connsiteY5" fmla="*/ 29096 h 638728"/>
              <a:gd name="connsiteX6" fmla="*/ 8505371 w 8505371"/>
              <a:gd name="connsiteY6" fmla="*/ 217781 h 63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5371" h="638728">
                <a:moveTo>
                  <a:pt x="0" y="566124"/>
                </a:moveTo>
                <a:cubicBezTo>
                  <a:pt x="474133" y="338733"/>
                  <a:pt x="948267" y="111343"/>
                  <a:pt x="1436914" y="116181"/>
                </a:cubicBezTo>
                <a:cubicBezTo>
                  <a:pt x="1925561" y="121019"/>
                  <a:pt x="2404533" y="614505"/>
                  <a:pt x="2931885" y="595153"/>
                </a:cubicBezTo>
                <a:cubicBezTo>
                  <a:pt x="3459237" y="575801"/>
                  <a:pt x="4044647" y="-7190"/>
                  <a:pt x="4601028" y="67"/>
                </a:cubicBezTo>
                <a:cubicBezTo>
                  <a:pt x="5157409" y="7324"/>
                  <a:pt x="5747657" y="633858"/>
                  <a:pt x="6270171" y="638696"/>
                </a:cubicBezTo>
                <a:cubicBezTo>
                  <a:pt x="6792685" y="643534"/>
                  <a:pt x="7363581" y="99248"/>
                  <a:pt x="7736114" y="29096"/>
                </a:cubicBezTo>
                <a:cubicBezTo>
                  <a:pt x="8108647" y="-41056"/>
                  <a:pt x="8362647" y="271000"/>
                  <a:pt x="8505371" y="217781"/>
                </a:cubicBezTo>
              </a:path>
            </a:pathLst>
          </a:custGeom>
          <a:noFill/>
          <a:ln w="349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zh-CN" altLang="en-US">
              <a:solidFill>
                <a:srgbClr val="FFFFFF"/>
              </a:solidFill>
              <a:latin typeface="Calibri"/>
              <a:ea typeface="宋体" panose="02010600030101010101" pitchFamily="2" charset="-122"/>
            </a:endParaRPr>
          </a:p>
        </p:txBody>
      </p:sp>
      <p:pic>
        <p:nvPicPr>
          <p:cNvPr id="39" name="图片 20">
            <a:extLst>
              <a:ext uri="{FF2B5EF4-FFF2-40B4-BE49-F238E27FC236}">
                <a16:creationId xmlns:a16="http://schemas.microsoft.com/office/drawing/2014/main" id="{831CB43F-6C83-4990-9DFB-80EB8A634FDE}"/>
              </a:ext>
            </a:extLst>
          </p:cNvPr>
          <p:cNvPicPr>
            <a:picLocks noChangeAspect="1"/>
          </p:cNvPicPr>
          <p:nvPr/>
        </p:nvPicPr>
        <p:blipFill>
          <a:blip r:embed="rId2"/>
          <a:stretch>
            <a:fillRect/>
          </a:stretch>
        </p:blipFill>
        <p:spPr>
          <a:xfrm>
            <a:off x="2847796" y="79636"/>
            <a:ext cx="6496408" cy="4076678"/>
          </a:xfrm>
          <a:prstGeom prst="rect">
            <a:avLst/>
          </a:prstGeom>
        </p:spPr>
      </p:pic>
      <p:sp>
        <p:nvSpPr>
          <p:cNvPr id="41" name="文本框 21">
            <a:extLst>
              <a:ext uri="{FF2B5EF4-FFF2-40B4-BE49-F238E27FC236}">
                <a16:creationId xmlns:a16="http://schemas.microsoft.com/office/drawing/2014/main" id="{2B4C73FA-BFD3-4318-9F6C-58C1E2CB2153}"/>
              </a:ext>
            </a:extLst>
          </p:cNvPr>
          <p:cNvSpPr txBox="1"/>
          <p:nvPr/>
        </p:nvSpPr>
        <p:spPr>
          <a:xfrm>
            <a:off x="2919732" y="763120"/>
            <a:ext cx="6923155" cy="1938543"/>
          </a:xfrm>
          <a:prstGeom prst="rect">
            <a:avLst/>
          </a:prstGeom>
          <a:noFill/>
        </p:spPr>
        <p:txBody>
          <a:bodyPr wrap="square" rtlCol="0">
            <a:spAutoFit/>
          </a:bodyPr>
          <a:lstStyle/>
          <a:p>
            <a:pPr algn="ctr" defTabSz="914217"/>
            <a:r>
              <a:rPr lang="de-DE" sz="3999" b="1" i="1">
                <a:solidFill>
                  <a:srgbClr val="FFBF53">
                    <a:lumMod val="50000"/>
                  </a:srgbClr>
                </a:solidFill>
                <a:latin typeface="Times New Roman" panose="02020603050405020304" pitchFamily="18" charset="0"/>
                <a:cs typeface="Times New Roman" panose="02020603050405020304" pitchFamily="18" charset="0"/>
              </a:rPr>
              <a:t>Ai nhanh hơn. </a:t>
            </a:r>
          </a:p>
          <a:p>
            <a:pPr algn="ctr" defTabSz="914217"/>
            <a:r>
              <a:rPr lang="de-DE" sz="3999" b="1" i="1">
                <a:solidFill>
                  <a:srgbClr val="FFBF53">
                    <a:lumMod val="50000"/>
                  </a:srgbClr>
                </a:solidFill>
                <a:latin typeface="Times New Roman" panose="02020603050405020304" pitchFamily="18" charset="0"/>
                <a:cs typeface="Times New Roman" panose="02020603050405020304" pitchFamily="18" charset="0"/>
              </a:rPr>
              <a:t>Học sinh sẽ kể tên </a:t>
            </a:r>
          </a:p>
          <a:p>
            <a:pPr algn="ctr" defTabSz="914217"/>
            <a:r>
              <a:rPr lang="de-DE" sz="3999" b="1" i="1">
                <a:solidFill>
                  <a:srgbClr val="FFBF53">
                    <a:lumMod val="50000"/>
                  </a:srgbClr>
                </a:solidFill>
                <a:latin typeface="Times New Roman" panose="02020603050405020304" pitchFamily="18" charset="0"/>
                <a:cs typeface="Times New Roman" panose="02020603050405020304" pitchFamily="18" charset="0"/>
              </a:rPr>
              <a:t>dấu câu mà em biết?</a:t>
            </a:r>
            <a:endParaRPr lang="zh-CN" altLang="en-US" sz="8798" b="1" dirty="0">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8933329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500"/>
                                        <p:tgtEl>
                                          <p:spTgt spid="39"/>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par>
                                <p:cTn id="13" presetID="22" presetClass="entr" presetSubtype="8" fill="hold" grpId="0" nodeType="withEffect">
                                  <p:stCondLst>
                                    <p:cond delay="500"/>
                                  </p:stCondLst>
                                  <p:childTnLst>
                                    <p:set>
                                      <p:cBhvr>
                                        <p:cTn id="14" dur="1" fill="hold">
                                          <p:stCondLst>
                                            <p:cond delay="0"/>
                                          </p:stCondLst>
                                        </p:cTn>
                                        <p:tgtEl>
                                          <p:spTgt spid="36"/>
                                        </p:tgtEl>
                                        <p:attrNameLst>
                                          <p:attrName>style.visibility</p:attrName>
                                        </p:attrNameLst>
                                      </p:cBhvr>
                                      <p:to>
                                        <p:strVal val="visible"/>
                                      </p:to>
                                    </p:set>
                                    <p:animEffect transition="in" filter="wipe(left)">
                                      <p:cBhvr>
                                        <p:cTn id="1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sp>
        <p:nvSpPr>
          <p:cNvPr id="3" name="Rounded Rectangle 2"/>
          <p:cNvSpPr/>
          <p:nvPr/>
        </p:nvSpPr>
        <p:spPr>
          <a:xfrm>
            <a:off x="1922418" y="339633"/>
            <a:ext cx="8347166" cy="1619795"/>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lvl="0" algn="just"/>
            <a:r>
              <a:rPr lang="en-US" sz="4000">
                <a:solidFill>
                  <a:srgbClr val="FFFFFF"/>
                </a:solidFill>
                <a:latin typeface="Times New Roman" panose="02020603050405020304" pitchFamily="18" charset="0"/>
                <a:cs typeface="Times New Roman" panose="02020603050405020304" pitchFamily="18" charset="0"/>
              </a:rPr>
              <a:t>Câu 7. </a:t>
            </a:r>
            <a:r>
              <a:rPr lang="en-US" sz="4000" smtClean="0">
                <a:solidFill>
                  <a:srgbClr val="FFFFFF"/>
                </a:solidFill>
                <a:latin typeface="Times New Roman" panose="02020603050405020304" pitchFamily="18" charset="0"/>
                <a:cs typeface="Times New Roman" panose="02020603050405020304" pitchFamily="18" charset="0"/>
              </a:rPr>
              <a:t>Đoạn văn bắt </a:t>
            </a:r>
            <a:r>
              <a:rPr lang="en-US" sz="4000">
                <a:solidFill>
                  <a:srgbClr val="FFFFFF"/>
                </a:solidFill>
                <a:latin typeface="Times New Roman" panose="02020603050405020304" pitchFamily="18" charset="0"/>
                <a:cs typeface="Times New Roman" panose="02020603050405020304" pitchFamily="18" charset="0"/>
              </a:rPr>
              <a:t>đầu từ chỗ </a:t>
            </a:r>
            <a:r>
              <a:rPr lang="en-US" sz="4000" smtClean="0">
                <a:solidFill>
                  <a:srgbClr val="FFFFFF"/>
                </a:solidFill>
                <a:latin typeface="Times New Roman" panose="02020603050405020304" pitchFamily="18" charset="0"/>
                <a:cs typeface="Times New Roman" panose="02020603050405020304" pitchFamily="18" charset="0"/>
              </a:rPr>
              <a:t>………….. và </a:t>
            </a:r>
            <a:r>
              <a:rPr lang="en-US" sz="4000">
                <a:solidFill>
                  <a:srgbClr val="FFFFFF"/>
                </a:solidFill>
                <a:latin typeface="Times New Roman" panose="02020603050405020304" pitchFamily="18" charset="0"/>
                <a:cs typeface="Times New Roman" panose="02020603050405020304" pitchFamily="18" charset="0"/>
              </a:rPr>
              <a:t>kết thúc bằng dấu câu dùng để ngắt đoạn.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4" name="Rounded Rectangle 3"/>
          <p:cNvSpPr/>
          <p:nvPr/>
        </p:nvSpPr>
        <p:spPr>
          <a:xfrm>
            <a:off x="6420393" y="5311374"/>
            <a:ext cx="5771607" cy="1449978"/>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D. viết</a:t>
            </a:r>
            <a:r>
              <a:rPr kumimoji="0" lang="en-US" sz="4000" b="0" i="0" u="none" strike="noStrike" kern="1200" cap="none" spc="0" normalizeH="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tắt</a:t>
            </a: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5" name="Rounded Rectangle 4"/>
          <p:cNvSpPr/>
          <p:nvPr/>
        </p:nvSpPr>
        <p:spPr>
          <a:xfrm>
            <a:off x="6420393" y="3549486"/>
            <a:ext cx="5771607" cy="1449978"/>
          </a:xfrm>
          <a:prstGeom prst="round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B. dấu</a:t>
            </a:r>
            <a:r>
              <a:rPr kumimoji="0" lang="en-US" sz="4000" b="0" i="0" u="none" strike="noStrike" kern="1200" cap="none" spc="0" normalizeH="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phẩy</a:t>
            </a: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6" name="Rounded Rectangle 5"/>
          <p:cNvSpPr/>
          <p:nvPr/>
        </p:nvSpPr>
        <p:spPr>
          <a:xfrm>
            <a:off x="0" y="5311374"/>
            <a:ext cx="5917474" cy="1449978"/>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C. dấu</a:t>
            </a:r>
            <a:r>
              <a:rPr lang="en-US" sz="4000">
                <a:solidFill>
                  <a:srgbClr val="FFFFFF"/>
                </a:solidFill>
                <a:latin typeface="Times New Roman" panose="02020603050405020304" pitchFamily="18" charset="0"/>
                <a:cs typeface="Times New Roman" panose="02020603050405020304" pitchFamily="18" charset="0"/>
              </a:rPr>
              <a:t> </a:t>
            </a:r>
            <a:r>
              <a:rPr lang="en-US" sz="4000" smtClean="0">
                <a:solidFill>
                  <a:srgbClr val="FFFFFF"/>
                </a:solidFill>
                <a:latin typeface="Times New Roman" panose="02020603050405020304" pitchFamily="18" charset="0"/>
                <a:cs typeface="Times New Roman" panose="02020603050405020304" pitchFamily="18" charset="0"/>
              </a:rPr>
              <a:t>hỏi</a:t>
            </a: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7" name="Rounded Rectangle 6"/>
          <p:cNvSpPr/>
          <p:nvPr/>
        </p:nvSpPr>
        <p:spPr>
          <a:xfrm>
            <a:off x="0" y="3549486"/>
            <a:ext cx="5917474"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lvl="0" algn="just"/>
            <a:r>
              <a:rPr lang="en-US" sz="4000">
                <a:solidFill>
                  <a:srgbClr val="FFFFFF"/>
                </a:solidFill>
                <a:latin typeface="Times New Roman" panose="02020603050405020304" pitchFamily="18" charset="0"/>
                <a:cs typeface="Times New Roman" panose="02020603050405020304" pitchFamily="18" charset="0"/>
              </a:rPr>
              <a:t>A. viết hoa lùi vào đầu dòng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9069198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7"/>
                  </p:tgtEl>
                </p:cond>
              </p:nextCondLst>
            </p:seq>
            <p:seq concurrent="1" nextAc="seek">
              <p:cTn id="29" restart="whenNotActive" fill="hold" evtFilter="cancelBubble" nodeType="interactiveSeq">
                <p:stCondLst>
                  <p:cond evt="onClick" delay="0">
                    <p:tgtEl>
                      <p:spTgt spid="5"/>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6"/>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6"/>
                                        </p:tgtEl>
                                      </p:cBhvr>
                                    </p:animEffect>
                                    <p:set>
                                      <p:cBhvr>
                                        <p:cTn id="4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6"/>
                  </p:tgtEl>
                </p:cond>
              </p:nextCondLst>
            </p:seq>
            <p:seq concurrent="1" nextAc="seek">
              <p:cTn id="41" restart="whenNotActive" fill="hold" evtFilter="cancelBubble" nodeType="interactiveSeq">
                <p:stCondLst>
                  <p:cond evt="onClick" delay="0">
                    <p:tgtEl>
                      <p:spTgt spid="4"/>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4"/>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sp>
        <p:nvSpPr>
          <p:cNvPr id="3" name="Rounded Rectangle 2"/>
          <p:cNvSpPr/>
          <p:nvPr/>
        </p:nvSpPr>
        <p:spPr>
          <a:xfrm>
            <a:off x="1922418" y="339633"/>
            <a:ext cx="8347166" cy="1619795"/>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Câu 8. Đoạn</a:t>
            </a:r>
            <a:r>
              <a:rPr kumimoji="0" lang="en-US" sz="4000" b="0" i="0" u="none" strike="noStrike" kern="1200" cap="none" spc="0" normalizeH="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văn có thể có hoặc không có </a:t>
            </a: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4" name="Rounded Rectangle 3"/>
          <p:cNvSpPr/>
          <p:nvPr/>
        </p:nvSpPr>
        <p:spPr>
          <a:xfrm>
            <a:off x="6420393" y="5311374"/>
            <a:ext cx="5771607"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D. câu</a:t>
            </a:r>
            <a:r>
              <a:rPr kumimoji="0" lang="en-US" sz="4000" b="0" i="0" u="none" strike="noStrike" kern="1200" cap="none" spc="0" normalizeH="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chủ đề.</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5" name="Rounded Rectangle 4"/>
          <p:cNvSpPr/>
          <p:nvPr/>
        </p:nvSpPr>
        <p:spPr>
          <a:xfrm>
            <a:off x="6420393" y="3549486"/>
            <a:ext cx="5771607"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B. chủ</a:t>
            </a:r>
            <a:r>
              <a:rPr kumimoji="0" lang="en-US" sz="4000" b="0" i="0" u="none" strike="noStrike" kern="1200" cap="none" spc="0" normalizeH="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ngữ</a:t>
            </a: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6" name="Rounded Rectangle 5"/>
          <p:cNvSpPr/>
          <p:nvPr/>
        </p:nvSpPr>
        <p:spPr>
          <a:xfrm>
            <a:off x="0" y="5408022"/>
            <a:ext cx="5917474"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C. sự</a:t>
            </a:r>
            <a:r>
              <a:rPr kumimoji="0" lang="en-US" sz="4000" b="0" i="0" u="none" strike="noStrike" kern="1200" cap="none" spc="0" normalizeH="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liên kết</a:t>
            </a: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7" name="Rounded Rectangle 6"/>
          <p:cNvSpPr/>
          <p:nvPr/>
        </p:nvSpPr>
        <p:spPr>
          <a:xfrm>
            <a:off x="0" y="3549486"/>
            <a:ext cx="5917474"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A. vị</a:t>
            </a:r>
            <a:r>
              <a:rPr kumimoji="0" lang="en-US" sz="4000" b="0" i="0" u="none" strike="noStrike" kern="1200" cap="none" spc="0" normalizeH="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ngữ</a:t>
            </a: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2742233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7"/>
                  </p:tgtEl>
                </p:cond>
              </p:nextCondLst>
            </p:seq>
            <p:seq concurrent="1" nextAc="seek">
              <p:cTn id="29" restart="whenNotActive" fill="hold" evtFilter="cancelBubble" nodeType="interactiveSeq">
                <p:stCondLst>
                  <p:cond evt="onClick" delay="0">
                    <p:tgtEl>
                      <p:spTgt spid="5"/>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6"/>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6"/>
                                        </p:tgtEl>
                                      </p:cBhvr>
                                    </p:animEffect>
                                    <p:set>
                                      <p:cBhvr>
                                        <p:cTn id="4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6"/>
                  </p:tgtEl>
                </p:cond>
              </p:nextCondLst>
            </p:seq>
            <p:seq concurrent="1" nextAc="seek">
              <p:cTn id="41" restart="whenNotActive" fill="hold" evtFilter="cancelBubble" nodeType="interactiveSeq">
                <p:stCondLst>
                  <p:cond evt="onClick" delay="0">
                    <p:tgtEl>
                      <p:spTgt spid="4"/>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sp>
        <p:nvSpPr>
          <p:cNvPr id="3" name="Rounded Rectangle 2"/>
          <p:cNvSpPr/>
          <p:nvPr/>
        </p:nvSpPr>
        <p:spPr>
          <a:xfrm>
            <a:off x="1922418" y="339633"/>
            <a:ext cx="8347166" cy="1619795"/>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Câu 9. Câu</a:t>
            </a:r>
            <a:r>
              <a:rPr kumimoji="0" lang="en-US" sz="4000" b="0" i="0" u="none" strike="noStrike" kern="1200" cap="none" spc="0" normalizeH="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chủ đề thường đặt ở vị trí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4" name="Rounded Rectangle 3"/>
          <p:cNvSpPr/>
          <p:nvPr/>
        </p:nvSpPr>
        <p:spPr>
          <a:xfrm>
            <a:off x="6420393" y="5311374"/>
            <a:ext cx="5771607"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D. Tất</a:t>
            </a:r>
            <a:r>
              <a:rPr kumimoji="0" lang="en-US" sz="4000" b="0" i="0" u="none" strike="noStrike" kern="1200" cap="none" spc="0" normalizeH="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cả đều đúng.</a:t>
            </a: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5" name="Rounded Rectangle 4"/>
          <p:cNvSpPr/>
          <p:nvPr/>
        </p:nvSpPr>
        <p:spPr>
          <a:xfrm>
            <a:off x="6420393" y="3549486"/>
            <a:ext cx="5771607"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B. giữa</a:t>
            </a:r>
            <a:r>
              <a:rPr kumimoji="0" lang="en-US" sz="4000" b="0" i="0" u="none" strike="noStrike" kern="1200" cap="none" spc="0" normalizeH="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đoạn</a:t>
            </a: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6" name="Rounded Rectangle 5"/>
          <p:cNvSpPr/>
          <p:nvPr/>
        </p:nvSpPr>
        <p:spPr>
          <a:xfrm>
            <a:off x="0" y="5408022"/>
            <a:ext cx="5917474"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C.cuối đoạn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7" name="Rounded Rectangle 6"/>
          <p:cNvSpPr/>
          <p:nvPr/>
        </p:nvSpPr>
        <p:spPr>
          <a:xfrm>
            <a:off x="0" y="3549486"/>
            <a:ext cx="5917474"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A. đầu</a:t>
            </a:r>
            <a:r>
              <a:rPr kumimoji="0" lang="en-US" sz="4000" b="0" i="0" u="none" strike="noStrike" kern="1200" cap="none" spc="0" normalizeH="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đoạn</a:t>
            </a: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9487203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7"/>
                  </p:tgtEl>
                </p:cond>
              </p:nextCondLst>
            </p:seq>
            <p:seq concurrent="1" nextAc="seek">
              <p:cTn id="29" restart="whenNotActive" fill="hold" evtFilter="cancelBubble" nodeType="interactiveSeq">
                <p:stCondLst>
                  <p:cond evt="onClick" delay="0">
                    <p:tgtEl>
                      <p:spTgt spid="5"/>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6"/>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6"/>
                                        </p:tgtEl>
                                      </p:cBhvr>
                                    </p:animEffect>
                                    <p:set>
                                      <p:cBhvr>
                                        <p:cTn id="4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6"/>
                  </p:tgtEl>
                </p:cond>
              </p:nextCondLst>
            </p:seq>
            <p:seq concurrent="1" nextAc="seek">
              <p:cTn id="41" restart="whenNotActive" fill="hold" evtFilter="cancelBubble" nodeType="interactiveSeq">
                <p:stCondLst>
                  <p:cond evt="onClick" delay="0">
                    <p:tgtEl>
                      <p:spTgt spid="4"/>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4"/>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sp>
        <p:nvSpPr>
          <p:cNvPr id="3" name="Rounded Rectangle 2"/>
          <p:cNvSpPr/>
          <p:nvPr/>
        </p:nvSpPr>
        <p:spPr>
          <a:xfrm>
            <a:off x="1922418" y="339633"/>
            <a:ext cx="8347166" cy="1619795"/>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Câu 10. Đoạn</a:t>
            </a:r>
            <a:r>
              <a:rPr kumimoji="0" lang="en-US" sz="4000" b="0" i="0" u="none" strike="noStrike" kern="1200" cap="none" spc="0" normalizeH="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văn ngắn nhất gồm mấy câu?</a:t>
            </a: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4" name="Rounded Rectangle 3"/>
          <p:cNvSpPr/>
          <p:nvPr/>
        </p:nvSpPr>
        <p:spPr>
          <a:xfrm>
            <a:off x="6420393" y="5311374"/>
            <a:ext cx="5771607"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D. 1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5" name="Rounded Rectangle 4"/>
          <p:cNvSpPr/>
          <p:nvPr/>
        </p:nvSpPr>
        <p:spPr>
          <a:xfrm>
            <a:off x="6420393" y="3549486"/>
            <a:ext cx="5771607"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B. 3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6" name="Rounded Rectangle 5"/>
          <p:cNvSpPr/>
          <p:nvPr/>
        </p:nvSpPr>
        <p:spPr>
          <a:xfrm>
            <a:off x="0" y="5408022"/>
            <a:ext cx="5917474"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C. 2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7" name="Rounded Rectangle 6"/>
          <p:cNvSpPr/>
          <p:nvPr/>
        </p:nvSpPr>
        <p:spPr>
          <a:xfrm>
            <a:off x="0" y="3549486"/>
            <a:ext cx="5917474"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A. 4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3565061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7"/>
                  </p:tgtEl>
                </p:cond>
              </p:nextCondLst>
            </p:seq>
            <p:seq concurrent="1" nextAc="seek">
              <p:cTn id="29" restart="whenNotActive" fill="hold" evtFilter="cancelBubble" nodeType="interactiveSeq">
                <p:stCondLst>
                  <p:cond evt="onClick" delay="0">
                    <p:tgtEl>
                      <p:spTgt spid="5"/>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6"/>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6"/>
                                        </p:tgtEl>
                                      </p:cBhvr>
                                    </p:animEffect>
                                    <p:set>
                                      <p:cBhvr>
                                        <p:cTn id="4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6"/>
                  </p:tgtEl>
                </p:cond>
              </p:nextCondLst>
            </p:seq>
            <p:seq concurrent="1" nextAc="seek">
              <p:cTn id="41" restart="whenNotActive" fill="hold" evtFilter="cancelBubble" nodeType="interactiveSeq">
                <p:stCondLst>
                  <p:cond evt="onClick" delay="0">
                    <p:tgtEl>
                      <p:spTgt spid="4"/>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4B86284D-B57D-4787-9CFE-598548A20B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grpSp>
        <p:nvGrpSpPr>
          <p:cNvPr id="12" name="组合 11">
            <a:extLst>
              <a:ext uri="{FF2B5EF4-FFF2-40B4-BE49-F238E27FC236}">
                <a16:creationId xmlns:a16="http://schemas.microsoft.com/office/drawing/2014/main" id="{F7669892-921E-4C06-8E87-4D7BEE52D011}"/>
              </a:ext>
            </a:extLst>
          </p:cNvPr>
          <p:cNvGrpSpPr/>
          <p:nvPr/>
        </p:nvGrpSpPr>
        <p:grpSpPr>
          <a:xfrm>
            <a:off x="3239162" y="1213162"/>
            <a:ext cx="5713677" cy="2337529"/>
            <a:chOff x="3238500" y="1789966"/>
            <a:chExt cx="5715000" cy="2338070"/>
          </a:xfrm>
        </p:grpSpPr>
        <p:sp>
          <p:nvSpPr>
            <p:cNvPr id="13" name="文本框 283">
              <a:extLst>
                <a:ext uri="{FF2B5EF4-FFF2-40B4-BE49-F238E27FC236}">
                  <a16:creationId xmlns:a16="http://schemas.microsoft.com/office/drawing/2014/main" id="{192A6D67-F623-4427-AD7F-F91A32D1486D}"/>
                </a:ext>
              </a:extLst>
            </p:cNvPr>
            <p:cNvSpPr txBox="1"/>
            <p:nvPr/>
          </p:nvSpPr>
          <p:spPr>
            <a:xfrm>
              <a:off x="3750834" y="3019913"/>
              <a:ext cx="4720655" cy="1108123"/>
            </a:xfrm>
            <a:prstGeom prst="rect">
              <a:avLst/>
            </a:prstGeom>
            <a:noFill/>
          </p:spPr>
          <p:txBody>
            <a:bodyPr wrap="none" rtlCol="0">
              <a:spAutoFit/>
            </a:bodyPr>
            <a:lstStyle/>
            <a:p>
              <a:pPr algn="ctr" defTabSz="914217"/>
              <a:r>
                <a:rPr lang="en-US" altLang="zh-CN" sz="6599" b="1" smtClean="0">
                  <a:solidFill>
                    <a:srgbClr val="002060"/>
                  </a:solidFill>
                  <a:latin typeface="Times New Roman" panose="02020603050405020304" pitchFamily="18" charset="0"/>
                  <a:ea typeface="华文新魏" panose="02010800040101010101" pitchFamily="2" charset="-122"/>
                  <a:cs typeface="Times New Roman" panose="02020603050405020304" pitchFamily="18" charset="0"/>
                </a:rPr>
                <a:t>VẬN DỤNG</a:t>
              </a:r>
              <a:endParaRPr lang="zh-CN" altLang="en-US" sz="6599" b="1"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nvGrpSpPr>
            <p:cNvPr id="14" name="组合 13">
              <a:extLst>
                <a:ext uri="{FF2B5EF4-FFF2-40B4-BE49-F238E27FC236}">
                  <a16:creationId xmlns:a16="http://schemas.microsoft.com/office/drawing/2014/main" id="{5F37DA67-2B19-40B2-8914-1F2B01AE222F}"/>
                </a:ext>
              </a:extLst>
            </p:cNvPr>
            <p:cNvGrpSpPr/>
            <p:nvPr/>
          </p:nvGrpSpPr>
          <p:grpSpPr>
            <a:xfrm>
              <a:off x="3238500" y="2919354"/>
              <a:ext cx="5715000" cy="1155700"/>
              <a:chOff x="3200400" y="2919354"/>
              <a:chExt cx="5715000" cy="1155700"/>
            </a:xfrm>
          </p:grpSpPr>
          <p:cxnSp>
            <p:nvCxnSpPr>
              <p:cNvPr id="16" name="直接连接符 15">
                <a:extLst>
                  <a:ext uri="{FF2B5EF4-FFF2-40B4-BE49-F238E27FC236}">
                    <a16:creationId xmlns:a16="http://schemas.microsoft.com/office/drawing/2014/main" id="{18B1C8CB-7B25-480F-BD9C-857ACA24BCE1}"/>
                  </a:ext>
                </a:extLst>
              </p:cNvPr>
              <p:cNvCxnSpPr/>
              <p:nvPr/>
            </p:nvCxnSpPr>
            <p:spPr>
              <a:xfrm>
                <a:off x="3200400" y="29193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E3C1D5F9-47DE-4F73-9961-26EC5267FC8E}"/>
                  </a:ext>
                </a:extLst>
              </p:cNvPr>
              <p:cNvCxnSpPr/>
              <p:nvPr/>
            </p:nvCxnSpPr>
            <p:spPr>
              <a:xfrm>
                <a:off x="3200400" y="40750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5" name="文本框 283">
              <a:extLst>
                <a:ext uri="{FF2B5EF4-FFF2-40B4-BE49-F238E27FC236}">
                  <a16:creationId xmlns:a16="http://schemas.microsoft.com/office/drawing/2014/main" id="{9C6ACA75-01C4-483A-8EA7-A8C0D2092203}"/>
                </a:ext>
              </a:extLst>
            </p:cNvPr>
            <p:cNvSpPr txBox="1"/>
            <p:nvPr/>
          </p:nvSpPr>
          <p:spPr>
            <a:xfrm>
              <a:off x="6027435" y="1789966"/>
              <a:ext cx="184773" cy="1108123"/>
            </a:xfrm>
            <a:prstGeom prst="rect">
              <a:avLst/>
            </a:prstGeom>
            <a:noFill/>
          </p:spPr>
          <p:txBody>
            <a:bodyPr wrap="none" rtlCol="0">
              <a:spAutoFit/>
            </a:bodyPr>
            <a:lstStyle/>
            <a:p>
              <a:pPr algn="ctr" defTabSz="914217"/>
              <a:endParaRPr lang="zh-CN" altLang="en-US" sz="6599" b="1" spc="600"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spTree>
    <p:extLst>
      <p:ext uri="{BB962C8B-B14F-4D97-AF65-F5344CB8AC3E}">
        <p14:creationId xmlns:p14="http://schemas.microsoft.com/office/powerpoint/2010/main" val="2915797222"/>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250"/>
                                        <p:tgtEl>
                                          <p:spTgt spid="12"/>
                                        </p:tgtEl>
                                        <p:attrNameLst>
                                          <p:attrName>ppt_y</p:attrName>
                                        </p:attrNameLst>
                                      </p:cBhvr>
                                      <p:tavLst>
                                        <p:tav tm="0">
                                          <p:val>
                                            <p:strVal val="#ppt_y+#ppt_h*1.125000"/>
                                          </p:val>
                                        </p:tav>
                                        <p:tav tm="100000">
                                          <p:val>
                                            <p:strVal val="#ppt_y"/>
                                          </p:val>
                                        </p:tav>
                                      </p:tavLst>
                                    </p:anim>
                                    <p:animEffect transition="in" filter="wipe(up)">
                                      <p:cBhvr>
                                        <p:cTn id="12" dur="1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id="{2B7810E6-3F6A-42B8-88B6-473D16B1A2BB}"/>
              </a:ext>
            </a:extLst>
          </p:cNvPr>
          <p:cNvSpPr/>
          <p:nvPr/>
        </p:nvSpPr>
        <p:spPr>
          <a:xfrm>
            <a:off x="3298706" y="4128466"/>
            <a:ext cx="2287228" cy="2287228"/>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5" name="椭圆 4">
            <a:extLst>
              <a:ext uri="{FF2B5EF4-FFF2-40B4-BE49-F238E27FC236}">
                <a16:creationId xmlns:a16="http://schemas.microsoft.com/office/drawing/2014/main" id="{3DAE0D1A-C18C-462D-9E2C-4A65C61AECA0}"/>
              </a:ext>
            </a:extLst>
          </p:cNvPr>
          <p:cNvSpPr/>
          <p:nvPr/>
        </p:nvSpPr>
        <p:spPr>
          <a:xfrm>
            <a:off x="68898" y="4311846"/>
            <a:ext cx="2103848" cy="2103848"/>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6" name="椭圆 5">
            <a:extLst>
              <a:ext uri="{FF2B5EF4-FFF2-40B4-BE49-F238E27FC236}">
                <a16:creationId xmlns:a16="http://schemas.microsoft.com/office/drawing/2014/main" id="{27020907-42DE-441D-B558-D04CF2D2FE95}"/>
              </a:ext>
            </a:extLst>
          </p:cNvPr>
          <p:cNvSpPr/>
          <p:nvPr/>
        </p:nvSpPr>
        <p:spPr>
          <a:xfrm>
            <a:off x="10439909" y="2696956"/>
            <a:ext cx="1614890" cy="1614890"/>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10" name="椭圆 9">
            <a:extLst>
              <a:ext uri="{FF2B5EF4-FFF2-40B4-BE49-F238E27FC236}">
                <a16:creationId xmlns:a16="http://schemas.microsoft.com/office/drawing/2014/main" id="{7DA23B47-F7D7-4911-BD6D-B6C2AB13EDAB}"/>
              </a:ext>
            </a:extLst>
          </p:cNvPr>
          <p:cNvSpPr/>
          <p:nvPr/>
        </p:nvSpPr>
        <p:spPr>
          <a:xfrm>
            <a:off x="10019255" y="3202823"/>
            <a:ext cx="1651879" cy="165187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pic>
        <p:nvPicPr>
          <p:cNvPr id="19" name="图片 18">
            <a:extLst>
              <a:ext uri="{FF2B5EF4-FFF2-40B4-BE49-F238E27FC236}">
                <a16:creationId xmlns:a16="http://schemas.microsoft.com/office/drawing/2014/main" id="{072D74B1-8805-4ABB-90FA-8A1540D84D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p:blipFill>
        <p:spPr>
          <a:xfrm>
            <a:off x="9416974" y="-60615"/>
            <a:ext cx="2345812" cy="978882"/>
          </a:xfrm>
          <a:prstGeom prst="rect">
            <a:avLst/>
          </a:prstGeom>
        </p:spPr>
      </p:pic>
      <p:sp>
        <p:nvSpPr>
          <p:cNvPr id="22" name="椭圆 21">
            <a:extLst>
              <a:ext uri="{FF2B5EF4-FFF2-40B4-BE49-F238E27FC236}">
                <a16:creationId xmlns:a16="http://schemas.microsoft.com/office/drawing/2014/main" id="{AA96C5E8-266D-475D-A9D2-6DFB0D82BFFF}"/>
              </a:ext>
            </a:extLst>
          </p:cNvPr>
          <p:cNvSpPr/>
          <p:nvPr/>
        </p:nvSpPr>
        <p:spPr>
          <a:xfrm>
            <a:off x="-407501" y="-344158"/>
            <a:ext cx="1183102" cy="1183102"/>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23" name="椭圆 22">
            <a:extLst>
              <a:ext uri="{FF2B5EF4-FFF2-40B4-BE49-F238E27FC236}">
                <a16:creationId xmlns:a16="http://schemas.microsoft.com/office/drawing/2014/main" id="{892D825C-2FA8-4570-B0B4-80F806B35ABE}"/>
              </a:ext>
            </a:extLst>
          </p:cNvPr>
          <p:cNvSpPr/>
          <p:nvPr/>
        </p:nvSpPr>
        <p:spPr>
          <a:xfrm>
            <a:off x="184050" y="480313"/>
            <a:ext cx="717265" cy="717265"/>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pic>
        <p:nvPicPr>
          <p:cNvPr id="15" name="图片 59">
            <a:extLst>
              <a:ext uri="{FF2B5EF4-FFF2-40B4-BE49-F238E27FC236}">
                <a16:creationId xmlns:a16="http://schemas.microsoft.com/office/drawing/2014/main" id="{0D2EF722-AC9E-4C65-A690-2FDDAAAD6CF9}"/>
              </a:ext>
            </a:extLst>
          </p:cNvPr>
          <p:cNvPicPr>
            <a:picLocks noChangeAspect="1"/>
          </p:cNvPicPr>
          <p:nvPr/>
        </p:nvPicPr>
        <p:blipFill>
          <a:blip r:embed="rId4"/>
          <a:stretch>
            <a:fillRect/>
          </a:stretch>
        </p:blipFill>
        <p:spPr>
          <a:xfrm>
            <a:off x="1389231" y="1261238"/>
            <a:ext cx="9413539" cy="4335524"/>
          </a:xfrm>
          <a:prstGeom prst="rect">
            <a:avLst/>
          </a:prstGeom>
        </p:spPr>
      </p:pic>
      <p:pic>
        <p:nvPicPr>
          <p:cNvPr id="21" name="图片 69">
            <a:extLst>
              <a:ext uri="{FF2B5EF4-FFF2-40B4-BE49-F238E27FC236}">
                <a16:creationId xmlns:a16="http://schemas.microsoft.com/office/drawing/2014/main" id="{65B8F962-2975-4A85-B4F0-12371E730A9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377994" y="730614"/>
            <a:ext cx="1104692" cy="781721"/>
          </a:xfrm>
          <a:prstGeom prst="rect">
            <a:avLst/>
          </a:prstGeom>
        </p:spPr>
      </p:pic>
      <p:pic>
        <p:nvPicPr>
          <p:cNvPr id="25" name="图片 74">
            <a:extLst>
              <a:ext uri="{FF2B5EF4-FFF2-40B4-BE49-F238E27FC236}">
                <a16:creationId xmlns:a16="http://schemas.microsoft.com/office/drawing/2014/main" id="{CE565F27-2DB3-464F-887A-824D0FF1F29D}"/>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567128" y="436544"/>
            <a:ext cx="1246880" cy="1620501"/>
          </a:xfrm>
          <a:prstGeom prst="rect">
            <a:avLst/>
          </a:prstGeom>
        </p:spPr>
      </p:pic>
      <p:pic>
        <p:nvPicPr>
          <p:cNvPr id="26" name="图片 75">
            <a:extLst>
              <a:ext uri="{FF2B5EF4-FFF2-40B4-BE49-F238E27FC236}">
                <a16:creationId xmlns:a16="http://schemas.microsoft.com/office/drawing/2014/main" id="{A6985571-C6E0-40B5-9EF9-5E1A78EED10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041645" y="5121488"/>
            <a:ext cx="1837058" cy="1299970"/>
          </a:xfrm>
          <a:prstGeom prst="rect">
            <a:avLst/>
          </a:prstGeom>
        </p:spPr>
      </p:pic>
      <p:sp>
        <p:nvSpPr>
          <p:cNvPr id="2" name="Rectangle 1">
            <a:extLst>
              <a:ext uri="{FF2B5EF4-FFF2-40B4-BE49-F238E27FC236}">
                <a16:creationId xmlns:a16="http://schemas.microsoft.com/office/drawing/2014/main" id="{26927DBB-6E79-4F87-A7E2-B1AF9FC2FF95}"/>
              </a:ext>
            </a:extLst>
          </p:cNvPr>
          <p:cNvSpPr/>
          <p:nvPr/>
        </p:nvSpPr>
        <p:spPr>
          <a:xfrm>
            <a:off x="2649143" y="2172132"/>
            <a:ext cx="7370112" cy="2553954"/>
          </a:xfrm>
          <a:prstGeom prst="rect">
            <a:avLst/>
          </a:prstGeom>
        </p:spPr>
        <p:txBody>
          <a:bodyPr wrap="square">
            <a:spAutoFit/>
          </a:bodyPr>
          <a:lstStyle/>
          <a:p>
            <a:pPr algn="just" defTabSz="914217"/>
            <a:r>
              <a:rPr lang="en-US" sz="3199" b="1" i="1">
                <a:solidFill>
                  <a:srgbClr val="002060"/>
                </a:solidFill>
                <a:latin typeface="Times New Roman" panose="02020603050405020304" pitchFamily="18" charset="0"/>
                <a:ea typeface="黑体"/>
                <a:cs typeface="Times New Roman" panose="02020603050405020304" pitchFamily="18" charset="0"/>
              </a:rPr>
              <a:t>Viết đoạn văn (khoảng 150 đến 200 chữ) kể về một kỉ niệm của em với người  thân mà em xem là điểm tựa tinh thần của mình. Trong đoạn văn có sử dụng dấu ngoặc kép.</a:t>
            </a:r>
            <a:endParaRPr lang="en-US" sz="3199" b="1">
              <a:solidFill>
                <a:srgbClr val="002060"/>
              </a:solidFill>
              <a:latin typeface="Times New Roman" panose="02020603050405020304" pitchFamily="18" charset="0"/>
              <a:ea typeface="黑体"/>
              <a:cs typeface="Times New Roman" panose="02020603050405020304" pitchFamily="18" charset="0"/>
            </a:endParaRPr>
          </a:p>
        </p:txBody>
      </p:sp>
      <p:pic>
        <p:nvPicPr>
          <p:cNvPr id="27" name="图片 2">
            <a:extLst>
              <a:ext uri="{FF2B5EF4-FFF2-40B4-BE49-F238E27FC236}">
                <a16:creationId xmlns:a16="http://schemas.microsoft.com/office/drawing/2014/main" id="{03F0522A-2427-410F-8DD0-9EB80E452C6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2205" y="4056942"/>
            <a:ext cx="1387026" cy="2632816"/>
          </a:xfrm>
          <a:prstGeom prst="rect">
            <a:avLst/>
          </a:prstGeom>
          <a:noFill/>
          <a:ln>
            <a:noFill/>
          </a:ln>
        </p:spPr>
      </p:pic>
    </p:spTree>
    <p:extLst>
      <p:ext uri="{BB962C8B-B14F-4D97-AF65-F5344CB8AC3E}">
        <p14:creationId xmlns:p14="http://schemas.microsoft.com/office/powerpoint/2010/main" val="463019031"/>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26" presetClass="emph" presetSubtype="0" repeatCount="indefinite" fill="hold" grpId="1" nodeType="withEffect">
                                  <p:stCondLst>
                                    <p:cond delay="0"/>
                                  </p:stCondLst>
                                  <p:endCondLst>
                                    <p:cond evt="onNext" delay="0">
                                      <p:tgtEl>
                                        <p:sldTgt/>
                                      </p:tgtEl>
                                    </p:cond>
                                  </p:endCondLst>
                                  <p:childTnLst>
                                    <p:animEffect transition="out" filter="fade">
                                      <p:cBhvr>
                                        <p:cTn id="41" dur="1000" tmFilter="0, 0; .2, .5; .8, .5; 1, 0"/>
                                        <p:tgtEl>
                                          <p:spTgt spid="22"/>
                                        </p:tgtEl>
                                      </p:cBhvr>
                                    </p:animEffect>
                                    <p:animScale>
                                      <p:cBhvr>
                                        <p:cTn id="42" dur="500" autoRev="1" fill="hold"/>
                                        <p:tgtEl>
                                          <p:spTgt spid="22"/>
                                        </p:tgtEl>
                                      </p:cBhvr>
                                      <p:by x="105000" y="105000"/>
                                    </p:animScale>
                                  </p:childTnLst>
                                </p:cTn>
                              </p:par>
                              <p:par>
                                <p:cTn id="43" presetID="26" presetClass="emph" presetSubtype="0" repeatCount="indefinite" fill="hold" grpId="1" nodeType="withEffect">
                                  <p:stCondLst>
                                    <p:cond delay="0"/>
                                  </p:stCondLst>
                                  <p:endCondLst>
                                    <p:cond evt="onNext" delay="0">
                                      <p:tgtEl>
                                        <p:sldTgt/>
                                      </p:tgtEl>
                                    </p:cond>
                                  </p:endCondLst>
                                  <p:childTnLst>
                                    <p:animEffect transition="out" filter="fade">
                                      <p:cBhvr>
                                        <p:cTn id="44" dur="1000" tmFilter="0, 0; .2, .5; .8, .5; 1, 0"/>
                                        <p:tgtEl>
                                          <p:spTgt spid="23"/>
                                        </p:tgtEl>
                                      </p:cBhvr>
                                    </p:animEffect>
                                    <p:animScale>
                                      <p:cBhvr>
                                        <p:cTn id="45" dur="500" autoRev="1" fill="hold"/>
                                        <p:tgtEl>
                                          <p:spTgt spid="23"/>
                                        </p:tgtEl>
                                      </p:cBhvr>
                                      <p:by x="105000" y="105000"/>
                                    </p:animScale>
                                  </p:childTnLst>
                                </p:cTn>
                              </p:par>
                              <p:par>
                                <p:cTn id="46" presetID="26" presetClass="emph" presetSubtype="0" repeatCount="indefinite" fill="hold" grpId="1" nodeType="withEffect">
                                  <p:stCondLst>
                                    <p:cond delay="0"/>
                                  </p:stCondLst>
                                  <p:endCondLst>
                                    <p:cond evt="onNext" delay="0">
                                      <p:tgtEl>
                                        <p:sldTgt/>
                                      </p:tgtEl>
                                    </p:cond>
                                  </p:endCondLst>
                                  <p:childTnLst>
                                    <p:animEffect transition="out" filter="fade">
                                      <p:cBhvr>
                                        <p:cTn id="47" dur="1000" tmFilter="0, 0; .2, .5; .8, .5; 1, 0"/>
                                        <p:tgtEl>
                                          <p:spTgt spid="6"/>
                                        </p:tgtEl>
                                      </p:cBhvr>
                                    </p:animEffect>
                                    <p:animScale>
                                      <p:cBhvr>
                                        <p:cTn id="48" dur="500" autoRev="1" fill="hold"/>
                                        <p:tgtEl>
                                          <p:spTgt spid="6"/>
                                        </p:tgtEl>
                                      </p:cBhvr>
                                      <p:by x="105000" y="105000"/>
                                    </p:animScale>
                                  </p:childTnLst>
                                </p:cTn>
                              </p:par>
                              <p:par>
                                <p:cTn id="49" presetID="26" presetClass="emph" presetSubtype="0" repeatCount="indefinite" fill="hold" grpId="1" nodeType="withEffect">
                                  <p:stCondLst>
                                    <p:cond delay="0"/>
                                  </p:stCondLst>
                                  <p:endCondLst>
                                    <p:cond evt="onNext" delay="0">
                                      <p:tgtEl>
                                        <p:sldTgt/>
                                      </p:tgtEl>
                                    </p:cond>
                                  </p:endCondLst>
                                  <p:childTnLst>
                                    <p:animEffect transition="out" filter="fade">
                                      <p:cBhvr>
                                        <p:cTn id="50" dur="1000" tmFilter="0, 0; .2, .5; .8, .5; 1, 0"/>
                                        <p:tgtEl>
                                          <p:spTgt spid="10"/>
                                        </p:tgtEl>
                                      </p:cBhvr>
                                    </p:animEffect>
                                    <p:animScale>
                                      <p:cBhvr>
                                        <p:cTn id="51" dur="500" autoRev="1" fill="hold"/>
                                        <p:tgtEl>
                                          <p:spTgt spid="10"/>
                                        </p:tgtEl>
                                      </p:cBhvr>
                                      <p:by x="105000" y="105000"/>
                                    </p:animScale>
                                  </p:childTnLst>
                                </p:cTn>
                              </p:par>
                              <p:par>
                                <p:cTn id="52" presetID="26" presetClass="emph" presetSubtype="0" repeatCount="indefinite" fill="hold" grpId="1" nodeType="withEffect">
                                  <p:stCondLst>
                                    <p:cond delay="0"/>
                                  </p:stCondLst>
                                  <p:endCondLst>
                                    <p:cond evt="onNext" delay="0">
                                      <p:tgtEl>
                                        <p:sldTgt/>
                                      </p:tgtEl>
                                    </p:cond>
                                  </p:endCondLst>
                                  <p:childTnLst>
                                    <p:animEffect transition="out" filter="fade">
                                      <p:cBhvr>
                                        <p:cTn id="53" dur="1000" tmFilter="0, 0; .2, .5; .8, .5; 1, 0"/>
                                        <p:tgtEl>
                                          <p:spTgt spid="4"/>
                                        </p:tgtEl>
                                      </p:cBhvr>
                                    </p:animEffect>
                                    <p:animScale>
                                      <p:cBhvr>
                                        <p:cTn id="54" dur="500" autoRev="1" fill="hold"/>
                                        <p:tgtEl>
                                          <p:spTgt spid="4"/>
                                        </p:tgtEl>
                                      </p:cBhvr>
                                      <p:by x="105000" y="105000"/>
                                    </p:animScale>
                                  </p:childTnLst>
                                </p:cTn>
                              </p:par>
                              <p:par>
                                <p:cTn id="55" presetID="26" presetClass="emph" presetSubtype="0" repeatCount="indefinite" fill="hold" grpId="1" nodeType="withEffect">
                                  <p:stCondLst>
                                    <p:cond delay="0"/>
                                  </p:stCondLst>
                                  <p:endCondLst>
                                    <p:cond evt="onNext" delay="0">
                                      <p:tgtEl>
                                        <p:sldTgt/>
                                      </p:tgtEl>
                                    </p:cond>
                                  </p:endCondLst>
                                  <p:childTnLst>
                                    <p:animEffect transition="out" filter="fade">
                                      <p:cBhvr>
                                        <p:cTn id="56" dur="1000" tmFilter="0, 0; .2, .5; .8, .5; 1, 0"/>
                                        <p:tgtEl>
                                          <p:spTgt spid="5"/>
                                        </p:tgtEl>
                                      </p:cBhvr>
                                    </p:animEffect>
                                    <p:animScale>
                                      <p:cBhvr>
                                        <p:cTn id="57" dur="500" autoRev="1" fill="hold"/>
                                        <p:tgtEl>
                                          <p:spTgt spid="5"/>
                                        </p:tgtEl>
                                      </p:cBhvr>
                                      <p:by x="105000" y="105000"/>
                                    </p:animScale>
                                  </p:childTnLst>
                                </p:cTn>
                              </p:par>
                              <p:par>
                                <p:cTn id="58" presetID="42" presetClass="entr" presetSubtype="0"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id="{2B7810E6-3F6A-42B8-88B6-473D16B1A2BB}"/>
              </a:ext>
            </a:extLst>
          </p:cNvPr>
          <p:cNvSpPr/>
          <p:nvPr/>
        </p:nvSpPr>
        <p:spPr>
          <a:xfrm>
            <a:off x="3298706" y="4128466"/>
            <a:ext cx="2287228" cy="2287228"/>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5" name="椭圆 4">
            <a:extLst>
              <a:ext uri="{FF2B5EF4-FFF2-40B4-BE49-F238E27FC236}">
                <a16:creationId xmlns:a16="http://schemas.microsoft.com/office/drawing/2014/main" id="{3DAE0D1A-C18C-462D-9E2C-4A65C61AECA0}"/>
              </a:ext>
            </a:extLst>
          </p:cNvPr>
          <p:cNvSpPr/>
          <p:nvPr/>
        </p:nvSpPr>
        <p:spPr>
          <a:xfrm>
            <a:off x="68898" y="4311846"/>
            <a:ext cx="2103848" cy="2103848"/>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6" name="椭圆 5">
            <a:extLst>
              <a:ext uri="{FF2B5EF4-FFF2-40B4-BE49-F238E27FC236}">
                <a16:creationId xmlns:a16="http://schemas.microsoft.com/office/drawing/2014/main" id="{27020907-42DE-441D-B558-D04CF2D2FE95}"/>
              </a:ext>
            </a:extLst>
          </p:cNvPr>
          <p:cNvSpPr/>
          <p:nvPr/>
        </p:nvSpPr>
        <p:spPr>
          <a:xfrm>
            <a:off x="10439909" y="2696956"/>
            <a:ext cx="1614890" cy="1614890"/>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10" name="椭圆 9">
            <a:extLst>
              <a:ext uri="{FF2B5EF4-FFF2-40B4-BE49-F238E27FC236}">
                <a16:creationId xmlns:a16="http://schemas.microsoft.com/office/drawing/2014/main" id="{7DA23B47-F7D7-4911-BD6D-B6C2AB13EDAB}"/>
              </a:ext>
            </a:extLst>
          </p:cNvPr>
          <p:cNvSpPr/>
          <p:nvPr/>
        </p:nvSpPr>
        <p:spPr>
          <a:xfrm>
            <a:off x="10019255" y="3202823"/>
            <a:ext cx="1651879" cy="165187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pic>
        <p:nvPicPr>
          <p:cNvPr id="19" name="图片 18">
            <a:extLst>
              <a:ext uri="{FF2B5EF4-FFF2-40B4-BE49-F238E27FC236}">
                <a16:creationId xmlns:a16="http://schemas.microsoft.com/office/drawing/2014/main" id="{072D74B1-8805-4ABB-90FA-8A1540D84D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p:blipFill>
        <p:spPr>
          <a:xfrm>
            <a:off x="9416974" y="-60615"/>
            <a:ext cx="2345812" cy="978882"/>
          </a:xfrm>
          <a:prstGeom prst="rect">
            <a:avLst/>
          </a:prstGeom>
        </p:spPr>
      </p:pic>
      <p:sp>
        <p:nvSpPr>
          <p:cNvPr id="22" name="椭圆 21">
            <a:extLst>
              <a:ext uri="{FF2B5EF4-FFF2-40B4-BE49-F238E27FC236}">
                <a16:creationId xmlns:a16="http://schemas.microsoft.com/office/drawing/2014/main" id="{AA96C5E8-266D-475D-A9D2-6DFB0D82BFFF}"/>
              </a:ext>
            </a:extLst>
          </p:cNvPr>
          <p:cNvSpPr/>
          <p:nvPr/>
        </p:nvSpPr>
        <p:spPr>
          <a:xfrm>
            <a:off x="-407501" y="-344158"/>
            <a:ext cx="1183102" cy="1183102"/>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23" name="椭圆 22">
            <a:extLst>
              <a:ext uri="{FF2B5EF4-FFF2-40B4-BE49-F238E27FC236}">
                <a16:creationId xmlns:a16="http://schemas.microsoft.com/office/drawing/2014/main" id="{892D825C-2FA8-4570-B0B4-80F806B35ABE}"/>
              </a:ext>
            </a:extLst>
          </p:cNvPr>
          <p:cNvSpPr/>
          <p:nvPr/>
        </p:nvSpPr>
        <p:spPr>
          <a:xfrm>
            <a:off x="184050" y="480313"/>
            <a:ext cx="717265" cy="717265"/>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pic>
        <p:nvPicPr>
          <p:cNvPr id="15" name="图片 59">
            <a:extLst>
              <a:ext uri="{FF2B5EF4-FFF2-40B4-BE49-F238E27FC236}">
                <a16:creationId xmlns:a16="http://schemas.microsoft.com/office/drawing/2014/main" id="{0D2EF722-AC9E-4C65-A690-2FDDAAAD6CF9}"/>
              </a:ext>
            </a:extLst>
          </p:cNvPr>
          <p:cNvPicPr>
            <a:picLocks noChangeAspect="1"/>
          </p:cNvPicPr>
          <p:nvPr/>
        </p:nvPicPr>
        <p:blipFill>
          <a:blip r:embed="rId4"/>
          <a:stretch>
            <a:fillRect/>
          </a:stretch>
        </p:blipFill>
        <p:spPr>
          <a:xfrm>
            <a:off x="1389231" y="1261238"/>
            <a:ext cx="9413539" cy="4335524"/>
          </a:xfrm>
          <a:prstGeom prst="rect">
            <a:avLst/>
          </a:prstGeom>
        </p:spPr>
      </p:pic>
      <p:pic>
        <p:nvPicPr>
          <p:cNvPr id="21" name="图片 69">
            <a:extLst>
              <a:ext uri="{FF2B5EF4-FFF2-40B4-BE49-F238E27FC236}">
                <a16:creationId xmlns:a16="http://schemas.microsoft.com/office/drawing/2014/main" id="{65B8F962-2975-4A85-B4F0-12371E730A9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377994" y="730614"/>
            <a:ext cx="1104692" cy="781721"/>
          </a:xfrm>
          <a:prstGeom prst="rect">
            <a:avLst/>
          </a:prstGeom>
        </p:spPr>
      </p:pic>
      <p:pic>
        <p:nvPicPr>
          <p:cNvPr id="25" name="图片 74">
            <a:extLst>
              <a:ext uri="{FF2B5EF4-FFF2-40B4-BE49-F238E27FC236}">
                <a16:creationId xmlns:a16="http://schemas.microsoft.com/office/drawing/2014/main" id="{CE565F27-2DB3-464F-887A-824D0FF1F29D}"/>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567128" y="436544"/>
            <a:ext cx="1246880" cy="1620501"/>
          </a:xfrm>
          <a:prstGeom prst="rect">
            <a:avLst/>
          </a:prstGeom>
        </p:spPr>
      </p:pic>
      <p:pic>
        <p:nvPicPr>
          <p:cNvPr id="26" name="图片 75">
            <a:extLst>
              <a:ext uri="{FF2B5EF4-FFF2-40B4-BE49-F238E27FC236}">
                <a16:creationId xmlns:a16="http://schemas.microsoft.com/office/drawing/2014/main" id="{A6985571-C6E0-40B5-9EF9-5E1A78EED10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041645" y="5121488"/>
            <a:ext cx="1837058" cy="1299970"/>
          </a:xfrm>
          <a:prstGeom prst="rect">
            <a:avLst/>
          </a:prstGeom>
        </p:spPr>
      </p:pic>
      <p:sp>
        <p:nvSpPr>
          <p:cNvPr id="2" name="Rectangle 1">
            <a:extLst>
              <a:ext uri="{FF2B5EF4-FFF2-40B4-BE49-F238E27FC236}">
                <a16:creationId xmlns:a16="http://schemas.microsoft.com/office/drawing/2014/main" id="{26927DBB-6E79-4F87-A7E2-B1AF9FC2FF95}"/>
              </a:ext>
            </a:extLst>
          </p:cNvPr>
          <p:cNvSpPr/>
          <p:nvPr/>
        </p:nvSpPr>
        <p:spPr>
          <a:xfrm>
            <a:off x="2649143" y="2172132"/>
            <a:ext cx="7370112" cy="2061590"/>
          </a:xfrm>
          <a:prstGeom prst="rect">
            <a:avLst/>
          </a:prstGeom>
        </p:spPr>
        <p:txBody>
          <a:bodyPr wrap="square">
            <a:spAutoFit/>
          </a:bodyPr>
          <a:lstStyle/>
          <a:p>
            <a:pPr algn="just" defTabSz="914217"/>
            <a:r>
              <a:rPr lang="en-US" sz="3199" b="1" i="1" smtClean="0">
                <a:solidFill>
                  <a:srgbClr val="002060"/>
                </a:solidFill>
                <a:latin typeface="Times New Roman" panose="02020603050405020304" pitchFamily="18" charset="0"/>
                <a:ea typeface="黑体"/>
                <a:cs typeface="Times New Roman" panose="02020603050405020304" pitchFamily="18" charset="0"/>
              </a:rPr>
              <a:t>* Về hình thức: đảm bảo hình thức của đoạn văn, đúng dung lượng; đảm bảo quy tắc chính tả, cấu trúc câu; có sử dụng dấu ngoặc kép.</a:t>
            </a:r>
            <a:endParaRPr lang="en-US" sz="3199" b="1">
              <a:solidFill>
                <a:srgbClr val="002060"/>
              </a:solidFill>
              <a:latin typeface="Times New Roman" panose="02020603050405020304" pitchFamily="18" charset="0"/>
              <a:ea typeface="黑体"/>
              <a:cs typeface="Times New Roman" panose="02020603050405020304" pitchFamily="18" charset="0"/>
            </a:endParaRPr>
          </a:p>
        </p:txBody>
      </p:sp>
      <p:pic>
        <p:nvPicPr>
          <p:cNvPr id="27" name="图片 2">
            <a:extLst>
              <a:ext uri="{FF2B5EF4-FFF2-40B4-BE49-F238E27FC236}">
                <a16:creationId xmlns:a16="http://schemas.microsoft.com/office/drawing/2014/main" id="{03F0522A-2427-410F-8DD0-9EB80E452C6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2205" y="4056942"/>
            <a:ext cx="1387026" cy="2632816"/>
          </a:xfrm>
          <a:prstGeom prst="rect">
            <a:avLst/>
          </a:prstGeom>
          <a:noFill/>
          <a:ln>
            <a:noFill/>
          </a:ln>
        </p:spPr>
      </p:pic>
    </p:spTree>
    <p:extLst>
      <p:ext uri="{BB962C8B-B14F-4D97-AF65-F5344CB8AC3E}">
        <p14:creationId xmlns:p14="http://schemas.microsoft.com/office/powerpoint/2010/main" val="3823735008"/>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26" presetClass="emph" presetSubtype="0" repeatCount="indefinite" fill="hold" grpId="1" nodeType="withEffect">
                                  <p:stCondLst>
                                    <p:cond delay="0"/>
                                  </p:stCondLst>
                                  <p:endCondLst>
                                    <p:cond evt="onNext" delay="0">
                                      <p:tgtEl>
                                        <p:sldTgt/>
                                      </p:tgtEl>
                                    </p:cond>
                                  </p:endCondLst>
                                  <p:childTnLst>
                                    <p:animEffect transition="out" filter="fade">
                                      <p:cBhvr>
                                        <p:cTn id="41" dur="1000" tmFilter="0, 0; .2, .5; .8, .5; 1, 0"/>
                                        <p:tgtEl>
                                          <p:spTgt spid="22"/>
                                        </p:tgtEl>
                                      </p:cBhvr>
                                    </p:animEffect>
                                    <p:animScale>
                                      <p:cBhvr>
                                        <p:cTn id="42" dur="500" autoRev="1" fill="hold"/>
                                        <p:tgtEl>
                                          <p:spTgt spid="22"/>
                                        </p:tgtEl>
                                      </p:cBhvr>
                                      <p:by x="105000" y="105000"/>
                                    </p:animScale>
                                  </p:childTnLst>
                                </p:cTn>
                              </p:par>
                              <p:par>
                                <p:cTn id="43" presetID="26" presetClass="emph" presetSubtype="0" repeatCount="indefinite" fill="hold" grpId="1" nodeType="withEffect">
                                  <p:stCondLst>
                                    <p:cond delay="0"/>
                                  </p:stCondLst>
                                  <p:endCondLst>
                                    <p:cond evt="onNext" delay="0">
                                      <p:tgtEl>
                                        <p:sldTgt/>
                                      </p:tgtEl>
                                    </p:cond>
                                  </p:endCondLst>
                                  <p:childTnLst>
                                    <p:animEffect transition="out" filter="fade">
                                      <p:cBhvr>
                                        <p:cTn id="44" dur="1000" tmFilter="0, 0; .2, .5; .8, .5; 1, 0"/>
                                        <p:tgtEl>
                                          <p:spTgt spid="23"/>
                                        </p:tgtEl>
                                      </p:cBhvr>
                                    </p:animEffect>
                                    <p:animScale>
                                      <p:cBhvr>
                                        <p:cTn id="45" dur="500" autoRev="1" fill="hold"/>
                                        <p:tgtEl>
                                          <p:spTgt spid="23"/>
                                        </p:tgtEl>
                                      </p:cBhvr>
                                      <p:by x="105000" y="105000"/>
                                    </p:animScale>
                                  </p:childTnLst>
                                </p:cTn>
                              </p:par>
                              <p:par>
                                <p:cTn id="46" presetID="26" presetClass="emph" presetSubtype="0" repeatCount="indefinite" fill="hold" grpId="1" nodeType="withEffect">
                                  <p:stCondLst>
                                    <p:cond delay="0"/>
                                  </p:stCondLst>
                                  <p:endCondLst>
                                    <p:cond evt="onNext" delay="0">
                                      <p:tgtEl>
                                        <p:sldTgt/>
                                      </p:tgtEl>
                                    </p:cond>
                                  </p:endCondLst>
                                  <p:childTnLst>
                                    <p:animEffect transition="out" filter="fade">
                                      <p:cBhvr>
                                        <p:cTn id="47" dur="1000" tmFilter="0, 0; .2, .5; .8, .5; 1, 0"/>
                                        <p:tgtEl>
                                          <p:spTgt spid="6"/>
                                        </p:tgtEl>
                                      </p:cBhvr>
                                    </p:animEffect>
                                    <p:animScale>
                                      <p:cBhvr>
                                        <p:cTn id="48" dur="500" autoRev="1" fill="hold"/>
                                        <p:tgtEl>
                                          <p:spTgt spid="6"/>
                                        </p:tgtEl>
                                      </p:cBhvr>
                                      <p:by x="105000" y="105000"/>
                                    </p:animScale>
                                  </p:childTnLst>
                                </p:cTn>
                              </p:par>
                              <p:par>
                                <p:cTn id="49" presetID="26" presetClass="emph" presetSubtype="0" repeatCount="indefinite" fill="hold" grpId="1" nodeType="withEffect">
                                  <p:stCondLst>
                                    <p:cond delay="0"/>
                                  </p:stCondLst>
                                  <p:endCondLst>
                                    <p:cond evt="onNext" delay="0">
                                      <p:tgtEl>
                                        <p:sldTgt/>
                                      </p:tgtEl>
                                    </p:cond>
                                  </p:endCondLst>
                                  <p:childTnLst>
                                    <p:animEffect transition="out" filter="fade">
                                      <p:cBhvr>
                                        <p:cTn id="50" dur="1000" tmFilter="0, 0; .2, .5; .8, .5; 1, 0"/>
                                        <p:tgtEl>
                                          <p:spTgt spid="10"/>
                                        </p:tgtEl>
                                      </p:cBhvr>
                                    </p:animEffect>
                                    <p:animScale>
                                      <p:cBhvr>
                                        <p:cTn id="51" dur="500" autoRev="1" fill="hold"/>
                                        <p:tgtEl>
                                          <p:spTgt spid="10"/>
                                        </p:tgtEl>
                                      </p:cBhvr>
                                      <p:by x="105000" y="105000"/>
                                    </p:animScale>
                                  </p:childTnLst>
                                </p:cTn>
                              </p:par>
                              <p:par>
                                <p:cTn id="52" presetID="26" presetClass="emph" presetSubtype="0" repeatCount="indefinite" fill="hold" grpId="1" nodeType="withEffect">
                                  <p:stCondLst>
                                    <p:cond delay="0"/>
                                  </p:stCondLst>
                                  <p:endCondLst>
                                    <p:cond evt="onNext" delay="0">
                                      <p:tgtEl>
                                        <p:sldTgt/>
                                      </p:tgtEl>
                                    </p:cond>
                                  </p:endCondLst>
                                  <p:childTnLst>
                                    <p:animEffect transition="out" filter="fade">
                                      <p:cBhvr>
                                        <p:cTn id="53" dur="1000" tmFilter="0, 0; .2, .5; .8, .5; 1, 0"/>
                                        <p:tgtEl>
                                          <p:spTgt spid="4"/>
                                        </p:tgtEl>
                                      </p:cBhvr>
                                    </p:animEffect>
                                    <p:animScale>
                                      <p:cBhvr>
                                        <p:cTn id="54" dur="500" autoRev="1" fill="hold"/>
                                        <p:tgtEl>
                                          <p:spTgt spid="4"/>
                                        </p:tgtEl>
                                      </p:cBhvr>
                                      <p:by x="105000" y="105000"/>
                                    </p:animScale>
                                  </p:childTnLst>
                                </p:cTn>
                              </p:par>
                              <p:par>
                                <p:cTn id="55" presetID="26" presetClass="emph" presetSubtype="0" repeatCount="indefinite" fill="hold" grpId="1" nodeType="withEffect">
                                  <p:stCondLst>
                                    <p:cond delay="0"/>
                                  </p:stCondLst>
                                  <p:endCondLst>
                                    <p:cond evt="onNext" delay="0">
                                      <p:tgtEl>
                                        <p:sldTgt/>
                                      </p:tgtEl>
                                    </p:cond>
                                  </p:endCondLst>
                                  <p:childTnLst>
                                    <p:animEffect transition="out" filter="fade">
                                      <p:cBhvr>
                                        <p:cTn id="56" dur="1000" tmFilter="0, 0; .2, .5; .8, .5; 1, 0"/>
                                        <p:tgtEl>
                                          <p:spTgt spid="5"/>
                                        </p:tgtEl>
                                      </p:cBhvr>
                                    </p:animEffect>
                                    <p:animScale>
                                      <p:cBhvr>
                                        <p:cTn id="57" dur="500" autoRev="1" fill="hold"/>
                                        <p:tgtEl>
                                          <p:spTgt spid="5"/>
                                        </p:tgtEl>
                                      </p:cBhvr>
                                      <p:by x="105000" y="105000"/>
                                    </p:animScale>
                                  </p:childTnLst>
                                </p:cTn>
                              </p:par>
                              <p:par>
                                <p:cTn id="58" presetID="42" presetClass="entr" presetSubtype="0"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id="{2B7810E6-3F6A-42B8-88B6-473D16B1A2BB}"/>
              </a:ext>
            </a:extLst>
          </p:cNvPr>
          <p:cNvSpPr/>
          <p:nvPr/>
        </p:nvSpPr>
        <p:spPr>
          <a:xfrm>
            <a:off x="3298706" y="4128466"/>
            <a:ext cx="2287228" cy="2287228"/>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5" name="椭圆 4">
            <a:extLst>
              <a:ext uri="{FF2B5EF4-FFF2-40B4-BE49-F238E27FC236}">
                <a16:creationId xmlns:a16="http://schemas.microsoft.com/office/drawing/2014/main" id="{3DAE0D1A-C18C-462D-9E2C-4A65C61AECA0}"/>
              </a:ext>
            </a:extLst>
          </p:cNvPr>
          <p:cNvSpPr/>
          <p:nvPr/>
        </p:nvSpPr>
        <p:spPr>
          <a:xfrm>
            <a:off x="68898" y="4311846"/>
            <a:ext cx="2103848" cy="2103848"/>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6" name="椭圆 5">
            <a:extLst>
              <a:ext uri="{FF2B5EF4-FFF2-40B4-BE49-F238E27FC236}">
                <a16:creationId xmlns:a16="http://schemas.microsoft.com/office/drawing/2014/main" id="{27020907-42DE-441D-B558-D04CF2D2FE95}"/>
              </a:ext>
            </a:extLst>
          </p:cNvPr>
          <p:cNvSpPr/>
          <p:nvPr/>
        </p:nvSpPr>
        <p:spPr>
          <a:xfrm>
            <a:off x="10439909" y="2696956"/>
            <a:ext cx="1614890" cy="1614890"/>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10" name="椭圆 9">
            <a:extLst>
              <a:ext uri="{FF2B5EF4-FFF2-40B4-BE49-F238E27FC236}">
                <a16:creationId xmlns:a16="http://schemas.microsoft.com/office/drawing/2014/main" id="{7DA23B47-F7D7-4911-BD6D-B6C2AB13EDAB}"/>
              </a:ext>
            </a:extLst>
          </p:cNvPr>
          <p:cNvSpPr/>
          <p:nvPr/>
        </p:nvSpPr>
        <p:spPr>
          <a:xfrm>
            <a:off x="10019255" y="3202823"/>
            <a:ext cx="1651879" cy="165187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pic>
        <p:nvPicPr>
          <p:cNvPr id="19" name="图片 18">
            <a:extLst>
              <a:ext uri="{FF2B5EF4-FFF2-40B4-BE49-F238E27FC236}">
                <a16:creationId xmlns:a16="http://schemas.microsoft.com/office/drawing/2014/main" id="{072D74B1-8805-4ABB-90FA-8A1540D84D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p:blipFill>
        <p:spPr>
          <a:xfrm>
            <a:off x="9416974" y="-60615"/>
            <a:ext cx="2345812" cy="978882"/>
          </a:xfrm>
          <a:prstGeom prst="rect">
            <a:avLst/>
          </a:prstGeom>
        </p:spPr>
      </p:pic>
      <p:sp>
        <p:nvSpPr>
          <p:cNvPr id="22" name="椭圆 21">
            <a:extLst>
              <a:ext uri="{FF2B5EF4-FFF2-40B4-BE49-F238E27FC236}">
                <a16:creationId xmlns:a16="http://schemas.microsoft.com/office/drawing/2014/main" id="{AA96C5E8-266D-475D-A9D2-6DFB0D82BFFF}"/>
              </a:ext>
            </a:extLst>
          </p:cNvPr>
          <p:cNvSpPr/>
          <p:nvPr/>
        </p:nvSpPr>
        <p:spPr>
          <a:xfrm>
            <a:off x="-407501" y="-344158"/>
            <a:ext cx="1183102" cy="1183102"/>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23" name="椭圆 22">
            <a:extLst>
              <a:ext uri="{FF2B5EF4-FFF2-40B4-BE49-F238E27FC236}">
                <a16:creationId xmlns:a16="http://schemas.microsoft.com/office/drawing/2014/main" id="{892D825C-2FA8-4570-B0B4-80F806B35ABE}"/>
              </a:ext>
            </a:extLst>
          </p:cNvPr>
          <p:cNvSpPr/>
          <p:nvPr/>
        </p:nvSpPr>
        <p:spPr>
          <a:xfrm>
            <a:off x="184050" y="480313"/>
            <a:ext cx="717265" cy="717265"/>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pic>
        <p:nvPicPr>
          <p:cNvPr id="15" name="图片 59">
            <a:extLst>
              <a:ext uri="{FF2B5EF4-FFF2-40B4-BE49-F238E27FC236}">
                <a16:creationId xmlns:a16="http://schemas.microsoft.com/office/drawing/2014/main" id="{0D2EF722-AC9E-4C65-A690-2FDDAAAD6CF9}"/>
              </a:ext>
            </a:extLst>
          </p:cNvPr>
          <p:cNvPicPr>
            <a:picLocks noChangeAspect="1"/>
          </p:cNvPicPr>
          <p:nvPr/>
        </p:nvPicPr>
        <p:blipFill>
          <a:blip r:embed="rId4"/>
          <a:stretch>
            <a:fillRect/>
          </a:stretch>
        </p:blipFill>
        <p:spPr>
          <a:xfrm>
            <a:off x="1389231" y="1261238"/>
            <a:ext cx="9413539" cy="4335524"/>
          </a:xfrm>
          <a:prstGeom prst="rect">
            <a:avLst/>
          </a:prstGeom>
        </p:spPr>
      </p:pic>
      <p:pic>
        <p:nvPicPr>
          <p:cNvPr id="21" name="图片 69">
            <a:extLst>
              <a:ext uri="{FF2B5EF4-FFF2-40B4-BE49-F238E27FC236}">
                <a16:creationId xmlns:a16="http://schemas.microsoft.com/office/drawing/2014/main" id="{65B8F962-2975-4A85-B4F0-12371E730A9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377994" y="730614"/>
            <a:ext cx="1104692" cy="781721"/>
          </a:xfrm>
          <a:prstGeom prst="rect">
            <a:avLst/>
          </a:prstGeom>
        </p:spPr>
      </p:pic>
      <p:pic>
        <p:nvPicPr>
          <p:cNvPr id="25" name="图片 74">
            <a:extLst>
              <a:ext uri="{FF2B5EF4-FFF2-40B4-BE49-F238E27FC236}">
                <a16:creationId xmlns:a16="http://schemas.microsoft.com/office/drawing/2014/main" id="{CE565F27-2DB3-464F-887A-824D0FF1F29D}"/>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567128" y="436544"/>
            <a:ext cx="1246880" cy="1620501"/>
          </a:xfrm>
          <a:prstGeom prst="rect">
            <a:avLst/>
          </a:prstGeom>
        </p:spPr>
      </p:pic>
      <p:pic>
        <p:nvPicPr>
          <p:cNvPr id="26" name="图片 75">
            <a:extLst>
              <a:ext uri="{FF2B5EF4-FFF2-40B4-BE49-F238E27FC236}">
                <a16:creationId xmlns:a16="http://schemas.microsoft.com/office/drawing/2014/main" id="{A6985571-C6E0-40B5-9EF9-5E1A78EED10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041645" y="5121488"/>
            <a:ext cx="1837058" cy="1299970"/>
          </a:xfrm>
          <a:prstGeom prst="rect">
            <a:avLst/>
          </a:prstGeom>
        </p:spPr>
      </p:pic>
      <p:sp>
        <p:nvSpPr>
          <p:cNvPr id="2" name="Rectangle 1">
            <a:extLst>
              <a:ext uri="{FF2B5EF4-FFF2-40B4-BE49-F238E27FC236}">
                <a16:creationId xmlns:a16="http://schemas.microsoft.com/office/drawing/2014/main" id="{26927DBB-6E79-4F87-A7E2-B1AF9FC2FF95}"/>
              </a:ext>
            </a:extLst>
          </p:cNvPr>
          <p:cNvSpPr/>
          <p:nvPr/>
        </p:nvSpPr>
        <p:spPr>
          <a:xfrm>
            <a:off x="2593400" y="3080010"/>
            <a:ext cx="7370112" cy="584647"/>
          </a:xfrm>
          <a:prstGeom prst="rect">
            <a:avLst/>
          </a:prstGeom>
        </p:spPr>
        <p:txBody>
          <a:bodyPr wrap="square">
            <a:spAutoFit/>
          </a:bodyPr>
          <a:lstStyle/>
          <a:p>
            <a:pPr algn="just" defTabSz="914217"/>
            <a:r>
              <a:rPr lang="en-US" sz="3199" b="1" i="1">
                <a:solidFill>
                  <a:srgbClr val="002060"/>
                </a:solidFill>
                <a:latin typeface="Times New Roman" panose="02020603050405020304" pitchFamily="18" charset="0"/>
                <a:cs typeface="Times New Roman" panose="02020603050405020304" pitchFamily="18" charset="0"/>
              </a:rPr>
              <a:t>- Giới thiệu về kỉ niệm.</a:t>
            </a:r>
            <a:r>
              <a:rPr lang="vi-VN" sz="3199" b="1" i="1" smtClean="0">
                <a:solidFill>
                  <a:srgbClr val="002060"/>
                </a:solidFill>
                <a:latin typeface="Times New Roman" panose="02020603050405020304" pitchFamily="18" charset="0"/>
                <a:cs typeface="Times New Roman" panose="02020603050405020304" pitchFamily="18" charset="0"/>
              </a:rPr>
              <a:t> </a:t>
            </a:r>
            <a:r>
              <a:rPr lang="en-US" sz="3199" b="1" i="1" smtClean="0">
                <a:solidFill>
                  <a:srgbClr val="002060"/>
                </a:solidFill>
                <a:latin typeface="Times New Roman" panose="02020603050405020304" pitchFamily="18" charset="0"/>
                <a:ea typeface="黑体"/>
                <a:cs typeface="Times New Roman" panose="02020603050405020304" pitchFamily="18" charset="0"/>
              </a:rPr>
              <a:t>                </a:t>
            </a:r>
            <a:endParaRPr lang="en-US" sz="3199" b="1">
              <a:solidFill>
                <a:srgbClr val="002060"/>
              </a:solidFill>
              <a:latin typeface="Times New Roman" panose="02020603050405020304" pitchFamily="18" charset="0"/>
              <a:ea typeface="黑体"/>
              <a:cs typeface="Times New Roman" panose="02020603050405020304" pitchFamily="18" charset="0"/>
            </a:endParaRPr>
          </a:p>
        </p:txBody>
      </p:sp>
      <p:pic>
        <p:nvPicPr>
          <p:cNvPr id="27" name="图片 2">
            <a:extLst>
              <a:ext uri="{FF2B5EF4-FFF2-40B4-BE49-F238E27FC236}">
                <a16:creationId xmlns:a16="http://schemas.microsoft.com/office/drawing/2014/main" id="{03F0522A-2427-410F-8DD0-9EB80E452C6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2205" y="4056942"/>
            <a:ext cx="1387026" cy="2632816"/>
          </a:xfrm>
          <a:prstGeom prst="rect">
            <a:avLst/>
          </a:prstGeom>
          <a:noFill/>
          <a:ln>
            <a:noFill/>
          </a:ln>
        </p:spPr>
      </p:pic>
      <p:sp>
        <p:nvSpPr>
          <p:cNvPr id="16" name="Rectangle 15">
            <a:extLst>
              <a:ext uri="{FF2B5EF4-FFF2-40B4-BE49-F238E27FC236}">
                <a16:creationId xmlns:a16="http://schemas.microsoft.com/office/drawing/2014/main" id="{26927DBB-6E79-4F87-A7E2-B1AF9FC2FF95}"/>
              </a:ext>
            </a:extLst>
          </p:cNvPr>
          <p:cNvSpPr/>
          <p:nvPr/>
        </p:nvSpPr>
        <p:spPr>
          <a:xfrm>
            <a:off x="2593400" y="1638253"/>
            <a:ext cx="7370112" cy="1569276"/>
          </a:xfrm>
          <a:prstGeom prst="rect">
            <a:avLst/>
          </a:prstGeom>
        </p:spPr>
        <p:txBody>
          <a:bodyPr wrap="square">
            <a:spAutoFit/>
          </a:bodyPr>
          <a:lstStyle/>
          <a:p>
            <a:pPr algn="just" defTabSz="914217"/>
            <a:r>
              <a:rPr lang="en-US" sz="3199" b="1" i="1" smtClean="0">
                <a:solidFill>
                  <a:srgbClr val="002060"/>
                </a:solidFill>
                <a:latin typeface="Times New Roman" panose="02020603050405020304" pitchFamily="18" charset="0"/>
                <a:ea typeface="黑体"/>
                <a:cs typeface="Times New Roman" panose="02020603050405020304" pitchFamily="18" charset="0"/>
              </a:rPr>
              <a:t>* Về nội dung: </a:t>
            </a:r>
            <a:r>
              <a:rPr lang="vi-VN" sz="3199" b="1" i="1" smtClean="0">
                <a:solidFill>
                  <a:srgbClr val="002060"/>
                </a:solidFill>
                <a:latin typeface="Times New Roman" panose="02020603050405020304" pitchFamily="18" charset="0"/>
                <a:cs typeface="Times New Roman" panose="02020603050405020304" pitchFamily="18" charset="0"/>
              </a:rPr>
              <a:t>kể </a:t>
            </a:r>
            <a:r>
              <a:rPr lang="vi-VN" sz="3199" b="1" i="1">
                <a:solidFill>
                  <a:srgbClr val="002060"/>
                </a:solidFill>
                <a:latin typeface="Times New Roman" panose="02020603050405020304" pitchFamily="18" charset="0"/>
                <a:cs typeface="Times New Roman" panose="02020603050405020304" pitchFamily="18" charset="0"/>
              </a:rPr>
              <a:t>về một kỉ niệm của em với người  thân mà em xem là điểm tựa tinh thần của mình</a:t>
            </a:r>
            <a:r>
              <a:rPr lang="vi-VN" sz="3199" b="1" i="1" smtClean="0">
                <a:solidFill>
                  <a:srgbClr val="002060"/>
                </a:solidFill>
                <a:latin typeface="Times New Roman" panose="02020603050405020304" pitchFamily="18" charset="0"/>
                <a:cs typeface="Times New Roman" panose="02020603050405020304" pitchFamily="18" charset="0"/>
              </a:rPr>
              <a:t>.</a:t>
            </a:r>
            <a:endParaRPr lang="en-US" sz="3199" b="1" i="1" smtClean="0">
              <a:solidFill>
                <a:srgbClr val="002060"/>
              </a:solidFill>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26927DBB-6E79-4F87-A7E2-B1AF9FC2FF95}"/>
              </a:ext>
            </a:extLst>
          </p:cNvPr>
          <p:cNvSpPr/>
          <p:nvPr/>
        </p:nvSpPr>
        <p:spPr>
          <a:xfrm>
            <a:off x="2593400" y="3683168"/>
            <a:ext cx="7370112" cy="584647"/>
          </a:xfrm>
          <a:prstGeom prst="rect">
            <a:avLst/>
          </a:prstGeom>
        </p:spPr>
        <p:txBody>
          <a:bodyPr wrap="square">
            <a:spAutoFit/>
          </a:bodyPr>
          <a:lstStyle/>
          <a:p>
            <a:pPr algn="just" defTabSz="914217"/>
            <a:r>
              <a:rPr lang="en-US" sz="3199" b="1" i="1">
                <a:solidFill>
                  <a:srgbClr val="002060"/>
                </a:solidFill>
                <a:latin typeface="Times New Roman" panose="02020603050405020304" pitchFamily="18" charset="0"/>
                <a:cs typeface="Times New Roman" panose="02020603050405020304" pitchFamily="18" charset="0"/>
              </a:rPr>
              <a:t>- </a:t>
            </a:r>
            <a:r>
              <a:rPr lang="en-US" sz="3199" b="1" i="1" smtClean="0">
                <a:solidFill>
                  <a:srgbClr val="002060"/>
                </a:solidFill>
                <a:latin typeface="Times New Roman" panose="02020603050405020304" pitchFamily="18" charset="0"/>
                <a:cs typeface="Times New Roman" panose="02020603050405020304" pitchFamily="18" charset="0"/>
              </a:rPr>
              <a:t>Kể diễn biến các sự kiện.</a:t>
            </a:r>
            <a:r>
              <a:rPr lang="vi-VN" sz="3199" b="1" i="1" smtClean="0">
                <a:solidFill>
                  <a:srgbClr val="002060"/>
                </a:solidFill>
                <a:latin typeface="Times New Roman" panose="02020603050405020304" pitchFamily="18" charset="0"/>
                <a:cs typeface="Times New Roman" panose="02020603050405020304" pitchFamily="18" charset="0"/>
              </a:rPr>
              <a:t> </a:t>
            </a:r>
            <a:r>
              <a:rPr lang="en-US" sz="3199" b="1" i="1" smtClean="0">
                <a:solidFill>
                  <a:srgbClr val="002060"/>
                </a:solidFill>
                <a:latin typeface="Times New Roman" panose="02020603050405020304" pitchFamily="18" charset="0"/>
                <a:ea typeface="黑体"/>
                <a:cs typeface="Times New Roman" panose="02020603050405020304" pitchFamily="18" charset="0"/>
              </a:rPr>
              <a:t>                  </a:t>
            </a:r>
            <a:endParaRPr lang="en-US" sz="3199" b="1">
              <a:solidFill>
                <a:srgbClr val="002060"/>
              </a:solidFill>
              <a:latin typeface="Times New Roman" panose="02020603050405020304" pitchFamily="18" charset="0"/>
              <a:ea typeface="黑体"/>
              <a:cs typeface="Times New Roman" panose="02020603050405020304" pitchFamily="18" charset="0"/>
            </a:endParaRPr>
          </a:p>
        </p:txBody>
      </p:sp>
      <p:sp>
        <p:nvSpPr>
          <p:cNvPr id="18" name="Rectangle 17">
            <a:extLst>
              <a:ext uri="{FF2B5EF4-FFF2-40B4-BE49-F238E27FC236}">
                <a16:creationId xmlns:a16="http://schemas.microsoft.com/office/drawing/2014/main" id="{26927DBB-6E79-4F87-A7E2-B1AF9FC2FF95}"/>
              </a:ext>
            </a:extLst>
          </p:cNvPr>
          <p:cNvSpPr/>
          <p:nvPr/>
        </p:nvSpPr>
        <p:spPr>
          <a:xfrm>
            <a:off x="2633926" y="4311846"/>
            <a:ext cx="7370112" cy="584647"/>
          </a:xfrm>
          <a:prstGeom prst="rect">
            <a:avLst/>
          </a:prstGeom>
        </p:spPr>
        <p:txBody>
          <a:bodyPr wrap="square">
            <a:spAutoFit/>
          </a:bodyPr>
          <a:lstStyle/>
          <a:p>
            <a:pPr algn="just" defTabSz="914217"/>
            <a:r>
              <a:rPr lang="en-US" sz="3199" b="1" i="1">
                <a:solidFill>
                  <a:srgbClr val="002060"/>
                </a:solidFill>
                <a:latin typeface="Times New Roman" panose="02020603050405020304" pitchFamily="18" charset="0"/>
                <a:cs typeface="Times New Roman" panose="02020603050405020304" pitchFamily="18" charset="0"/>
              </a:rPr>
              <a:t>- </a:t>
            </a:r>
            <a:r>
              <a:rPr lang="en-US" sz="3199" b="1" i="1" smtClean="0">
                <a:solidFill>
                  <a:srgbClr val="002060"/>
                </a:solidFill>
                <a:latin typeface="Times New Roman" panose="02020603050405020304" pitchFamily="18" charset="0"/>
                <a:cs typeface="Times New Roman" panose="02020603050405020304" pitchFamily="18" charset="0"/>
              </a:rPr>
              <a:t>Khẳng định tình cảm của bản thân.</a:t>
            </a:r>
            <a:r>
              <a:rPr lang="vi-VN" sz="3199" b="1" i="1" smtClean="0">
                <a:solidFill>
                  <a:srgbClr val="002060"/>
                </a:solidFill>
                <a:latin typeface="Times New Roman" panose="02020603050405020304" pitchFamily="18" charset="0"/>
                <a:cs typeface="Times New Roman" panose="02020603050405020304" pitchFamily="18" charset="0"/>
              </a:rPr>
              <a:t> </a:t>
            </a:r>
            <a:r>
              <a:rPr lang="en-US" sz="3199" b="1" i="1" smtClean="0">
                <a:solidFill>
                  <a:srgbClr val="002060"/>
                </a:solidFill>
                <a:latin typeface="Times New Roman" panose="02020603050405020304" pitchFamily="18" charset="0"/>
                <a:ea typeface="黑体"/>
                <a:cs typeface="Times New Roman" panose="02020603050405020304" pitchFamily="18" charset="0"/>
              </a:rPr>
              <a:t>                  </a:t>
            </a:r>
            <a:endParaRPr lang="en-US" sz="3199" b="1">
              <a:solidFill>
                <a:srgbClr val="002060"/>
              </a:solidFill>
              <a:latin typeface="Times New Roman" panose="02020603050405020304" pitchFamily="18" charset="0"/>
              <a:ea typeface="黑体"/>
              <a:cs typeface="Times New Roman" panose="02020603050405020304" pitchFamily="18" charset="0"/>
            </a:endParaRPr>
          </a:p>
        </p:txBody>
      </p:sp>
    </p:spTree>
    <p:extLst>
      <p:ext uri="{BB962C8B-B14F-4D97-AF65-F5344CB8AC3E}">
        <p14:creationId xmlns:p14="http://schemas.microsoft.com/office/powerpoint/2010/main" val="3965231560"/>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26" presetClass="emph" presetSubtype="0" repeatCount="indefinite" fill="hold" grpId="1" nodeType="withEffect">
                                  <p:stCondLst>
                                    <p:cond delay="0"/>
                                  </p:stCondLst>
                                  <p:endCondLst>
                                    <p:cond evt="onNext" delay="0">
                                      <p:tgtEl>
                                        <p:sldTgt/>
                                      </p:tgtEl>
                                    </p:cond>
                                  </p:endCondLst>
                                  <p:childTnLst>
                                    <p:animEffect transition="out" filter="fade">
                                      <p:cBhvr>
                                        <p:cTn id="41" dur="1000" tmFilter="0, 0; .2, .5; .8, .5; 1, 0"/>
                                        <p:tgtEl>
                                          <p:spTgt spid="22"/>
                                        </p:tgtEl>
                                      </p:cBhvr>
                                    </p:animEffect>
                                    <p:animScale>
                                      <p:cBhvr>
                                        <p:cTn id="42" dur="500" autoRev="1" fill="hold"/>
                                        <p:tgtEl>
                                          <p:spTgt spid="22"/>
                                        </p:tgtEl>
                                      </p:cBhvr>
                                      <p:by x="105000" y="105000"/>
                                    </p:animScale>
                                  </p:childTnLst>
                                </p:cTn>
                              </p:par>
                              <p:par>
                                <p:cTn id="43" presetID="26" presetClass="emph" presetSubtype="0" repeatCount="indefinite" fill="hold" grpId="1" nodeType="withEffect">
                                  <p:stCondLst>
                                    <p:cond delay="0"/>
                                  </p:stCondLst>
                                  <p:endCondLst>
                                    <p:cond evt="onNext" delay="0">
                                      <p:tgtEl>
                                        <p:sldTgt/>
                                      </p:tgtEl>
                                    </p:cond>
                                  </p:endCondLst>
                                  <p:childTnLst>
                                    <p:animEffect transition="out" filter="fade">
                                      <p:cBhvr>
                                        <p:cTn id="44" dur="1000" tmFilter="0, 0; .2, .5; .8, .5; 1, 0"/>
                                        <p:tgtEl>
                                          <p:spTgt spid="23"/>
                                        </p:tgtEl>
                                      </p:cBhvr>
                                    </p:animEffect>
                                    <p:animScale>
                                      <p:cBhvr>
                                        <p:cTn id="45" dur="500" autoRev="1" fill="hold"/>
                                        <p:tgtEl>
                                          <p:spTgt spid="23"/>
                                        </p:tgtEl>
                                      </p:cBhvr>
                                      <p:by x="105000" y="105000"/>
                                    </p:animScale>
                                  </p:childTnLst>
                                </p:cTn>
                              </p:par>
                              <p:par>
                                <p:cTn id="46" presetID="26" presetClass="emph" presetSubtype="0" repeatCount="indefinite" fill="hold" grpId="1" nodeType="withEffect">
                                  <p:stCondLst>
                                    <p:cond delay="0"/>
                                  </p:stCondLst>
                                  <p:endCondLst>
                                    <p:cond evt="onNext" delay="0">
                                      <p:tgtEl>
                                        <p:sldTgt/>
                                      </p:tgtEl>
                                    </p:cond>
                                  </p:endCondLst>
                                  <p:childTnLst>
                                    <p:animEffect transition="out" filter="fade">
                                      <p:cBhvr>
                                        <p:cTn id="47" dur="1000" tmFilter="0, 0; .2, .5; .8, .5; 1, 0"/>
                                        <p:tgtEl>
                                          <p:spTgt spid="6"/>
                                        </p:tgtEl>
                                      </p:cBhvr>
                                    </p:animEffect>
                                    <p:animScale>
                                      <p:cBhvr>
                                        <p:cTn id="48" dur="500" autoRev="1" fill="hold"/>
                                        <p:tgtEl>
                                          <p:spTgt spid="6"/>
                                        </p:tgtEl>
                                      </p:cBhvr>
                                      <p:by x="105000" y="105000"/>
                                    </p:animScale>
                                  </p:childTnLst>
                                </p:cTn>
                              </p:par>
                              <p:par>
                                <p:cTn id="49" presetID="26" presetClass="emph" presetSubtype="0" repeatCount="indefinite" fill="hold" grpId="1" nodeType="withEffect">
                                  <p:stCondLst>
                                    <p:cond delay="0"/>
                                  </p:stCondLst>
                                  <p:endCondLst>
                                    <p:cond evt="onNext" delay="0">
                                      <p:tgtEl>
                                        <p:sldTgt/>
                                      </p:tgtEl>
                                    </p:cond>
                                  </p:endCondLst>
                                  <p:childTnLst>
                                    <p:animEffect transition="out" filter="fade">
                                      <p:cBhvr>
                                        <p:cTn id="50" dur="1000" tmFilter="0, 0; .2, .5; .8, .5; 1, 0"/>
                                        <p:tgtEl>
                                          <p:spTgt spid="10"/>
                                        </p:tgtEl>
                                      </p:cBhvr>
                                    </p:animEffect>
                                    <p:animScale>
                                      <p:cBhvr>
                                        <p:cTn id="51" dur="500" autoRev="1" fill="hold"/>
                                        <p:tgtEl>
                                          <p:spTgt spid="10"/>
                                        </p:tgtEl>
                                      </p:cBhvr>
                                      <p:by x="105000" y="105000"/>
                                    </p:animScale>
                                  </p:childTnLst>
                                </p:cTn>
                              </p:par>
                              <p:par>
                                <p:cTn id="52" presetID="26" presetClass="emph" presetSubtype="0" repeatCount="indefinite" fill="hold" grpId="1" nodeType="withEffect">
                                  <p:stCondLst>
                                    <p:cond delay="0"/>
                                  </p:stCondLst>
                                  <p:endCondLst>
                                    <p:cond evt="onNext" delay="0">
                                      <p:tgtEl>
                                        <p:sldTgt/>
                                      </p:tgtEl>
                                    </p:cond>
                                  </p:endCondLst>
                                  <p:childTnLst>
                                    <p:animEffect transition="out" filter="fade">
                                      <p:cBhvr>
                                        <p:cTn id="53" dur="1000" tmFilter="0, 0; .2, .5; .8, .5; 1, 0"/>
                                        <p:tgtEl>
                                          <p:spTgt spid="4"/>
                                        </p:tgtEl>
                                      </p:cBhvr>
                                    </p:animEffect>
                                    <p:animScale>
                                      <p:cBhvr>
                                        <p:cTn id="54" dur="500" autoRev="1" fill="hold"/>
                                        <p:tgtEl>
                                          <p:spTgt spid="4"/>
                                        </p:tgtEl>
                                      </p:cBhvr>
                                      <p:by x="105000" y="105000"/>
                                    </p:animScale>
                                  </p:childTnLst>
                                </p:cTn>
                              </p:par>
                              <p:par>
                                <p:cTn id="55" presetID="26" presetClass="emph" presetSubtype="0" repeatCount="indefinite" fill="hold" grpId="1" nodeType="withEffect">
                                  <p:stCondLst>
                                    <p:cond delay="0"/>
                                  </p:stCondLst>
                                  <p:endCondLst>
                                    <p:cond evt="onNext" delay="0">
                                      <p:tgtEl>
                                        <p:sldTgt/>
                                      </p:tgtEl>
                                    </p:cond>
                                  </p:endCondLst>
                                  <p:childTnLst>
                                    <p:animEffect transition="out" filter="fade">
                                      <p:cBhvr>
                                        <p:cTn id="56" dur="1000" tmFilter="0, 0; .2, .5; .8, .5; 1, 0"/>
                                        <p:tgtEl>
                                          <p:spTgt spid="5"/>
                                        </p:tgtEl>
                                      </p:cBhvr>
                                    </p:animEffect>
                                    <p:animScale>
                                      <p:cBhvr>
                                        <p:cTn id="57" dur="500" autoRev="1" fill="hold"/>
                                        <p:tgtEl>
                                          <p:spTgt spid="5"/>
                                        </p:tgtEl>
                                      </p:cBhvr>
                                      <p:by x="105000" y="105000"/>
                                    </p:animScale>
                                  </p:childTnLst>
                                </p:cTn>
                              </p:par>
                              <p:par>
                                <p:cTn id="58" presetID="42" presetClass="entr" presetSubtype="0"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3440" y="0"/>
            <a:ext cx="9152709" cy="6555641"/>
          </a:xfrm>
          <a:prstGeom prst="rect">
            <a:avLst/>
          </a:prstGeom>
        </p:spPr>
        <p:txBody>
          <a:bodyPr wrap="square">
            <a:spAutoFit/>
          </a:bodyPr>
          <a:lstStyle/>
          <a:p>
            <a:pPr algn="just">
              <a:lnSpc>
                <a:spcPct val="150000"/>
              </a:lnSpc>
            </a:pPr>
            <a:r>
              <a:rPr lang="en-US" sz="2800" i="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Kỉ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niệm thời thơ ấu đáng nhớ nhất với em chính là một lần không vâng lời mẹ. Trưa hôm ấy trời nắng chang chang, mẹ dặn em ở nhà trông nhà để mẹ đi có việc. Thế nhưng, để thỏa mãn “đam mê” trong lòng mình, mẹ vừa đi khỏi em đã chạy đi chơi điện tử. Chơi suốt cả một buổi chiều mãi tới tối mới chịu đi về. Về đến nhà, em tìm mãi cũng không thấy mẹ đâu. Vội chạy đi tìm thì được các bác kể rằng: Trưa không thấy em ở nhà, mẹ lo nên đi tìm, đi tìm suốt cả buổi chiều cuối cùng bị sốt cao phải nhờ người đưa về. Nghe kể đến đây mặt em đỏ gay, nước mắt trực trào ra, em chạy nhanh về nhà. </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8106467"/>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3440" y="0"/>
            <a:ext cx="10263052" cy="3970318"/>
          </a:xfrm>
          <a:prstGeom prst="rect">
            <a:avLst/>
          </a:prstGeom>
        </p:spPr>
        <p:txBody>
          <a:bodyPr wrap="square">
            <a:spAutoFit/>
          </a:bodyPr>
          <a:lstStyle/>
          <a:p>
            <a:pPr algn="just">
              <a:lnSpc>
                <a:spcPct val="150000"/>
              </a:lnSpc>
            </a:pPr>
            <a:r>
              <a:rPr lang="en-US" sz="2800" i="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Mở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cửa phòng mẹ, phòng tối om, em bật đèn lên, mẹ đang nằm trên giường. Em ôm lấy mẹ khóc nức nở "Mẹ ơi con xin lỗi, con làm mẹ khổ vì con quá". Mẹ mỉm cười hiền dịu xoa đầu em: Con ngoan biết lỗi là được rồi. Một kỉ niệm tuổi thơ em đã làm cho mẹ buồn vì không vâng lời mẹ. Đó cũng là bài học nhắc nhở em rằng không bao giờ được làm cho mẹ buồn dù chỉ một lần nào </a:t>
            </a:r>
            <a:r>
              <a:rPr lang="en-US" sz="2800" i="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nữa</a:t>
            </a:r>
            <a:r>
              <a:rPr lang="en-US" sz="2800" smtClean="0">
                <a:latin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5919356"/>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4</a:t>
            </a:fld>
            <a:endParaRPr lang="en-US" dirty="0">
              <a:solidFill>
                <a:prstClr val="black">
                  <a:tint val="75000"/>
                </a:prstClr>
              </a:solidFill>
            </a:endParaRPr>
          </a:p>
        </p:txBody>
      </p:sp>
      <p:pic>
        <p:nvPicPr>
          <p:cNvPr id="5" name="Picture 4"/>
          <p:cNvPicPr>
            <a:picLocks noChangeAspect="1"/>
          </p:cNvPicPr>
          <p:nvPr/>
        </p:nvPicPr>
        <p:blipFill>
          <a:blip r:embed="rId3"/>
          <a:stretch>
            <a:fillRect/>
          </a:stretch>
        </p:blipFill>
        <p:spPr>
          <a:xfrm>
            <a:off x="3468083" y="775875"/>
            <a:ext cx="7035377" cy="5475975"/>
          </a:xfrm>
          <a:prstGeom prst="rect">
            <a:avLst/>
          </a:prstGeom>
        </p:spPr>
      </p:pic>
      <p:sp>
        <p:nvSpPr>
          <p:cNvPr id="23" name="TextBox 22"/>
          <p:cNvSpPr txBox="1"/>
          <p:nvPr/>
        </p:nvSpPr>
        <p:spPr>
          <a:xfrm>
            <a:off x="443987" y="1210235"/>
            <a:ext cx="2003612" cy="3785652"/>
          </a:xfrm>
          <a:prstGeom prst="rect">
            <a:avLst/>
          </a:prstGeom>
          <a:noFill/>
        </p:spPr>
        <p:txBody>
          <a:bodyPr wrap="square" rtlCol="0">
            <a:spAutoFit/>
          </a:bodyPr>
          <a:lstStyle/>
          <a:p>
            <a:pPr algn="ctr"/>
            <a:r>
              <a:rPr lang="en-US" sz="6000" b="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Ô CỬA BÍ MẬT</a:t>
            </a:r>
            <a:endParaRPr lang="en-US" sz="60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
        <p:nvSpPr>
          <p:cNvPr id="24" name="Rounded Rectangle 23"/>
          <p:cNvSpPr/>
          <p:nvPr/>
        </p:nvSpPr>
        <p:spPr>
          <a:xfrm>
            <a:off x="1312882" y="143152"/>
            <a:ext cx="731071" cy="488860"/>
          </a:xfrm>
          <a:prstGeom prst="roundRect">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en-US" sz="3600" smtClean="0">
                <a:latin typeface="Times New Roman" panose="02020603050405020304" pitchFamily="18" charset="0"/>
                <a:cs typeface="Times New Roman" panose="02020603050405020304" pitchFamily="18" charset="0"/>
              </a:rPr>
              <a:t>1</a:t>
            </a:r>
            <a:endParaRPr lang="en-US" sz="3600">
              <a:latin typeface="Times New Roman" panose="02020603050405020304" pitchFamily="18" charset="0"/>
              <a:cs typeface="Times New Roman" panose="02020603050405020304" pitchFamily="18" charset="0"/>
            </a:endParaRPr>
          </a:p>
        </p:txBody>
      </p:sp>
      <p:sp>
        <p:nvSpPr>
          <p:cNvPr id="25" name="Rounded Rectangle 24"/>
          <p:cNvSpPr/>
          <p:nvPr/>
        </p:nvSpPr>
        <p:spPr>
          <a:xfrm>
            <a:off x="2294189" y="143152"/>
            <a:ext cx="731071" cy="488860"/>
          </a:xfrm>
          <a:prstGeom prst="roundRect">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en-US" sz="3600" smtClean="0">
                <a:latin typeface="Times New Roman" panose="02020603050405020304" pitchFamily="18" charset="0"/>
                <a:cs typeface="Times New Roman" panose="02020603050405020304" pitchFamily="18" charset="0"/>
              </a:rPr>
              <a:t>2</a:t>
            </a:r>
            <a:endParaRPr lang="en-US" sz="3600">
              <a:latin typeface="Times New Roman" panose="02020603050405020304" pitchFamily="18" charset="0"/>
              <a:cs typeface="Times New Roman" panose="02020603050405020304" pitchFamily="18" charset="0"/>
            </a:endParaRPr>
          </a:p>
        </p:txBody>
      </p:sp>
      <p:sp>
        <p:nvSpPr>
          <p:cNvPr id="26" name="Rounded Rectangle 25"/>
          <p:cNvSpPr/>
          <p:nvPr/>
        </p:nvSpPr>
        <p:spPr>
          <a:xfrm>
            <a:off x="4190123" y="138742"/>
            <a:ext cx="731071" cy="488860"/>
          </a:xfrm>
          <a:prstGeom prst="roundRect">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en-US" sz="3600" smtClean="0">
                <a:latin typeface="Times New Roman" panose="02020603050405020304" pitchFamily="18" charset="0"/>
                <a:cs typeface="Times New Roman" panose="02020603050405020304" pitchFamily="18" charset="0"/>
              </a:rPr>
              <a:t>4</a:t>
            </a:r>
            <a:endParaRPr lang="en-US" sz="3600">
              <a:latin typeface="Times New Roman" panose="02020603050405020304" pitchFamily="18" charset="0"/>
              <a:cs typeface="Times New Roman" panose="02020603050405020304" pitchFamily="18" charset="0"/>
            </a:endParaRPr>
          </a:p>
        </p:txBody>
      </p:sp>
      <p:sp>
        <p:nvSpPr>
          <p:cNvPr id="27" name="Rounded Rectangle 26"/>
          <p:cNvSpPr/>
          <p:nvPr/>
        </p:nvSpPr>
        <p:spPr>
          <a:xfrm>
            <a:off x="3240740" y="138742"/>
            <a:ext cx="731071" cy="488860"/>
          </a:xfrm>
          <a:prstGeom prst="roundRect">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en-US" sz="3600" smtClean="0">
                <a:latin typeface="Times New Roman" panose="02020603050405020304" pitchFamily="18" charset="0"/>
                <a:cs typeface="Times New Roman" panose="02020603050405020304" pitchFamily="18" charset="0"/>
              </a:rPr>
              <a:t>3</a:t>
            </a:r>
            <a:endParaRPr lang="en-US" sz="3600">
              <a:latin typeface="Times New Roman" panose="02020603050405020304" pitchFamily="18" charset="0"/>
              <a:cs typeface="Times New Roman" panose="02020603050405020304" pitchFamily="18" charset="0"/>
            </a:endParaRPr>
          </a:p>
        </p:txBody>
      </p:sp>
      <p:pic>
        <p:nvPicPr>
          <p:cNvPr id="28" name="Picture 27"/>
          <p:cNvPicPr>
            <a:picLocks noChangeAspect="1"/>
          </p:cNvPicPr>
          <p:nvPr/>
        </p:nvPicPr>
        <p:blipFill>
          <a:blip r:embed="rId4"/>
          <a:stretch>
            <a:fillRect/>
          </a:stretch>
        </p:blipFill>
        <p:spPr>
          <a:xfrm>
            <a:off x="5013866" y="3108932"/>
            <a:ext cx="2164268" cy="640135"/>
          </a:xfrm>
          <a:prstGeom prst="rect">
            <a:avLst/>
          </a:prstGeom>
        </p:spPr>
      </p:pic>
      <p:sp>
        <p:nvSpPr>
          <p:cNvPr id="31" name="Striped Right Arrow 30">
            <a:hlinkClick r:id="rId5" action="ppaction://hlinksldjump"/>
          </p:cNvPr>
          <p:cNvSpPr/>
          <p:nvPr/>
        </p:nvSpPr>
        <p:spPr>
          <a:xfrm>
            <a:off x="274019" y="5205030"/>
            <a:ext cx="2207773" cy="828227"/>
          </a:xfrm>
          <a:prstGeom prst="stripedRightArrow">
            <a:avLst/>
          </a:prstGeom>
          <a:ln w="57150">
            <a:solidFill>
              <a:schemeClr val="tx1"/>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smtClean="0">
                <a:latin typeface="Times New Roman" panose="02020603050405020304" pitchFamily="18" charset="0"/>
                <a:cs typeface="Times New Roman" panose="02020603050405020304" pitchFamily="18" charset="0"/>
              </a:rPr>
              <a:t>BÀI HỌC</a:t>
            </a:r>
            <a:endParaRPr lang="en-US" sz="2800" b="1">
              <a:latin typeface="Times New Roman" panose="02020603050405020304" pitchFamily="18" charset="0"/>
              <a:cs typeface="Times New Roman" panose="02020603050405020304" pitchFamily="18" charset="0"/>
            </a:endParaRPr>
          </a:p>
        </p:txBody>
      </p:sp>
      <p:pic>
        <p:nvPicPr>
          <p:cNvPr id="7" name="Picture 6">
            <a:hlinkClick r:id="rId6" action="ppaction://hlinksldjump"/>
          </p:cNvPr>
          <p:cNvPicPr>
            <a:picLocks noChangeAspect="1"/>
          </p:cNvPicPr>
          <p:nvPr/>
        </p:nvPicPr>
        <p:blipFill>
          <a:blip r:embed="rId7"/>
          <a:stretch>
            <a:fillRect/>
          </a:stretch>
        </p:blipFill>
        <p:spPr>
          <a:xfrm>
            <a:off x="7178133" y="3252651"/>
            <a:ext cx="3550905" cy="3006639"/>
          </a:xfrm>
          <a:prstGeom prst="rect">
            <a:avLst/>
          </a:prstGeom>
          <a:ln w="76200">
            <a:solidFill>
              <a:schemeClr val="tx1"/>
            </a:solidFill>
          </a:ln>
        </p:spPr>
      </p:pic>
      <p:pic>
        <p:nvPicPr>
          <p:cNvPr id="8" name="Picture 7">
            <a:hlinkClick r:id="rId8" action="ppaction://hlinksldjump"/>
          </p:cNvPr>
          <p:cNvPicPr>
            <a:picLocks noChangeAspect="1"/>
          </p:cNvPicPr>
          <p:nvPr/>
        </p:nvPicPr>
        <p:blipFill>
          <a:blip r:embed="rId7"/>
          <a:stretch>
            <a:fillRect/>
          </a:stretch>
        </p:blipFill>
        <p:spPr>
          <a:xfrm>
            <a:off x="3468083" y="745022"/>
            <a:ext cx="3743268" cy="2609314"/>
          </a:xfrm>
          <a:prstGeom prst="rect">
            <a:avLst/>
          </a:prstGeom>
          <a:ln w="76200">
            <a:solidFill>
              <a:schemeClr val="tx1"/>
            </a:solidFill>
          </a:ln>
        </p:spPr>
      </p:pic>
      <p:pic>
        <p:nvPicPr>
          <p:cNvPr id="9" name="Picture 8">
            <a:hlinkClick r:id="rId9" action="ppaction://hlinksldjump"/>
          </p:cNvPr>
          <p:cNvPicPr>
            <a:picLocks noChangeAspect="1"/>
          </p:cNvPicPr>
          <p:nvPr/>
        </p:nvPicPr>
        <p:blipFill>
          <a:blip r:embed="rId7"/>
          <a:stretch>
            <a:fillRect/>
          </a:stretch>
        </p:blipFill>
        <p:spPr>
          <a:xfrm>
            <a:off x="7211351" y="755121"/>
            <a:ext cx="3517688" cy="2609314"/>
          </a:xfrm>
          <a:prstGeom prst="rect">
            <a:avLst/>
          </a:prstGeom>
          <a:ln w="76200">
            <a:solidFill>
              <a:schemeClr val="tx1"/>
            </a:solidFill>
          </a:ln>
        </p:spPr>
      </p:pic>
      <p:pic>
        <p:nvPicPr>
          <p:cNvPr id="29" name="Picture 28">
            <a:hlinkClick r:id="rId10" action="ppaction://hlinksldjump"/>
          </p:cNvPr>
          <p:cNvPicPr>
            <a:picLocks noChangeAspect="1"/>
          </p:cNvPicPr>
          <p:nvPr/>
        </p:nvPicPr>
        <p:blipFill>
          <a:blip r:embed="rId7"/>
          <a:stretch>
            <a:fillRect/>
          </a:stretch>
        </p:blipFill>
        <p:spPr>
          <a:xfrm>
            <a:off x="3468083" y="3301071"/>
            <a:ext cx="3743268" cy="2924772"/>
          </a:xfrm>
          <a:prstGeom prst="rect">
            <a:avLst/>
          </a:prstGeom>
          <a:ln w="76200">
            <a:solidFill>
              <a:schemeClr val="tx1"/>
            </a:solidFill>
          </a:ln>
        </p:spPr>
      </p:pic>
    </p:spTree>
    <p:extLst>
      <p:ext uri="{BB962C8B-B14F-4D97-AF65-F5344CB8AC3E}">
        <p14:creationId xmlns:p14="http://schemas.microsoft.com/office/powerpoint/2010/main" val="42369675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arn(inVertical)">
                                      <p:cBhvr>
                                        <p:cTn id="13" dur="500"/>
                                        <p:tgtEl>
                                          <p:spTgt spid="2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barn(inVertical)">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34" presetClass="emph" presetSubtype="0" fill="hold" grpId="0" nodeType="clickEffect">
                                  <p:stCondLst>
                                    <p:cond delay="0"/>
                                  </p:stCondLst>
                                  <p:iterate type="lt">
                                    <p:tmPct val="10000"/>
                                  </p:iterate>
                                  <p:childTnLst>
                                    <p:animMotion origin="layout" path="M 0.0 0.0 L 0.0 -0.07213" pathEditMode="relative" ptsTypes="">
                                      <p:cBhvr>
                                        <p:cTn id="20" dur="250" accel="50000" decel="50000" autoRev="1" fill="hold">
                                          <p:stCondLst>
                                            <p:cond delay="0"/>
                                          </p:stCondLst>
                                        </p:cTn>
                                        <p:tgtEl>
                                          <p:spTgt spid="23"/>
                                        </p:tgtEl>
                                        <p:attrNameLst>
                                          <p:attrName>ppt_x</p:attrName>
                                          <p:attrName>ppt_y</p:attrName>
                                        </p:attrNameLst>
                                      </p:cBhvr>
                                    </p:animMotion>
                                    <p:animRot by="1500000">
                                      <p:cBhvr>
                                        <p:cTn id="21" dur="125" fill="hold">
                                          <p:stCondLst>
                                            <p:cond delay="0"/>
                                          </p:stCondLst>
                                        </p:cTn>
                                        <p:tgtEl>
                                          <p:spTgt spid="23"/>
                                        </p:tgtEl>
                                        <p:attrNameLst>
                                          <p:attrName>r</p:attrName>
                                        </p:attrNameLst>
                                      </p:cBhvr>
                                    </p:animRot>
                                    <p:animRot by="-1500000">
                                      <p:cBhvr>
                                        <p:cTn id="22" dur="125" fill="hold">
                                          <p:stCondLst>
                                            <p:cond delay="125"/>
                                          </p:stCondLst>
                                        </p:cTn>
                                        <p:tgtEl>
                                          <p:spTgt spid="23"/>
                                        </p:tgtEl>
                                        <p:attrNameLst>
                                          <p:attrName>r</p:attrName>
                                        </p:attrNameLst>
                                      </p:cBhvr>
                                    </p:animRot>
                                    <p:animRot by="-1500000">
                                      <p:cBhvr>
                                        <p:cTn id="23" dur="125" fill="hold">
                                          <p:stCondLst>
                                            <p:cond delay="250"/>
                                          </p:stCondLst>
                                        </p:cTn>
                                        <p:tgtEl>
                                          <p:spTgt spid="23"/>
                                        </p:tgtEl>
                                        <p:attrNameLst>
                                          <p:attrName>r</p:attrName>
                                        </p:attrNameLst>
                                      </p:cBhvr>
                                    </p:animRot>
                                    <p:animRot by="1500000">
                                      <p:cBhvr>
                                        <p:cTn id="24" dur="125" fill="hold">
                                          <p:stCondLst>
                                            <p:cond delay="375"/>
                                          </p:stCondLst>
                                        </p:cTn>
                                        <p:tgtEl>
                                          <p:spTgt spid="23"/>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34" presetClass="emph" presetSubtype="0" fill="hold" grpId="1" nodeType="clickEffect">
                                  <p:stCondLst>
                                    <p:cond delay="0"/>
                                  </p:stCondLst>
                                  <p:iterate type="lt">
                                    <p:tmPct val="10000"/>
                                  </p:iterate>
                                  <p:childTnLst>
                                    <p:animMotion origin="layout" path="M 0.0 0.0 L 0.0 -0.07213" pathEditMode="relative" ptsTypes="">
                                      <p:cBhvr>
                                        <p:cTn id="28" dur="250" accel="50000" decel="50000" autoRev="1" fill="hold">
                                          <p:stCondLst>
                                            <p:cond delay="0"/>
                                          </p:stCondLst>
                                        </p:cTn>
                                        <p:tgtEl>
                                          <p:spTgt spid="23"/>
                                        </p:tgtEl>
                                        <p:attrNameLst>
                                          <p:attrName>ppt_x</p:attrName>
                                          <p:attrName>ppt_y</p:attrName>
                                        </p:attrNameLst>
                                      </p:cBhvr>
                                    </p:animMotion>
                                    <p:animRot by="1500000">
                                      <p:cBhvr>
                                        <p:cTn id="29" dur="125" fill="hold">
                                          <p:stCondLst>
                                            <p:cond delay="0"/>
                                          </p:stCondLst>
                                        </p:cTn>
                                        <p:tgtEl>
                                          <p:spTgt spid="23"/>
                                        </p:tgtEl>
                                        <p:attrNameLst>
                                          <p:attrName>r</p:attrName>
                                        </p:attrNameLst>
                                      </p:cBhvr>
                                    </p:animRot>
                                    <p:animRot by="-1500000">
                                      <p:cBhvr>
                                        <p:cTn id="30" dur="125" fill="hold">
                                          <p:stCondLst>
                                            <p:cond delay="125"/>
                                          </p:stCondLst>
                                        </p:cTn>
                                        <p:tgtEl>
                                          <p:spTgt spid="23"/>
                                        </p:tgtEl>
                                        <p:attrNameLst>
                                          <p:attrName>r</p:attrName>
                                        </p:attrNameLst>
                                      </p:cBhvr>
                                    </p:animRot>
                                    <p:animRot by="-1500000">
                                      <p:cBhvr>
                                        <p:cTn id="31" dur="125" fill="hold">
                                          <p:stCondLst>
                                            <p:cond delay="250"/>
                                          </p:stCondLst>
                                        </p:cTn>
                                        <p:tgtEl>
                                          <p:spTgt spid="23"/>
                                        </p:tgtEl>
                                        <p:attrNameLst>
                                          <p:attrName>r</p:attrName>
                                        </p:attrNameLst>
                                      </p:cBhvr>
                                    </p:animRot>
                                    <p:animRot by="1500000">
                                      <p:cBhvr>
                                        <p:cTn id="32" dur="125" fill="hold">
                                          <p:stCondLst>
                                            <p:cond delay="375"/>
                                          </p:stCondLst>
                                        </p:cTn>
                                        <p:tgtEl>
                                          <p:spTgt spid="23"/>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34" presetClass="emph" presetSubtype="0" fill="hold" grpId="2" nodeType="clickEffect">
                                  <p:stCondLst>
                                    <p:cond delay="0"/>
                                  </p:stCondLst>
                                  <p:iterate type="lt">
                                    <p:tmPct val="10000"/>
                                  </p:iterate>
                                  <p:childTnLst>
                                    <p:animMotion origin="layout" path="M 0.0 0.0 L 0.0 -0.07213" pathEditMode="relative" ptsTypes="">
                                      <p:cBhvr>
                                        <p:cTn id="36" dur="250" accel="50000" decel="50000" autoRev="1" fill="hold">
                                          <p:stCondLst>
                                            <p:cond delay="0"/>
                                          </p:stCondLst>
                                        </p:cTn>
                                        <p:tgtEl>
                                          <p:spTgt spid="23"/>
                                        </p:tgtEl>
                                        <p:attrNameLst>
                                          <p:attrName>ppt_x</p:attrName>
                                          <p:attrName>ppt_y</p:attrName>
                                        </p:attrNameLst>
                                      </p:cBhvr>
                                    </p:animMotion>
                                    <p:animRot by="1500000">
                                      <p:cBhvr>
                                        <p:cTn id="37" dur="125" fill="hold">
                                          <p:stCondLst>
                                            <p:cond delay="0"/>
                                          </p:stCondLst>
                                        </p:cTn>
                                        <p:tgtEl>
                                          <p:spTgt spid="23"/>
                                        </p:tgtEl>
                                        <p:attrNameLst>
                                          <p:attrName>r</p:attrName>
                                        </p:attrNameLst>
                                      </p:cBhvr>
                                    </p:animRot>
                                    <p:animRot by="-1500000">
                                      <p:cBhvr>
                                        <p:cTn id="38" dur="125" fill="hold">
                                          <p:stCondLst>
                                            <p:cond delay="125"/>
                                          </p:stCondLst>
                                        </p:cTn>
                                        <p:tgtEl>
                                          <p:spTgt spid="23"/>
                                        </p:tgtEl>
                                        <p:attrNameLst>
                                          <p:attrName>r</p:attrName>
                                        </p:attrNameLst>
                                      </p:cBhvr>
                                    </p:animRot>
                                    <p:animRot by="-1500000">
                                      <p:cBhvr>
                                        <p:cTn id="39" dur="125" fill="hold">
                                          <p:stCondLst>
                                            <p:cond delay="250"/>
                                          </p:stCondLst>
                                        </p:cTn>
                                        <p:tgtEl>
                                          <p:spTgt spid="23"/>
                                        </p:tgtEl>
                                        <p:attrNameLst>
                                          <p:attrName>r</p:attrName>
                                        </p:attrNameLst>
                                      </p:cBhvr>
                                    </p:animRot>
                                    <p:animRot by="1500000">
                                      <p:cBhvr>
                                        <p:cTn id="40" dur="125" fill="hold">
                                          <p:stCondLst>
                                            <p:cond delay="375"/>
                                          </p:stCondLst>
                                        </p:cTn>
                                        <p:tgtEl>
                                          <p:spTgt spid="23"/>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34" presetClass="emph" presetSubtype="0" fill="hold" grpId="3" nodeType="clickEffect">
                                  <p:stCondLst>
                                    <p:cond delay="0"/>
                                  </p:stCondLst>
                                  <p:iterate type="lt">
                                    <p:tmPct val="10000"/>
                                  </p:iterate>
                                  <p:childTnLst>
                                    <p:animMotion origin="layout" path="M 0.0 0.0 L 0.0 -0.07213" pathEditMode="relative" ptsTypes="">
                                      <p:cBhvr>
                                        <p:cTn id="44" dur="250" accel="50000" decel="50000" autoRev="1" fill="hold">
                                          <p:stCondLst>
                                            <p:cond delay="0"/>
                                          </p:stCondLst>
                                        </p:cTn>
                                        <p:tgtEl>
                                          <p:spTgt spid="23"/>
                                        </p:tgtEl>
                                        <p:attrNameLst>
                                          <p:attrName>ppt_x</p:attrName>
                                          <p:attrName>ppt_y</p:attrName>
                                        </p:attrNameLst>
                                      </p:cBhvr>
                                    </p:animMotion>
                                    <p:animRot by="1500000">
                                      <p:cBhvr>
                                        <p:cTn id="45" dur="125" fill="hold">
                                          <p:stCondLst>
                                            <p:cond delay="0"/>
                                          </p:stCondLst>
                                        </p:cTn>
                                        <p:tgtEl>
                                          <p:spTgt spid="23"/>
                                        </p:tgtEl>
                                        <p:attrNameLst>
                                          <p:attrName>r</p:attrName>
                                        </p:attrNameLst>
                                      </p:cBhvr>
                                    </p:animRot>
                                    <p:animRot by="-1500000">
                                      <p:cBhvr>
                                        <p:cTn id="46" dur="125" fill="hold">
                                          <p:stCondLst>
                                            <p:cond delay="125"/>
                                          </p:stCondLst>
                                        </p:cTn>
                                        <p:tgtEl>
                                          <p:spTgt spid="23"/>
                                        </p:tgtEl>
                                        <p:attrNameLst>
                                          <p:attrName>r</p:attrName>
                                        </p:attrNameLst>
                                      </p:cBhvr>
                                    </p:animRot>
                                    <p:animRot by="-1500000">
                                      <p:cBhvr>
                                        <p:cTn id="47" dur="125" fill="hold">
                                          <p:stCondLst>
                                            <p:cond delay="250"/>
                                          </p:stCondLst>
                                        </p:cTn>
                                        <p:tgtEl>
                                          <p:spTgt spid="23"/>
                                        </p:tgtEl>
                                        <p:attrNameLst>
                                          <p:attrName>r</p:attrName>
                                        </p:attrNameLst>
                                      </p:cBhvr>
                                    </p:animRot>
                                    <p:animRot by="1500000">
                                      <p:cBhvr>
                                        <p:cTn id="48" dur="125" fill="hold">
                                          <p:stCondLst>
                                            <p:cond delay="375"/>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9" restart="whenNotActive" fill="hold" evtFilter="cancelBubble" nodeType="interactiveSeq">
                <p:stCondLst>
                  <p:cond evt="onClick" delay="0">
                    <p:tgtEl>
                      <p:spTgt spid="25"/>
                    </p:tgtEl>
                  </p:cond>
                </p:stCondLst>
                <p:endSync evt="end" delay="0">
                  <p:rtn val="all"/>
                </p:endSync>
                <p:childTnLst>
                  <p:par>
                    <p:cTn id="50" fill="hold">
                      <p:stCondLst>
                        <p:cond delay="0"/>
                      </p:stCondLst>
                      <p:childTnLst>
                        <p:par>
                          <p:cTn id="51" fill="hold">
                            <p:stCondLst>
                              <p:cond delay="0"/>
                            </p:stCondLst>
                            <p:childTnLst>
                              <p:par>
                                <p:cTn id="52" presetID="16" presetClass="exit" presetSubtype="21" fill="hold" nodeType="clickEffect">
                                  <p:stCondLst>
                                    <p:cond delay="0"/>
                                  </p:stCondLst>
                                  <p:childTnLst>
                                    <p:animEffect transition="out" filter="barn(inVertical)">
                                      <p:cBhvr>
                                        <p:cTn id="53" dur="500"/>
                                        <p:tgtEl>
                                          <p:spTgt spid="9"/>
                                        </p:tgtEl>
                                      </p:cBhvr>
                                    </p:animEffect>
                                    <p:set>
                                      <p:cBhvr>
                                        <p:cTn id="54"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52"/>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25"/>
                  </p:tgtEl>
                </p:cond>
              </p:nextCondLst>
            </p:seq>
            <p:seq concurrent="1" nextAc="seek">
              <p:cTn id="55" restart="whenNotActive" fill="hold" evtFilter="cancelBubble" nodeType="interactiveSeq">
                <p:stCondLst>
                  <p:cond evt="onClick" delay="0">
                    <p:tgtEl>
                      <p:spTgt spid="24"/>
                    </p:tgtEl>
                  </p:cond>
                </p:stCondLst>
                <p:endSync evt="end" delay="0">
                  <p:rtn val="all"/>
                </p:endSync>
                <p:childTnLst>
                  <p:par>
                    <p:cTn id="56" fill="hold">
                      <p:stCondLst>
                        <p:cond delay="0"/>
                      </p:stCondLst>
                      <p:childTnLst>
                        <p:par>
                          <p:cTn id="57" fill="hold">
                            <p:stCondLst>
                              <p:cond delay="0"/>
                            </p:stCondLst>
                            <p:childTnLst>
                              <p:par>
                                <p:cTn id="58" presetID="16" presetClass="exit" presetSubtype="21" fill="hold" nodeType="clickEffect">
                                  <p:stCondLst>
                                    <p:cond delay="0"/>
                                  </p:stCondLst>
                                  <p:childTnLst>
                                    <p:animEffect transition="out" filter="barn(inVertical)">
                                      <p:cBhvr>
                                        <p:cTn id="59" dur="500"/>
                                        <p:tgtEl>
                                          <p:spTgt spid="8"/>
                                        </p:tgtEl>
                                      </p:cBhvr>
                                    </p:animEffect>
                                    <p:set>
                                      <p:cBhvr>
                                        <p:cTn id="60"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8"/>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24"/>
                  </p:tgtEl>
                </p:cond>
              </p:nextCondLst>
            </p:seq>
            <p:seq concurrent="1" nextAc="seek">
              <p:cTn id="61" restart="whenNotActive" fill="hold" evtFilter="cancelBubble" nodeType="interactiveSeq">
                <p:stCondLst>
                  <p:cond evt="onClick" delay="0">
                    <p:tgtEl>
                      <p:spTgt spid="27"/>
                    </p:tgtEl>
                  </p:cond>
                </p:stCondLst>
                <p:endSync evt="end" delay="0">
                  <p:rtn val="all"/>
                </p:endSync>
                <p:childTnLst>
                  <p:par>
                    <p:cTn id="62" fill="hold">
                      <p:stCondLst>
                        <p:cond delay="0"/>
                      </p:stCondLst>
                      <p:childTnLst>
                        <p:par>
                          <p:cTn id="63" fill="hold">
                            <p:stCondLst>
                              <p:cond delay="0"/>
                            </p:stCondLst>
                            <p:childTnLst>
                              <p:par>
                                <p:cTn id="64" presetID="16" presetClass="exit" presetSubtype="21" fill="hold" nodeType="clickEffect">
                                  <p:stCondLst>
                                    <p:cond delay="0"/>
                                  </p:stCondLst>
                                  <p:childTnLst>
                                    <p:animEffect transition="out" filter="barn(inVertical)">
                                      <p:cBhvr>
                                        <p:cTn id="65" dur="500"/>
                                        <p:tgtEl>
                                          <p:spTgt spid="29"/>
                                        </p:tgtEl>
                                      </p:cBhvr>
                                    </p:animEffect>
                                    <p:set>
                                      <p:cBhvr>
                                        <p:cTn id="66" dur="1" fill="hold">
                                          <p:stCondLst>
                                            <p:cond delay="499"/>
                                          </p:stCondLst>
                                        </p:cTn>
                                        <p:tgtEl>
                                          <p:spTgt spid="29"/>
                                        </p:tgtEl>
                                        <p:attrNameLst>
                                          <p:attrName>style.visibility</p:attrName>
                                        </p:attrNameLst>
                                      </p:cBhvr>
                                      <p:to>
                                        <p:strVal val="hidden"/>
                                      </p:to>
                                    </p:set>
                                  </p:childTnLst>
                                  <p:subTnLst>
                                    <p:audio>
                                      <p:cMediaNode>
                                        <p:cTn display="0" masterRel="sameClick">
                                          <p:stCondLst>
                                            <p:cond evt="begin" delay="0">
                                              <p:tn val="64"/>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27"/>
                  </p:tgtEl>
                </p:cond>
              </p:nextCondLst>
            </p:seq>
            <p:seq concurrent="1" nextAc="seek">
              <p:cTn id="67" restart="whenNotActive" fill="hold" evtFilter="cancelBubble" nodeType="interactiveSeq">
                <p:stCondLst>
                  <p:cond evt="onClick" delay="0">
                    <p:tgtEl>
                      <p:spTgt spid="26"/>
                    </p:tgtEl>
                  </p:cond>
                </p:stCondLst>
                <p:endSync evt="end" delay="0">
                  <p:rtn val="all"/>
                </p:endSync>
                <p:childTnLst>
                  <p:par>
                    <p:cTn id="68" fill="hold">
                      <p:stCondLst>
                        <p:cond delay="0"/>
                      </p:stCondLst>
                      <p:childTnLst>
                        <p:par>
                          <p:cTn id="69" fill="hold">
                            <p:stCondLst>
                              <p:cond delay="0"/>
                            </p:stCondLst>
                            <p:childTnLst>
                              <p:par>
                                <p:cTn id="70" presetID="16" presetClass="exit" presetSubtype="21" fill="hold" nodeType="clickEffect">
                                  <p:stCondLst>
                                    <p:cond delay="0"/>
                                  </p:stCondLst>
                                  <p:childTnLst>
                                    <p:animEffect transition="out" filter="barn(inVertical)">
                                      <p:cBhvr>
                                        <p:cTn id="71" dur="500"/>
                                        <p:tgtEl>
                                          <p:spTgt spid="7"/>
                                        </p:tgtEl>
                                      </p:cBhvr>
                                    </p:animEffect>
                                    <p:set>
                                      <p:cBhvr>
                                        <p:cTn id="72"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70"/>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26"/>
                  </p:tgtEl>
                </p:cond>
              </p:nextCondLst>
            </p:seq>
          </p:childTnLst>
        </p:cTn>
      </p:par>
    </p:tnLst>
    <p:bldLst>
      <p:bldP spid="23" grpId="0"/>
      <p:bldP spid="23" grpId="1"/>
      <p:bldP spid="23" grpId="2"/>
      <p:bldP spid="23" grpId="3"/>
      <p:bldP spid="24" grpId="0" animBg="1"/>
      <p:bldP spid="25" grpId="0" animBg="1"/>
      <p:bldP spid="26" grpId="0" animBg="1"/>
      <p:bldP spid="2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98914" y="1074676"/>
            <a:ext cx="6096000" cy="1953868"/>
          </a:xfrm>
          <a:prstGeom prst="rect">
            <a:avLst/>
          </a:prstGeom>
        </p:spPr>
        <p:txBody>
          <a:bodyPr>
            <a:spAutoFit/>
          </a:bodyPr>
          <a:lstStyle/>
          <a:p>
            <a:pPr lvl="0" algn="just">
              <a:lnSpc>
                <a:spcPct val="150000"/>
              </a:lnSpc>
            </a:pP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“đam mê”: đặt trong ngoặc kép với hàm ý mỉa mai về sự ham chơi của nhân vật</a:t>
            </a:r>
            <a:r>
              <a:rPr lang="en-US" sz="2800" i="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2042160" y="3376583"/>
            <a:ext cx="6096000" cy="1384995"/>
          </a:xfrm>
          <a:prstGeom prst="rect">
            <a:avLst/>
          </a:prstGeom>
        </p:spPr>
        <p:txBody>
          <a:bodyPr>
            <a:spAutoFit/>
          </a:bodyPr>
          <a:lstStyle/>
          <a:p>
            <a:pPr lvl="0"/>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"Mẹ ơi con xin lỗi, con làm mẹ khổ vì con quá": trích dẫn nguyên văn lời thoại của nhân vật.</a:t>
            </a:r>
            <a:endParaRPr lang="en-US" sz="280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2284984"/>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sp>
        <p:nvSpPr>
          <p:cNvPr id="3" name="TextBox 2">
            <a:extLst>
              <a:ext uri="{FF2B5EF4-FFF2-40B4-BE49-F238E27FC236}">
                <a16:creationId xmlns:a16="http://schemas.microsoft.com/office/drawing/2014/main" id="{F877874D-0A72-48B5-A4C2-63E4B1A9DBF2}"/>
              </a:ext>
            </a:extLst>
          </p:cNvPr>
          <p:cNvSpPr txBox="1"/>
          <p:nvPr/>
        </p:nvSpPr>
        <p:spPr>
          <a:xfrm>
            <a:off x="1812128" y="154978"/>
            <a:ext cx="9816047" cy="1015534"/>
          </a:xfrm>
          <a:prstGeom prst="rect">
            <a:avLst/>
          </a:prstGeom>
          <a:noFill/>
        </p:spPr>
        <p:txBody>
          <a:bodyPr wrap="square" rtlCol="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5999" b="1" i="0" u="none" strike="noStrike" kern="1200" cap="none" spc="0" normalizeH="0" baseline="0" noProof="0" smtClean="0">
                <a:ln>
                  <a:noFill/>
                </a:ln>
                <a:solidFill>
                  <a:srgbClr val="002060"/>
                </a:solidFill>
                <a:effectLst/>
                <a:uLnTx/>
                <a:uFillTx/>
                <a:latin typeface="Times New Roman" panose="02020603050405020304" pitchFamily="18" charset="0"/>
                <a:ea typeface="+mn-ea"/>
                <a:cs typeface="Times New Roman" panose="02020603050405020304" pitchFamily="18" charset="0"/>
              </a:rPr>
              <a:t>HƯỚNG</a:t>
            </a:r>
            <a:r>
              <a:rPr kumimoji="0" lang="en-US" sz="5999" b="1" i="0" u="none" strike="noStrike" kern="1200" cap="none" spc="0" normalizeH="0" noProof="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DẪN TỰ HỌC</a:t>
            </a:r>
            <a:endParaRPr kumimoji="0" lang="en-US" sz="5999"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4" name="Rectangle 3"/>
          <p:cNvSpPr/>
          <p:nvPr/>
        </p:nvSpPr>
        <p:spPr>
          <a:xfrm>
            <a:off x="1193075" y="1067831"/>
            <a:ext cx="6096000" cy="584647"/>
          </a:xfrm>
          <a:prstGeom prst="rect">
            <a:avLst/>
          </a:prstGeom>
        </p:spPr>
        <p:txBody>
          <a:bodyPr>
            <a:spAutoFit/>
          </a:bodyPr>
          <a:lstStyle/>
          <a:p>
            <a:pPr lvl="0" algn="just" defTabSz="914217"/>
            <a:r>
              <a:rPr lang="en-US" sz="3199" b="1" smtClean="0">
                <a:solidFill>
                  <a:srgbClr val="002060"/>
                </a:solidFill>
                <a:latin typeface="Times New Roman" panose="02020603050405020304" pitchFamily="18" charset="0"/>
                <a:ea typeface="黑体"/>
                <a:cs typeface="Times New Roman" panose="02020603050405020304" pitchFamily="18" charset="0"/>
              </a:rPr>
              <a:t>* Bài cũ: </a:t>
            </a:r>
          </a:p>
        </p:txBody>
      </p:sp>
      <p:sp>
        <p:nvSpPr>
          <p:cNvPr id="5" name="Rectangle 4"/>
          <p:cNvSpPr/>
          <p:nvPr/>
        </p:nvSpPr>
        <p:spPr>
          <a:xfrm>
            <a:off x="1201784" y="1597072"/>
            <a:ext cx="6096000" cy="584647"/>
          </a:xfrm>
          <a:prstGeom prst="rect">
            <a:avLst/>
          </a:prstGeom>
        </p:spPr>
        <p:txBody>
          <a:bodyPr>
            <a:spAutoFit/>
          </a:bodyPr>
          <a:lstStyle/>
          <a:p>
            <a:pPr marL="457200" lvl="0" indent="-457200" algn="just" defTabSz="914217">
              <a:buFontTx/>
              <a:buChar char="-"/>
            </a:pPr>
            <a:r>
              <a:rPr lang="en-US" sz="3199" b="1">
                <a:solidFill>
                  <a:srgbClr val="002060"/>
                </a:solidFill>
                <a:latin typeface="Times New Roman" panose="02020603050405020304" pitchFamily="18" charset="0"/>
                <a:ea typeface="黑体"/>
                <a:cs typeface="Times New Roman" panose="02020603050405020304" pitchFamily="18" charset="0"/>
              </a:rPr>
              <a:t>Hoàn thành các bài tập vào vở</a:t>
            </a:r>
            <a:r>
              <a:rPr lang="en-US" sz="3199" b="1" smtClean="0">
                <a:solidFill>
                  <a:srgbClr val="002060"/>
                </a:solidFill>
                <a:latin typeface="Times New Roman" panose="02020603050405020304" pitchFamily="18" charset="0"/>
                <a:ea typeface="黑体"/>
                <a:cs typeface="Times New Roman" panose="02020603050405020304" pitchFamily="18" charset="0"/>
              </a:rPr>
              <a:t>.</a:t>
            </a:r>
            <a:endParaRPr lang="en-US" sz="3199" b="1">
              <a:solidFill>
                <a:srgbClr val="002060"/>
              </a:solidFill>
              <a:latin typeface="Times New Roman" panose="02020603050405020304" pitchFamily="18" charset="0"/>
              <a:ea typeface="黑体"/>
              <a:cs typeface="Times New Roman" panose="02020603050405020304" pitchFamily="18" charset="0"/>
            </a:endParaRPr>
          </a:p>
        </p:txBody>
      </p:sp>
      <p:sp>
        <p:nvSpPr>
          <p:cNvPr id="6" name="Rectangle 5"/>
          <p:cNvSpPr/>
          <p:nvPr/>
        </p:nvSpPr>
        <p:spPr>
          <a:xfrm>
            <a:off x="1193075" y="2200804"/>
            <a:ext cx="6096000" cy="1076961"/>
          </a:xfrm>
          <a:prstGeom prst="rect">
            <a:avLst/>
          </a:prstGeom>
        </p:spPr>
        <p:txBody>
          <a:bodyPr>
            <a:spAutoFit/>
          </a:bodyPr>
          <a:lstStyle/>
          <a:p>
            <a:pPr marL="457200" lvl="0" indent="-457200" algn="just" defTabSz="914217">
              <a:buFontTx/>
              <a:buChar char="-"/>
            </a:pPr>
            <a:r>
              <a:rPr lang="en-US" sz="3199" b="1">
                <a:solidFill>
                  <a:srgbClr val="002060"/>
                </a:solidFill>
                <a:latin typeface="Times New Roman" panose="02020603050405020304" pitchFamily="18" charset="0"/>
                <a:ea typeface="黑体"/>
                <a:cs typeface="Times New Roman" panose="02020603050405020304" pitchFamily="18" charset="0"/>
              </a:rPr>
              <a:t>Sưu tầm các đoạn văn có câu chủ đề.</a:t>
            </a:r>
          </a:p>
        </p:txBody>
      </p:sp>
      <p:sp>
        <p:nvSpPr>
          <p:cNvPr id="7" name="Rectangle 6"/>
          <p:cNvSpPr/>
          <p:nvPr/>
        </p:nvSpPr>
        <p:spPr>
          <a:xfrm>
            <a:off x="1201784" y="3317165"/>
            <a:ext cx="6096000" cy="584647"/>
          </a:xfrm>
          <a:prstGeom prst="rect">
            <a:avLst/>
          </a:prstGeom>
        </p:spPr>
        <p:txBody>
          <a:bodyPr>
            <a:spAutoFit/>
          </a:bodyPr>
          <a:lstStyle/>
          <a:p>
            <a:pPr lvl="0" algn="just" defTabSz="914217"/>
            <a:r>
              <a:rPr lang="en-US" sz="3199" b="1" smtClean="0">
                <a:solidFill>
                  <a:srgbClr val="002060"/>
                </a:solidFill>
                <a:latin typeface="Times New Roman" panose="02020603050405020304" pitchFamily="18" charset="0"/>
                <a:ea typeface="黑体"/>
                <a:cs typeface="Times New Roman" panose="02020603050405020304" pitchFamily="18" charset="0"/>
              </a:rPr>
              <a:t>* Bài mới: </a:t>
            </a:r>
            <a:r>
              <a:rPr lang="en-US" sz="3199" b="1" i="1" smtClean="0">
                <a:solidFill>
                  <a:srgbClr val="002060"/>
                </a:solidFill>
                <a:latin typeface="Times New Roman" panose="02020603050405020304" pitchFamily="18" charset="0"/>
                <a:ea typeface="黑体"/>
                <a:cs typeface="Times New Roman" panose="02020603050405020304" pitchFamily="18" charset="0"/>
              </a:rPr>
              <a:t>Chiếc lá cuối cùng. </a:t>
            </a:r>
          </a:p>
        </p:txBody>
      </p:sp>
    </p:spTree>
    <p:extLst>
      <p:ext uri="{BB962C8B-B14F-4D97-AF65-F5344CB8AC3E}">
        <p14:creationId xmlns:p14="http://schemas.microsoft.com/office/powerpoint/2010/main" val="1573813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BABA815-2EC0-4698-B31D-75D66391D8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8" y="11589"/>
            <a:ext cx="12187592" cy="6855520"/>
          </a:xfrm>
          <a:prstGeom prst="rect">
            <a:avLst/>
          </a:prstGeom>
        </p:spPr>
      </p:pic>
      <p:grpSp>
        <p:nvGrpSpPr>
          <p:cNvPr id="15" name="组合 14">
            <a:extLst>
              <a:ext uri="{FF2B5EF4-FFF2-40B4-BE49-F238E27FC236}">
                <a16:creationId xmlns:a16="http://schemas.microsoft.com/office/drawing/2014/main" id="{9F928D08-CBC1-47DA-8C48-8196F1B2EEA6}"/>
              </a:ext>
            </a:extLst>
          </p:cNvPr>
          <p:cNvGrpSpPr/>
          <p:nvPr/>
        </p:nvGrpSpPr>
        <p:grpSpPr>
          <a:xfrm>
            <a:off x="3915620" y="3772295"/>
            <a:ext cx="4295235" cy="182228"/>
            <a:chOff x="1839287" y="5184146"/>
            <a:chExt cx="2767715" cy="95254"/>
          </a:xfrm>
        </p:grpSpPr>
        <p:grpSp>
          <p:nvGrpSpPr>
            <p:cNvPr id="16" name="组合 15">
              <a:extLst>
                <a:ext uri="{FF2B5EF4-FFF2-40B4-BE49-F238E27FC236}">
                  <a16:creationId xmlns:a16="http://schemas.microsoft.com/office/drawing/2014/main" id="{D577B934-137D-471F-92A8-745622A85719}"/>
                </a:ext>
              </a:extLst>
            </p:cNvPr>
            <p:cNvGrpSpPr/>
            <p:nvPr/>
          </p:nvGrpSpPr>
          <p:grpSpPr>
            <a:xfrm>
              <a:off x="2591031" y="5184150"/>
              <a:ext cx="2015971" cy="95250"/>
              <a:chOff x="2425983" y="5170170"/>
              <a:chExt cx="2015971" cy="156210"/>
            </a:xfrm>
          </p:grpSpPr>
          <p:grpSp>
            <p:nvGrpSpPr>
              <p:cNvPr id="28" name="组合 27">
                <a:extLst>
                  <a:ext uri="{FF2B5EF4-FFF2-40B4-BE49-F238E27FC236}">
                    <a16:creationId xmlns:a16="http://schemas.microsoft.com/office/drawing/2014/main" id="{3A04EEC0-C353-4807-9231-1E063470048C}"/>
                  </a:ext>
                </a:extLst>
              </p:cNvPr>
              <p:cNvGrpSpPr/>
              <p:nvPr/>
            </p:nvGrpSpPr>
            <p:grpSpPr>
              <a:xfrm>
                <a:off x="2425983" y="5179695"/>
                <a:ext cx="1009343" cy="146685"/>
                <a:chOff x="2425983" y="5179695"/>
                <a:chExt cx="1009343" cy="146685"/>
              </a:xfrm>
            </p:grpSpPr>
            <p:grpSp>
              <p:nvGrpSpPr>
                <p:cNvPr id="44" name="组合 43">
                  <a:extLst>
                    <a:ext uri="{FF2B5EF4-FFF2-40B4-BE49-F238E27FC236}">
                      <a16:creationId xmlns:a16="http://schemas.microsoft.com/office/drawing/2014/main" id="{E3168D90-88BF-4838-96ED-600CB882BAE9}"/>
                    </a:ext>
                  </a:extLst>
                </p:cNvPr>
                <p:cNvGrpSpPr/>
                <p:nvPr/>
              </p:nvGrpSpPr>
              <p:grpSpPr>
                <a:xfrm>
                  <a:off x="2425983" y="5186045"/>
                  <a:ext cx="504518" cy="140335"/>
                  <a:chOff x="2425983" y="5186045"/>
                  <a:chExt cx="504518" cy="140335"/>
                </a:xfrm>
              </p:grpSpPr>
              <p:grpSp>
                <p:nvGrpSpPr>
                  <p:cNvPr id="52" name="组合 51">
                    <a:extLst>
                      <a:ext uri="{FF2B5EF4-FFF2-40B4-BE49-F238E27FC236}">
                        <a16:creationId xmlns:a16="http://schemas.microsoft.com/office/drawing/2014/main" id="{ABC0AB3A-61F2-4CC9-8F76-A9B55C054955}"/>
                      </a:ext>
                    </a:extLst>
                  </p:cNvPr>
                  <p:cNvGrpSpPr/>
                  <p:nvPr/>
                </p:nvGrpSpPr>
                <p:grpSpPr>
                  <a:xfrm>
                    <a:off x="2425983" y="5189220"/>
                    <a:ext cx="253693" cy="137160"/>
                    <a:chOff x="2425983" y="5189220"/>
                    <a:chExt cx="253693" cy="137160"/>
                  </a:xfrm>
                </p:grpSpPr>
                <p:cxnSp>
                  <p:nvCxnSpPr>
                    <p:cNvPr id="56" name="直接连接符 55">
                      <a:extLst>
                        <a:ext uri="{FF2B5EF4-FFF2-40B4-BE49-F238E27FC236}">
                          <a16:creationId xmlns:a16="http://schemas.microsoft.com/office/drawing/2014/main" id="{BA278040-AE0D-4B79-9A0B-3937FFB327A5}"/>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id="{4B97F930-11FE-4B76-B9EA-6F360ED937BC}"/>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53" name="组合 52">
                    <a:extLst>
                      <a:ext uri="{FF2B5EF4-FFF2-40B4-BE49-F238E27FC236}">
                        <a16:creationId xmlns:a16="http://schemas.microsoft.com/office/drawing/2014/main" id="{8BC2509A-32C5-47D8-A144-AF79AB805221}"/>
                      </a:ext>
                    </a:extLst>
                  </p:cNvPr>
                  <p:cNvGrpSpPr/>
                  <p:nvPr/>
                </p:nvGrpSpPr>
                <p:grpSpPr>
                  <a:xfrm>
                    <a:off x="2676808" y="5186045"/>
                    <a:ext cx="253693" cy="137160"/>
                    <a:chOff x="2425983" y="5189220"/>
                    <a:chExt cx="253693" cy="137160"/>
                  </a:xfrm>
                </p:grpSpPr>
                <p:cxnSp>
                  <p:nvCxnSpPr>
                    <p:cNvPr id="54" name="直接连接符 53">
                      <a:extLst>
                        <a:ext uri="{FF2B5EF4-FFF2-40B4-BE49-F238E27FC236}">
                          <a16:creationId xmlns:a16="http://schemas.microsoft.com/office/drawing/2014/main" id="{8FB7C591-8E2E-48EB-A211-BD5B74B8EEB1}"/>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id="{3D991750-E596-42DE-9919-241299CBDB32}"/>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nvGrpSpPr>
                <p:cNvPr id="45" name="组合 44">
                  <a:extLst>
                    <a:ext uri="{FF2B5EF4-FFF2-40B4-BE49-F238E27FC236}">
                      <a16:creationId xmlns:a16="http://schemas.microsoft.com/office/drawing/2014/main" id="{5B35DF56-71FE-448A-838A-CFB36F4682E0}"/>
                    </a:ext>
                  </a:extLst>
                </p:cNvPr>
                <p:cNvGrpSpPr/>
                <p:nvPr/>
              </p:nvGrpSpPr>
              <p:grpSpPr>
                <a:xfrm>
                  <a:off x="2930808" y="5179695"/>
                  <a:ext cx="504518" cy="140335"/>
                  <a:chOff x="2425983" y="5186045"/>
                  <a:chExt cx="504518" cy="140335"/>
                </a:xfrm>
              </p:grpSpPr>
              <p:grpSp>
                <p:nvGrpSpPr>
                  <p:cNvPr id="46" name="组合 45">
                    <a:extLst>
                      <a:ext uri="{FF2B5EF4-FFF2-40B4-BE49-F238E27FC236}">
                        <a16:creationId xmlns:a16="http://schemas.microsoft.com/office/drawing/2014/main" id="{A1C008D4-5B1E-4E08-A537-4A6ED56F4EF3}"/>
                      </a:ext>
                    </a:extLst>
                  </p:cNvPr>
                  <p:cNvGrpSpPr/>
                  <p:nvPr/>
                </p:nvGrpSpPr>
                <p:grpSpPr>
                  <a:xfrm>
                    <a:off x="2425983" y="5189220"/>
                    <a:ext cx="253693" cy="137160"/>
                    <a:chOff x="2425983" y="5189220"/>
                    <a:chExt cx="253693" cy="137160"/>
                  </a:xfrm>
                </p:grpSpPr>
                <p:cxnSp>
                  <p:nvCxnSpPr>
                    <p:cNvPr id="50" name="直接连接符 49">
                      <a:extLst>
                        <a:ext uri="{FF2B5EF4-FFF2-40B4-BE49-F238E27FC236}">
                          <a16:creationId xmlns:a16="http://schemas.microsoft.com/office/drawing/2014/main" id="{8962AF4E-C2B4-4C61-A64D-16D369D4101B}"/>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AF01E6DB-BD06-4F3E-B418-8E4431EEBED1}"/>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47" name="组合 46">
                    <a:extLst>
                      <a:ext uri="{FF2B5EF4-FFF2-40B4-BE49-F238E27FC236}">
                        <a16:creationId xmlns:a16="http://schemas.microsoft.com/office/drawing/2014/main" id="{A41ED293-A4FC-4106-8EC7-5EE00D610F94}"/>
                      </a:ext>
                    </a:extLst>
                  </p:cNvPr>
                  <p:cNvGrpSpPr/>
                  <p:nvPr/>
                </p:nvGrpSpPr>
                <p:grpSpPr>
                  <a:xfrm>
                    <a:off x="2676808" y="5186045"/>
                    <a:ext cx="253693" cy="137160"/>
                    <a:chOff x="2425983" y="5189220"/>
                    <a:chExt cx="253693" cy="137160"/>
                  </a:xfrm>
                </p:grpSpPr>
                <p:cxnSp>
                  <p:nvCxnSpPr>
                    <p:cNvPr id="48" name="直接连接符 47">
                      <a:extLst>
                        <a:ext uri="{FF2B5EF4-FFF2-40B4-BE49-F238E27FC236}">
                          <a16:creationId xmlns:a16="http://schemas.microsoft.com/office/drawing/2014/main" id="{65C60AB7-0C14-4587-BD87-C8D88AD31F63}"/>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id="{2F5AFBF0-84AA-4E7C-8096-B330C6905734}"/>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grpSp>
            <p:nvGrpSpPr>
              <p:cNvPr id="29" name="组合 28">
                <a:extLst>
                  <a:ext uri="{FF2B5EF4-FFF2-40B4-BE49-F238E27FC236}">
                    <a16:creationId xmlns:a16="http://schemas.microsoft.com/office/drawing/2014/main" id="{43F09D8A-7AA2-4647-BFD1-CEFCDB814F50}"/>
                  </a:ext>
                </a:extLst>
              </p:cNvPr>
              <p:cNvGrpSpPr/>
              <p:nvPr/>
            </p:nvGrpSpPr>
            <p:grpSpPr>
              <a:xfrm>
                <a:off x="3432611" y="5170170"/>
                <a:ext cx="1009343" cy="146685"/>
                <a:chOff x="2425983" y="5179695"/>
                <a:chExt cx="1009343" cy="146685"/>
              </a:xfrm>
            </p:grpSpPr>
            <p:grpSp>
              <p:nvGrpSpPr>
                <p:cNvPr id="30" name="组合 29">
                  <a:extLst>
                    <a:ext uri="{FF2B5EF4-FFF2-40B4-BE49-F238E27FC236}">
                      <a16:creationId xmlns:a16="http://schemas.microsoft.com/office/drawing/2014/main" id="{AF08E449-FEC8-43DE-A7B3-E0E30FECBDB0}"/>
                    </a:ext>
                  </a:extLst>
                </p:cNvPr>
                <p:cNvGrpSpPr/>
                <p:nvPr/>
              </p:nvGrpSpPr>
              <p:grpSpPr>
                <a:xfrm>
                  <a:off x="2425983" y="5186045"/>
                  <a:ext cx="504518" cy="140335"/>
                  <a:chOff x="2425983" y="5186045"/>
                  <a:chExt cx="504518" cy="140335"/>
                </a:xfrm>
              </p:grpSpPr>
              <p:grpSp>
                <p:nvGrpSpPr>
                  <p:cNvPr id="38" name="组合 37">
                    <a:extLst>
                      <a:ext uri="{FF2B5EF4-FFF2-40B4-BE49-F238E27FC236}">
                        <a16:creationId xmlns:a16="http://schemas.microsoft.com/office/drawing/2014/main" id="{5C6A4EC3-7785-4A60-853B-9E56F0893C38}"/>
                      </a:ext>
                    </a:extLst>
                  </p:cNvPr>
                  <p:cNvGrpSpPr/>
                  <p:nvPr/>
                </p:nvGrpSpPr>
                <p:grpSpPr>
                  <a:xfrm>
                    <a:off x="2425983" y="5189220"/>
                    <a:ext cx="253693" cy="137160"/>
                    <a:chOff x="2425983" y="5189220"/>
                    <a:chExt cx="253693" cy="137160"/>
                  </a:xfrm>
                </p:grpSpPr>
                <p:cxnSp>
                  <p:nvCxnSpPr>
                    <p:cNvPr id="42" name="直接连接符 41">
                      <a:extLst>
                        <a:ext uri="{FF2B5EF4-FFF2-40B4-BE49-F238E27FC236}">
                          <a16:creationId xmlns:a16="http://schemas.microsoft.com/office/drawing/2014/main" id="{2B1BBD35-240F-4421-B5CA-7D5220028503}"/>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id="{8FEF4AEA-A4A4-4420-AAA0-631E396565DD}"/>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39" name="组合 38">
                    <a:extLst>
                      <a:ext uri="{FF2B5EF4-FFF2-40B4-BE49-F238E27FC236}">
                        <a16:creationId xmlns:a16="http://schemas.microsoft.com/office/drawing/2014/main" id="{71182518-79A1-4254-B4DD-5F03D89FA7A3}"/>
                      </a:ext>
                    </a:extLst>
                  </p:cNvPr>
                  <p:cNvGrpSpPr/>
                  <p:nvPr/>
                </p:nvGrpSpPr>
                <p:grpSpPr>
                  <a:xfrm>
                    <a:off x="2676808" y="5186045"/>
                    <a:ext cx="253693" cy="137160"/>
                    <a:chOff x="2425983" y="5189220"/>
                    <a:chExt cx="253693" cy="137160"/>
                  </a:xfrm>
                </p:grpSpPr>
                <p:cxnSp>
                  <p:nvCxnSpPr>
                    <p:cNvPr id="40" name="直接连接符 39">
                      <a:extLst>
                        <a:ext uri="{FF2B5EF4-FFF2-40B4-BE49-F238E27FC236}">
                          <a16:creationId xmlns:a16="http://schemas.microsoft.com/office/drawing/2014/main" id="{F853FC5F-0598-49A2-BCEB-9D46AA1EFC80}"/>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45861C6C-8AAC-4546-9FED-5C6AA5B273EC}"/>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nvGrpSpPr>
                <p:cNvPr id="31" name="组合 30">
                  <a:extLst>
                    <a:ext uri="{FF2B5EF4-FFF2-40B4-BE49-F238E27FC236}">
                      <a16:creationId xmlns:a16="http://schemas.microsoft.com/office/drawing/2014/main" id="{13883051-94D2-4FC8-8956-00028E125C04}"/>
                    </a:ext>
                  </a:extLst>
                </p:cNvPr>
                <p:cNvGrpSpPr/>
                <p:nvPr/>
              </p:nvGrpSpPr>
              <p:grpSpPr>
                <a:xfrm>
                  <a:off x="2930808" y="5179695"/>
                  <a:ext cx="504518" cy="140335"/>
                  <a:chOff x="2425983" y="5186045"/>
                  <a:chExt cx="504518" cy="140335"/>
                </a:xfrm>
              </p:grpSpPr>
              <p:grpSp>
                <p:nvGrpSpPr>
                  <p:cNvPr id="32" name="组合 31">
                    <a:extLst>
                      <a:ext uri="{FF2B5EF4-FFF2-40B4-BE49-F238E27FC236}">
                        <a16:creationId xmlns:a16="http://schemas.microsoft.com/office/drawing/2014/main" id="{AA0852F7-EF8F-470F-8C46-3EEC5502928A}"/>
                      </a:ext>
                    </a:extLst>
                  </p:cNvPr>
                  <p:cNvGrpSpPr/>
                  <p:nvPr/>
                </p:nvGrpSpPr>
                <p:grpSpPr>
                  <a:xfrm>
                    <a:off x="2425983" y="5189220"/>
                    <a:ext cx="253693" cy="137160"/>
                    <a:chOff x="2425983" y="5189220"/>
                    <a:chExt cx="253693" cy="137160"/>
                  </a:xfrm>
                </p:grpSpPr>
                <p:cxnSp>
                  <p:nvCxnSpPr>
                    <p:cNvPr id="36" name="直接连接符 35">
                      <a:extLst>
                        <a:ext uri="{FF2B5EF4-FFF2-40B4-BE49-F238E27FC236}">
                          <a16:creationId xmlns:a16="http://schemas.microsoft.com/office/drawing/2014/main" id="{C016293A-5F02-4A33-8C03-943D25BC8B1C}"/>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954877A3-84A8-44EB-86BA-CD3619B7D870}"/>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33" name="组合 32">
                    <a:extLst>
                      <a:ext uri="{FF2B5EF4-FFF2-40B4-BE49-F238E27FC236}">
                        <a16:creationId xmlns:a16="http://schemas.microsoft.com/office/drawing/2014/main" id="{11D56664-0055-4964-9581-B8590E5C2168}"/>
                      </a:ext>
                    </a:extLst>
                  </p:cNvPr>
                  <p:cNvGrpSpPr/>
                  <p:nvPr/>
                </p:nvGrpSpPr>
                <p:grpSpPr>
                  <a:xfrm>
                    <a:off x="2676808" y="5186045"/>
                    <a:ext cx="253693" cy="137160"/>
                    <a:chOff x="2425983" y="5189220"/>
                    <a:chExt cx="253693" cy="137160"/>
                  </a:xfrm>
                </p:grpSpPr>
                <p:cxnSp>
                  <p:nvCxnSpPr>
                    <p:cNvPr id="34" name="直接连接符 33">
                      <a:extLst>
                        <a:ext uri="{FF2B5EF4-FFF2-40B4-BE49-F238E27FC236}">
                          <a16:creationId xmlns:a16="http://schemas.microsoft.com/office/drawing/2014/main" id="{F3D755C6-89D4-4AD9-9437-B3DC4B826533}"/>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4D6746C3-0B2E-46B5-8A5F-2A7065EC6002}"/>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grpSp>
        <p:grpSp>
          <p:nvGrpSpPr>
            <p:cNvPr id="17" name="组合 16">
              <a:extLst>
                <a:ext uri="{FF2B5EF4-FFF2-40B4-BE49-F238E27FC236}">
                  <a16:creationId xmlns:a16="http://schemas.microsoft.com/office/drawing/2014/main" id="{083B6EEB-1A8D-4DA8-A1F9-78A7B3C05126}"/>
                </a:ext>
              </a:extLst>
            </p:cNvPr>
            <p:cNvGrpSpPr/>
            <p:nvPr/>
          </p:nvGrpSpPr>
          <p:grpSpPr>
            <a:xfrm>
              <a:off x="1839287" y="5184146"/>
              <a:ext cx="758518" cy="87506"/>
              <a:chOff x="2676808" y="5179695"/>
              <a:chExt cx="758518" cy="143510"/>
            </a:xfrm>
          </p:grpSpPr>
          <p:grpSp>
            <p:nvGrpSpPr>
              <p:cNvPr id="18" name="组合 17">
                <a:extLst>
                  <a:ext uri="{FF2B5EF4-FFF2-40B4-BE49-F238E27FC236}">
                    <a16:creationId xmlns:a16="http://schemas.microsoft.com/office/drawing/2014/main" id="{45CF4E7A-635B-4350-BD21-2FFC7E3D641D}"/>
                  </a:ext>
                </a:extLst>
              </p:cNvPr>
              <p:cNvGrpSpPr/>
              <p:nvPr/>
            </p:nvGrpSpPr>
            <p:grpSpPr>
              <a:xfrm>
                <a:off x="2676808" y="5186045"/>
                <a:ext cx="253693" cy="137160"/>
                <a:chOff x="2425983" y="5189220"/>
                <a:chExt cx="253693" cy="137160"/>
              </a:xfrm>
            </p:grpSpPr>
            <p:cxnSp>
              <p:nvCxnSpPr>
                <p:cNvPr id="26" name="直接连接符 25">
                  <a:extLst>
                    <a:ext uri="{FF2B5EF4-FFF2-40B4-BE49-F238E27FC236}">
                      <a16:creationId xmlns:a16="http://schemas.microsoft.com/office/drawing/2014/main" id="{CB579A2F-B672-4872-A880-05766ABA687A}"/>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4A507684-B782-4CCC-9BEA-8401E4F97048}"/>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19" name="组合 18">
                <a:extLst>
                  <a:ext uri="{FF2B5EF4-FFF2-40B4-BE49-F238E27FC236}">
                    <a16:creationId xmlns:a16="http://schemas.microsoft.com/office/drawing/2014/main" id="{FA7EDAAB-1F76-4B0B-95B7-EDD3C99DCF62}"/>
                  </a:ext>
                </a:extLst>
              </p:cNvPr>
              <p:cNvGrpSpPr/>
              <p:nvPr/>
            </p:nvGrpSpPr>
            <p:grpSpPr>
              <a:xfrm>
                <a:off x="2930808" y="5179695"/>
                <a:ext cx="504518" cy="140335"/>
                <a:chOff x="2425983" y="5186045"/>
                <a:chExt cx="504518" cy="140335"/>
              </a:xfrm>
            </p:grpSpPr>
            <p:grpSp>
              <p:nvGrpSpPr>
                <p:cNvPr id="20" name="组合 19">
                  <a:extLst>
                    <a:ext uri="{FF2B5EF4-FFF2-40B4-BE49-F238E27FC236}">
                      <a16:creationId xmlns:a16="http://schemas.microsoft.com/office/drawing/2014/main" id="{834324F8-997A-4820-9FCC-F7EAC809AF94}"/>
                    </a:ext>
                  </a:extLst>
                </p:cNvPr>
                <p:cNvGrpSpPr/>
                <p:nvPr/>
              </p:nvGrpSpPr>
              <p:grpSpPr>
                <a:xfrm>
                  <a:off x="2425983" y="5189220"/>
                  <a:ext cx="253693" cy="137160"/>
                  <a:chOff x="2425983" y="5189220"/>
                  <a:chExt cx="253693" cy="137160"/>
                </a:xfrm>
              </p:grpSpPr>
              <p:cxnSp>
                <p:nvCxnSpPr>
                  <p:cNvPr id="24" name="直接连接符 23">
                    <a:extLst>
                      <a:ext uri="{FF2B5EF4-FFF2-40B4-BE49-F238E27FC236}">
                        <a16:creationId xmlns:a16="http://schemas.microsoft.com/office/drawing/2014/main" id="{79B0D6E4-BBCF-4986-9701-BD340734C446}"/>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49D3BFD0-7F67-407E-A629-420D0559349B}"/>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21" name="组合 20">
                  <a:extLst>
                    <a:ext uri="{FF2B5EF4-FFF2-40B4-BE49-F238E27FC236}">
                      <a16:creationId xmlns:a16="http://schemas.microsoft.com/office/drawing/2014/main" id="{2BBEAB88-9923-4EB8-A058-CF71B92027F3}"/>
                    </a:ext>
                  </a:extLst>
                </p:cNvPr>
                <p:cNvGrpSpPr/>
                <p:nvPr/>
              </p:nvGrpSpPr>
              <p:grpSpPr>
                <a:xfrm>
                  <a:off x="2676808" y="5186045"/>
                  <a:ext cx="253693" cy="137160"/>
                  <a:chOff x="2425983" y="5189220"/>
                  <a:chExt cx="253693" cy="137160"/>
                </a:xfrm>
              </p:grpSpPr>
              <p:cxnSp>
                <p:nvCxnSpPr>
                  <p:cNvPr id="22" name="直接连接符 21">
                    <a:extLst>
                      <a:ext uri="{FF2B5EF4-FFF2-40B4-BE49-F238E27FC236}">
                        <a16:creationId xmlns:a16="http://schemas.microsoft.com/office/drawing/2014/main" id="{D9F1A1D6-1DCF-468C-9AAC-633AECED1746}"/>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85009E07-6E68-4671-8847-5703C04CFA6D}"/>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grpSp>
      <p:sp>
        <p:nvSpPr>
          <p:cNvPr id="58" name="TextBox 57">
            <a:extLst>
              <a:ext uri="{FF2B5EF4-FFF2-40B4-BE49-F238E27FC236}">
                <a16:creationId xmlns:a16="http://schemas.microsoft.com/office/drawing/2014/main" id="{F877874D-0A72-48B5-A4C2-63E4B1A9DBF2}"/>
              </a:ext>
            </a:extLst>
          </p:cNvPr>
          <p:cNvSpPr txBox="1"/>
          <p:nvPr/>
        </p:nvSpPr>
        <p:spPr>
          <a:xfrm>
            <a:off x="1642311" y="2858990"/>
            <a:ext cx="9816047" cy="1015534"/>
          </a:xfrm>
          <a:prstGeom prst="rect">
            <a:avLst/>
          </a:prstGeom>
          <a:noFill/>
        </p:spPr>
        <p:txBody>
          <a:bodyPr wrap="square" rtlCol="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5999" b="1" i="0" u="none" strike="noStrike" kern="1200" cap="none" spc="0" normalizeH="0" baseline="0" noProof="0" smtClean="0">
                <a:ln>
                  <a:noFill/>
                </a:ln>
                <a:solidFill>
                  <a:srgbClr val="002060"/>
                </a:solidFill>
                <a:effectLst/>
                <a:uLnTx/>
                <a:uFillTx/>
                <a:latin typeface="Times New Roman" panose="02020603050405020304" pitchFamily="18" charset="0"/>
                <a:ea typeface="+mn-ea"/>
                <a:cs typeface="Times New Roman" panose="02020603050405020304" pitchFamily="18" charset="0"/>
              </a:rPr>
              <a:t>CHÚC</a:t>
            </a:r>
            <a:r>
              <a:rPr kumimoji="0" lang="en-US" sz="5999" b="1" i="0" u="none" strike="noStrike" kern="1200" cap="none" spc="0" normalizeH="0" noProof="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CÁC EM HỌC TỐT!</a:t>
            </a:r>
            <a:endParaRPr kumimoji="0" lang="en-US" sz="5999"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566206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6"/>
        <p:cNvGrpSpPr/>
        <p:nvPr/>
      </p:nvGrpSpPr>
      <p:grpSpPr>
        <a:xfrm>
          <a:off x="0" y="0"/>
          <a:ext cx="0" cy="0"/>
          <a:chOff x="0" y="0"/>
          <a:chExt cx="0" cy="0"/>
        </a:xfrm>
      </p:grpSpPr>
      <p:sp>
        <p:nvSpPr>
          <p:cNvPr id="167" name="Google Shape;167;p2">
            <a:hlinkClick r:id="rId4" action="ppaction://hlinksldjump"/>
          </p:cNvPr>
          <p:cNvSpPr/>
          <p:nvPr/>
        </p:nvSpPr>
        <p:spPr>
          <a:xfrm>
            <a:off x="6979601" y="6049333"/>
            <a:ext cx="2163297" cy="639849"/>
          </a:xfrm>
          <a:prstGeom prst="rect">
            <a:avLst/>
          </a:prstGeom>
          <a:noFill/>
          <a:ln>
            <a:noFill/>
          </a:ln>
        </p:spPr>
        <p:txBody>
          <a:bodyPr spcFirstLastPara="1" wrap="square" lIns="91392" tIns="45683" rIns="91392" bIns="45683" anchor="ctr" anchorCtr="0">
            <a:noAutofit/>
          </a:bodyPr>
          <a:lstStyle/>
          <a:p>
            <a:pPr algn="ctr" defTabSz="914126">
              <a:buClr>
                <a:srgbClr val="000000"/>
              </a:buClr>
            </a:pPr>
            <a:endParaRPr sz="3199" kern="0">
              <a:solidFill>
                <a:srgbClr val="FFFFFF"/>
              </a:solidFill>
              <a:latin typeface="Trebuchet MS"/>
              <a:ea typeface="Trebuchet MS"/>
              <a:cs typeface="Trebuchet MS"/>
              <a:sym typeface="Trebuchet MS"/>
            </a:endParaRPr>
          </a:p>
        </p:txBody>
      </p:sp>
      <p:sp>
        <p:nvSpPr>
          <p:cNvPr id="168" name="Google Shape;168;p2"/>
          <p:cNvSpPr txBox="1"/>
          <p:nvPr/>
        </p:nvSpPr>
        <p:spPr>
          <a:xfrm>
            <a:off x="1105116" y="930446"/>
            <a:ext cx="9075421" cy="2861608"/>
          </a:xfrm>
          <a:prstGeom prst="rect">
            <a:avLst/>
          </a:prstGeom>
          <a:noFill/>
          <a:ln>
            <a:noFill/>
          </a:ln>
        </p:spPr>
        <p:txBody>
          <a:bodyPr spcFirstLastPara="1" wrap="square" lIns="91392" tIns="45683" rIns="91392" bIns="45683" anchor="t" anchorCtr="0">
            <a:spAutoFit/>
          </a:bodyPr>
          <a:lstStyle/>
          <a:p>
            <a:pPr defTabSz="914217"/>
            <a:r>
              <a:rPr lang="de-DE" sz="2999" b="1" i="1">
                <a:solidFill>
                  <a:srgbClr val="FFFFFF"/>
                </a:solidFill>
                <a:latin typeface="Times New Roman" panose="02020603050405020304" pitchFamily="18" charset="0"/>
                <a:cs typeface="Times New Roman" panose="02020603050405020304" pitchFamily="18" charset="0"/>
              </a:rPr>
              <a:t>Câu 1: Đoạn thơ sau viết theo thể thơ nào?</a:t>
            </a:r>
            <a:endParaRPr lang="en-US" sz="2999" b="1">
              <a:solidFill>
                <a:srgbClr val="FFFFFF"/>
              </a:solidFill>
              <a:latin typeface="Times New Roman" panose="02020603050405020304" pitchFamily="18" charset="0"/>
              <a:cs typeface="Times New Roman" panose="02020603050405020304" pitchFamily="18" charset="0"/>
            </a:endParaRPr>
          </a:p>
          <a:p>
            <a:pPr defTabSz="914217"/>
            <a:r>
              <a:rPr lang="de-DE" sz="2999" i="1">
                <a:solidFill>
                  <a:srgbClr val="FFFFFF"/>
                </a:solidFill>
                <a:latin typeface="Times New Roman" panose="02020603050405020304" pitchFamily="18" charset="0"/>
                <a:cs typeface="Times New Roman" panose="02020603050405020304" pitchFamily="18" charset="0"/>
              </a:rPr>
              <a:t>Ngỡ từ quả thị bước ra</a:t>
            </a:r>
            <a:endParaRPr lang="en-US" sz="2999">
              <a:solidFill>
                <a:srgbClr val="FFFFFF"/>
              </a:solidFill>
              <a:latin typeface="Times New Roman" panose="02020603050405020304" pitchFamily="18" charset="0"/>
              <a:cs typeface="Times New Roman" panose="02020603050405020304" pitchFamily="18" charset="0"/>
            </a:endParaRPr>
          </a:p>
          <a:p>
            <a:pPr defTabSz="914217"/>
            <a:r>
              <a:rPr lang="de-DE" sz="2999" i="1">
                <a:solidFill>
                  <a:srgbClr val="FFFFFF"/>
                </a:solidFill>
                <a:latin typeface="Times New Roman" panose="02020603050405020304" pitchFamily="18" charset="0"/>
                <a:cs typeface="Times New Roman" panose="02020603050405020304" pitchFamily="18" charset="0"/>
              </a:rPr>
              <a:t>Bé làm cô Tấm giúp bà xâu kim</a:t>
            </a:r>
            <a:endParaRPr lang="en-US" sz="2999">
              <a:solidFill>
                <a:srgbClr val="FFFFFF"/>
              </a:solidFill>
              <a:latin typeface="Times New Roman" panose="02020603050405020304" pitchFamily="18" charset="0"/>
              <a:cs typeface="Times New Roman" panose="02020603050405020304" pitchFamily="18" charset="0"/>
            </a:endParaRPr>
          </a:p>
          <a:p>
            <a:pPr defTabSz="914217"/>
            <a:r>
              <a:rPr lang="de-DE" sz="2999" i="1">
                <a:solidFill>
                  <a:srgbClr val="FFFFFF"/>
                </a:solidFill>
                <a:latin typeface="Times New Roman" panose="02020603050405020304" pitchFamily="18" charset="0"/>
                <a:cs typeface="Times New Roman" panose="02020603050405020304" pitchFamily="18" charset="0"/>
              </a:rPr>
              <a:t>Thổi cơm, nấu nước, bế em</a:t>
            </a:r>
            <a:endParaRPr lang="en-US" sz="2999">
              <a:solidFill>
                <a:srgbClr val="FFFFFF"/>
              </a:solidFill>
              <a:latin typeface="Times New Roman" panose="02020603050405020304" pitchFamily="18" charset="0"/>
              <a:cs typeface="Times New Roman" panose="02020603050405020304" pitchFamily="18" charset="0"/>
            </a:endParaRPr>
          </a:p>
          <a:p>
            <a:pPr defTabSz="914217"/>
            <a:r>
              <a:rPr lang="de-DE" sz="2999" i="1">
                <a:solidFill>
                  <a:srgbClr val="FFFFFF"/>
                </a:solidFill>
                <a:latin typeface="Times New Roman" panose="02020603050405020304" pitchFamily="18" charset="0"/>
                <a:cs typeface="Times New Roman" panose="02020603050405020304" pitchFamily="18" charset="0"/>
              </a:rPr>
              <a:t>Mẹ về khen bé: “Cô tiên xuống trần</a:t>
            </a:r>
            <a:r>
              <a:rPr lang="en-US" sz="2999" i="1">
                <a:solidFill>
                  <a:srgbClr val="FFFFFF"/>
                </a:solidFill>
                <a:latin typeface="Times New Roman" panose="02020603050405020304" pitchFamily="18" charset="0"/>
                <a:cs typeface="Times New Roman" panose="02020603050405020304" pitchFamily="18" charset="0"/>
              </a:rPr>
              <a:t>”</a:t>
            </a:r>
            <a:endParaRPr lang="en-US" sz="2999">
              <a:solidFill>
                <a:srgbClr val="FFFFFF"/>
              </a:solidFill>
              <a:latin typeface="Times New Roman" panose="02020603050405020304" pitchFamily="18" charset="0"/>
              <a:cs typeface="Times New Roman" panose="02020603050405020304" pitchFamily="18" charset="0"/>
            </a:endParaRPr>
          </a:p>
          <a:p>
            <a:pPr defTabSz="914126">
              <a:buClr>
                <a:srgbClr val="000000"/>
              </a:buClr>
            </a:pPr>
            <a:endParaRPr sz="2999" kern="0">
              <a:solidFill>
                <a:srgbClr val="FFFFFF"/>
              </a:solidFill>
              <a:latin typeface="Times New Roman" panose="02020603050405020304" pitchFamily="18" charset="0"/>
              <a:ea typeface="Times New Roman"/>
              <a:cs typeface="Times New Roman" panose="02020603050405020304" pitchFamily="18" charset="0"/>
              <a:sym typeface="Times New Roman"/>
            </a:endParaRPr>
          </a:p>
        </p:txBody>
      </p:sp>
      <p:sp>
        <p:nvSpPr>
          <p:cNvPr id="169" name="Google Shape;169;p2"/>
          <p:cNvSpPr txBox="1"/>
          <p:nvPr/>
        </p:nvSpPr>
        <p:spPr>
          <a:xfrm>
            <a:off x="1105117" y="4090724"/>
            <a:ext cx="4024847" cy="1015375"/>
          </a:xfrm>
          <a:prstGeom prst="rect">
            <a:avLst/>
          </a:prstGeom>
          <a:noFill/>
          <a:ln>
            <a:noFill/>
          </a:ln>
        </p:spPr>
        <p:txBody>
          <a:bodyPr spcFirstLastPara="1" wrap="square" lIns="91392" tIns="45683" rIns="91392" bIns="45683" anchor="t" anchorCtr="0">
            <a:spAutoFit/>
          </a:bodyPr>
          <a:lstStyle/>
          <a:p>
            <a:pPr defTabSz="914126">
              <a:buClr>
                <a:srgbClr val="000000"/>
              </a:buClr>
            </a:pPr>
            <a:r>
              <a:rPr lang="en-US" sz="2999" b="1" u="sng" kern="0">
                <a:solidFill>
                  <a:srgbClr val="FFFFFF"/>
                </a:solidFill>
                <a:latin typeface="Times New Roman" panose="02020603050405020304" pitchFamily="18" charset="0"/>
                <a:ea typeface="Times New Roman"/>
                <a:cs typeface="Times New Roman" panose="02020603050405020304" pitchFamily="18" charset="0"/>
                <a:sym typeface="Times New Roman"/>
              </a:rPr>
              <a:t>Đáp án:</a:t>
            </a:r>
            <a:endParaRPr sz="2999" b="1" kern="0">
              <a:solidFill>
                <a:srgbClr val="FFFFFF"/>
              </a:solidFill>
              <a:latin typeface="Times New Roman" panose="02020603050405020304" pitchFamily="18" charset="0"/>
              <a:cs typeface="Times New Roman" panose="02020603050405020304" pitchFamily="18" charset="0"/>
              <a:sym typeface="Arial"/>
            </a:endParaRPr>
          </a:p>
          <a:p>
            <a:pPr defTabSz="914217"/>
            <a:r>
              <a:rPr lang="de-DE" sz="2999" i="1">
                <a:solidFill>
                  <a:srgbClr val="FFFFFF"/>
                </a:solidFill>
                <a:latin typeface="Times New Roman" panose="02020603050405020304" pitchFamily="18" charset="0"/>
                <a:cs typeface="Times New Roman" panose="02020603050405020304" pitchFamily="18" charset="0"/>
              </a:rPr>
              <a:t>Lục bát</a:t>
            </a:r>
            <a:endParaRPr lang="en-US" sz="2999">
              <a:solidFill>
                <a:srgbClr val="FFFFFF"/>
              </a:solidFill>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fade">
                                      <p:cBhvr>
                                        <p:cTn id="7" dur="1000"/>
                                        <p:tgtEl>
                                          <p:spTgt spid="16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9"/>
                                        </p:tgtEl>
                                        <p:attrNameLst>
                                          <p:attrName>style.visibility</p:attrName>
                                        </p:attrNameLst>
                                      </p:cBhvr>
                                      <p:to>
                                        <p:strVal val="visible"/>
                                      </p:to>
                                    </p:set>
                                    <p:animEffect transition="in" filter="fade">
                                      <p:cBhvr>
                                        <p:cTn id="12" dur="1000"/>
                                        <p:tgtEl>
                                          <p:spTgt spid="169"/>
                                        </p:tgtEl>
                                      </p:cBhvr>
                                    </p:animEffect>
                                    <p:anim calcmode="lin" valueType="num">
                                      <p:cBhvr>
                                        <p:cTn id="13" dur="1000" fill="hold"/>
                                        <p:tgtEl>
                                          <p:spTgt spid="169"/>
                                        </p:tgtEl>
                                        <p:attrNameLst>
                                          <p:attrName>ppt_x</p:attrName>
                                        </p:attrNameLst>
                                      </p:cBhvr>
                                      <p:tavLst>
                                        <p:tav tm="0">
                                          <p:val>
                                            <p:strVal val="#ppt_x"/>
                                          </p:val>
                                        </p:tav>
                                        <p:tav tm="100000">
                                          <p:val>
                                            <p:strVal val="#ppt_x"/>
                                          </p:val>
                                        </p:tav>
                                      </p:tavLst>
                                    </p:anim>
                                    <p:anim calcmode="lin" valueType="num">
                                      <p:cBhvr>
                                        <p:cTn id="14" dur="1000" fill="hold"/>
                                        <p:tgtEl>
                                          <p:spTgt spid="1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3"/>
        <p:cNvGrpSpPr/>
        <p:nvPr/>
      </p:nvGrpSpPr>
      <p:grpSpPr>
        <a:xfrm>
          <a:off x="0" y="0"/>
          <a:ext cx="0" cy="0"/>
          <a:chOff x="0" y="0"/>
          <a:chExt cx="0" cy="0"/>
        </a:xfrm>
      </p:grpSpPr>
      <p:sp>
        <p:nvSpPr>
          <p:cNvPr id="174" name="Google Shape;174;p3">
            <a:hlinkClick r:id="rId4" action="ppaction://hlinksldjump"/>
          </p:cNvPr>
          <p:cNvSpPr/>
          <p:nvPr/>
        </p:nvSpPr>
        <p:spPr>
          <a:xfrm>
            <a:off x="6979601" y="6049333"/>
            <a:ext cx="2163297" cy="639849"/>
          </a:xfrm>
          <a:prstGeom prst="rect">
            <a:avLst/>
          </a:prstGeom>
          <a:noFill/>
          <a:ln>
            <a:noFill/>
          </a:ln>
        </p:spPr>
        <p:txBody>
          <a:bodyPr spcFirstLastPara="1" wrap="square" lIns="91392" tIns="45683" rIns="91392" bIns="45683" anchor="ctr" anchorCtr="0">
            <a:noAutofit/>
          </a:bodyPr>
          <a:lstStyle/>
          <a:p>
            <a:pPr algn="ctr" defTabSz="914126">
              <a:buClr>
                <a:srgbClr val="000000"/>
              </a:buClr>
            </a:pPr>
            <a:endParaRPr sz="3199" kern="0">
              <a:solidFill>
                <a:srgbClr val="FFFFFF"/>
              </a:solidFill>
              <a:latin typeface="Trebuchet MS"/>
              <a:ea typeface="Trebuchet MS"/>
              <a:cs typeface="Trebuchet MS"/>
              <a:sym typeface="Trebuchet MS"/>
            </a:endParaRPr>
          </a:p>
        </p:txBody>
      </p:sp>
      <p:sp>
        <p:nvSpPr>
          <p:cNvPr id="175" name="Google Shape;175;p3"/>
          <p:cNvSpPr txBox="1"/>
          <p:nvPr/>
        </p:nvSpPr>
        <p:spPr>
          <a:xfrm>
            <a:off x="1116401" y="779462"/>
            <a:ext cx="9097021" cy="2861608"/>
          </a:xfrm>
          <a:prstGeom prst="rect">
            <a:avLst/>
          </a:prstGeom>
          <a:noFill/>
          <a:ln>
            <a:noFill/>
          </a:ln>
        </p:spPr>
        <p:txBody>
          <a:bodyPr spcFirstLastPara="1" wrap="square" lIns="91392" tIns="45683" rIns="91392" bIns="45683" anchor="t" anchorCtr="0">
            <a:spAutoFit/>
          </a:bodyPr>
          <a:lstStyle/>
          <a:p>
            <a:pPr defTabSz="914217"/>
            <a:r>
              <a:rPr lang="de-DE" sz="2999" b="1" i="1">
                <a:solidFill>
                  <a:srgbClr val="FFFFFF"/>
                </a:solidFill>
                <a:latin typeface="Times New Roman" panose="02020603050405020304" pitchFamily="18" charset="0"/>
                <a:cs typeface="Times New Roman" panose="02020603050405020304" pitchFamily="18" charset="0"/>
              </a:rPr>
              <a:t>Câu 2: Đoạn thơ sau trích trong bài thơ nào, của ai?</a:t>
            </a:r>
            <a:endParaRPr lang="en-US" sz="2999" b="1">
              <a:solidFill>
                <a:srgbClr val="FFFFFF"/>
              </a:solidFill>
              <a:latin typeface="Times New Roman" panose="02020603050405020304" pitchFamily="18" charset="0"/>
              <a:cs typeface="Times New Roman" panose="02020603050405020304" pitchFamily="18" charset="0"/>
            </a:endParaRPr>
          </a:p>
          <a:p>
            <a:pPr defTabSz="914217"/>
            <a:r>
              <a:rPr lang="de-DE" sz="2999" i="1">
                <a:solidFill>
                  <a:srgbClr val="FFFFFF"/>
                </a:solidFill>
                <a:latin typeface="Times New Roman" panose="02020603050405020304" pitchFamily="18" charset="0"/>
                <a:cs typeface="Times New Roman" panose="02020603050405020304" pitchFamily="18" charset="0"/>
              </a:rPr>
              <a:t>Cháu cười híp mí,</a:t>
            </a:r>
            <a:endParaRPr lang="en-US" sz="2999">
              <a:solidFill>
                <a:srgbClr val="FFFFFF"/>
              </a:solidFill>
              <a:latin typeface="Times New Roman" panose="02020603050405020304" pitchFamily="18" charset="0"/>
              <a:cs typeface="Times New Roman" panose="02020603050405020304" pitchFamily="18" charset="0"/>
            </a:endParaRPr>
          </a:p>
          <a:p>
            <a:pPr defTabSz="914217"/>
            <a:r>
              <a:rPr lang="de-DE" sz="2999" i="1">
                <a:solidFill>
                  <a:srgbClr val="FFFFFF"/>
                </a:solidFill>
                <a:latin typeface="Times New Roman" panose="02020603050405020304" pitchFamily="18" charset="0"/>
                <a:cs typeface="Times New Roman" panose="02020603050405020304" pitchFamily="18" charset="0"/>
              </a:rPr>
              <a:t>má đỏ bồ quân:</a:t>
            </a:r>
            <a:endParaRPr lang="en-US" sz="2999">
              <a:solidFill>
                <a:srgbClr val="FFFFFF"/>
              </a:solidFill>
              <a:latin typeface="Times New Roman" panose="02020603050405020304" pitchFamily="18" charset="0"/>
              <a:cs typeface="Times New Roman" panose="02020603050405020304" pitchFamily="18" charset="0"/>
            </a:endParaRPr>
          </a:p>
          <a:p>
            <a:pPr defTabSz="914217"/>
            <a:r>
              <a:rPr lang="de-DE" sz="2999" i="1">
                <a:solidFill>
                  <a:srgbClr val="FFFFFF"/>
                </a:solidFill>
                <a:latin typeface="Times New Roman" panose="02020603050405020304" pitchFamily="18" charset="0"/>
                <a:cs typeface="Times New Roman" panose="02020603050405020304" pitchFamily="18" charset="0"/>
              </a:rPr>
              <a:t>- “Thôi, chào đồng chí!</a:t>
            </a:r>
            <a:r>
              <a:rPr lang="en-US" sz="2999" i="1">
                <a:solidFill>
                  <a:srgbClr val="FFFFFF"/>
                </a:solidFill>
                <a:latin typeface="Times New Roman" panose="02020603050405020304" pitchFamily="18" charset="0"/>
                <a:cs typeface="Times New Roman" panose="02020603050405020304" pitchFamily="18" charset="0"/>
              </a:rPr>
              <a:t>”</a:t>
            </a:r>
            <a:endParaRPr lang="en-US" sz="2999">
              <a:solidFill>
                <a:srgbClr val="FFFFFF"/>
              </a:solidFill>
              <a:latin typeface="Times New Roman" panose="02020603050405020304" pitchFamily="18" charset="0"/>
              <a:cs typeface="Times New Roman" panose="02020603050405020304" pitchFamily="18" charset="0"/>
            </a:endParaRPr>
          </a:p>
          <a:p>
            <a:pPr defTabSz="914217"/>
            <a:r>
              <a:rPr lang="de-DE" sz="2999" i="1">
                <a:solidFill>
                  <a:srgbClr val="FFFFFF"/>
                </a:solidFill>
                <a:latin typeface="Times New Roman" panose="02020603050405020304" pitchFamily="18" charset="0"/>
                <a:cs typeface="Times New Roman" panose="02020603050405020304" pitchFamily="18" charset="0"/>
              </a:rPr>
              <a:t>Cháu đi xa dần...</a:t>
            </a:r>
            <a:endParaRPr lang="en-US" sz="2999">
              <a:solidFill>
                <a:srgbClr val="FFFFFF"/>
              </a:solidFill>
              <a:latin typeface="Times New Roman" panose="02020603050405020304" pitchFamily="18" charset="0"/>
              <a:cs typeface="Times New Roman" panose="02020603050405020304" pitchFamily="18" charset="0"/>
            </a:endParaRPr>
          </a:p>
          <a:p>
            <a:pPr defTabSz="914126">
              <a:buClr>
                <a:srgbClr val="000000"/>
              </a:buClr>
            </a:pPr>
            <a:endParaRPr sz="2999" kern="0">
              <a:solidFill>
                <a:srgbClr val="FFFFFF"/>
              </a:solidFill>
              <a:latin typeface="Times New Roman" panose="02020603050405020304" pitchFamily="18" charset="0"/>
              <a:ea typeface="Times New Roman"/>
              <a:cs typeface="Times New Roman" panose="02020603050405020304" pitchFamily="18" charset="0"/>
              <a:sym typeface="Times New Roman"/>
            </a:endParaRPr>
          </a:p>
        </p:txBody>
      </p:sp>
      <p:sp>
        <p:nvSpPr>
          <p:cNvPr id="176" name="Google Shape;176;p3"/>
          <p:cNvSpPr txBox="1"/>
          <p:nvPr/>
        </p:nvSpPr>
        <p:spPr>
          <a:xfrm>
            <a:off x="1208141" y="4189503"/>
            <a:ext cx="8369586" cy="1476933"/>
          </a:xfrm>
          <a:prstGeom prst="rect">
            <a:avLst/>
          </a:prstGeom>
          <a:noFill/>
          <a:ln>
            <a:noFill/>
          </a:ln>
        </p:spPr>
        <p:txBody>
          <a:bodyPr spcFirstLastPara="1" wrap="square" lIns="91392" tIns="45683" rIns="91392" bIns="45683" anchor="t" anchorCtr="0">
            <a:spAutoFit/>
          </a:bodyPr>
          <a:lstStyle/>
          <a:p>
            <a:pPr defTabSz="914126">
              <a:buClr>
                <a:srgbClr val="000000"/>
              </a:buClr>
            </a:pPr>
            <a:r>
              <a:rPr lang="en-US" sz="2999" b="1" u="sng" kern="0">
                <a:solidFill>
                  <a:srgbClr val="FFFFFF"/>
                </a:solidFill>
                <a:latin typeface="Times New Roman" panose="02020603050405020304" pitchFamily="18" charset="0"/>
                <a:ea typeface="Times New Roman"/>
                <a:cs typeface="Times New Roman" panose="02020603050405020304" pitchFamily="18" charset="0"/>
                <a:sym typeface="Times New Roman"/>
              </a:rPr>
              <a:t>Đáp án:</a:t>
            </a:r>
            <a:endParaRPr sz="2999" b="1" kern="0">
              <a:solidFill>
                <a:srgbClr val="FFFFFF"/>
              </a:solidFill>
              <a:latin typeface="Times New Roman" panose="02020603050405020304" pitchFamily="18" charset="0"/>
              <a:cs typeface="Times New Roman" panose="02020603050405020304" pitchFamily="18" charset="0"/>
              <a:sym typeface="Arial"/>
            </a:endParaRPr>
          </a:p>
          <a:p>
            <a:pPr defTabSz="914217"/>
            <a:r>
              <a:rPr lang="de-DE" sz="2999" i="1">
                <a:solidFill>
                  <a:srgbClr val="FFFFFF"/>
                </a:solidFill>
                <a:latin typeface="Times New Roman" panose="02020603050405020304" pitchFamily="18" charset="0"/>
                <a:cs typeface="Times New Roman" panose="02020603050405020304" pitchFamily="18" charset="0"/>
              </a:rPr>
              <a:t>Lượm, Tố Hữu</a:t>
            </a:r>
            <a:endParaRPr lang="en-US" sz="2999">
              <a:solidFill>
                <a:srgbClr val="FFFFFF"/>
              </a:solidFill>
              <a:latin typeface="Times New Roman" panose="02020603050405020304" pitchFamily="18" charset="0"/>
              <a:cs typeface="Times New Roman" panose="02020603050405020304" pitchFamily="18" charset="0"/>
            </a:endParaRPr>
          </a:p>
          <a:p>
            <a:pPr defTabSz="914126">
              <a:buClr>
                <a:srgbClr val="000000"/>
              </a:buClr>
            </a:pPr>
            <a:endParaRPr sz="2999" kern="0">
              <a:solidFill>
                <a:srgbClr val="FFFFFF"/>
              </a:solidFill>
              <a:latin typeface="Times New Roman" panose="02020603050405020304" pitchFamily="18" charset="0"/>
              <a:ea typeface="Times New Roman"/>
              <a:cs typeface="Times New Roman" panose="02020603050405020304" pitchFamily="18" charset="0"/>
              <a:sym typeface="Times New Roman"/>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5"/>
                                        </p:tgtEl>
                                        <p:attrNameLst>
                                          <p:attrName>style.visibility</p:attrName>
                                        </p:attrNameLst>
                                      </p:cBhvr>
                                      <p:to>
                                        <p:strVal val="visible"/>
                                      </p:to>
                                    </p:set>
                                    <p:animEffect transition="in" filter="fade">
                                      <p:cBhvr>
                                        <p:cTn id="7" dur="1000"/>
                                        <p:tgtEl>
                                          <p:spTgt spid="17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6"/>
                                        </p:tgtEl>
                                        <p:attrNameLst>
                                          <p:attrName>style.visibility</p:attrName>
                                        </p:attrNameLst>
                                      </p:cBhvr>
                                      <p:to>
                                        <p:strVal val="visible"/>
                                      </p:to>
                                    </p:set>
                                    <p:animEffect transition="in" filter="fade">
                                      <p:cBhvr>
                                        <p:cTn id="12" dur="1000"/>
                                        <p:tgtEl>
                                          <p:spTgt spid="176"/>
                                        </p:tgtEl>
                                      </p:cBhvr>
                                    </p:animEffect>
                                    <p:anim calcmode="lin" valueType="num">
                                      <p:cBhvr>
                                        <p:cTn id="13" dur="1000" fill="hold"/>
                                        <p:tgtEl>
                                          <p:spTgt spid="176"/>
                                        </p:tgtEl>
                                        <p:attrNameLst>
                                          <p:attrName>ppt_x</p:attrName>
                                        </p:attrNameLst>
                                      </p:cBhvr>
                                      <p:tavLst>
                                        <p:tav tm="0">
                                          <p:val>
                                            <p:strVal val="#ppt_x"/>
                                          </p:val>
                                        </p:tav>
                                        <p:tav tm="100000">
                                          <p:val>
                                            <p:strVal val="#ppt_x"/>
                                          </p:val>
                                        </p:tav>
                                      </p:tavLst>
                                    </p:anim>
                                    <p:anim calcmode="lin" valueType="num">
                                      <p:cBhvr>
                                        <p:cTn id="14" dur="1000" fill="hold"/>
                                        <p:tgtEl>
                                          <p:spTgt spid="1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0"/>
        <p:cNvGrpSpPr/>
        <p:nvPr/>
      </p:nvGrpSpPr>
      <p:grpSpPr>
        <a:xfrm>
          <a:off x="0" y="0"/>
          <a:ext cx="0" cy="0"/>
          <a:chOff x="0" y="0"/>
          <a:chExt cx="0" cy="0"/>
        </a:xfrm>
      </p:grpSpPr>
      <p:sp>
        <p:nvSpPr>
          <p:cNvPr id="181" name="Google Shape;181;p4">
            <a:hlinkClick r:id="rId4" action="ppaction://hlinksldjump"/>
          </p:cNvPr>
          <p:cNvSpPr/>
          <p:nvPr/>
        </p:nvSpPr>
        <p:spPr>
          <a:xfrm>
            <a:off x="6979601" y="6049333"/>
            <a:ext cx="2163297" cy="639849"/>
          </a:xfrm>
          <a:prstGeom prst="rect">
            <a:avLst/>
          </a:prstGeom>
          <a:noFill/>
          <a:ln>
            <a:noFill/>
          </a:ln>
        </p:spPr>
        <p:txBody>
          <a:bodyPr spcFirstLastPara="1" wrap="square" lIns="91392" tIns="45683" rIns="91392" bIns="45683" anchor="ctr" anchorCtr="0">
            <a:noAutofit/>
          </a:bodyPr>
          <a:lstStyle/>
          <a:p>
            <a:pPr algn="ctr" defTabSz="914126">
              <a:buClr>
                <a:srgbClr val="000000"/>
              </a:buClr>
            </a:pPr>
            <a:endParaRPr sz="3199" kern="0">
              <a:solidFill>
                <a:srgbClr val="FFFFFF"/>
              </a:solidFill>
              <a:latin typeface="Trebuchet MS"/>
              <a:ea typeface="Trebuchet MS"/>
              <a:cs typeface="Trebuchet MS"/>
              <a:sym typeface="Trebuchet MS"/>
            </a:endParaRPr>
          </a:p>
        </p:txBody>
      </p:sp>
      <p:sp>
        <p:nvSpPr>
          <p:cNvPr id="182" name="Google Shape;182;p4"/>
          <p:cNvSpPr txBox="1"/>
          <p:nvPr/>
        </p:nvSpPr>
        <p:spPr>
          <a:xfrm>
            <a:off x="1167432" y="780460"/>
            <a:ext cx="7850592" cy="2400049"/>
          </a:xfrm>
          <a:prstGeom prst="rect">
            <a:avLst/>
          </a:prstGeom>
          <a:noFill/>
          <a:ln>
            <a:noFill/>
          </a:ln>
        </p:spPr>
        <p:txBody>
          <a:bodyPr spcFirstLastPara="1" wrap="square" lIns="91392" tIns="45683" rIns="91392" bIns="45683" anchor="t" anchorCtr="0">
            <a:spAutoFit/>
          </a:bodyPr>
          <a:lstStyle/>
          <a:p>
            <a:pPr defTabSz="914217"/>
            <a:r>
              <a:rPr lang="de-DE" sz="2999" b="1" i="1">
                <a:solidFill>
                  <a:srgbClr val="FFFFFF"/>
                </a:solidFill>
                <a:latin typeface="Times New Roman" panose="02020603050405020304" pitchFamily="18" charset="0"/>
                <a:cs typeface="Times New Roman" panose="02020603050405020304" pitchFamily="18" charset="0"/>
              </a:rPr>
              <a:t>Câu 3: Trong đoạn trích Bức tranh của em gái tôi, Tạ Duy Anh Viết: “Chú Tiến Lê tặng “đồng nghiệp</a:t>
            </a:r>
            <a:r>
              <a:rPr lang="en-US" sz="2999" b="1" i="1">
                <a:solidFill>
                  <a:srgbClr val="FFFFFF"/>
                </a:solidFill>
                <a:latin typeface="Times New Roman" panose="02020603050405020304" pitchFamily="18" charset="0"/>
                <a:cs typeface="Times New Roman" panose="02020603050405020304" pitchFamily="18" charset="0"/>
              </a:rPr>
              <a:t>”</a:t>
            </a:r>
            <a:r>
              <a:rPr lang="de-DE" sz="2999" b="1" i="1">
                <a:solidFill>
                  <a:srgbClr val="FFFFFF"/>
                </a:solidFill>
                <a:latin typeface="Times New Roman" panose="02020603050405020304" pitchFamily="18" charset="0"/>
                <a:cs typeface="Times New Roman" panose="02020603050405020304" pitchFamily="18" charset="0"/>
              </a:rPr>
              <a:t> hẳn một hộp màu ngoại xịn</a:t>
            </a:r>
            <a:r>
              <a:rPr lang="en-US" sz="2999" b="1" i="1">
                <a:solidFill>
                  <a:srgbClr val="FFFFFF"/>
                </a:solidFill>
                <a:latin typeface="Times New Roman" panose="02020603050405020304" pitchFamily="18" charset="0"/>
                <a:cs typeface="Times New Roman" panose="02020603050405020304" pitchFamily="18" charset="0"/>
              </a:rPr>
              <a:t>”</a:t>
            </a:r>
            <a:r>
              <a:rPr lang="de-DE" sz="2999" b="1" i="1">
                <a:solidFill>
                  <a:srgbClr val="FFFFFF"/>
                </a:solidFill>
                <a:latin typeface="Times New Roman" panose="02020603050405020304" pitchFamily="18" charset="0"/>
                <a:cs typeface="Times New Roman" panose="02020603050405020304" pitchFamily="18" charset="0"/>
              </a:rPr>
              <a:t>.  “Đồng nghiệp</a:t>
            </a:r>
            <a:r>
              <a:rPr lang="en-US" sz="2999" b="1" i="1">
                <a:solidFill>
                  <a:srgbClr val="FFFFFF"/>
                </a:solidFill>
                <a:latin typeface="Times New Roman" panose="02020603050405020304" pitchFamily="18" charset="0"/>
                <a:cs typeface="Times New Roman" panose="02020603050405020304" pitchFamily="18" charset="0"/>
              </a:rPr>
              <a:t>” </a:t>
            </a:r>
            <a:r>
              <a:rPr lang="de-DE" sz="2999" b="1" i="1">
                <a:solidFill>
                  <a:srgbClr val="FFFFFF"/>
                </a:solidFill>
                <a:latin typeface="Times New Roman" panose="02020603050405020304" pitchFamily="18" charset="0"/>
                <a:cs typeface="Times New Roman" panose="02020603050405020304" pitchFamily="18" charset="0"/>
              </a:rPr>
              <a:t>ở đây là ai?</a:t>
            </a:r>
            <a:endParaRPr lang="en-US" sz="2999" b="1">
              <a:solidFill>
                <a:srgbClr val="FFFFFF"/>
              </a:solidFill>
              <a:latin typeface="Times New Roman" panose="02020603050405020304" pitchFamily="18" charset="0"/>
              <a:cs typeface="Times New Roman" panose="02020603050405020304" pitchFamily="18" charset="0"/>
            </a:endParaRPr>
          </a:p>
          <a:p>
            <a:pPr defTabSz="914126">
              <a:buClr>
                <a:srgbClr val="000000"/>
              </a:buClr>
            </a:pPr>
            <a:endParaRPr sz="2999" kern="0">
              <a:solidFill>
                <a:srgbClr val="FFFFFF"/>
              </a:solidFill>
              <a:latin typeface="Times New Roman" panose="02020603050405020304" pitchFamily="18" charset="0"/>
              <a:ea typeface="Times New Roman"/>
              <a:cs typeface="Times New Roman" panose="02020603050405020304" pitchFamily="18" charset="0"/>
              <a:sym typeface="Times New Roman"/>
            </a:endParaRPr>
          </a:p>
        </p:txBody>
      </p:sp>
      <p:sp>
        <p:nvSpPr>
          <p:cNvPr id="183" name="Google Shape;183;p4"/>
          <p:cNvSpPr txBox="1"/>
          <p:nvPr/>
        </p:nvSpPr>
        <p:spPr>
          <a:xfrm>
            <a:off x="1283127" y="3920711"/>
            <a:ext cx="10519204" cy="1015375"/>
          </a:xfrm>
          <a:prstGeom prst="rect">
            <a:avLst/>
          </a:prstGeom>
          <a:noFill/>
          <a:ln>
            <a:noFill/>
          </a:ln>
        </p:spPr>
        <p:txBody>
          <a:bodyPr spcFirstLastPara="1" wrap="square" lIns="91392" tIns="45683" rIns="91392" bIns="45683" anchor="t" anchorCtr="0">
            <a:spAutoFit/>
          </a:bodyPr>
          <a:lstStyle/>
          <a:p>
            <a:pPr defTabSz="914126">
              <a:buClr>
                <a:srgbClr val="000000"/>
              </a:buClr>
            </a:pPr>
            <a:r>
              <a:rPr lang="en-US" sz="2999" u="sng" kern="0">
                <a:solidFill>
                  <a:srgbClr val="FFFFFF"/>
                </a:solidFill>
                <a:latin typeface="Times New Roman" panose="02020603050405020304" pitchFamily="18" charset="0"/>
                <a:ea typeface="Times New Roman"/>
                <a:cs typeface="Times New Roman" panose="02020603050405020304" pitchFamily="18" charset="0"/>
                <a:sym typeface="Times New Roman"/>
              </a:rPr>
              <a:t>Đáp án:</a:t>
            </a:r>
            <a:endParaRPr lang="en-US" sz="2999" kern="0">
              <a:solidFill>
                <a:srgbClr val="F2F2F2"/>
              </a:solidFill>
              <a:latin typeface="Times New Roman" panose="02020603050405020304" pitchFamily="18" charset="0"/>
              <a:ea typeface="Times New Roman"/>
              <a:cs typeface="Times New Roman" panose="02020603050405020304" pitchFamily="18" charset="0"/>
              <a:sym typeface="Times New Roman"/>
            </a:endParaRPr>
          </a:p>
          <a:p>
            <a:pPr defTabSz="914217"/>
            <a:r>
              <a:rPr lang="de-DE" sz="2999" i="1">
                <a:solidFill>
                  <a:srgbClr val="FFFFFF"/>
                </a:solidFill>
                <a:latin typeface="Times New Roman" panose="02020603050405020304" pitchFamily="18" charset="0"/>
                <a:cs typeface="Times New Roman" panose="02020603050405020304" pitchFamily="18" charset="0"/>
              </a:rPr>
              <a:t>Nhân vật Mèo - Kiều Phương</a:t>
            </a:r>
            <a:endParaRPr lang="en-US" sz="2999">
              <a:solidFill>
                <a:srgbClr val="FFFFFF"/>
              </a:solidFill>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fade">
                                      <p:cBhvr>
                                        <p:cTn id="7" dur="1000"/>
                                        <p:tgtEl>
                                          <p:spTgt spid="18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83"/>
                                        </p:tgtEl>
                                        <p:attrNameLst>
                                          <p:attrName>style.visibility</p:attrName>
                                        </p:attrNameLst>
                                      </p:cBhvr>
                                      <p:to>
                                        <p:strVal val="visible"/>
                                      </p:to>
                                    </p:set>
                                    <p:anim calcmode="lin" valueType="num">
                                      <p:cBhvr additive="base">
                                        <p:cTn id="12" dur="500" fill="hold"/>
                                        <p:tgtEl>
                                          <p:spTgt spid="183"/>
                                        </p:tgtEl>
                                        <p:attrNameLst>
                                          <p:attrName>ppt_x</p:attrName>
                                        </p:attrNameLst>
                                      </p:cBhvr>
                                      <p:tavLst>
                                        <p:tav tm="0">
                                          <p:val>
                                            <p:strVal val="#ppt_x"/>
                                          </p:val>
                                        </p:tav>
                                        <p:tav tm="100000">
                                          <p:val>
                                            <p:strVal val="#ppt_x"/>
                                          </p:val>
                                        </p:tav>
                                      </p:tavLst>
                                    </p:anim>
                                    <p:anim calcmode="lin" valueType="num">
                                      <p:cBhvr additive="base">
                                        <p:cTn id="13" dur="500" fill="hold"/>
                                        <p:tgtEl>
                                          <p:spTgt spid="1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p:cNvGrpSpPr/>
        <p:nvPr/>
      </p:nvGrpSpPr>
      <p:grpSpPr>
        <a:xfrm>
          <a:off x="0" y="0"/>
          <a:ext cx="0" cy="0"/>
          <a:chOff x="0" y="0"/>
          <a:chExt cx="0" cy="0"/>
        </a:xfrm>
      </p:grpSpPr>
      <p:sp>
        <p:nvSpPr>
          <p:cNvPr id="188" name="Google Shape;188;p5">
            <a:hlinkClick r:id="rId4" action="ppaction://hlinksldjump"/>
          </p:cNvPr>
          <p:cNvSpPr/>
          <p:nvPr/>
        </p:nvSpPr>
        <p:spPr>
          <a:xfrm>
            <a:off x="6979601" y="6049333"/>
            <a:ext cx="2163297" cy="639849"/>
          </a:xfrm>
          <a:prstGeom prst="rect">
            <a:avLst/>
          </a:prstGeom>
          <a:noFill/>
          <a:ln>
            <a:noFill/>
          </a:ln>
        </p:spPr>
        <p:txBody>
          <a:bodyPr spcFirstLastPara="1" wrap="square" lIns="91392" tIns="45683" rIns="91392" bIns="45683" anchor="ctr" anchorCtr="0">
            <a:noAutofit/>
          </a:bodyPr>
          <a:lstStyle/>
          <a:p>
            <a:pPr algn="ctr" defTabSz="914126">
              <a:buClr>
                <a:srgbClr val="000000"/>
              </a:buClr>
            </a:pPr>
            <a:endParaRPr sz="3199" kern="0">
              <a:solidFill>
                <a:srgbClr val="FFFFFF"/>
              </a:solidFill>
              <a:latin typeface="Trebuchet MS"/>
              <a:ea typeface="Trebuchet MS"/>
              <a:cs typeface="Trebuchet MS"/>
              <a:sym typeface="Trebuchet MS"/>
            </a:endParaRPr>
          </a:p>
        </p:txBody>
      </p:sp>
      <p:sp>
        <p:nvSpPr>
          <p:cNvPr id="189" name="Google Shape;189;p5"/>
          <p:cNvSpPr txBox="1"/>
          <p:nvPr/>
        </p:nvSpPr>
        <p:spPr>
          <a:xfrm>
            <a:off x="1141689" y="1354988"/>
            <a:ext cx="8001209" cy="1015375"/>
          </a:xfrm>
          <a:prstGeom prst="rect">
            <a:avLst/>
          </a:prstGeom>
          <a:noFill/>
          <a:ln>
            <a:noFill/>
          </a:ln>
        </p:spPr>
        <p:txBody>
          <a:bodyPr spcFirstLastPara="1" wrap="square" lIns="91392" tIns="45683" rIns="91392" bIns="45683" anchor="t" anchorCtr="0">
            <a:spAutoFit/>
          </a:bodyPr>
          <a:lstStyle/>
          <a:p>
            <a:pPr defTabSz="914217"/>
            <a:r>
              <a:rPr lang="de-DE" sz="2999" b="1" i="1">
                <a:solidFill>
                  <a:srgbClr val="FFFFFF"/>
                </a:solidFill>
                <a:latin typeface="Times New Roman" panose="02020603050405020304" pitchFamily="18" charset="0"/>
                <a:cs typeface="Times New Roman" panose="02020603050405020304" pitchFamily="18" charset="0"/>
              </a:rPr>
              <a:t>Câu 4: Đoạn trích “Bài học đường đời đầu tiên</a:t>
            </a:r>
            <a:r>
              <a:rPr lang="en-US" sz="2999" b="1" i="1">
                <a:solidFill>
                  <a:srgbClr val="FFFFFF"/>
                </a:solidFill>
                <a:latin typeface="Times New Roman" panose="02020603050405020304" pitchFamily="18" charset="0"/>
                <a:cs typeface="Times New Roman" panose="02020603050405020304" pitchFamily="18" charset="0"/>
              </a:rPr>
              <a:t>”</a:t>
            </a:r>
            <a:r>
              <a:rPr lang="de-DE" sz="2999" b="1" i="1">
                <a:solidFill>
                  <a:srgbClr val="FFFFFF"/>
                </a:solidFill>
                <a:latin typeface="Times New Roman" panose="02020603050405020304" pitchFamily="18" charset="0"/>
                <a:cs typeface="Times New Roman" panose="02020603050405020304" pitchFamily="18" charset="0"/>
              </a:rPr>
              <a:t> trích trong tác phẩm nào?</a:t>
            </a:r>
            <a:endParaRPr lang="en-US" sz="2999" b="1">
              <a:solidFill>
                <a:srgbClr val="FFFFFF"/>
              </a:solidFill>
              <a:latin typeface="Times New Roman" panose="02020603050405020304" pitchFamily="18" charset="0"/>
              <a:cs typeface="Times New Roman" panose="02020603050405020304" pitchFamily="18" charset="0"/>
            </a:endParaRPr>
          </a:p>
        </p:txBody>
      </p:sp>
      <p:sp>
        <p:nvSpPr>
          <p:cNvPr id="190" name="Google Shape;190;p5"/>
          <p:cNvSpPr txBox="1"/>
          <p:nvPr/>
        </p:nvSpPr>
        <p:spPr>
          <a:xfrm>
            <a:off x="1298409" y="3751136"/>
            <a:ext cx="8560466" cy="1015375"/>
          </a:xfrm>
          <a:prstGeom prst="rect">
            <a:avLst/>
          </a:prstGeom>
          <a:noFill/>
          <a:ln>
            <a:noFill/>
          </a:ln>
        </p:spPr>
        <p:txBody>
          <a:bodyPr spcFirstLastPara="1" wrap="square" lIns="91392" tIns="45683" rIns="91392" bIns="45683" anchor="t" anchorCtr="0">
            <a:spAutoFit/>
          </a:bodyPr>
          <a:lstStyle/>
          <a:p>
            <a:pPr defTabSz="914126">
              <a:buClr>
                <a:srgbClr val="000000"/>
              </a:buClr>
            </a:pPr>
            <a:r>
              <a:rPr lang="en-US" sz="2999" b="1" u="sng" kern="0">
                <a:solidFill>
                  <a:srgbClr val="FFFFFF"/>
                </a:solidFill>
                <a:latin typeface="Times New Roman" panose="02020603050405020304" pitchFamily="18" charset="0"/>
                <a:ea typeface="Times New Roman"/>
                <a:cs typeface="Times New Roman" panose="02020603050405020304" pitchFamily="18" charset="0"/>
                <a:sym typeface="Times New Roman"/>
              </a:rPr>
              <a:t>Đáp án:</a:t>
            </a:r>
            <a:endParaRPr sz="2999" b="1" kern="0">
              <a:solidFill>
                <a:srgbClr val="FFFFFF"/>
              </a:solidFill>
              <a:latin typeface="Times New Roman" panose="02020603050405020304" pitchFamily="18" charset="0"/>
              <a:cs typeface="Times New Roman" panose="02020603050405020304" pitchFamily="18" charset="0"/>
              <a:sym typeface="Arial"/>
            </a:endParaRPr>
          </a:p>
          <a:p>
            <a:pPr defTabSz="914217"/>
            <a:r>
              <a:rPr lang="en-US" sz="2999" i="1">
                <a:solidFill>
                  <a:srgbClr val="FFFFFF"/>
                </a:solidFill>
                <a:latin typeface="Times New Roman" panose="02020603050405020304" pitchFamily="18" charset="0"/>
                <a:cs typeface="Times New Roman" panose="02020603050405020304" pitchFamily="18" charset="0"/>
              </a:rPr>
              <a:t>Dế Mèn phiêu lưu kí</a:t>
            </a:r>
            <a:endParaRPr lang="en-US" sz="2999">
              <a:solidFill>
                <a:srgbClr val="FFFFFF"/>
              </a:solidFill>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fade">
                                      <p:cBhvr>
                                        <p:cTn id="7" dur="1000"/>
                                        <p:tgtEl>
                                          <p:spTgt spid="18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90"/>
                                        </p:tgtEl>
                                        <p:attrNameLst>
                                          <p:attrName>style.visibility</p:attrName>
                                        </p:attrNameLst>
                                      </p:cBhvr>
                                      <p:to>
                                        <p:strVal val="visible"/>
                                      </p:to>
                                    </p:set>
                                    <p:animEffect transition="in" filter="fade">
                                      <p:cBhvr>
                                        <p:cTn id="12" dur="1000"/>
                                        <p:tgtEl>
                                          <p:spTgt spid="190"/>
                                        </p:tgtEl>
                                      </p:cBhvr>
                                    </p:animEffect>
                                    <p:anim calcmode="lin" valueType="num">
                                      <p:cBhvr>
                                        <p:cTn id="13" dur="1000" fill="hold"/>
                                        <p:tgtEl>
                                          <p:spTgt spid="190"/>
                                        </p:tgtEl>
                                        <p:attrNameLst>
                                          <p:attrName>ppt_x</p:attrName>
                                        </p:attrNameLst>
                                      </p:cBhvr>
                                      <p:tavLst>
                                        <p:tav tm="0">
                                          <p:val>
                                            <p:strVal val="#ppt_x"/>
                                          </p:val>
                                        </p:tav>
                                        <p:tav tm="100000">
                                          <p:val>
                                            <p:strVal val="#ppt_x"/>
                                          </p:val>
                                        </p:tav>
                                      </p:tavLst>
                                    </p:anim>
                                    <p:anim calcmode="lin" valueType="num">
                                      <p:cBhvr>
                                        <p:cTn id="14" dur="1000" fill="hold"/>
                                        <p:tgtEl>
                                          <p:spTgt spid="1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4B86284D-B57D-4787-9CFE-598548A20B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grpSp>
        <p:nvGrpSpPr>
          <p:cNvPr id="12" name="组合 11">
            <a:extLst>
              <a:ext uri="{FF2B5EF4-FFF2-40B4-BE49-F238E27FC236}">
                <a16:creationId xmlns:a16="http://schemas.microsoft.com/office/drawing/2014/main" id="{F7669892-921E-4C06-8E87-4D7BEE52D011}"/>
              </a:ext>
            </a:extLst>
          </p:cNvPr>
          <p:cNvGrpSpPr/>
          <p:nvPr/>
        </p:nvGrpSpPr>
        <p:grpSpPr>
          <a:xfrm>
            <a:off x="2864373" y="1213162"/>
            <a:ext cx="6510885" cy="2337529"/>
            <a:chOff x="2863624" y="1789966"/>
            <a:chExt cx="6512392" cy="2338070"/>
          </a:xfrm>
        </p:grpSpPr>
        <p:sp>
          <p:nvSpPr>
            <p:cNvPr id="13" name="文本框 283">
              <a:extLst>
                <a:ext uri="{FF2B5EF4-FFF2-40B4-BE49-F238E27FC236}">
                  <a16:creationId xmlns:a16="http://schemas.microsoft.com/office/drawing/2014/main" id="{192A6D67-F623-4427-AD7F-F91A32D1486D}"/>
                </a:ext>
              </a:extLst>
            </p:cNvPr>
            <p:cNvSpPr txBox="1"/>
            <p:nvPr/>
          </p:nvSpPr>
          <p:spPr>
            <a:xfrm>
              <a:off x="3585296" y="3019913"/>
              <a:ext cx="5051719" cy="1108123"/>
            </a:xfrm>
            <a:prstGeom prst="rect">
              <a:avLst/>
            </a:prstGeom>
            <a:noFill/>
          </p:spPr>
          <p:txBody>
            <a:bodyPr wrap="none" rtlCol="0">
              <a:spAutoFit/>
            </a:bodyPr>
            <a:lstStyle/>
            <a:p>
              <a:pPr algn="ctr" defTabSz="914217"/>
              <a:r>
                <a:rPr lang="en-US" altLang="zh-CN" sz="6599" b="1" smtClean="0">
                  <a:solidFill>
                    <a:srgbClr val="002060"/>
                  </a:solidFill>
                  <a:latin typeface="Times New Roman" panose="02020603050405020304" pitchFamily="18" charset="0"/>
                  <a:ea typeface="华文新魏" panose="02010800040101010101" pitchFamily="2" charset="-122"/>
                  <a:cs typeface="Times New Roman" panose="02020603050405020304" pitchFamily="18" charset="0"/>
                </a:rPr>
                <a:t>KIẾN THỨC</a:t>
              </a:r>
              <a:endParaRPr lang="zh-CN" altLang="en-US" sz="6599" b="1"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nvGrpSpPr>
            <p:cNvPr id="14" name="组合 13">
              <a:extLst>
                <a:ext uri="{FF2B5EF4-FFF2-40B4-BE49-F238E27FC236}">
                  <a16:creationId xmlns:a16="http://schemas.microsoft.com/office/drawing/2014/main" id="{5F37DA67-2B19-40B2-8914-1F2B01AE222F}"/>
                </a:ext>
              </a:extLst>
            </p:cNvPr>
            <p:cNvGrpSpPr/>
            <p:nvPr/>
          </p:nvGrpSpPr>
          <p:grpSpPr>
            <a:xfrm>
              <a:off x="3238500" y="2919354"/>
              <a:ext cx="5715000" cy="1155700"/>
              <a:chOff x="3200400" y="2919354"/>
              <a:chExt cx="5715000" cy="1155700"/>
            </a:xfrm>
          </p:grpSpPr>
          <p:cxnSp>
            <p:nvCxnSpPr>
              <p:cNvPr id="16" name="直接连接符 15">
                <a:extLst>
                  <a:ext uri="{FF2B5EF4-FFF2-40B4-BE49-F238E27FC236}">
                    <a16:creationId xmlns:a16="http://schemas.microsoft.com/office/drawing/2014/main" id="{18B1C8CB-7B25-480F-BD9C-857ACA24BCE1}"/>
                  </a:ext>
                </a:extLst>
              </p:cNvPr>
              <p:cNvCxnSpPr/>
              <p:nvPr/>
            </p:nvCxnSpPr>
            <p:spPr>
              <a:xfrm>
                <a:off x="3200400" y="29193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E3C1D5F9-47DE-4F73-9961-26EC5267FC8E}"/>
                  </a:ext>
                </a:extLst>
              </p:cNvPr>
              <p:cNvCxnSpPr/>
              <p:nvPr/>
            </p:nvCxnSpPr>
            <p:spPr>
              <a:xfrm>
                <a:off x="3200400" y="40750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5" name="文本框 283">
              <a:extLst>
                <a:ext uri="{FF2B5EF4-FFF2-40B4-BE49-F238E27FC236}">
                  <a16:creationId xmlns:a16="http://schemas.microsoft.com/office/drawing/2014/main" id="{9C6ACA75-01C4-483A-8EA7-A8C0D2092203}"/>
                </a:ext>
              </a:extLst>
            </p:cNvPr>
            <p:cNvSpPr txBox="1"/>
            <p:nvPr/>
          </p:nvSpPr>
          <p:spPr>
            <a:xfrm>
              <a:off x="2863624" y="1789966"/>
              <a:ext cx="6512392" cy="1108123"/>
            </a:xfrm>
            <a:prstGeom prst="rect">
              <a:avLst/>
            </a:prstGeom>
            <a:noFill/>
          </p:spPr>
          <p:txBody>
            <a:bodyPr wrap="none" rtlCol="0">
              <a:spAutoFit/>
            </a:bodyPr>
            <a:lstStyle/>
            <a:p>
              <a:pPr algn="ctr" defTabSz="914217"/>
              <a:r>
                <a:rPr lang="en-US" altLang="zh-CN" sz="6599" b="1" spc="600" smtClean="0">
                  <a:solidFill>
                    <a:srgbClr val="002060"/>
                  </a:solidFill>
                  <a:latin typeface="Times New Roman" panose="02020603050405020304" pitchFamily="18" charset="0"/>
                  <a:ea typeface="华文新魏" panose="02010800040101010101" pitchFamily="2" charset="-122"/>
                  <a:cs typeface="Times New Roman" panose="02020603050405020304" pitchFamily="18" charset="0"/>
                </a:rPr>
                <a:t>HÌNH THÀNH</a:t>
              </a:r>
              <a:endParaRPr lang="zh-CN" altLang="en-US" sz="6599" b="1" spc="600"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spTree>
    <p:extLst>
      <p:ext uri="{BB962C8B-B14F-4D97-AF65-F5344CB8AC3E}">
        <p14:creationId xmlns:p14="http://schemas.microsoft.com/office/powerpoint/2010/main" val="15502387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250"/>
                                        <p:tgtEl>
                                          <p:spTgt spid="12"/>
                                        </p:tgtEl>
                                        <p:attrNameLst>
                                          <p:attrName>ppt_y</p:attrName>
                                        </p:attrNameLst>
                                      </p:cBhvr>
                                      <p:tavLst>
                                        <p:tav tm="0">
                                          <p:val>
                                            <p:strVal val="#ppt_y+#ppt_h*1.125000"/>
                                          </p:val>
                                        </p:tav>
                                        <p:tav tm="100000">
                                          <p:val>
                                            <p:strVal val="#ppt_y"/>
                                          </p:val>
                                        </p:tav>
                                      </p:tavLst>
                                    </p:anim>
                                    <p:animEffect transition="in" filter="wipe(up)">
                                      <p:cBhvr>
                                        <p:cTn id="12" dur="1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fontScheme name="自定义 6">
      <a:majorFont>
        <a:latin typeface="Arial"/>
        <a:ea typeface="微软雅黑"/>
        <a:cs typeface=""/>
      </a:majorFont>
      <a:minorFont>
        <a:latin typeface="Arial Unicode MS"/>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214</TotalTime>
  <Words>1435</Words>
  <Application>Microsoft Office PowerPoint</Application>
  <PresentationFormat>Widescreen</PresentationFormat>
  <Paragraphs>214</Paragraphs>
  <Slides>42</Slides>
  <Notes>10</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42</vt:i4>
      </vt:variant>
    </vt:vector>
  </HeadingPairs>
  <TitlesOfParts>
    <vt:vector size="59" baseType="lpstr">
      <vt:lpstr>微软雅黑</vt:lpstr>
      <vt:lpstr>宋体</vt:lpstr>
      <vt:lpstr>Arial</vt:lpstr>
      <vt:lpstr>Arial Unicode MS</vt:lpstr>
      <vt:lpstr>Calibri</vt:lpstr>
      <vt:lpstr>等线</vt:lpstr>
      <vt:lpstr>ITC Avant Garde Std Bk</vt:lpstr>
      <vt:lpstr>Noto Sans Symbols</vt:lpstr>
      <vt:lpstr>黑体</vt:lpstr>
      <vt:lpstr>华文细黑</vt:lpstr>
      <vt:lpstr>华文新魏</vt:lpstr>
      <vt:lpstr>Times New Roman</vt:lpstr>
      <vt:lpstr>Trebuchet MS</vt:lpstr>
      <vt:lpstr>方正静蕾简体</vt:lpstr>
      <vt:lpstr>1_Office Theme</vt:lpstr>
      <vt:lpstr>Facet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dc:creator>
  <cp:lastModifiedBy>Windows</cp:lastModifiedBy>
  <cp:revision>52</cp:revision>
  <dcterms:created xsi:type="dcterms:W3CDTF">2021-11-30T15:42:07Z</dcterms:created>
  <dcterms:modified xsi:type="dcterms:W3CDTF">2025-02-03T04:17:34Z</dcterms:modified>
</cp:coreProperties>
</file>