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730" r:id="rId4"/>
    <p:sldMasterId id="2147483742" r:id="rId5"/>
    <p:sldMasterId id="2147483754" r:id="rId6"/>
    <p:sldMasterId id="2147483767" r:id="rId7"/>
  </p:sldMasterIdLst>
  <p:notesMasterIdLst>
    <p:notesMasterId r:id="rId33"/>
  </p:notesMasterIdLst>
  <p:handoutMasterIdLst>
    <p:handoutMasterId r:id="rId34"/>
  </p:handoutMasterIdLst>
  <p:sldIdLst>
    <p:sldId id="306" r:id="rId8"/>
    <p:sldId id="333" r:id="rId9"/>
    <p:sldId id="307" r:id="rId10"/>
    <p:sldId id="258" r:id="rId11"/>
    <p:sldId id="300" r:id="rId12"/>
    <p:sldId id="314" r:id="rId13"/>
    <p:sldId id="330" r:id="rId14"/>
    <p:sldId id="313" r:id="rId15"/>
    <p:sldId id="331" r:id="rId16"/>
    <p:sldId id="299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32" r:id="rId25"/>
    <p:sldId id="322" r:id="rId26"/>
    <p:sldId id="256" r:id="rId27"/>
    <p:sldId id="324" r:id="rId28"/>
    <p:sldId id="325" r:id="rId29"/>
    <p:sldId id="326" r:id="rId30"/>
    <p:sldId id="309" r:id="rId31"/>
    <p:sldId id="329" r:id="rId32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B3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2B679-5955-4990-801F-812059C6F7CD}" type="doc">
      <dgm:prSet loTypeId="urn:microsoft.com/office/officeart/2008/layout/VerticalCurvedList" loCatId="list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EE9EADF0-7B31-440A-B69D-0C1783DE2578}">
      <dgm:prSet phldrT="[Text]" custT="1"/>
      <dgm:spPr/>
      <dgm:t>
        <a:bodyPr/>
        <a:lstStyle/>
        <a:p>
          <a:r>
            <a:rPr lang="vi-VN" sz="2800" b="1" dirty="0"/>
            <a:t>Tìm những chi tiết </a:t>
          </a:r>
          <a:r>
            <a:rPr lang="en-US" sz="2800" b="1" dirty="0" err="1"/>
            <a:t>kể</a:t>
          </a:r>
          <a:r>
            <a:rPr lang="en-US" sz="2800" b="1" dirty="0"/>
            <a:t> </a:t>
          </a:r>
          <a:r>
            <a:rPr lang="en-US" sz="2800" b="1" dirty="0" err="1"/>
            <a:t>về</a:t>
          </a:r>
          <a:r>
            <a:rPr lang="en-US" sz="2800" b="1" dirty="0"/>
            <a:t> </a:t>
          </a:r>
          <a:r>
            <a:rPr lang="en-US" sz="2800" b="1" dirty="0" err="1"/>
            <a:t>việc</a:t>
          </a:r>
          <a:r>
            <a:rPr lang="en-US" sz="2800" b="1" dirty="0"/>
            <a:t> </a:t>
          </a:r>
          <a:r>
            <a:rPr lang="en-US" sz="2800" b="1" dirty="0" err="1"/>
            <a:t>làm</a:t>
          </a:r>
          <a:r>
            <a:rPr lang="en-US" sz="2800" b="1" dirty="0"/>
            <a:t> </a:t>
          </a:r>
          <a:r>
            <a:rPr lang="en-US" sz="2800" b="1" dirty="0" err="1"/>
            <a:t>của</a:t>
          </a:r>
          <a:r>
            <a:rPr lang="en-US" sz="2800" b="1" dirty="0"/>
            <a:t> </a:t>
          </a:r>
          <a:r>
            <a:rPr lang="en-US" sz="2800" b="1" dirty="0" err="1"/>
            <a:t>nhân</a:t>
          </a:r>
          <a:r>
            <a:rPr lang="en-US" sz="2800" b="1" dirty="0"/>
            <a:t> </a:t>
          </a:r>
          <a:r>
            <a:rPr lang="en-US" sz="2800" b="1" dirty="0" err="1"/>
            <a:t>vật</a:t>
          </a:r>
          <a:r>
            <a:rPr lang="en-US" sz="2800" b="1" dirty="0"/>
            <a:t> </a:t>
          </a:r>
          <a:r>
            <a:rPr lang="en-US" sz="2800" b="1" dirty="0" err="1"/>
            <a:t>tôi</a:t>
          </a:r>
          <a:r>
            <a:rPr lang="en-US" sz="2800" b="1" dirty="0"/>
            <a:t> </a:t>
          </a:r>
          <a:r>
            <a:rPr lang="en-US" sz="2800" b="1" dirty="0" err="1" smtClean="0"/>
            <a:t>trong</a:t>
          </a:r>
          <a:r>
            <a:rPr lang="en-US" sz="2800" b="1" dirty="0" smtClean="0"/>
            <a:t> </a:t>
          </a:r>
          <a:r>
            <a:rPr lang="en-US" sz="2800" b="1" dirty="0" err="1" smtClean="0"/>
            <a:t>những</a:t>
          </a:r>
          <a:r>
            <a:rPr lang="en-US" sz="2800" b="1" dirty="0" smtClean="0"/>
            <a:t> </a:t>
          </a:r>
          <a:r>
            <a:rPr lang="en-US" sz="2800" b="1" dirty="0" err="1" smtClean="0"/>
            <a:t>ngày</a:t>
          </a:r>
          <a:r>
            <a:rPr lang="en-US" sz="2800" b="1" dirty="0" smtClean="0"/>
            <a:t> </a:t>
          </a:r>
          <a:r>
            <a:rPr lang="en-US" sz="2800" b="1" dirty="0" err="1" smtClean="0"/>
            <a:t>đi</a:t>
          </a:r>
          <a:r>
            <a:rPr lang="en-US" sz="2800" b="1" dirty="0" smtClean="0"/>
            <a:t> </a:t>
          </a:r>
          <a:r>
            <a:rPr lang="en-US" sz="2800" b="1" dirty="0" err="1" smtClean="0"/>
            <a:t>học</a:t>
          </a:r>
          <a:r>
            <a:rPr lang="en-US" sz="2800" b="1" dirty="0" smtClean="0"/>
            <a:t>?</a:t>
          </a:r>
          <a:endParaRPr lang="en-US" sz="2800" b="1" dirty="0"/>
        </a:p>
      </dgm:t>
    </dgm:pt>
    <dgm:pt modelId="{12FB259F-EFE6-4C6B-81BB-7A7E95B371E2}" type="parTrans" cxnId="{6F6ECB3A-58CB-4B8F-B10A-B325940B6923}">
      <dgm:prSet/>
      <dgm:spPr/>
      <dgm:t>
        <a:bodyPr/>
        <a:lstStyle/>
        <a:p>
          <a:endParaRPr lang="en-US"/>
        </a:p>
      </dgm:t>
    </dgm:pt>
    <dgm:pt modelId="{163AD720-2A87-448F-A8C9-FA71C163808A}" type="sibTrans" cxnId="{6F6ECB3A-58CB-4B8F-B10A-B325940B6923}">
      <dgm:prSet/>
      <dgm:spPr/>
      <dgm:t>
        <a:bodyPr/>
        <a:lstStyle/>
        <a:p>
          <a:endParaRPr lang="en-US"/>
        </a:p>
      </dgm:t>
    </dgm:pt>
    <dgm:pt modelId="{33B04D76-2712-4F03-8BB6-1B1B096D46B0}">
      <dgm:prSet phldrT="[Text]" custT="1"/>
      <dgm:spPr/>
      <dgm:t>
        <a:bodyPr/>
        <a:lstStyle/>
        <a:p>
          <a:r>
            <a:rPr lang="en-US" sz="2800" b="1" dirty="0" err="1"/>
            <a:t>Vào</a:t>
          </a:r>
          <a:r>
            <a:rPr lang="en-US" sz="2800" b="1" dirty="0"/>
            <a:t> </a:t>
          </a:r>
          <a:r>
            <a:rPr lang="en-US" sz="2800" b="1" dirty="0" err="1"/>
            <a:t>ngày</a:t>
          </a:r>
          <a:r>
            <a:rPr lang="en-US" sz="2800" b="1" dirty="0"/>
            <a:t> </a:t>
          </a:r>
          <a:r>
            <a:rPr lang="en-US" sz="2800" b="1" dirty="0" err="1"/>
            <a:t>nghỉ</a:t>
          </a:r>
          <a:r>
            <a:rPr lang="en-US" sz="2800" b="1" dirty="0"/>
            <a:t>, </a:t>
          </a:r>
          <a:r>
            <a:rPr lang="en-US" sz="2800" b="1" dirty="0" err="1"/>
            <a:t>nhân</a:t>
          </a:r>
          <a:r>
            <a:rPr lang="en-US" sz="2800" b="1" dirty="0"/>
            <a:t> </a:t>
          </a:r>
          <a:r>
            <a:rPr lang="en-US" sz="2800" b="1" dirty="0" err="1"/>
            <a:t>vật</a:t>
          </a:r>
          <a:r>
            <a:rPr lang="en-US" sz="2800" b="1" dirty="0"/>
            <a:t> </a:t>
          </a:r>
          <a:r>
            <a:rPr lang="en-US" sz="2800" b="1" dirty="0" err="1"/>
            <a:t>tôi</a:t>
          </a:r>
          <a:r>
            <a:rPr lang="en-US" sz="2800" b="1" dirty="0"/>
            <a:t> </a:t>
          </a:r>
          <a:r>
            <a:rPr lang="en-US" sz="2800" b="1" dirty="0" err="1"/>
            <a:t>làm</a:t>
          </a:r>
          <a:r>
            <a:rPr lang="en-US" sz="2800" b="1" dirty="0"/>
            <a:t> </a:t>
          </a:r>
          <a:r>
            <a:rPr lang="en-US" sz="2800" b="1" dirty="0" err="1"/>
            <a:t>gì</a:t>
          </a:r>
          <a:r>
            <a:rPr lang="en-US" sz="2800" b="1" dirty="0"/>
            <a:t>?</a:t>
          </a:r>
        </a:p>
      </dgm:t>
    </dgm:pt>
    <dgm:pt modelId="{8B700B8D-C47E-4BB5-BE06-10F39C47428C}" type="parTrans" cxnId="{54E2EBBB-F00D-4A47-A63C-2EB86FE7181C}">
      <dgm:prSet/>
      <dgm:spPr/>
      <dgm:t>
        <a:bodyPr/>
        <a:lstStyle/>
        <a:p>
          <a:endParaRPr lang="en-US"/>
        </a:p>
      </dgm:t>
    </dgm:pt>
    <dgm:pt modelId="{CAB511F9-0FAE-4D07-9DF5-05E8E2E107A9}" type="sibTrans" cxnId="{54E2EBBB-F00D-4A47-A63C-2EB86FE7181C}">
      <dgm:prSet/>
      <dgm:spPr/>
      <dgm:t>
        <a:bodyPr/>
        <a:lstStyle/>
        <a:p>
          <a:endParaRPr lang="en-US"/>
        </a:p>
      </dgm:t>
    </dgm:pt>
    <dgm:pt modelId="{4E27B8D5-2FF3-437C-AB33-AA705C412EF9}">
      <dgm:prSet phldrT="[Text]" custT="1"/>
      <dgm:spPr/>
      <dgm:t>
        <a:bodyPr/>
        <a:lstStyle/>
        <a:p>
          <a:r>
            <a:rPr lang="en-US" sz="2800" b="1" dirty="0" err="1"/>
            <a:t>Tìm</a:t>
          </a:r>
          <a:r>
            <a:rPr lang="en-US" sz="2800" b="1" dirty="0"/>
            <a:t> </a:t>
          </a:r>
          <a:r>
            <a:rPr lang="en-US" sz="2800" b="1" dirty="0" err="1"/>
            <a:t>các</a:t>
          </a:r>
          <a:r>
            <a:rPr lang="en-US" sz="2800" b="1" dirty="0"/>
            <a:t> chi </a:t>
          </a:r>
          <a:r>
            <a:rPr lang="en-US" sz="2800" b="1" dirty="0" err="1"/>
            <a:t>tiết</a:t>
          </a:r>
          <a:r>
            <a:rPr lang="en-US" sz="2800" b="1" dirty="0"/>
            <a:t> </a:t>
          </a:r>
          <a:r>
            <a:rPr lang="en-US" sz="2800" b="1" dirty="0" err="1"/>
            <a:t>kể</a:t>
          </a:r>
          <a:r>
            <a:rPr lang="en-US" sz="2800" b="1" dirty="0"/>
            <a:t> </a:t>
          </a:r>
          <a:r>
            <a:rPr lang="en-US" sz="2800" b="1" dirty="0" err="1"/>
            <a:t>về</a:t>
          </a:r>
          <a:r>
            <a:rPr lang="en-US" sz="2800" b="1" dirty="0"/>
            <a:t> </a:t>
          </a:r>
          <a:r>
            <a:rPr lang="en-US" sz="2800" b="1" dirty="0" err="1"/>
            <a:t>việc</a:t>
          </a:r>
          <a:r>
            <a:rPr lang="en-US" sz="2800" b="1" dirty="0"/>
            <a:t> </a:t>
          </a:r>
          <a:r>
            <a:rPr lang="en-US" sz="2800" b="1" dirty="0" err="1"/>
            <a:t>làm</a:t>
          </a:r>
          <a:r>
            <a:rPr lang="en-US" sz="2800" b="1" dirty="0"/>
            <a:t> </a:t>
          </a:r>
          <a:r>
            <a:rPr lang="en-US" sz="2800" b="1" dirty="0" err="1"/>
            <a:t>của</a:t>
          </a:r>
          <a:r>
            <a:rPr lang="en-US" sz="2800" b="1" dirty="0"/>
            <a:t> </a:t>
          </a:r>
          <a:r>
            <a:rPr lang="en-US" sz="2800" b="1" dirty="0" err="1"/>
            <a:t>nhân</a:t>
          </a:r>
          <a:r>
            <a:rPr lang="en-US" sz="2800" b="1" dirty="0"/>
            <a:t> </a:t>
          </a:r>
          <a:r>
            <a:rPr lang="en-US" sz="2800" b="1" dirty="0" err="1"/>
            <a:t>vật</a:t>
          </a:r>
          <a:r>
            <a:rPr lang="en-US" sz="2800" b="1" dirty="0"/>
            <a:t> </a:t>
          </a:r>
          <a:r>
            <a:rPr lang="en-US" sz="2800" b="1" dirty="0" err="1"/>
            <a:t>tôi</a:t>
          </a:r>
          <a:r>
            <a:rPr lang="en-US" sz="2800" b="1" dirty="0"/>
            <a:t> </a:t>
          </a:r>
          <a:r>
            <a:rPr lang="en-US" sz="2800" b="1" dirty="0" err="1"/>
            <a:t>vào</a:t>
          </a:r>
          <a:r>
            <a:rPr lang="en-US" sz="2800" b="1" dirty="0"/>
            <a:t> </a:t>
          </a:r>
          <a:r>
            <a:rPr lang="en-US" sz="2800" b="1" dirty="0" err="1"/>
            <a:t>mùa</a:t>
          </a:r>
          <a:r>
            <a:rPr lang="en-US" sz="2800" b="1" dirty="0"/>
            <a:t> </a:t>
          </a:r>
          <a:r>
            <a:rPr lang="en-US" sz="2800" b="1" dirty="0" err="1" smtClean="0"/>
            <a:t>đông</a:t>
          </a:r>
          <a:r>
            <a:rPr lang="en-US" sz="2800" b="1" dirty="0" smtClean="0"/>
            <a:t>?</a:t>
          </a:r>
          <a:endParaRPr lang="en-US" sz="2800" b="1" dirty="0"/>
        </a:p>
      </dgm:t>
    </dgm:pt>
    <dgm:pt modelId="{ACF2544D-102D-43CE-8BEB-F2897B80BD2A}" type="parTrans" cxnId="{94E1A46D-58A6-4501-A327-AC10903EC2A6}">
      <dgm:prSet/>
      <dgm:spPr/>
      <dgm:t>
        <a:bodyPr/>
        <a:lstStyle/>
        <a:p>
          <a:endParaRPr lang="en-US"/>
        </a:p>
      </dgm:t>
    </dgm:pt>
    <dgm:pt modelId="{297D5FA3-5B57-442F-9CD8-5643332173A8}" type="sibTrans" cxnId="{94E1A46D-58A6-4501-A327-AC10903EC2A6}">
      <dgm:prSet/>
      <dgm:spPr/>
      <dgm:t>
        <a:bodyPr/>
        <a:lstStyle/>
        <a:p>
          <a:endParaRPr lang="en-US"/>
        </a:p>
      </dgm:t>
    </dgm:pt>
    <dgm:pt modelId="{D5B86288-E2FC-4694-B826-9C20365A31E7}" type="pres">
      <dgm:prSet presAssocID="{4782B679-5955-4990-801F-812059C6F7C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E6C65C8-FAB2-4AEC-BF14-2F1C54DD7C4B}" type="pres">
      <dgm:prSet presAssocID="{4782B679-5955-4990-801F-812059C6F7CD}" presName="Name1" presStyleCnt="0"/>
      <dgm:spPr/>
    </dgm:pt>
    <dgm:pt modelId="{CD99D5B3-D98E-445B-B766-B47AC894C190}" type="pres">
      <dgm:prSet presAssocID="{4782B679-5955-4990-801F-812059C6F7CD}" presName="cycle" presStyleCnt="0"/>
      <dgm:spPr/>
    </dgm:pt>
    <dgm:pt modelId="{4CA604DC-53A3-420B-B006-D358691D025C}" type="pres">
      <dgm:prSet presAssocID="{4782B679-5955-4990-801F-812059C6F7CD}" presName="srcNode" presStyleLbl="node1" presStyleIdx="0" presStyleCnt="3"/>
      <dgm:spPr/>
    </dgm:pt>
    <dgm:pt modelId="{D053BA91-82BF-41BC-AC48-267A4B4F56D0}" type="pres">
      <dgm:prSet presAssocID="{4782B679-5955-4990-801F-812059C6F7CD}" presName="conn" presStyleLbl="parChTrans1D2" presStyleIdx="0" presStyleCnt="1"/>
      <dgm:spPr/>
      <dgm:t>
        <a:bodyPr/>
        <a:lstStyle/>
        <a:p>
          <a:endParaRPr lang="en-US"/>
        </a:p>
      </dgm:t>
    </dgm:pt>
    <dgm:pt modelId="{E9A19E9C-E635-4CF8-A980-76428D094931}" type="pres">
      <dgm:prSet presAssocID="{4782B679-5955-4990-801F-812059C6F7CD}" presName="extraNode" presStyleLbl="node1" presStyleIdx="0" presStyleCnt="3"/>
      <dgm:spPr/>
    </dgm:pt>
    <dgm:pt modelId="{4AC65AA0-3A9C-4445-9051-415DEDF5B88A}" type="pres">
      <dgm:prSet presAssocID="{4782B679-5955-4990-801F-812059C6F7CD}" presName="dstNode" presStyleLbl="node1" presStyleIdx="0" presStyleCnt="3"/>
      <dgm:spPr/>
    </dgm:pt>
    <dgm:pt modelId="{C42A39AA-F076-47D8-967E-A3F240FE2B61}" type="pres">
      <dgm:prSet presAssocID="{EE9EADF0-7B31-440A-B69D-0C1783DE257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90969-C7DF-470A-B48A-B44A2E155946}" type="pres">
      <dgm:prSet presAssocID="{EE9EADF0-7B31-440A-B69D-0C1783DE2578}" presName="accent_1" presStyleCnt="0"/>
      <dgm:spPr/>
    </dgm:pt>
    <dgm:pt modelId="{195B1DB3-2B30-4C92-BD1A-0C639B505AA6}" type="pres">
      <dgm:prSet presAssocID="{EE9EADF0-7B31-440A-B69D-0C1783DE2578}" presName="accentRepeatNode" presStyleLbl="solidFgAcc1" presStyleIdx="0" presStyleCnt="3"/>
      <dgm:spPr/>
    </dgm:pt>
    <dgm:pt modelId="{0C5F1289-80AE-4092-A98B-45C8B3DECCB0}" type="pres">
      <dgm:prSet presAssocID="{33B04D76-2712-4F03-8BB6-1B1B096D46B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FDE0F4-68E2-4467-B9B6-C7ECA701A241}" type="pres">
      <dgm:prSet presAssocID="{33B04D76-2712-4F03-8BB6-1B1B096D46B0}" presName="accent_2" presStyleCnt="0"/>
      <dgm:spPr/>
    </dgm:pt>
    <dgm:pt modelId="{682663C4-0C1D-4740-B214-BB99B3D4D795}" type="pres">
      <dgm:prSet presAssocID="{33B04D76-2712-4F03-8BB6-1B1B096D46B0}" presName="accentRepeatNode" presStyleLbl="solidFgAcc1" presStyleIdx="1" presStyleCnt="3"/>
      <dgm:spPr/>
    </dgm:pt>
    <dgm:pt modelId="{69D2DC20-CDDF-474A-A6A8-155C64FDE3B2}" type="pres">
      <dgm:prSet presAssocID="{4E27B8D5-2FF3-437C-AB33-AA705C412EF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739C1D-7024-4683-806D-4D07917E58D0}" type="pres">
      <dgm:prSet presAssocID="{4E27B8D5-2FF3-437C-AB33-AA705C412EF9}" presName="accent_3" presStyleCnt="0"/>
      <dgm:spPr/>
    </dgm:pt>
    <dgm:pt modelId="{EB9C0326-141F-42F1-BA5B-90B963CCC44C}" type="pres">
      <dgm:prSet presAssocID="{4E27B8D5-2FF3-437C-AB33-AA705C412EF9}" presName="accentRepeatNode" presStyleLbl="solidFgAcc1" presStyleIdx="2" presStyleCnt="3"/>
      <dgm:spPr/>
    </dgm:pt>
  </dgm:ptLst>
  <dgm:cxnLst>
    <dgm:cxn modelId="{94E1A46D-58A6-4501-A327-AC10903EC2A6}" srcId="{4782B679-5955-4990-801F-812059C6F7CD}" destId="{4E27B8D5-2FF3-437C-AB33-AA705C412EF9}" srcOrd="2" destOrd="0" parTransId="{ACF2544D-102D-43CE-8BEB-F2897B80BD2A}" sibTransId="{297D5FA3-5B57-442F-9CD8-5643332173A8}"/>
    <dgm:cxn modelId="{E7070F65-C742-47A1-8BF5-1E1E8F9E1613}" type="presOf" srcId="{EE9EADF0-7B31-440A-B69D-0C1783DE2578}" destId="{C42A39AA-F076-47D8-967E-A3F240FE2B61}" srcOrd="0" destOrd="0" presId="urn:microsoft.com/office/officeart/2008/layout/VerticalCurvedList"/>
    <dgm:cxn modelId="{9068B0C9-EF07-4144-A47F-374206948EC6}" type="presOf" srcId="{163AD720-2A87-448F-A8C9-FA71C163808A}" destId="{D053BA91-82BF-41BC-AC48-267A4B4F56D0}" srcOrd="0" destOrd="0" presId="urn:microsoft.com/office/officeart/2008/layout/VerticalCurvedList"/>
    <dgm:cxn modelId="{6F6ECB3A-58CB-4B8F-B10A-B325940B6923}" srcId="{4782B679-5955-4990-801F-812059C6F7CD}" destId="{EE9EADF0-7B31-440A-B69D-0C1783DE2578}" srcOrd="0" destOrd="0" parTransId="{12FB259F-EFE6-4C6B-81BB-7A7E95B371E2}" sibTransId="{163AD720-2A87-448F-A8C9-FA71C163808A}"/>
    <dgm:cxn modelId="{F49ECBD3-44FD-41A1-A2EE-63AA1D16C5AD}" type="presOf" srcId="{33B04D76-2712-4F03-8BB6-1B1B096D46B0}" destId="{0C5F1289-80AE-4092-A98B-45C8B3DECCB0}" srcOrd="0" destOrd="0" presId="urn:microsoft.com/office/officeart/2008/layout/VerticalCurvedList"/>
    <dgm:cxn modelId="{54E2EBBB-F00D-4A47-A63C-2EB86FE7181C}" srcId="{4782B679-5955-4990-801F-812059C6F7CD}" destId="{33B04D76-2712-4F03-8BB6-1B1B096D46B0}" srcOrd="1" destOrd="0" parTransId="{8B700B8D-C47E-4BB5-BE06-10F39C47428C}" sibTransId="{CAB511F9-0FAE-4D07-9DF5-05E8E2E107A9}"/>
    <dgm:cxn modelId="{95A532EE-7F43-4FA4-AB6F-5D07E4DED5B2}" type="presOf" srcId="{4E27B8D5-2FF3-437C-AB33-AA705C412EF9}" destId="{69D2DC20-CDDF-474A-A6A8-155C64FDE3B2}" srcOrd="0" destOrd="0" presId="urn:microsoft.com/office/officeart/2008/layout/VerticalCurvedList"/>
    <dgm:cxn modelId="{DCA16EAE-9F6C-4E30-9BFF-02B18306D26C}" type="presOf" srcId="{4782B679-5955-4990-801F-812059C6F7CD}" destId="{D5B86288-E2FC-4694-B826-9C20365A31E7}" srcOrd="0" destOrd="0" presId="urn:microsoft.com/office/officeart/2008/layout/VerticalCurvedList"/>
    <dgm:cxn modelId="{E671D6D7-E6FB-4662-83EF-7335D7243AA5}" type="presParOf" srcId="{D5B86288-E2FC-4694-B826-9C20365A31E7}" destId="{BE6C65C8-FAB2-4AEC-BF14-2F1C54DD7C4B}" srcOrd="0" destOrd="0" presId="urn:microsoft.com/office/officeart/2008/layout/VerticalCurvedList"/>
    <dgm:cxn modelId="{E6E2AD22-AAAC-49E6-A4CA-A4D9F291B1F0}" type="presParOf" srcId="{BE6C65C8-FAB2-4AEC-BF14-2F1C54DD7C4B}" destId="{CD99D5B3-D98E-445B-B766-B47AC894C190}" srcOrd="0" destOrd="0" presId="urn:microsoft.com/office/officeart/2008/layout/VerticalCurvedList"/>
    <dgm:cxn modelId="{8CE6786A-F4BA-4062-9832-FCA9CA4E1B7F}" type="presParOf" srcId="{CD99D5B3-D98E-445B-B766-B47AC894C190}" destId="{4CA604DC-53A3-420B-B006-D358691D025C}" srcOrd="0" destOrd="0" presId="urn:microsoft.com/office/officeart/2008/layout/VerticalCurvedList"/>
    <dgm:cxn modelId="{01C625E7-FFAF-4B6F-A66E-B4EA1CC4E03A}" type="presParOf" srcId="{CD99D5B3-D98E-445B-B766-B47AC894C190}" destId="{D053BA91-82BF-41BC-AC48-267A4B4F56D0}" srcOrd="1" destOrd="0" presId="urn:microsoft.com/office/officeart/2008/layout/VerticalCurvedList"/>
    <dgm:cxn modelId="{8360ED90-BE8C-4839-BFBC-A544DDCD1F48}" type="presParOf" srcId="{CD99D5B3-D98E-445B-B766-B47AC894C190}" destId="{E9A19E9C-E635-4CF8-A980-76428D094931}" srcOrd="2" destOrd="0" presId="urn:microsoft.com/office/officeart/2008/layout/VerticalCurvedList"/>
    <dgm:cxn modelId="{6771D05B-76B2-40C5-A0C7-55F4467601F6}" type="presParOf" srcId="{CD99D5B3-D98E-445B-B766-B47AC894C190}" destId="{4AC65AA0-3A9C-4445-9051-415DEDF5B88A}" srcOrd="3" destOrd="0" presId="urn:microsoft.com/office/officeart/2008/layout/VerticalCurvedList"/>
    <dgm:cxn modelId="{1EDB0660-75BF-44B8-B42C-4EC5586122EA}" type="presParOf" srcId="{BE6C65C8-FAB2-4AEC-BF14-2F1C54DD7C4B}" destId="{C42A39AA-F076-47D8-967E-A3F240FE2B61}" srcOrd="1" destOrd="0" presId="urn:microsoft.com/office/officeart/2008/layout/VerticalCurvedList"/>
    <dgm:cxn modelId="{8AF0FEB5-7824-4604-AE30-76B5BE3EC3B0}" type="presParOf" srcId="{BE6C65C8-FAB2-4AEC-BF14-2F1C54DD7C4B}" destId="{7BB90969-C7DF-470A-B48A-B44A2E155946}" srcOrd="2" destOrd="0" presId="urn:microsoft.com/office/officeart/2008/layout/VerticalCurvedList"/>
    <dgm:cxn modelId="{37857C28-7991-4930-8137-0EBD22835422}" type="presParOf" srcId="{7BB90969-C7DF-470A-B48A-B44A2E155946}" destId="{195B1DB3-2B30-4C92-BD1A-0C639B505AA6}" srcOrd="0" destOrd="0" presId="urn:microsoft.com/office/officeart/2008/layout/VerticalCurvedList"/>
    <dgm:cxn modelId="{ACF978B6-AD53-4968-A32D-3C0E1F9A0363}" type="presParOf" srcId="{BE6C65C8-FAB2-4AEC-BF14-2F1C54DD7C4B}" destId="{0C5F1289-80AE-4092-A98B-45C8B3DECCB0}" srcOrd="3" destOrd="0" presId="urn:microsoft.com/office/officeart/2008/layout/VerticalCurvedList"/>
    <dgm:cxn modelId="{A692D32A-C565-4703-9758-9E2C653FA401}" type="presParOf" srcId="{BE6C65C8-FAB2-4AEC-BF14-2F1C54DD7C4B}" destId="{EEFDE0F4-68E2-4467-B9B6-C7ECA701A241}" srcOrd="4" destOrd="0" presId="urn:microsoft.com/office/officeart/2008/layout/VerticalCurvedList"/>
    <dgm:cxn modelId="{EF4CFBFD-C442-4808-9AB9-B0477470B032}" type="presParOf" srcId="{EEFDE0F4-68E2-4467-B9B6-C7ECA701A241}" destId="{682663C4-0C1D-4740-B214-BB99B3D4D795}" srcOrd="0" destOrd="0" presId="urn:microsoft.com/office/officeart/2008/layout/VerticalCurvedList"/>
    <dgm:cxn modelId="{1BE546A2-79BD-4B4E-90EE-5F0FC7F95105}" type="presParOf" srcId="{BE6C65C8-FAB2-4AEC-BF14-2F1C54DD7C4B}" destId="{69D2DC20-CDDF-474A-A6A8-155C64FDE3B2}" srcOrd="5" destOrd="0" presId="urn:microsoft.com/office/officeart/2008/layout/VerticalCurvedList"/>
    <dgm:cxn modelId="{1DF6EC72-A71E-4F52-8228-21E6FC82C0A1}" type="presParOf" srcId="{BE6C65C8-FAB2-4AEC-BF14-2F1C54DD7C4B}" destId="{BF739C1D-7024-4683-806D-4D07917E58D0}" srcOrd="6" destOrd="0" presId="urn:microsoft.com/office/officeart/2008/layout/VerticalCurvedList"/>
    <dgm:cxn modelId="{39DAF55E-5372-4020-BE94-ADE8324E0688}" type="presParOf" srcId="{BF739C1D-7024-4683-806D-4D07917E58D0}" destId="{EB9C0326-141F-42F1-BA5B-90B963CCC4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6669C-668E-401D-8589-8C77CA6CFB17}" type="doc">
      <dgm:prSet loTypeId="urn:microsoft.com/office/officeart/2005/8/layout/equation2" loCatId="relationship" qsTypeId="urn:microsoft.com/office/officeart/2005/8/quickstyle/simple1#3" qsCatId="simple" csTypeId="urn:microsoft.com/office/officeart/2005/8/colors/accent1_2#2" csCatId="accent1" phldr="1"/>
      <dgm:spPr/>
    </dgm:pt>
    <dgm:pt modelId="{B1187C67-3E62-4778-9F9E-DA430434EF5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dirty="0" err="1"/>
            <a:t>Đáng</a:t>
          </a:r>
          <a:r>
            <a:rPr lang="en-US" sz="2800" dirty="0"/>
            <a:t> </a:t>
          </a:r>
          <a:r>
            <a:rPr lang="en-US" sz="2800" dirty="0" err="1"/>
            <a:t>tiếc</a:t>
          </a:r>
          <a:r>
            <a:rPr lang="en-US" sz="2800" dirty="0"/>
            <a:t>: </a:t>
          </a:r>
          <a:r>
            <a:rPr lang="en-US" sz="2800" dirty="0" err="1"/>
            <a:t>bỏ</a:t>
          </a:r>
          <a:r>
            <a:rPr lang="en-US" sz="2800" dirty="0"/>
            <a:t> </a:t>
          </a:r>
          <a:r>
            <a:rPr lang="en-US" sz="2800" dirty="0" err="1"/>
            <a:t>phí</a:t>
          </a:r>
          <a:r>
            <a:rPr lang="en-US" sz="2800" dirty="0"/>
            <a:t> </a:t>
          </a:r>
          <a:r>
            <a:rPr lang="en-US" sz="2800" dirty="0" err="1"/>
            <a:t>việc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.</a:t>
          </a:r>
        </a:p>
      </dgm:t>
    </dgm:pt>
    <dgm:pt modelId="{AEFB0495-4DD3-410F-B832-759B9FD081B2}" type="parTrans" cxnId="{1F0C2825-73AA-4CE3-B792-E0B53C5EB94D}">
      <dgm:prSet/>
      <dgm:spPr/>
      <dgm:t>
        <a:bodyPr/>
        <a:lstStyle/>
        <a:p>
          <a:endParaRPr lang="en-US"/>
        </a:p>
      </dgm:t>
    </dgm:pt>
    <dgm:pt modelId="{EFD18B13-50D0-497D-8A65-4FA0D1046D4F}" type="sibTrans" cxnId="{1F0C2825-73AA-4CE3-B792-E0B53C5EB94D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D972CF1-3320-41AA-A53E-03C958A6622B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0" dirty="0" err="1"/>
            <a:t>Được</a:t>
          </a:r>
          <a:r>
            <a:rPr lang="en-US" sz="2800" b="0" dirty="0"/>
            <a:t> </a:t>
          </a:r>
          <a:r>
            <a:rPr lang="en-US" sz="2800" b="0" dirty="0" err="1"/>
            <a:t>lợi</a:t>
          </a:r>
          <a:r>
            <a:rPr lang="en-US" sz="2800" b="0" dirty="0"/>
            <a:t> </a:t>
          </a:r>
          <a:r>
            <a:rPr lang="en-US" sz="2800" b="0" dirty="0" err="1"/>
            <a:t>một</a:t>
          </a:r>
          <a:r>
            <a:rPr lang="en-US" sz="2800" b="0" dirty="0"/>
            <a:t> </a:t>
          </a:r>
          <a:r>
            <a:rPr lang="en-US" sz="2800" b="0" dirty="0" err="1"/>
            <a:t>chút</a:t>
          </a:r>
          <a:r>
            <a:rPr lang="en-US" sz="2800" b="0" dirty="0"/>
            <a:t>: </a:t>
          </a:r>
          <a:r>
            <a:rPr lang="en-US" sz="2800" b="0" dirty="0" err="1"/>
            <a:t>chạy</a:t>
          </a:r>
          <a:r>
            <a:rPr lang="en-US" sz="2800" b="0" dirty="0"/>
            <a:t> </a:t>
          </a:r>
          <a:r>
            <a:rPr lang="en-US" sz="2800" b="0" dirty="0" err="1"/>
            <a:t>nhảy</a:t>
          </a:r>
          <a:r>
            <a:rPr lang="en-US" sz="2800" b="0" dirty="0"/>
            <a:t> </a:t>
          </a:r>
          <a:r>
            <a:rPr lang="en-US" sz="2800" b="0" dirty="0" err="1"/>
            <a:t>nhanh</a:t>
          </a:r>
          <a:r>
            <a:rPr lang="en-US" sz="2800" b="0" dirty="0"/>
            <a:t> </a:t>
          </a:r>
          <a:r>
            <a:rPr lang="en-US" sz="2800" b="0" dirty="0" err="1"/>
            <a:t>nhẹn</a:t>
          </a:r>
          <a:r>
            <a:rPr lang="en-US" sz="2800" b="0" dirty="0"/>
            <a:t> </a:t>
          </a:r>
          <a:r>
            <a:rPr lang="en-US" sz="2800" b="0" dirty="0" err="1"/>
            <a:t>hơn</a:t>
          </a:r>
          <a:r>
            <a:rPr lang="en-US" sz="2800" b="0" dirty="0"/>
            <a:t>, </a:t>
          </a:r>
          <a:r>
            <a:rPr lang="en-US" sz="2800" b="0" dirty="0" err="1"/>
            <a:t>sống</a:t>
          </a:r>
          <a:r>
            <a:rPr lang="en-US" sz="2800" b="0" dirty="0"/>
            <a:t> </a:t>
          </a:r>
          <a:r>
            <a:rPr lang="en-US" sz="2800" b="0" dirty="0" err="1"/>
            <a:t>giản</a:t>
          </a:r>
          <a:r>
            <a:rPr lang="en-US" sz="2800" b="0" dirty="0"/>
            <a:t> </a:t>
          </a:r>
          <a:r>
            <a:rPr lang="en-US" sz="2800" b="0" dirty="0" err="1"/>
            <a:t>dị</a:t>
          </a:r>
          <a:r>
            <a:rPr lang="en-US" sz="2800" b="0" dirty="0"/>
            <a:t>, </a:t>
          </a:r>
          <a:r>
            <a:rPr lang="en-US" sz="2800" b="0" dirty="0" err="1"/>
            <a:t>tự</a:t>
          </a:r>
          <a:r>
            <a:rPr lang="en-US" sz="2800" b="0" dirty="0"/>
            <a:t> </a:t>
          </a:r>
          <a:r>
            <a:rPr lang="en-US" sz="2800" b="0" dirty="0" err="1"/>
            <a:t>nhiên</a:t>
          </a:r>
          <a:r>
            <a:rPr lang="en-US" sz="2800" b="0" dirty="0"/>
            <a:t> </a:t>
          </a:r>
          <a:r>
            <a:rPr lang="en-US" sz="2800" b="0" dirty="0" err="1"/>
            <a:t>hơn</a:t>
          </a:r>
          <a:r>
            <a:rPr lang="en-US" sz="2800" b="0" dirty="0"/>
            <a:t>, </a:t>
          </a:r>
          <a:r>
            <a:rPr lang="en-US" sz="2800" b="0" dirty="0" err="1"/>
            <a:t>hiểu</a:t>
          </a:r>
          <a:r>
            <a:rPr lang="en-US" sz="2800" b="0" dirty="0"/>
            <a:t> </a:t>
          </a:r>
          <a:r>
            <a:rPr lang="en-US" sz="2800" b="0" dirty="0" err="1"/>
            <a:t>biết</a:t>
          </a:r>
          <a:r>
            <a:rPr lang="en-US" sz="2800" b="0" dirty="0"/>
            <a:t> </a:t>
          </a:r>
          <a:r>
            <a:rPr lang="en-US" sz="2800" b="0" dirty="0" err="1"/>
            <a:t>trẻ</a:t>
          </a:r>
          <a:r>
            <a:rPr lang="en-US" sz="2800" b="0" dirty="0"/>
            <a:t> </a:t>
          </a:r>
          <a:r>
            <a:rPr lang="en-US" sz="2800" b="0" dirty="0" err="1"/>
            <a:t>bình</a:t>
          </a:r>
          <a:r>
            <a:rPr lang="en-US" sz="2800" b="0" dirty="0"/>
            <a:t> </a:t>
          </a:r>
          <a:r>
            <a:rPr lang="en-US" sz="2800" b="0" dirty="0" err="1"/>
            <a:t>dân</a:t>
          </a:r>
          <a:r>
            <a:rPr lang="en-US" sz="2800" b="0" dirty="0"/>
            <a:t> </a:t>
          </a:r>
          <a:r>
            <a:rPr lang="en-US" sz="2800" b="0" dirty="0" err="1"/>
            <a:t>hơn</a:t>
          </a:r>
          <a:r>
            <a:rPr lang="en-US" sz="2800" b="0" dirty="0"/>
            <a:t>.</a:t>
          </a:r>
        </a:p>
      </dgm:t>
    </dgm:pt>
    <dgm:pt modelId="{C4BC6D68-EAB6-445B-9501-6D4FA9702160}" type="parTrans" cxnId="{00349ABD-D357-4FCA-970C-12E036189BEA}">
      <dgm:prSet/>
      <dgm:spPr/>
      <dgm:t>
        <a:bodyPr/>
        <a:lstStyle/>
        <a:p>
          <a:endParaRPr lang="en-US"/>
        </a:p>
      </dgm:t>
    </dgm:pt>
    <dgm:pt modelId="{9DDA5D1B-6440-4672-8E4A-91A308521B83}" type="sibTrans" cxnId="{00349ABD-D357-4FCA-970C-12E036189BEA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A4D42105-EBD5-4639-A59E-55D130A0E05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dirty="0" err="1"/>
            <a:t>Suy</a:t>
          </a:r>
          <a:r>
            <a:rPr lang="en-US" sz="2800" b="1" dirty="0"/>
            <a:t> </a:t>
          </a:r>
          <a:r>
            <a:rPr lang="en-US" sz="2800" b="1" dirty="0" err="1"/>
            <a:t>ngẫm</a:t>
          </a:r>
          <a:endParaRPr lang="en-US" sz="2800" b="1" dirty="0"/>
        </a:p>
      </dgm:t>
    </dgm:pt>
    <dgm:pt modelId="{F7419C77-B636-4F63-9B93-2945BE7785D1}" type="parTrans" cxnId="{37D25765-D88A-4AC8-87A9-7C3FBDF34BB0}">
      <dgm:prSet/>
      <dgm:spPr/>
      <dgm:t>
        <a:bodyPr/>
        <a:lstStyle/>
        <a:p>
          <a:endParaRPr lang="en-US"/>
        </a:p>
      </dgm:t>
    </dgm:pt>
    <dgm:pt modelId="{868C4FE1-6C50-415A-B3E5-27B27FBF2406}" type="sibTrans" cxnId="{37D25765-D88A-4AC8-87A9-7C3FBDF34BB0}">
      <dgm:prSet/>
      <dgm:spPr/>
      <dgm:t>
        <a:bodyPr/>
        <a:lstStyle/>
        <a:p>
          <a:endParaRPr lang="en-US"/>
        </a:p>
      </dgm:t>
    </dgm:pt>
    <dgm:pt modelId="{16ECD8A3-AEEA-4BB4-8877-1637AA805B99}" type="pres">
      <dgm:prSet presAssocID="{D4A6669C-668E-401D-8589-8C77CA6CFB17}" presName="Name0" presStyleCnt="0">
        <dgm:presLayoutVars>
          <dgm:dir/>
          <dgm:resizeHandles val="exact"/>
        </dgm:presLayoutVars>
      </dgm:prSet>
      <dgm:spPr/>
    </dgm:pt>
    <dgm:pt modelId="{587D80B0-E757-4464-B7B3-9E91967CE3DE}" type="pres">
      <dgm:prSet presAssocID="{D4A6669C-668E-401D-8589-8C77CA6CFB17}" presName="vNodes" presStyleCnt="0"/>
      <dgm:spPr/>
    </dgm:pt>
    <dgm:pt modelId="{29968D43-ACC3-4CDE-BE7D-AA5EA9A03649}" type="pres">
      <dgm:prSet presAssocID="{B1187C67-3E62-4778-9F9E-DA430434EF52}" presName="node" presStyleLbl="node1" presStyleIdx="0" presStyleCnt="3" custScaleX="590158" custScaleY="319929" custLinFactY="-707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6F06FD-AFC6-48F2-8065-3CE29D710529}" type="pres">
      <dgm:prSet presAssocID="{EFD18B13-50D0-497D-8A65-4FA0D1046D4F}" presName="spacerT" presStyleCnt="0"/>
      <dgm:spPr/>
    </dgm:pt>
    <dgm:pt modelId="{19885C99-6DB5-452B-913B-F737A94718CE}" type="pres">
      <dgm:prSet presAssocID="{EFD18B13-50D0-497D-8A65-4FA0D1046D4F}" presName="sibTrans" presStyleLbl="sibTrans2D1" presStyleIdx="0" presStyleCnt="2" custScaleX="215250" custScaleY="200232"/>
      <dgm:spPr/>
      <dgm:t>
        <a:bodyPr/>
        <a:lstStyle/>
        <a:p>
          <a:endParaRPr lang="en-US"/>
        </a:p>
      </dgm:t>
    </dgm:pt>
    <dgm:pt modelId="{7F4A5F18-564A-42A4-96C5-8DD0EE29070D}" type="pres">
      <dgm:prSet presAssocID="{EFD18B13-50D0-497D-8A65-4FA0D1046D4F}" presName="spacerB" presStyleCnt="0"/>
      <dgm:spPr/>
    </dgm:pt>
    <dgm:pt modelId="{6758E66F-5D52-42D5-9A38-D20A552444F5}" type="pres">
      <dgm:prSet presAssocID="{8D972CF1-3320-41AA-A53E-03C958A6622B}" presName="node" presStyleLbl="node1" presStyleIdx="1" presStyleCnt="3" custScaleX="1170304" custScaleY="5221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E9590-7D5A-48B5-8495-5565B6442AF3}" type="pres">
      <dgm:prSet presAssocID="{D4A6669C-668E-401D-8589-8C77CA6CFB17}" presName="sibTransLast" presStyleLbl="sibTrans2D1" presStyleIdx="1" presStyleCnt="2" custScaleX="226805" custScaleY="137960" custLinFactX="-106563" custLinFactY="-100000" custLinFactNeighborX="-200000" custLinFactNeighborY="-162098"/>
      <dgm:spPr/>
      <dgm:t>
        <a:bodyPr/>
        <a:lstStyle/>
        <a:p>
          <a:endParaRPr lang="en-US"/>
        </a:p>
      </dgm:t>
    </dgm:pt>
    <dgm:pt modelId="{596C200C-1DEB-4259-B0A8-4880D94E785E}" type="pres">
      <dgm:prSet presAssocID="{D4A6669C-668E-401D-8589-8C77CA6CFB1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9A4D1CB-8388-4664-96D8-E7756C11F6E4}" type="pres">
      <dgm:prSet presAssocID="{D4A6669C-668E-401D-8589-8C77CA6CFB17}" presName="lastNode" presStyleLbl="node1" presStyleIdx="2" presStyleCnt="3" custScaleX="195926" custScaleY="1744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349ABD-D357-4FCA-970C-12E036189BEA}" srcId="{D4A6669C-668E-401D-8589-8C77CA6CFB17}" destId="{8D972CF1-3320-41AA-A53E-03C958A6622B}" srcOrd="1" destOrd="0" parTransId="{C4BC6D68-EAB6-445B-9501-6D4FA9702160}" sibTransId="{9DDA5D1B-6440-4672-8E4A-91A308521B83}"/>
    <dgm:cxn modelId="{8C111877-2C95-48A8-94B6-45C64F41A551}" type="presOf" srcId="{D4A6669C-668E-401D-8589-8C77CA6CFB17}" destId="{16ECD8A3-AEEA-4BB4-8877-1637AA805B99}" srcOrd="0" destOrd="0" presId="urn:microsoft.com/office/officeart/2005/8/layout/equation2"/>
    <dgm:cxn modelId="{97719146-3344-419E-91CE-8BC2B4A14C32}" type="presOf" srcId="{B1187C67-3E62-4778-9F9E-DA430434EF52}" destId="{29968D43-ACC3-4CDE-BE7D-AA5EA9A03649}" srcOrd="0" destOrd="0" presId="urn:microsoft.com/office/officeart/2005/8/layout/equation2"/>
    <dgm:cxn modelId="{1F0C2825-73AA-4CE3-B792-E0B53C5EB94D}" srcId="{D4A6669C-668E-401D-8589-8C77CA6CFB17}" destId="{B1187C67-3E62-4778-9F9E-DA430434EF52}" srcOrd="0" destOrd="0" parTransId="{AEFB0495-4DD3-410F-B832-759B9FD081B2}" sibTransId="{EFD18B13-50D0-497D-8A65-4FA0D1046D4F}"/>
    <dgm:cxn modelId="{B6A90D32-3565-4CD9-B10A-13610AD06F69}" type="presOf" srcId="{9DDA5D1B-6440-4672-8E4A-91A308521B83}" destId="{596C200C-1DEB-4259-B0A8-4880D94E785E}" srcOrd="1" destOrd="0" presId="urn:microsoft.com/office/officeart/2005/8/layout/equation2"/>
    <dgm:cxn modelId="{5FE89CA4-69D3-4E03-A86A-D509E82B9F42}" type="presOf" srcId="{9DDA5D1B-6440-4672-8E4A-91A308521B83}" destId="{278E9590-7D5A-48B5-8495-5565B6442AF3}" srcOrd="0" destOrd="0" presId="urn:microsoft.com/office/officeart/2005/8/layout/equation2"/>
    <dgm:cxn modelId="{37D25765-D88A-4AC8-87A9-7C3FBDF34BB0}" srcId="{D4A6669C-668E-401D-8589-8C77CA6CFB17}" destId="{A4D42105-EBD5-4639-A59E-55D130A0E053}" srcOrd="2" destOrd="0" parTransId="{F7419C77-B636-4F63-9B93-2945BE7785D1}" sibTransId="{868C4FE1-6C50-415A-B3E5-27B27FBF2406}"/>
    <dgm:cxn modelId="{CCB9128B-4F45-4B56-80DB-3B6FD743BEB4}" type="presOf" srcId="{EFD18B13-50D0-497D-8A65-4FA0D1046D4F}" destId="{19885C99-6DB5-452B-913B-F737A94718CE}" srcOrd="0" destOrd="0" presId="urn:microsoft.com/office/officeart/2005/8/layout/equation2"/>
    <dgm:cxn modelId="{D56D38D2-0E0A-4DDF-8EED-7DE41A3195F9}" type="presOf" srcId="{A4D42105-EBD5-4639-A59E-55D130A0E053}" destId="{09A4D1CB-8388-4664-96D8-E7756C11F6E4}" srcOrd="0" destOrd="0" presId="urn:microsoft.com/office/officeart/2005/8/layout/equation2"/>
    <dgm:cxn modelId="{6D6CA24B-E102-46A4-B9A2-56D396F142EB}" type="presOf" srcId="{8D972CF1-3320-41AA-A53E-03C958A6622B}" destId="{6758E66F-5D52-42D5-9A38-D20A552444F5}" srcOrd="0" destOrd="0" presId="urn:microsoft.com/office/officeart/2005/8/layout/equation2"/>
    <dgm:cxn modelId="{BE89DB58-D6D0-4EEF-909B-247395820CF0}" type="presParOf" srcId="{16ECD8A3-AEEA-4BB4-8877-1637AA805B99}" destId="{587D80B0-E757-4464-B7B3-9E91967CE3DE}" srcOrd="0" destOrd="0" presId="urn:microsoft.com/office/officeart/2005/8/layout/equation2"/>
    <dgm:cxn modelId="{910D0BC1-E282-4ABD-90FD-9871128748FC}" type="presParOf" srcId="{587D80B0-E757-4464-B7B3-9E91967CE3DE}" destId="{29968D43-ACC3-4CDE-BE7D-AA5EA9A03649}" srcOrd="0" destOrd="0" presId="urn:microsoft.com/office/officeart/2005/8/layout/equation2"/>
    <dgm:cxn modelId="{31AB4210-2BEE-4E76-A32A-D1D804626457}" type="presParOf" srcId="{587D80B0-E757-4464-B7B3-9E91967CE3DE}" destId="{706F06FD-AFC6-48F2-8065-3CE29D710529}" srcOrd="1" destOrd="0" presId="urn:microsoft.com/office/officeart/2005/8/layout/equation2"/>
    <dgm:cxn modelId="{64E66F77-5428-4FA5-AAB2-60C461274F42}" type="presParOf" srcId="{587D80B0-E757-4464-B7B3-9E91967CE3DE}" destId="{19885C99-6DB5-452B-913B-F737A94718CE}" srcOrd="2" destOrd="0" presId="urn:microsoft.com/office/officeart/2005/8/layout/equation2"/>
    <dgm:cxn modelId="{A1207F1F-C9BF-4FCF-B742-D8EF86659444}" type="presParOf" srcId="{587D80B0-E757-4464-B7B3-9E91967CE3DE}" destId="{7F4A5F18-564A-42A4-96C5-8DD0EE29070D}" srcOrd="3" destOrd="0" presId="urn:microsoft.com/office/officeart/2005/8/layout/equation2"/>
    <dgm:cxn modelId="{B1C1B31E-26AA-42DE-B833-46B9750820B4}" type="presParOf" srcId="{587D80B0-E757-4464-B7B3-9E91967CE3DE}" destId="{6758E66F-5D52-42D5-9A38-D20A552444F5}" srcOrd="4" destOrd="0" presId="urn:microsoft.com/office/officeart/2005/8/layout/equation2"/>
    <dgm:cxn modelId="{48A73311-BCE4-4720-B6D7-8CB6C85C8AF7}" type="presParOf" srcId="{16ECD8A3-AEEA-4BB4-8877-1637AA805B99}" destId="{278E9590-7D5A-48B5-8495-5565B6442AF3}" srcOrd="1" destOrd="0" presId="urn:microsoft.com/office/officeart/2005/8/layout/equation2"/>
    <dgm:cxn modelId="{C06B70CD-A6AA-43FD-8411-4D2A62E91D9E}" type="presParOf" srcId="{278E9590-7D5A-48B5-8495-5565B6442AF3}" destId="{596C200C-1DEB-4259-B0A8-4880D94E785E}" srcOrd="0" destOrd="0" presId="urn:microsoft.com/office/officeart/2005/8/layout/equation2"/>
    <dgm:cxn modelId="{E99AA55D-C6D5-42A7-B0B2-9D1FAB93831A}" type="presParOf" srcId="{16ECD8A3-AEEA-4BB4-8877-1637AA805B99}" destId="{09A4D1CB-8388-4664-96D8-E7756C11F6E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BA91-82BF-41BC-AC48-267A4B4F56D0}">
      <dsp:nvSpPr>
        <dsp:cNvPr id="0" name=""/>
        <dsp:cNvSpPr/>
      </dsp:nvSpPr>
      <dsp:spPr>
        <a:xfrm>
          <a:off x="-4256790" y="-653092"/>
          <a:ext cx="5071836" cy="5071836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2A39AA-F076-47D8-967E-A3F240FE2B61}">
      <dsp:nvSpPr>
        <dsp:cNvPr id="0" name=""/>
        <dsp:cNvSpPr/>
      </dsp:nvSpPr>
      <dsp:spPr>
        <a:xfrm>
          <a:off x="524164" y="376565"/>
          <a:ext cx="6649825" cy="753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9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/>
            <a:t>Tìm những chi tiết </a:t>
          </a:r>
          <a:r>
            <a:rPr lang="en-US" sz="2800" b="1" kern="1200" dirty="0" err="1"/>
            <a:t>kể</a:t>
          </a:r>
          <a:r>
            <a:rPr lang="en-US" sz="2800" b="1" kern="1200" dirty="0"/>
            <a:t> </a:t>
          </a:r>
          <a:r>
            <a:rPr lang="en-US" sz="2800" b="1" kern="1200" dirty="0" err="1"/>
            <a:t>về</a:t>
          </a:r>
          <a:r>
            <a:rPr lang="en-US" sz="2800" b="1" kern="1200" dirty="0"/>
            <a:t> </a:t>
          </a:r>
          <a:r>
            <a:rPr lang="en-US" sz="2800" b="1" kern="1200" dirty="0" err="1"/>
            <a:t>việc</a:t>
          </a:r>
          <a:r>
            <a:rPr lang="en-US" sz="2800" b="1" kern="1200" dirty="0"/>
            <a:t> </a:t>
          </a:r>
          <a:r>
            <a:rPr lang="en-US" sz="2800" b="1" kern="1200" dirty="0" err="1"/>
            <a:t>làm</a:t>
          </a:r>
          <a:r>
            <a:rPr lang="en-US" sz="2800" b="1" kern="1200" dirty="0"/>
            <a:t> </a:t>
          </a:r>
          <a:r>
            <a:rPr lang="en-US" sz="2800" b="1" kern="1200" dirty="0" err="1"/>
            <a:t>của</a:t>
          </a:r>
          <a:r>
            <a:rPr lang="en-US" sz="2800" b="1" kern="1200" dirty="0"/>
            <a:t> </a:t>
          </a:r>
          <a:r>
            <a:rPr lang="en-US" sz="2800" b="1" kern="1200" dirty="0" err="1"/>
            <a:t>nhân</a:t>
          </a:r>
          <a:r>
            <a:rPr lang="en-US" sz="2800" b="1" kern="1200" dirty="0"/>
            <a:t> </a:t>
          </a:r>
          <a:r>
            <a:rPr lang="en-US" sz="2800" b="1" kern="1200" dirty="0" err="1"/>
            <a:t>vật</a:t>
          </a:r>
          <a:r>
            <a:rPr lang="en-US" sz="2800" b="1" kern="1200" dirty="0"/>
            <a:t> </a:t>
          </a:r>
          <a:r>
            <a:rPr lang="en-US" sz="2800" b="1" kern="1200" dirty="0" err="1"/>
            <a:t>tôi</a:t>
          </a:r>
          <a:r>
            <a:rPr lang="en-US" sz="2800" b="1" kern="1200" dirty="0"/>
            <a:t> </a:t>
          </a:r>
          <a:r>
            <a:rPr lang="en-US" sz="2800" b="1" kern="1200" dirty="0" err="1" smtClean="0"/>
            <a:t>trong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những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ngày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đi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học</a:t>
          </a:r>
          <a:r>
            <a:rPr lang="en-US" sz="2800" b="1" kern="1200" dirty="0" smtClean="0"/>
            <a:t>?</a:t>
          </a:r>
          <a:endParaRPr lang="en-US" sz="2800" b="1" kern="1200" dirty="0"/>
        </a:p>
      </dsp:txBody>
      <dsp:txXfrm>
        <a:off x="524164" y="376565"/>
        <a:ext cx="6649825" cy="753130"/>
      </dsp:txXfrm>
    </dsp:sp>
    <dsp:sp modelId="{195B1DB3-2B30-4C92-BD1A-0C639B505AA6}">
      <dsp:nvSpPr>
        <dsp:cNvPr id="0" name=""/>
        <dsp:cNvSpPr/>
      </dsp:nvSpPr>
      <dsp:spPr>
        <a:xfrm>
          <a:off x="53457" y="282423"/>
          <a:ext cx="941413" cy="941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F1289-80AE-4092-A98B-45C8B3DECCB0}">
      <dsp:nvSpPr>
        <dsp:cNvPr id="0" name=""/>
        <dsp:cNvSpPr/>
      </dsp:nvSpPr>
      <dsp:spPr>
        <a:xfrm>
          <a:off x="797926" y="1506260"/>
          <a:ext cx="6376062" cy="753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9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Vào</a:t>
          </a:r>
          <a:r>
            <a:rPr lang="en-US" sz="2800" b="1" kern="1200" dirty="0"/>
            <a:t> </a:t>
          </a:r>
          <a:r>
            <a:rPr lang="en-US" sz="2800" b="1" kern="1200" dirty="0" err="1"/>
            <a:t>ngày</a:t>
          </a:r>
          <a:r>
            <a:rPr lang="en-US" sz="2800" b="1" kern="1200" dirty="0"/>
            <a:t> </a:t>
          </a:r>
          <a:r>
            <a:rPr lang="en-US" sz="2800" b="1" kern="1200" dirty="0" err="1"/>
            <a:t>nghỉ</a:t>
          </a:r>
          <a:r>
            <a:rPr lang="en-US" sz="2800" b="1" kern="1200" dirty="0"/>
            <a:t>, </a:t>
          </a:r>
          <a:r>
            <a:rPr lang="en-US" sz="2800" b="1" kern="1200" dirty="0" err="1"/>
            <a:t>nhân</a:t>
          </a:r>
          <a:r>
            <a:rPr lang="en-US" sz="2800" b="1" kern="1200" dirty="0"/>
            <a:t> </a:t>
          </a:r>
          <a:r>
            <a:rPr lang="en-US" sz="2800" b="1" kern="1200" dirty="0" err="1"/>
            <a:t>vật</a:t>
          </a:r>
          <a:r>
            <a:rPr lang="en-US" sz="2800" b="1" kern="1200" dirty="0"/>
            <a:t> </a:t>
          </a:r>
          <a:r>
            <a:rPr lang="en-US" sz="2800" b="1" kern="1200" dirty="0" err="1"/>
            <a:t>tôi</a:t>
          </a:r>
          <a:r>
            <a:rPr lang="en-US" sz="2800" b="1" kern="1200" dirty="0"/>
            <a:t> </a:t>
          </a:r>
          <a:r>
            <a:rPr lang="en-US" sz="2800" b="1" kern="1200" dirty="0" err="1"/>
            <a:t>làm</a:t>
          </a:r>
          <a:r>
            <a:rPr lang="en-US" sz="2800" b="1" kern="1200" dirty="0"/>
            <a:t> </a:t>
          </a:r>
          <a:r>
            <a:rPr lang="en-US" sz="2800" b="1" kern="1200" dirty="0" err="1"/>
            <a:t>gì</a:t>
          </a:r>
          <a:r>
            <a:rPr lang="en-US" sz="2800" b="1" kern="1200" dirty="0"/>
            <a:t>?</a:t>
          </a:r>
        </a:p>
      </dsp:txBody>
      <dsp:txXfrm>
        <a:off x="797926" y="1506260"/>
        <a:ext cx="6376062" cy="753130"/>
      </dsp:txXfrm>
    </dsp:sp>
    <dsp:sp modelId="{682663C4-0C1D-4740-B214-BB99B3D4D795}">
      <dsp:nvSpPr>
        <dsp:cNvPr id="0" name=""/>
        <dsp:cNvSpPr/>
      </dsp:nvSpPr>
      <dsp:spPr>
        <a:xfrm>
          <a:off x="327220" y="1412119"/>
          <a:ext cx="941413" cy="941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2DC20-CDDF-474A-A6A8-155C64FDE3B2}">
      <dsp:nvSpPr>
        <dsp:cNvPr id="0" name=""/>
        <dsp:cNvSpPr/>
      </dsp:nvSpPr>
      <dsp:spPr>
        <a:xfrm>
          <a:off x="524164" y="2635956"/>
          <a:ext cx="6649825" cy="753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779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Tìm</a:t>
          </a:r>
          <a:r>
            <a:rPr lang="en-US" sz="2800" b="1" kern="1200" dirty="0"/>
            <a:t> </a:t>
          </a:r>
          <a:r>
            <a:rPr lang="en-US" sz="2800" b="1" kern="1200" dirty="0" err="1"/>
            <a:t>các</a:t>
          </a:r>
          <a:r>
            <a:rPr lang="en-US" sz="2800" b="1" kern="1200" dirty="0"/>
            <a:t> chi </a:t>
          </a:r>
          <a:r>
            <a:rPr lang="en-US" sz="2800" b="1" kern="1200" dirty="0" err="1"/>
            <a:t>tiết</a:t>
          </a:r>
          <a:r>
            <a:rPr lang="en-US" sz="2800" b="1" kern="1200" dirty="0"/>
            <a:t> </a:t>
          </a:r>
          <a:r>
            <a:rPr lang="en-US" sz="2800" b="1" kern="1200" dirty="0" err="1"/>
            <a:t>kể</a:t>
          </a:r>
          <a:r>
            <a:rPr lang="en-US" sz="2800" b="1" kern="1200" dirty="0"/>
            <a:t> </a:t>
          </a:r>
          <a:r>
            <a:rPr lang="en-US" sz="2800" b="1" kern="1200" dirty="0" err="1"/>
            <a:t>về</a:t>
          </a:r>
          <a:r>
            <a:rPr lang="en-US" sz="2800" b="1" kern="1200" dirty="0"/>
            <a:t> </a:t>
          </a:r>
          <a:r>
            <a:rPr lang="en-US" sz="2800" b="1" kern="1200" dirty="0" err="1"/>
            <a:t>việc</a:t>
          </a:r>
          <a:r>
            <a:rPr lang="en-US" sz="2800" b="1" kern="1200" dirty="0"/>
            <a:t> </a:t>
          </a:r>
          <a:r>
            <a:rPr lang="en-US" sz="2800" b="1" kern="1200" dirty="0" err="1"/>
            <a:t>làm</a:t>
          </a:r>
          <a:r>
            <a:rPr lang="en-US" sz="2800" b="1" kern="1200" dirty="0"/>
            <a:t> </a:t>
          </a:r>
          <a:r>
            <a:rPr lang="en-US" sz="2800" b="1" kern="1200" dirty="0" err="1"/>
            <a:t>của</a:t>
          </a:r>
          <a:r>
            <a:rPr lang="en-US" sz="2800" b="1" kern="1200" dirty="0"/>
            <a:t> </a:t>
          </a:r>
          <a:r>
            <a:rPr lang="en-US" sz="2800" b="1" kern="1200" dirty="0" err="1"/>
            <a:t>nhân</a:t>
          </a:r>
          <a:r>
            <a:rPr lang="en-US" sz="2800" b="1" kern="1200" dirty="0"/>
            <a:t> </a:t>
          </a:r>
          <a:r>
            <a:rPr lang="en-US" sz="2800" b="1" kern="1200" dirty="0" err="1"/>
            <a:t>vật</a:t>
          </a:r>
          <a:r>
            <a:rPr lang="en-US" sz="2800" b="1" kern="1200" dirty="0"/>
            <a:t> </a:t>
          </a:r>
          <a:r>
            <a:rPr lang="en-US" sz="2800" b="1" kern="1200" dirty="0" err="1"/>
            <a:t>tôi</a:t>
          </a:r>
          <a:r>
            <a:rPr lang="en-US" sz="2800" b="1" kern="1200" dirty="0"/>
            <a:t> </a:t>
          </a:r>
          <a:r>
            <a:rPr lang="en-US" sz="2800" b="1" kern="1200" dirty="0" err="1"/>
            <a:t>vào</a:t>
          </a:r>
          <a:r>
            <a:rPr lang="en-US" sz="2800" b="1" kern="1200" dirty="0"/>
            <a:t> </a:t>
          </a:r>
          <a:r>
            <a:rPr lang="en-US" sz="2800" b="1" kern="1200" dirty="0" err="1"/>
            <a:t>mùa</a:t>
          </a:r>
          <a:r>
            <a:rPr lang="en-US" sz="2800" b="1" kern="1200" dirty="0"/>
            <a:t> </a:t>
          </a:r>
          <a:r>
            <a:rPr lang="en-US" sz="2800" b="1" kern="1200" dirty="0" err="1" smtClean="0"/>
            <a:t>đông</a:t>
          </a:r>
          <a:r>
            <a:rPr lang="en-US" sz="2800" b="1" kern="1200" dirty="0" smtClean="0"/>
            <a:t>?</a:t>
          </a:r>
          <a:endParaRPr lang="en-US" sz="2800" b="1" kern="1200" dirty="0"/>
        </a:p>
      </dsp:txBody>
      <dsp:txXfrm>
        <a:off x="524164" y="2635956"/>
        <a:ext cx="6649825" cy="753130"/>
      </dsp:txXfrm>
    </dsp:sp>
    <dsp:sp modelId="{EB9C0326-141F-42F1-BA5B-90B963CCC44C}">
      <dsp:nvSpPr>
        <dsp:cNvPr id="0" name=""/>
        <dsp:cNvSpPr/>
      </dsp:nvSpPr>
      <dsp:spPr>
        <a:xfrm>
          <a:off x="53457" y="2541815"/>
          <a:ext cx="941413" cy="941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68D43-ACC3-4CDE-BE7D-AA5EA9A03649}">
      <dsp:nvSpPr>
        <dsp:cNvPr id="0" name=""/>
        <dsp:cNvSpPr/>
      </dsp:nvSpPr>
      <dsp:spPr>
        <a:xfrm>
          <a:off x="1307603" y="0"/>
          <a:ext cx="2602148" cy="1410643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Đáng</a:t>
          </a:r>
          <a:r>
            <a:rPr lang="en-US" sz="2800" kern="1200" dirty="0"/>
            <a:t> </a:t>
          </a:r>
          <a:r>
            <a:rPr lang="en-US" sz="2800" kern="1200" dirty="0" err="1"/>
            <a:t>tiếc</a:t>
          </a:r>
          <a:r>
            <a:rPr lang="en-US" sz="2800" kern="1200" dirty="0"/>
            <a:t>: </a:t>
          </a:r>
          <a:r>
            <a:rPr lang="en-US" sz="2800" kern="1200" dirty="0" err="1"/>
            <a:t>bỏ</a:t>
          </a:r>
          <a:r>
            <a:rPr lang="en-US" sz="2800" kern="1200" dirty="0"/>
            <a:t> </a:t>
          </a:r>
          <a:r>
            <a:rPr lang="en-US" sz="2800" kern="1200" dirty="0" err="1"/>
            <a:t>phí</a:t>
          </a:r>
          <a:r>
            <a:rPr lang="en-US" sz="2800" kern="1200" dirty="0"/>
            <a:t> </a:t>
          </a:r>
          <a:r>
            <a:rPr lang="en-US" sz="2800" kern="1200" dirty="0" err="1"/>
            <a:t>việc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.</a:t>
          </a:r>
        </a:p>
      </dsp:txBody>
      <dsp:txXfrm>
        <a:off x="1688679" y="206584"/>
        <a:ext cx="1839996" cy="997475"/>
      </dsp:txXfrm>
    </dsp:sp>
    <dsp:sp modelId="{19885C99-6DB5-452B-913B-F737A94718CE}">
      <dsp:nvSpPr>
        <dsp:cNvPr id="0" name=""/>
        <dsp:cNvSpPr/>
      </dsp:nvSpPr>
      <dsp:spPr>
        <a:xfrm>
          <a:off x="2333441" y="1448122"/>
          <a:ext cx="550471" cy="512065"/>
        </a:xfrm>
        <a:prstGeom prst="mathPlus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solidFill>
              <a:schemeClr val="tx1"/>
            </a:solidFill>
          </a:endParaRPr>
        </a:p>
      </dsp:txBody>
      <dsp:txXfrm>
        <a:off x="2406406" y="1643936"/>
        <a:ext cx="404541" cy="120437"/>
      </dsp:txXfrm>
    </dsp:sp>
    <dsp:sp modelId="{6758E66F-5D52-42D5-9A38-D20A552444F5}">
      <dsp:nvSpPr>
        <dsp:cNvPr id="0" name=""/>
        <dsp:cNvSpPr/>
      </dsp:nvSpPr>
      <dsp:spPr>
        <a:xfrm>
          <a:off x="28602" y="1995990"/>
          <a:ext cx="5160150" cy="2302275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err="1"/>
            <a:t>Được</a:t>
          </a:r>
          <a:r>
            <a:rPr lang="en-US" sz="2800" b="0" kern="1200" dirty="0"/>
            <a:t> </a:t>
          </a:r>
          <a:r>
            <a:rPr lang="en-US" sz="2800" b="0" kern="1200" dirty="0" err="1"/>
            <a:t>lợi</a:t>
          </a:r>
          <a:r>
            <a:rPr lang="en-US" sz="2800" b="0" kern="1200" dirty="0"/>
            <a:t> </a:t>
          </a:r>
          <a:r>
            <a:rPr lang="en-US" sz="2800" b="0" kern="1200" dirty="0" err="1"/>
            <a:t>một</a:t>
          </a:r>
          <a:r>
            <a:rPr lang="en-US" sz="2800" b="0" kern="1200" dirty="0"/>
            <a:t> </a:t>
          </a:r>
          <a:r>
            <a:rPr lang="en-US" sz="2800" b="0" kern="1200" dirty="0" err="1"/>
            <a:t>chút</a:t>
          </a:r>
          <a:r>
            <a:rPr lang="en-US" sz="2800" b="0" kern="1200" dirty="0"/>
            <a:t>: </a:t>
          </a:r>
          <a:r>
            <a:rPr lang="en-US" sz="2800" b="0" kern="1200" dirty="0" err="1"/>
            <a:t>chạy</a:t>
          </a:r>
          <a:r>
            <a:rPr lang="en-US" sz="2800" b="0" kern="1200" dirty="0"/>
            <a:t> </a:t>
          </a:r>
          <a:r>
            <a:rPr lang="en-US" sz="2800" b="0" kern="1200" dirty="0" err="1"/>
            <a:t>nhảy</a:t>
          </a:r>
          <a:r>
            <a:rPr lang="en-US" sz="2800" b="0" kern="1200" dirty="0"/>
            <a:t> </a:t>
          </a:r>
          <a:r>
            <a:rPr lang="en-US" sz="2800" b="0" kern="1200" dirty="0" err="1"/>
            <a:t>nhanh</a:t>
          </a:r>
          <a:r>
            <a:rPr lang="en-US" sz="2800" b="0" kern="1200" dirty="0"/>
            <a:t> </a:t>
          </a:r>
          <a:r>
            <a:rPr lang="en-US" sz="2800" b="0" kern="1200" dirty="0" err="1"/>
            <a:t>nhẹn</a:t>
          </a:r>
          <a:r>
            <a:rPr lang="en-US" sz="2800" b="0" kern="1200" dirty="0"/>
            <a:t> </a:t>
          </a:r>
          <a:r>
            <a:rPr lang="en-US" sz="2800" b="0" kern="1200" dirty="0" err="1"/>
            <a:t>hơn</a:t>
          </a:r>
          <a:r>
            <a:rPr lang="en-US" sz="2800" b="0" kern="1200" dirty="0"/>
            <a:t>, </a:t>
          </a:r>
          <a:r>
            <a:rPr lang="en-US" sz="2800" b="0" kern="1200" dirty="0" err="1"/>
            <a:t>sống</a:t>
          </a:r>
          <a:r>
            <a:rPr lang="en-US" sz="2800" b="0" kern="1200" dirty="0"/>
            <a:t> </a:t>
          </a:r>
          <a:r>
            <a:rPr lang="en-US" sz="2800" b="0" kern="1200" dirty="0" err="1"/>
            <a:t>giản</a:t>
          </a:r>
          <a:r>
            <a:rPr lang="en-US" sz="2800" b="0" kern="1200" dirty="0"/>
            <a:t> </a:t>
          </a:r>
          <a:r>
            <a:rPr lang="en-US" sz="2800" b="0" kern="1200" dirty="0" err="1"/>
            <a:t>dị</a:t>
          </a:r>
          <a:r>
            <a:rPr lang="en-US" sz="2800" b="0" kern="1200" dirty="0"/>
            <a:t>, </a:t>
          </a:r>
          <a:r>
            <a:rPr lang="en-US" sz="2800" b="0" kern="1200" dirty="0" err="1"/>
            <a:t>tự</a:t>
          </a:r>
          <a:r>
            <a:rPr lang="en-US" sz="2800" b="0" kern="1200" dirty="0"/>
            <a:t> </a:t>
          </a:r>
          <a:r>
            <a:rPr lang="en-US" sz="2800" b="0" kern="1200" dirty="0" err="1"/>
            <a:t>nhiên</a:t>
          </a:r>
          <a:r>
            <a:rPr lang="en-US" sz="2800" b="0" kern="1200" dirty="0"/>
            <a:t> </a:t>
          </a:r>
          <a:r>
            <a:rPr lang="en-US" sz="2800" b="0" kern="1200" dirty="0" err="1"/>
            <a:t>hơn</a:t>
          </a:r>
          <a:r>
            <a:rPr lang="en-US" sz="2800" b="0" kern="1200" dirty="0"/>
            <a:t>, </a:t>
          </a:r>
          <a:r>
            <a:rPr lang="en-US" sz="2800" b="0" kern="1200" dirty="0" err="1"/>
            <a:t>hiểu</a:t>
          </a:r>
          <a:r>
            <a:rPr lang="en-US" sz="2800" b="0" kern="1200" dirty="0"/>
            <a:t> </a:t>
          </a:r>
          <a:r>
            <a:rPr lang="en-US" sz="2800" b="0" kern="1200" dirty="0" err="1"/>
            <a:t>biết</a:t>
          </a:r>
          <a:r>
            <a:rPr lang="en-US" sz="2800" b="0" kern="1200" dirty="0"/>
            <a:t> </a:t>
          </a:r>
          <a:r>
            <a:rPr lang="en-US" sz="2800" b="0" kern="1200" dirty="0" err="1"/>
            <a:t>trẻ</a:t>
          </a:r>
          <a:r>
            <a:rPr lang="en-US" sz="2800" b="0" kern="1200" dirty="0"/>
            <a:t> </a:t>
          </a:r>
          <a:r>
            <a:rPr lang="en-US" sz="2800" b="0" kern="1200" dirty="0" err="1"/>
            <a:t>bình</a:t>
          </a:r>
          <a:r>
            <a:rPr lang="en-US" sz="2800" b="0" kern="1200" dirty="0"/>
            <a:t> </a:t>
          </a:r>
          <a:r>
            <a:rPr lang="en-US" sz="2800" b="0" kern="1200" dirty="0" err="1"/>
            <a:t>dân</a:t>
          </a:r>
          <a:r>
            <a:rPr lang="en-US" sz="2800" b="0" kern="1200" dirty="0"/>
            <a:t> </a:t>
          </a:r>
          <a:r>
            <a:rPr lang="en-US" sz="2800" b="0" kern="1200" dirty="0" err="1"/>
            <a:t>hơn</a:t>
          </a:r>
          <a:r>
            <a:rPr lang="en-US" sz="2800" b="0" kern="1200" dirty="0"/>
            <a:t>.</a:t>
          </a:r>
        </a:p>
      </dsp:txBody>
      <dsp:txXfrm>
        <a:off x="784288" y="2333150"/>
        <a:ext cx="3648778" cy="1627955"/>
      </dsp:txXfrm>
    </dsp:sp>
    <dsp:sp modelId="{278E9590-7D5A-48B5-8495-5565B6442AF3}">
      <dsp:nvSpPr>
        <dsp:cNvPr id="0" name=""/>
        <dsp:cNvSpPr/>
      </dsp:nvSpPr>
      <dsp:spPr>
        <a:xfrm rot="777">
          <a:off x="4736148" y="1606700"/>
          <a:ext cx="318012" cy="226287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4736148" y="1651949"/>
        <a:ext cx="250126" cy="135773"/>
      </dsp:txXfrm>
    </dsp:sp>
    <dsp:sp modelId="{09A4D1CB-8388-4664-96D8-E7756C11F6E4}">
      <dsp:nvSpPr>
        <dsp:cNvPr id="0" name=""/>
        <dsp:cNvSpPr/>
      </dsp:nvSpPr>
      <dsp:spPr>
        <a:xfrm>
          <a:off x="5453307" y="1380880"/>
          <a:ext cx="1727769" cy="153818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/>
            <a:t>Suy</a:t>
          </a:r>
          <a:r>
            <a:rPr lang="en-US" sz="2800" b="1" kern="1200" dirty="0"/>
            <a:t> </a:t>
          </a:r>
          <a:r>
            <a:rPr lang="en-US" sz="2800" b="1" kern="1200" dirty="0" err="1"/>
            <a:t>ngẫm</a:t>
          </a:r>
          <a:endParaRPr lang="en-US" sz="2800" b="1" kern="1200" dirty="0"/>
        </a:p>
      </dsp:txBody>
      <dsp:txXfrm>
        <a:off x="5706333" y="1606141"/>
        <a:ext cx="1221717" cy="1087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854BDF6-3EA5-461D-8DD0-32620BCDAACF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AFCCDAB-0B09-49CF-AFDC-35E6AEBBB5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CAA0FF1-70A6-4A61-89D3-6CBDF16BE49B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903435-87E9-464D-BD13-7C4D68BD33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d6e563917c_0_5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d6e563917c_0_5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92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A2CB8-3CCD-4836-B24E-4B314C4A56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4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3F1F0B-676C-4CF8-853F-F4E570C96558}" type="slidenum">
              <a:rPr lang="en-US">
                <a:solidFill>
                  <a:srgbClr val="000000"/>
                </a:solidFill>
                <a:ea typeface="宋体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宋体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0744-A224-4DDF-88A3-1A36B14752CD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EBB8-5C6B-4632-8632-AF1C7408BD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13D1F-04F3-403B-83E5-4E94DF293D80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D353F-F055-4376-AFE9-110B3F1104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9C4EF-B624-4B25-BF8A-1580894FB45D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6403-CD36-4A5A-9C6A-CB6F3B3EBE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8C009-CCA2-49E2-BAE3-9AC9245D24E6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796F-AF14-4F5D-84DE-CDBD75313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6AB9-C6AD-406A-A075-71168538E8A1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13C35-A7E0-4397-9220-74618C4FD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67B9-B9F0-4DC6-A4EA-140BA13316FC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94BE7-C35A-4A2D-868F-9DF6A6CFE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F40BE-15C0-4804-B474-6B387B9C4243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1BF39-319D-4B5D-B4B9-BE9E1DE3C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31070-1C78-4BAB-B7E6-3C49466C2DA9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C0FE-F1B8-4538-B33E-330FB7868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CEDA1-5D6F-43A6-904A-7C21A9CBC300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A5997-6AF8-4EB2-B267-CCF114DAC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A1089-4AF3-4106-8749-CF35E51CA1D5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23AD1-FC63-4D70-8631-A906CDFB1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5ECC5-B923-4765-8D29-7823A40D5A7F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16BEA-A4E3-46DC-A375-DFAEB59C8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7E27-0FA5-40BF-8DCE-5615E68F8E77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1523A-9FAE-4FC9-B9E6-B2D501D5C9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417A-B7C8-4E6C-A45D-D03A2B95CC86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5656B-C9BA-4ADE-A63B-DAB3C7BF1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EE3EA-2781-4A2F-BD20-119D7F3EAFFF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0EAFF-8A23-49CD-B76A-455F30305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4A28-4DBA-4360-818E-0C965340A43F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4C3F4-DC97-4F6E-BB76-4A8FC2D69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1D1C93-4440-4362-B09B-0728E12F4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9CC0CC-C688-456D-869A-54764AD3D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9F89EA-85CF-493E-AF65-32EB798C0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C0FA55-3286-45E8-947E-91EF2B6F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FD3C92-39EE-443D-8B1C-BCF5B6F5E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B9D973-3B6C-41A6-867E-18629935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ABA0AE-CECA-48B2-B1DC-389855289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3646-904A-4D52-801D-22A076431629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9B5C1-628E-4C2F-9942-6572A8B9AE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6791DD-66C8-4567-BCE6-4C2E0EE8F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34030D-EB76-4320-9573-4D19F35C5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530334-1D9A-4A84-A79F-AA4763FE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C1AFBB8-CF98-49CF-A195-002067B24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2623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9324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6629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4054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4941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03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417A4-F700-4F9C-87C2-7CCDA1D8AC32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F4C2-0C9E-4502-B9DE-5301B4C638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1669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50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4365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4504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6479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623774" y="-308113"/>
            <a:ext cx="2449210" cy="3023416"/>
            <a:chOff x="-623774" y="-350900"/>
            <a:chExt cx="2449210" cy="3023416"/>
          </a:xfrm>
        </p:grpSpPr>
        <p:grpSp>
          <p:nvGrpSpPr>
            <p:cNvPr id="11" name="Google Shape;11;p2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-623774" y="407959"/>
              <a:ext cx="2317309" cy="2264556"/>
              <a:chOff x="-623774" y="407959"/>
              <a:chExt cx="2317309" cy="2264556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" name="Google Shape;26;p2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 rot="-9899952" flipH="1">
            <a:off x="2571487" y="-1518746"/>
            <a:ext cx="3447216" cy="2782028"/>
            <a:chOff x="-729163" y="3851975"/>
            <a:chExt cx="2464103" cy="1988620"/>
          </a:xfrm>
        </p:grpSpPr>
        <p:sp>
          <p:nvSpPr>
            <p:cNvPr id="28" name="Google Shape;28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 rot="10800000" flipH="1">
            <a:off x="3470443" y="4472761"/>
            <a:ext cx="3447280" cy="2782079"/>
            <a:chOff x="-729163" y="3851975"/>
            <a:chExt cx="2464103" cy="1988620"/>
          </a:xfrm>
        </p:grpSpPr>
        <p:sp>
          <p:nvSpPr>
            <p:cNvPr id="43" name="Google Shape;43;p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1288500" y="1854333"/>
            <a:ext cx="6567000" cy="14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7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subTitle" idx="1"/>
          </p:nvPr>
        </p:nvSpPr>
        <p:spPr>
          <a:xfrm>
            <a:off x="3759300" y="3287133"/>
            <a:ext cx="1625400" cy="3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2"/>
          </p:nvPr>
        </p:nvSpPr>
        <p:spPr>
          <a:xfrm>
            <a:off x="6604975" y="567550"/>
            <a:ext cx="1685100" cy="4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CBF23-FE48-411A-90E5-FF43318348B5}"/>
              </a:ext>
            </a:extLst>
          </p:cNvPr>
          <p:cNvSpPr txBox="1"/>
          <p:nvPr userDrawn="1"/>
        </p:nvSpPr>
        <p:spPr>
          <a:xfrm>
            <a:off x="8382000" y="4933950"/>
            <a:ext cx="838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AE1D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Ngọc Phan</a:t>
            </a:r>
          </a:p>
        </p:txBody>
      </p:sp>
    </p:spTree>
    <p:extLst>
      <p:ext uri="{BB962C8B-B14F-4D97-AF65-F5344CB8AC3E}">
        <p14:creationId xmlns:p14="http://schemas.microsoft.com/office/powerpoint/2010/main" val="4206306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5"/>
          <p:cNvGrpSpPr/>
          <p:nvPr/>
        </p:nvGrpSpPr>
        <p:grpSpPr>
          <a:xfrm rot="-1292542">
            <a:off x="8385329" y="1684726"/>
            <a:ext cx="1827700" cy="1923822"/>
            <a:chOff x="1526600" y="450800"/>
            <a:chExt cx="4540675" cy="4779475"/>
          </a:xfrm>
        </p:grpSpPr>
        <p:sp>
          <p:nvSpPr>
            <p:cNvPr id="152" name="Google Shape;152;p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5"/>
          <p:cNvGrpSpPr/>
          <p:nvPr/>
        </p:nvGrpSpPr>
        <p:grpSpPr>
          <a:xfrm>
            <a:off x="8046200" y="833526"/>
            <a:ext cx="1853720" cy="1819900"/>
            <a:chOff x="7928300" y="-514224"/>
            <a:chExt cx="1853720" cy="1819900"/>
          </a:xfrm>
        </p:grpSpPr>
        <p:sp>
          <p:nvSpPr>
            <p:cNvPr id="161" name="Google Shape;161;p5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5"/>
          <p:cNvGrpSpPr/>
          <p:nvPr/>
        </p:nvGrpSpPr>
        <p:grpSpPr>
          <a:xfrm rot="899977">
            <a:off x="-575566" y="194664"/>
            <a:ext cx="1712985" cy="2612263"/>
            <a:chOff x="7518282" y="2373612"/>
            <a:chExt cx="1544209" cy="2355088"/>
          </a:xfrm>
        </p:grpSpPr>
        <p:sp>
          <p:nvSpPr>
            <p:cNvPr id="171" name="Google Shape;171;p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5"/>
          <p:cNvGrpSpPr/>
          <p:nvPr/>
        </p:nvGrpSpPr>
        <p:grpSpPr>
          <a:xfrm rot="-4500023">
            <a:off x="8641637" y="3761940"/>
            <a:ext cx="1712985" cy="2612263"/>
            <a:chOff x="7518282" y="2373612"/>
            <a:chExt cx="1544209" cy="2355088"/>
          </a:xfrm>
        </p:grpSpPr>
        <p:sp>
          <p:nvSpPr>
            <p:cNvPr id="180" name="Google Shape;180;p5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8" name="Google Shape;188;p5"/>
          <p:cNvSpPr txBox="1">
            <a:spLocks noGrp="1"/>
          </p:cNvSpPr>
          <p:nvPr>
            <p:ph type="title"/>
          </p:nvPr>
        </p:nvSpPr>
        <p:spPr>
          <a:xfrm>
            <a:off x="1374600" y="583850"/>
            <a:ext cx="63948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subTitle" idx="1"/>
          </p:nvPr>
        </p:nvSpPr>
        <p:spPr>
          <a:xfrm>
            <a:off x="1661913" y="2490772"/>
            <a:ext cx="20670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subTitle" idx="2"/>
          </p:nvPr>
        </p:nvSpPr>
        <p:spPr>
          <a:xfrm>
            <a:off x="5419869" y="2490772"/>
            <a:ext cx="20670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5"/>
          <p:cNvSpPr txBox="1">
            <a:spLocks noGrp="1"/>
          </p:cNvSpPr>
          <p:nvPr>
            <p:ph type="body" idx="3"/>
          </p:nvPr>
        </p:nvSpPr>
        <p:spPr>
          <a:xfrm>
            <a:off x="1320225" y="2988700"/>
            <a:ext cx="27504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body" idx="4"/>
          </p:nvPr>
        </p:nvSpPr>
        <p:spPr>
          <a:xfrm>
            <a:off x="5078178" y="2988700"/>
            <a:ext cx="2750400" cy="12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20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7"/>
          <p:cNvGrpSpPr/>
          <p:nvPr/>
        </p:nvGrpSpPr>
        <p:grpSpPr>
          <a:xfrm rot="-900067" flipH="1">
            <a:off x="-1127461" y="923793"/>
            <a:ext cx="2356423" cy="1848998"/>
            <a:chOff x="-2415600" y="2986400"/>
            <a:chExt cx="1943075" cy="1524659"/>
          </a:xfrm>
        </p:grpSpPr>
        <p:sp>
          <p:nvSpPr>
            <p:cNvPr id="220" name="Google Shape;220;p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4" name="Google Shape;224;p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225" name="Google Shape;225;p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" name="Google Shape;227;p7"/>
          <p:cNvGrpSpPr/>
          <p:nvPr/>
        </p:nvGrpSpPr>
        <p:grpSpPr>
          <a:xfrm rot="4282019">
            <a:off x="-297035" y="-349492"/>
            <a:ext cx="1827609" cy="1923725"/>
            <a:chOff x="1526600" y="450800"/>
            <a:chExt cx="4540675" cy="4779475"/>
          </a:xfrm>
        </p:grpSpPr>
        <p:sp>
          <p:nvSpPr>
            <p:cNvPr id="228" name="Google Shape;228;p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236;p7"/>
          <p:cNvGrpSpPr/>
          <p:nvPr/>
        </p:nvGrpSpPr>
        <p:grpSpPr>
          <a:xfrm rot="-9427094">
            <a:off x="7585426" y="-132955"/>
            <a:ext cx="2101974" cy="1676373"/>
            <a:chOff x="-874852" y="3661982"/>
            <a:chExt cx="2044303" cy="1580085"/>
          </a:xfrm>
        </p:grpSpPr>
        <p:grpSp>
          <p:nvGrpSpPr>
            <p:cNvPr id="237" name="Google Shape;237;p7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238" name="Google Shape;238;p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p7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243" name="Google Shape;243;p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" name="Google Shape;247;p7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2" name="Google Shape;252;p7"/>
          <p:cNvGrpSpPr/>
          <p:nvPr/>
        </p:nvGrpSpPr>
        <p:grpSpPr>
          <a:xfrm rot="-1800044">
            <a:off x="-619992" y="3576840"/>
            <a:ext cx="2171631" cy="2538121"/>
            <a:chOff x="-620005" y="3576935"/>
            <a:chExt cx="2171679" cy="2538176"/>
          </a:xfrm>
        </p:grpSpPr>
        <p:grpSp>
          <p:nvGrpSpPr>
            <p:cNvPr id="253" name="Google Shape;253;p7"/>
            <p:cNvGrpSpPr/>
            <p:nvPr/>
          </p:nvGrpSpPr>
          <p:grpSpPr>
            <a:xfrm>
              <a:off x="-201900" y="3576935"/>
              <a:ext cx="1753574" cy="2021128"/>
              <a:chOff x="26700" y="3424535"/>
              <a:chExt cx="1753574" cy="2021128"/>
            </a:xfrm>
          </p:grpSpPr>
          <p:sp>
            <p:nvSpPr>
              <p:cNvPr id="254" name="Google Shape;254;p7"/>
              <p:cNvSpPr/>
              <p:nvPr/>
            </p:nvSpPr>
            <p:spPr>
              <a:xfrm rot="1975425">
                <a:off x="400021" y="3635917"/>
                <a:ext cx="1005477" cy="1670681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65239" extrusionOk="0">
                    <a:moveTo>
                      <a:pt x="31193" y="1"/>
                    </a:moveTo>
                    <a:cubicBezTo>
                      <a:pt x="29629" y="1"/>
                      <a:pt x="28036" y="370"/>
                      <a:pt x="26643" y="1056"/>
                    </a:cubicBezTo>
                    <a:cubicBezTo>
                      <a:pt x="23259" y="2722"/>
                      <a:pt x="20848" y="5825"/>
                      <a:pt x="18746" y="8953"/>
                    </a:cubicBezTo>
                    <a:lnTo>
                      <a:pt x="18746" y="8928"/>
                    </a:lnTo>
                    <a:cubicBezTo>
                      <a:pt x="13079" y="17313"/>
                      <a:pt x="9001" y="26595"/>
                      <a:pt x="6078" y="36263"/>
                    </a:cubicBezTo>
                    <a:cubicBezTo>
                      <a:pt x="5078" y="39622"/>
                      <a:pt x="4027" y="42058"/>
                      <a:pt x="2822" y="45340"/>
                    </a:cubicBezTo>
                    <a:cubicBezTo>
                      <a:pt x="214" y="52473"/>
                      <a:pt x="1430" y="62307"/>
                      <a:pt x="14" y="65213"/>
                    </a:cubicBezTo>
                    <a:lnTo>
                      <a:pt x="14" y="65213"/>
                    </a:lnTo>
                    <a:cubicBezTo>
                      <a:pt x="7580" y="49885"/>
                      <a:pt x="20598" y="32563"/>
                      <a:pt x="32080" y="19877"/>
                    </a:cubicBezTo>
                    <a:cubicBezTo>
                      <a:pt x="34310" y="17415"/>
                      <a:pt x="36644" y="14928"/>
                      <a:pt x="37952" y="11851"/>
                    </a:cubicBezTo>
                    <a:cubicBezTo>
                      <a:pt x="39234" y="8800"/>
                      <a:pt x="39259" y="4928"/>
                      <a:pt x="37054" y="2415"/>
                    </a:cubicBezTo>
                    <a:cubicBezTo>
                      <a:pt x="35606" y="755"/>
                      <a:pt x="33429" y="1"/>
                      <a:pt x="31193" y="1"/>
                    </a:cubicBezTo>
                    <a:close/>
                    <a:moveTo>
                      <a:pt x="14" y="65213"/>
                    </a:moveTo>
                    <a:lnTo>
                      <a:pt x="14" y="65213"/>
                    </a:lnTo>
                    <a:cubicBezTo>
                      <a:pt x="10" y="65221"/>
                      <a:pt x="5" y="65230"/>
                      <a:pt x="1" y="65239"/>
                    </a:cubicBezTo>
                    <a:cubicBezTo>
                      <a:pt x="5" y="65230"/>
                      <a:pt x="10" y="65221"/>
                      <a:pt x="14" y="65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 rot="1975425">
                <a:off x="444859" y="3545002"/>
                <a:ext cx="947673" cy="1706661"/>
              </a:xfrm>
              <a:custGeom>
                <a:avLst/>
                <a:gdLst/>
                <a:ahLst/>
                <a:cxnLst/>
                <a:rect l="l" t="t" r="r" b="b"/>
                <a:pathLst>
                  <a:path w="37003" h="66644" extrusionOk="0">
                    <a:moveTo>
                      <a:pt x="29021" y="0"/>
                    </a:moveTo>
                    <a:cubicBezTo>
                      <a:pt x="27307" y="0"/>
                      <a:pt x="25551" y="457"/>
                      <a:pt x="24053" y="1281"/>
                    </a:cubicBezTo>
                    <a:cubicBezTo>
                      <a:pt x="20745" y="3128"/>
                      <a:pt x="18489" y="6333"/>
                      <a:pt x="16514" y="9538"/>
                    </a:cubicBezTo>
                    <a:lnTo>
                      <a:pt x="16514" y="9513"/>
                    </a:lnTo>
                    <a:cubicBezTo>
                      <a:pt x="11232" y="18154"/>
                      <a:pt x="7591" y="27616"/>
                      <a:pt x="5129" y="37411"/>
                    </a:cubicBezTo>
                    <a:cubicBezTo>
                      <a:pt x="4257" y="40796"/>
                      <a:pt x="3360" y="43284"/>
                      <a:pt x="2308" y="46617"/>
                    </a:cubicBezTo>
                    <a:cubicBezTo>
                      <a:pt x="1" y="53874"/>
                      <a:pt x="1693" y="63669"/>
                      <a:pt x="411" y="66644"/>
                    </a:cubicBezTo>
                    <a:lnTo>
                      <a:pt x="411" y="66644"/>
                    </a:lnTo>
                    <a:cubicBezTo>
                      <a:pt x="7257" y="50951"/>
                      <a:pt x="19437" y="33052"/>
                      <a:pt x="30335" y="19846"/>
                    </a:cubicBezTo>
                    <a:cubicBezTo>
                      <a:pt x="32464" y="17257"/>
                      <a:pt x="34695" y="14692"/>
                      <a:pt x="35849" y="11564"/>
                    </a:cubicBezTo>
                    <a:cubicBezTo>
                      <a:pt x="37002" y="8436"/>
                      <a:pt x="36823" y="4564"/>
                      <a:pt x="34515" y="2153"/>
                    </a:cubicBezTo>
                    <a:cubicBezTo>
                      <a:pt x="33098" y="666"/>
                      <a:pt x="31091" y="0"/>
                      <a:pt x="29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 rot="1975425">
                <a:off x="1237328" y="3770840"/>
                <a:ext cx="391613" cy="310479"/>
              </a:xfrm>
              <a:custGeom>
                <a:avLst/>
                <a:gdLst/>
                <a:ahLst/>
                <a:cxnLst/>
                <a:rect l="l" t="t" r="r" b="b"/>
                <a:pathLst>
                  <a:path w="15291" h="12124" extrusionOk="0">
                    <a:moveTo>
                      <a:pt x="8935" y="0"/>
                    </a:moveTo>
                    <a:cubicBezTo>
                      <a:pt x="8915" y="0"/>
                      <a:pt x="8895" y="3"/>
                      <a:pt x="8873" y="9"/>
                    </a:cubicBezTo>
                    <a:cubicBezTo>
                      <a:pt x="8745" y="35"/>
                      <a:pt x="8642" y="265"/>
                      <a:pt x="8770" y="368"/>
                    </a:cubicBezTo>
                    <a:cubicBezTo>
                      <a:pt x="8796" y="368"/>
                      <a:pt x="8822" y="368"/>
                      <a:pt x="8847" y="394"/>
                    </a:cubicBezTo>
                    <a:cubicBezTo>
                      <a:pt x="8950" y="394"/>
                      <a:pt x="9053" y="368"/>
                      <a:pt x="9104" y="265"/>
                    </a:cubicBezTo>
                    <a:cubicBezTo>
                      <a:pt x="9172" y="153"/>
                      <a:pt x="9080" y="0"/>
                      <a:pt x="8935" y="0"/>
                    </a:cubicBezTo>
                    <a:close/>
                    <a:moveTo>
                      <a:pt x="11916" y="1183"/>
                    </a:moveTo>
                    <a:cubicBezTo>
                      <a:pt x="11893" y="1183"/>
                      <a:pt x="11871" y="1185"/>
                      <a:pt x="11848" y="1189"/>
                    </a:cubicBezTo>
                    <a:cubicBezTo>
                      <a:pt x="11565" y="1240"/>
                      <a:pt x="11360" y="1753"/>
                      <a:pt x="11642" y="1932"/>
                    </a:cubicBezTo>
                    <a:cubicBezTo>
                      <a:pt x="11694" y="1958"/>
                      <a:pt x="11745" y="1983"/>
                      <a:pt x="11796" y="2009"/>
                    </a:cubicBezTo>
                    <a:cubicBezTo>
                      <a:pt x="11822" y="2012"/>
                      <a:pt x="11848" y="2014"/>
                      <a:pt x="11873" y="2014"/>
                    </a:cubicBezTo>
                    <a:cubicBezTo>
                      <a:pt x="12051" y="2014"/>
                      <a:pt x="12219" y="1935"/>
                      <a:pt x="12309" y="1778"/>
                    </a:cubicBezTo>
                    <a:cubicBezTo>
                      <a:pt x="12452" y="1492"/>
                      <a:pt x="12218" y="1183"/>
                      <a:pt x="11916" y="1183"/>
                    </a:cubicBezTo>
                    <a:close/>
                    <a:moveTo>
                      <a:pt x="6093" y="1486"/>
                    </a:moveTo>
                    <a:cubicBezTo>
                      <a:pt x="5938" y="1486"/>
                      <a:pt x="5786" y="1562"/>
                      <a:pt x="5745" y="1727"/>
                    </a:cubicBezTo>
                    <a:cubicBezTo>
                      <a:pt x="5745" y="1778"/>
                      <a:pt x="5745" y="1804"/>
                      <a:pt x="5745" y="1855"/>
                    </a:cubicBezTo>
                    <a:cubicBezTo>
                      <a:pt x="5770" y="2035"/>
                      <a:pt x="5924" y="2189"/>
                      <a:pt x="6104" y="2214"/>
                    </a:cubicBezTo>
                    <a:cubicBezTo>
                      <a:pt x="6114" y="2215"/>
                      <a:pt x="6124" y="2216"/>
                      <a:pt x="6134" y="2216"/>
                    </a:cubicBezTo>
                    <a:cubicBezTo>
                      <a:pt x="6400" y="2216"/>
                      <a:pt x="6585" y="1897"/>
                      <a:pt x="6437" y="1650"/>
                    </a:cubicBezTo>
                    <a:cubicBezTo>
                      <a:pt x="6366" y="1543"/>
                      <a:pt x="6228" y="1486"/>
                      <a:pt x="6093" y="1486"/>
                    </a:cubicBezTo>
                    <a:close/>
                    <a:moveTo>
                      <a:pt x="9380" y="1591"/>
                    </a:moveTo>
                    <a:cubicBezTo>
                      <a:pt x="9348" y="1591"/>
                      <a:pt x="9316" y="1593"/>
                      <a:pt x="9283" y="1599"/>
                    </a:cubicBezTo>
                    <a:cubicBezTo>
                      <a:pt x="8847" y="1676"/>
                      <a:pt x="8565" y="2394"/>
                      <a:pt x="8976" y="2676"/>
                    </a:cubicBezTo>
                    <a:cubicBezTo>
                      <a:pt x="9027" y="2701"/>
                      <a:pt x="9104" y="2753"/>
                      <a:pt x="9181" y="2753"/>
                    </a:cubicBezTo>
                    <a:cubicBezTo>
                      <a:pt x="9222" y="2760"/>
                      <a:pt x="9265" y="2764"/>
                      <a:pt x="9307" y="2764"/>
                    </a:cubicBezTo>
                    <a:cubicBezTo>
                      <a:pt x="9550" y="2764"/>
                      <a:pt x="9793" y="2642"/>
                      <a:pt x="9924" y="2445"/>
                    </a:cubicBezTo>
                    <a:cubicBezTo>
                      <a:pt x="10115" y="2040"/>
                      <a:pt x="9796" y="1591"/>
                      <a:pt x="9380" y="1591"/>
                    </a:cubicBezTo>
                    <a:close/>
                    <a:moveTo>
                      <a:pt x="4129" y="3189"/>
                    </a:moveTo>
                    <a:cubicBezTo>
                      <a:pt x="4052" y="3214"/>
                      <a:pt x="4001" y="3343"/>
                      <a:pt x="4078" y="3394"/>
                    </a:cubicBezTo>
                    <a:lnTo>
                      <a:pt x="4078" y="3419"/>
                    </a:lnTo>
                    <a:lnTo>
                      <a:pt x="4104" y="3419"/>
                    </a:lnTo>
                    <a:cubicBezTo>
                      <a:pt x="4155" y="3419"/>
                      <a:pt x="4232" y="3394"/>
                      <a:pt x="4257" y="3343"/>
                    </a:cubicBezTo>
                    <a:cubicBezTo>
                      <a:pt x="4283" y="3266"/>
                      <a:pt x="4206" y="3189"/>
                      <a:pt x="4129" y="3189"/>
                    </a:cubicBezTo>
                    <a:close/>
                    <a:moveTo>
                      <a:pt x="14587" y="2354"/>
                    </a:moveTo>
                    <a:cubicBezTo>
                      <a:pt x="14547" y="2354"/>
                      <a:pt x="14505" y="2359"/>
                      <a:pt x="14463" y="2368"/>
                    </a:cubicBezTo>
                    <a:cubicBezTo>
                      <a:pt x="14027" y="2445"/>
                      <a:pt x="13745" y="3137"/>
                      <a:pt x="14155" y="3419"/>
                    </a:cubicBezTo>
                    <a:lnTo>
                      <a:pt x="14130" y="3419"/>
                    </a:lnTo>
                    <a:cubicBezTo>
                      <a:pt x="14207" y="3471"/>
                      <a:pt x="14284" y="3496"/>
                      <a:pt x="14360" y="3496"/>
                    </a:cubicBezTo>
                    <a:cubicBezTo>
                      <a:pt x="14415" y="3511"/>
                      <a:pt x="14471" y="3519"/>
                      <a:pt x="14527" y="3519"/>
                    </a:cubicBezTo>
                    <a:cubicBezTo>
                      <a:pt x="14756" y="3519"/>
                      <a:pt x="14980" y="3395"/>
                      <a:pt x="15104" y="3189"/>
                    </a:cubicBezTo>
                    <a:cubicBezTo>
                      <a:pt x="15290" y="2793"/>
                      <a:pt x="14990" y="2354"/>
                      <a:pt x="14587" y="2354"/>
                    </a:cubicBezTo>
                    <a:close/>
                    <a:moveTo>
                      <a:pt x="12388" y="3205"/>
                    </a:moveTo>
                    <a:cubicBezTo>
                      <a:pt x="12371" y="3205"/>
                      <a:pt x="12353" y="3208"/>
                      <a:pt x="12335" y="3214"/>
                    </a:cubicBezTo>
                    <a:cubicBezTo>
                      <a:pt x="12181" y="3240"/>
                      <a:pt x="12078" y="3471"/>
                      <a:pt x="12232" y="3573"/>
                    </a:cubicBezTo>
                    <a:cubicBezTo>
                      <a:pt x="12258" y="3573"/>
                      <a:pt x="12283" y="3599"/>
                      <a:pt x="12309" y="3599"/>
                    </a:cubicBezTo>
                    <a:cubicBezTo>
                      <a:pt x="12323" y="3604"/>
                      <a:pt x="12337" y="3606"/>
                      <a:pt x="12352" y="3606"/>
                    </a:cubicBezTo>
                    <a:cubicBezTo>
                      <a:pt x="12421" y="3606"/>
                      <a:pt x="12498" y="3560"/>
                      <a:pt x="12540" y="3496"/>
                    </a:cubicBezTo>
                    <a:cubicBezTo>
                      <a:pt x="12608" y="3361"/>
                      <a:pt x="12516" y="3205"/>
                      <a:pt x="12388" y="3205"/>
                    </a:cubicBezTo>
                    <a:close/>
                    <a:moveTo>
                      <a:pt x="7478" y="3842"/>
                    </a:moveTo>
                    <a:cubicBezTo>
                      <a:pt x="7323" y="3842"/>
                      <a:pt x="7170" y="3912"/>
                      <a:pt x="7129" y="4061"/>
                    </a:cubicBezTo>
                    <a:lnTo>
                      <a:pt x="7155" y="4061"/>
                    </a:lnTo>
                    <a:cubicBezTo>
                      <a:pt x="7155" y="4112"/>
                      <a:pt x="7155" y="4163"/>
                      <a:pt x="7155" y="4214"/>
                    </a:cubicBezTo>
                    <a:cubicBezTo>
                      <a:pt x="7181" y="4394"/>
                      <a:pt x="7334" y="4522"/>
                      <a:pt x="7514" y="4573"/>
                    </a:cubicBezTo>
                    <a:cubicBezTo>
                      <a:pt x="7796" y="4573"/>
                      <a:pt x="7976" y="4240"/>
                      <a:pt x="7822" y="4009"/>
                    </a:cubicBezTo>
                    <a:cubicBezTo>
                      <a:pt x="7761" y="3900"/>
                      <a:pt x="7619" y="3842"/>
                      <a:pt x="7478" y="3842"/>
                    </a:cubicBezTo>
                    <a:close/>
                    <a:moveTo>
                      <a:pt x="3853" y="5099"/>
                    </a:moveTo>
                    <a:cubicBezTo>
                      <a:pt x="3701" y="5099"/>
                      <a:pt x="3554" y="5169"/>
                      <a:pt x="3514" y="5317"/>
                    </a:cubicBezTo>
                    <a:cubicBezTo>
                      <a:pt x="3514" y="5368"/>
                      <a:pt x="3514" y="5420"/>
                      <a:pt x="3514" y="5471"/>
                    </a:cubicBezTo>
                    <a:cubicBezTo>
                      <a:pt x="3539" y="5650"/>
                      <a:pt x="3693" y="5804"/>
                      <a:pt x="3873" y="5830"/>
                    </a:cubicBezTo>
                    <a:cubicBezTo>
                      <a:pt x="4155" y="5830"/>
                      <a:pt x="4360" y="5522"/>
                      <a:pt x="4206" y="5266"/>
                    </a:cubicBezTo>
                    <a:cubicBezTo>
                      <a:pt x="4133" y="5156"/>
                      <a:pt x="3991" y="5099"/>
                      <a:pt x="3853" y="5099"/>
                    </a:cubicBezTo>
                    <a:close/>
                    <a:moveTo>
                      <a:pt x="7382" y="5816"/>
                    </a:moveTo>
                    <a:cubicBezTo>
                      <a:pt x="7341" y="5816"/>
                      <a:pt x="7300" y="5820"/>
                      <a:pt x="7258" y="5830"/>
                    </a:cubicBezTo>
                    <a:cubicBezTo>
                      <a:pt x="6822" y="5907"/>
                      <a:pt x="6540" y="6625"/>
                      <a:pt x="6924" y="6907"/>
                    </a:cubicBezTo>
                    <a:lnTo>
                      <a:pt x="6950" y="6907"/>
                    </a:lnTo>
                    <a:cubicBezTo>
                      <a:pt x="7001" y="6932"/>
                      <a:pt x="7078" y="6958"/>
                      <a:pt x="7155" y="6984"/>
                    </a:cubicBezTo>
                    <a:cubicBezTo>
                      <a:pt x="7196" y="6991"/>
                      <a:pt x="7238" y="6995"/>
                      <a:pt x="7280" y="6995"/>
                    </a:cubicBezTo>
                    <a:cubicBezTo>
                      <a:pt x="7524" y="6995"/>
                      <a:pt x="7767" y="6869"/>
                      <a:pt x="7899" y="6650"/>
                    </a:cubicBezTo>
                    <a:cubicBezTo>
                      <a:pt x="8085" y="6254"/>
                      <a:pt x="7785" y="5816"/>
                      <a:pt x="7382" y="5816"/>
                    </a:cubicBezTo>
                    <a:close/>
                    <a:moveTo>
                      <a:pt x="1704" y="7231"/>
                    </a:moveTo>
                    <a:cubicBezTo>
                      <a:pt x="1684" y="7231"/>
                      <a:pt x="1663" y="7234"/>
                      <a:pt x="1642" y="7240"/>
                    </a:cubicBezTo>
                    <a:cubicBezTo>
                      <a:pt x="1514" y="7266"/>
                      <a:pt x="1411" y="7497"/>
                      <a:pt x="1539" y="7599"/>
                    </a:cubicBezTo>
                    <a:cubicBezTo>
                      <a:pt x="1565" y="7599"/>
                      <a:pt x="1591" y="7625"/>
                      <a:pt x="1616" y="7625"/>
                    </a:cubicBezTo>
                    <a:cubicBezTo>
                      <a:pt x="1634" y="7629"/>
                      <a:pt x="1653" y="7631"/>
                      <a:pt x="1670" y="7631"/>
                    </a:cubicBezTo>
                    <a:cubicBezTo>
                      <a:pt x="1754" y="7631"/>
                      <a:pt x="1830" y="7586"/>
                      <a:pt x="1873" y="7522"/>
                    </a:cubicBezTo>
                    <a:cubicBezTo>
                      <a:pt x="1940" y="7387"/>
                      <a:pt x="1849" y="7231"/>
                      <a:pt x="1704" y="7231"/>
                    </a:cubicBezTo>
                    <a:close/>
                    <a:moveTo>
                      <a:pt x="5899" y="8599"/>
                    </a:moveTo>
                    <a:cubicBezTo>
                      <a:pt x="5822" y="8599"/>
                      <a:pt x="5770" y="8753"/>
                      <a:pt x="5847" y="8804"/>
                    </a:cubicBezTo>
                    <a:cubicBezTo>
                      <a:pt x="5847" y="8804"/>
                      <a:pt x="5873" y="8804"/>
                      <a:pt x="5873" y="8830"/>
                    </a:cubicBezTo>
                    <a:cubicBezTo>
                      <a:pt x="5924" y="8830"/>
                      <a:pt x="6001" y="8804"/>
                      <a:pt x="6027" y="8753"/>
                    </a:cubicBezTo>
                    <a:cubicBezTo>
                      <a:pt x="6052" y="8676"/>
                      <a:pt x="5975" y="8599"/>
                      <a:pt x="5899" y="8599"/>
                    </a:cubicBezTo>
                    <a:close/>
                    <a:moveTo>
                      <a:pt x="3453" y="8132"/>
                    </a:moveTo>
                    <a:cubicBezTo>
                      <a:pt x="3431" y="8132"/>
                      <a:pt x="3408" y="8134"/>
                      <a:pt x="3386" y="8138"/>
                    </a:cubicBezTo>
                    <a:cubicBezTo>
                      <a:pt x="3103" y="8189"/>
                      <a:pt x="2924" y="8651"/>
                      <a:pt x="3206" y="8830"/>
                    </a:cubicBezTo>
                    <a:cubicBezTo>
                      <a:pt x="3232" y="8856"/>
                      <a:pt x="3283" y="8856"/>
                      <a:pt x="3334" y="8881"/>
                    </a:cubicBezTo>
                    <a:cubicBezTo>
                      <a:pt x="3357" y="8885"/>
                      <a:pt x="3380" y="8886"/>
                      <a:pt x="3403" y="8886"/>
                    </a:cubicBezTo>
                    <a:cubicBezTo>
                      <a:pt x="3558" y="8886"/>
                      <a:pt x="3706" y="8810"/>
                      <a:pt x="3796" y="8676"/>
                    </a:cubicBezTo>
                    <a:cubicBezTo>
                      <a:pt x="3915" y="8415"/>
                      <a:pt x="3726" y="8132"/>
                      <a:pt x="3453" y="8132"/>
                    </a:cubicBezTo>
                    <a:close/>
                    <a:moveTo>
                      <a:pt x="7730" y="8742"/>
                    </a:moveTo>
                    <a:cubicBezTo>
                      <a:pt x="7579" y="8742"/>
                      <a:pt x="7427" y="8819"/>
                      <a:pt x="7386" y="8984"/>
                    </a:cubicBezTo>
                    <a:cubicBezTo>
                      <a:pt x="7386" y="9010"/>
                      <a:pt x="7386" y="9061"/>
                      <a:pt x="7386" y="9112"/>
                    </a:cubicBezTo>
                    <a:cubicBezTo>
                      <a:pt x="7437" y="9292"/>
                      <a:pt x="7565" y="9445"/>
                      <a:pt x="7745" y="9471"/>
                    </a:cubicBezTo>
                    <a:cubicBezTo>
                      <a:pt x="8027" y="9471"/>
                      <a:pt x="8232" y="9163"/>
                      <a:pt x="8052" y="8907"/>
                    </a:cubicBezTo>
                    <a:cubicBezTo>
                      <a:pt x="7993" y="8800"/>
                      <a:pt x="7862" y="8742"/>
                      <a:pt x="7730" y="8742"/>
                    </a:cubicBezTo>
                    <a:close/>
                    <a:moveTo>
                      <a:pt x="4824" y="10739"/>
                    </a:moveTo>
                    <a:cubicBezTo>
                      <a:pt x="4782" y="10739"/>
                      <a:pt x="4738" y="10744"/>
                      <a:pt x="4693" y="10753"/>
                    </a:cubicBezTo>
                    <a:cubicBezTo>
                      <a:pt x="4257" y="10830"/>
                      <a:pt x="4001" y="11522"/>
                      <a:pt x="4411" y="11805"/>
                    </a:cubicBezTo>
                    <a:lnTo>
                      <a:pt x="4386" y="11805"/>
                    </a:lnTo>
                    <a:cubicBezTo>
                      <a:pt x="4463" y="11856"/>
                      <a:pt x="4539" y="11881"/>
                      <a:pt x="4616" y="11907"/>
                    </a:cubicBezTo>
                    <a:cubicBezTo>
                      <a:pt x="4658" y="11915"/>
                      <a:pt x="4699" y="11918"/>
                      <a:pt x="4739" y="11918"/>
                    </a:cubicBezTo>
                    <a:cubicBezTo>
                      <a:pt x="4978" y="11918"/>
                      <a:pt x="5203" y="11793"/>
                      <a:pt x="5334" y="11574"/>
                    </a:cubicBezTo>
                    <a:cubicBezTo>
                      <a:pt x="5544" y="11178"/>
                      <a:pt x="5246" y="10739"/>
                      <a:pt x="4824" y="10739"/>
                    </a:cubicBezTo>
                    <a:close/>
                    <a:moveTo>
                      <a:pt x="816" y="10950"/>
                    </a:moveTo>
                    <a:cubicBezTo>
                      <a:pt x="784" y="10950"/>
                      <a:pt x="751" y="10953"/>
                      <a:pt x="719" y="10958"/>
                    </a:cubicBezTo>
                    <a:cubicBezTo>
                      <a:pt x="283" y="11035"/>
                      <a:pt x="1" y="11753"/>
                      <a:pt x="411" y="12035"/>
                    </a:cubicBezTo>
                    <a:cubicBezTo>
                      <a:pt x="462" y="12061"/>
                      <a:pt x="539" y="12087"/>
                      <a:pt x="616" y="12112"/>
                    </a:cubicBezTo>
                    <a:cubicBezTo>
                      <a:pt x="658" y="12120"/>
                      <a:pt x="700" y="12123"/>
                      <a:pt x="742" y="12123"/>
                    </a:cubicBezTo>
                    <a:cubicBezTo>
                      <a:pt x="986" y="12123"/>
                      <a:pt x="1229" y="12001"/>
                      <a:pt x="1360" y="11805"/>
                    </a:cubicBezTo>
                    <a:cubicBezTo>
                      <a:pt x="1550" y="11400"/>
                      <a:pt x="1232" y="10950"/>
                      <a:pt x="816" y="109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 rot="1975425">
                <a:off x="429721" y="3624270"/>
                <a:ext cx="773905" cy="1548323"/>
              </a:xfrm>
              <a:custGeom>
                <a:avLst/>
                <a:gdLst/>
                <a:ahLst/>
                <a:cxnLst/>
                <a:rect l="l" t="t" r="r" b="b"/>
                <a:pathLst>
                  <a:path w="30218" h="60461" extrusionOk="0">
                    <a:moveTo>
                      <a:pt x="29718" y="1"/>
                    </a:moveTo>
                    <a:cubicBezTo>
                      <a:pt x="29628" y="1"/>
                      <a:pt x="29537" y="37"/>
                      <a:pt x="29464" y="124"/>
                    </a:cubicBezTo>
                    <a:cubicBezTo>
                      <a:pt x="15053" y="18330"/>
                      <a:pt x="4052" y="40716"/>
                      <a:pt x="52" y="60025"/>
                    </a:cubicBezTo>
                    <a:cubicBezTo>
                      <a:pt x="1" y="60230"/>
                      <a:pt x="129" y="60409"/>
                      <a:pt x="334" y="60461"/>
                    </a:cubicBezTo>
                    <a:lnTo>
                      <a:pt x="411" y="60461"/>
                    </a:lnTo>
                    <a:cubicBezTo>
                      <a:pt x="565" y="60461"/>
                      <a:pt x="719" y="60333"/>
                      <a:pt x="744" y="60179"/>
                    </a:cubicBezTo>
                    <a:cubicBezTo>
                      <a:pt x="4745" y="40947"/>
                      <a:pt x="15668" y="18689"/>
                      <a:pt x="30028" y="560"/>
                    </a:cubicBezTo>
                    <a:cubicBezTo>
                      <a:pt x="30218" y="294"/>
                      <a:pt x="29972" y="1"/>
                      <a:pt x="29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8" name="Google Shape;258;p7"/>
            <p:cNvGrpSpPr/>
            <p:nvPr/>
          </p:nvGrpSpPr>
          <p:grpSpPr>
            <a:xfrm rot="273599">
              <a:off x="-543114" y="4033359"/>
              <a:ext cx="1893343" cy="2009669"/>
              <a:chOff x="-542965" y="4033501"/>
              <a:chExt cx="1893409" cy="2009739"/>
            </a:xfrm>
          </p:grpSpPr>
          <p:sp>
            <p:nvSpPr>
              <p:cNvPr id="259" name="Google Shape;259;p7"/>
              <p:cNvSpPr/>
              <p:nvPr/>
            </p:nvSpPr>
            <p:spPr>
              <a:xfrm rot="1975425">
                <a:off x="-199645" y="4301146"/>
                <a:ext cx="1233361" cy="1529782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 rot="1975425">
                <a:off x="-226313" y="4245828"/>
                <a:ext cx="1233335" cy="1529500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 rot="1975425">
                <a:off x="793900" y="4580211"/>
                <a:ext cx="453745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 rot="1975425">
                <a:off x="-258319" y="4368161"/>
                <a:ext cx="1018897" cy="1310598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1966506" y="2026941"/>
            <a:ext cx="5211000" cy="19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220450" y="969638"/>
            <a:ext cx="47031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2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7"/>
          <p:cNvGrpSpPr/>
          <p:nvPr/>
        </p:nvGrpSpPr>
        <p:grpSpPr>
          <a:xfrm rot="8100000" flipH="1">
            <a:off x="7933746" y="2150142"/>
            <a:ext cx="1828197" cy="1924344"/>
            <a:chOff x="1526600" y="450800"/>
            <a:chExt cx="4540675" cy="4779475"/>
          </a:xfrm>
        </p:grpSpPr>
        <p:sp>
          <p:nvSpPr>
            <p:cNvPr id="266" name="Google Shape;266;p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593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8"/>
          <p:cNvGrpSpPr/>
          <p:nvPr/>
        </p:nvGrpSpPr>
        <p:grpSpPr>
          <a:xfrm rot="-5400000">
            <a:off x="5929244" y="4196565"/>
            <a:ext cx="1864421" cy="1723531"/>
            <a:chOff x="-1181840" y="1435015"/>
            <a:chExt cx="1864421" cy="1723531"/>
          </a:xfrm>
        </p:grpSpPr>
        <p:sp>
          <p:nvSpPr>
            <p:cNvPr id="277" name="Google Shape;277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2207578">
            <a:off x="4703522" y="4075356"/>
            <a:ext cx="1540339" cy="2251730"/>
            <a:chOff x="-2055400" y="2385325"/>
            <a:chExt cx="1520600" cy="2222875"/>
          </a:xfrm>
        </p:grpSpPr>
        <p:grpSp>
          <p:nvGrpSpPr>
            <p:cNvPr id="282" name="Google Shape;282;p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283" name="Google Shape;283;p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287;p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288" name="Google Shape;288;p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oogle Shape;292;p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293" name="Google Shape;293;p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6" name="Google Shape;296;p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8"/>
          <p:cNvGrpSpPr/>
          <p:nvPr/>
        </p:nvGrpSpPr>
        <p:grpSpPr>
          <a:xfrm rot="4579839">
            <a:off x="7187388" y="-829101"/>
            <a:ext cx="1916506" cy="2062513"/>
            <a:chOff x="-700138" y="3808702"/>
            <a:chExt cx="1916655" cy="2062674"/>
          </a:xfrm>
        </p:grpSpPr>
        <p:sp>
          <p:nvSpPr>
            <p:cNvPr id="298" name="Google Shape;298;p8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1128775">
              <a:off x="358644" y="5086771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 rot="-1128775">
              <a:off x="-294085" y="4308425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 rot="-1128677">
              <a:off x="394277" y="5550608"/>
              <a:ext cx="125012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307;p8"/>
          <p:cNvGrpSpPr/>
          <p:nvPr/>
        </p:nvGrpSpPr>
        <p:grpSpPr>
          <a:xfrm rot="8100000">
            <a:off x="4108867" y="-1140883"/>
            <a:ext cx="1540370" cy="2251775"/>
            <a:chOff x="-2055400" y="2385325"/>
            <a:chExt cx="1520600" cy="2222875"/>
          </a:xfrm>
        </p:grpSpPr>
        <p:grpSp>
          <p:nvGrpSpPr>
            <p:cNvPr id="308" name="Google Shape;308;p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309" name="Google Shape;309;p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314" name="Google Shape;314;p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" name="Google Shape;318;p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319" name="Google Shape;319;p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2" name="Google Shape;322;p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8"/>
          <p:cNvGrpSpPr/>
          <p:nvPr/>
        </p:nvGrpSpPr>
        <p:grpSpPr>
          <a:xfrm rot="-618237" flipH="1">
            <a:off x="776441" y="4366572"/>
            <a:ext cx="2237788" cy="1755910"/>
            <a:chOff x="-2415600" y="2986400"/>
            <a:chExt cx="1943075" cy="1524659"/>
          </a:xfrm>
        </p:grpSpPr>
        <p:sp>
          <p:nvSpPr>
            <p:cNvPr id="324" name="Google Shape;324;p8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9" name="Google Shape;329;p8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330" name="Google Shape;330;p8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8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2" name="Google Shape;332;p8"/>
          <p:cNvGrpSpPr/>
          <p:nvPr/>
        </p:nvGrpSpPr>
        <p:grpSpPr>
          <a:xfrm>
            <a:off x="-867391" y="2039854"/>
            <a:ext cx="2384559" cy="2086245"/>
            <a:chOff x="-867391" y="2039854"/>
            <a:chExt cx="2384559" cy="2086245"/>
          </a:xfrm>
        </p:grpSpPr>
        <p:grpSp>
          <p:nvGrpSpPr>
            <p:cNvPr id="333" name="Google Shape;333;p8"/>
            <p:cNvGrpSpPr/>
            <p:nvPr/>
          </p:nvGrpSpPr>
          <p:grpSpPr>
            <a:xfrm rot="-10337279" flipH="1">
              <a:off x="-487925" y="2160875"/>
              <a:ext cx="1908935" cy="1561796"/>
              <a:chOff x="-586370" y="1929070"/>
              <a:chExt cx="1908848" cy="1561725"/>
            </a:xfrm>
          </p:grpSpPr>
          <p:sp>
            <p:nvSpPr>
              <p:cNvPr id="334" name="Google Shape;334;p8"/>
              <p:cNvSpPr/>
              <p:nvPr/>
            </p:nvSpPr>
            <p:spPr>
              <a:xfrm rot="7018065">
                <a:off x="-142978" y="1921291"/>
                <a:ext cx="949275" cy="1577284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65239" extrusionOk="0">
                    <a:moveTo>
                      <a:pt x="31193" y="1"/>
                    </a:moveTo>
                    <a:cubicBezTo>
                      <a:pt x="29629" y="1"/>
                      <a:pt x="28036" y="370"/>
                      <a:pt x="26643" y="1056"/>
                    </a:cubicBezTo>
                    <a:cubicBezTo>
                      <a:pt x="23259" y="2722"/>
                      <a:pt x="20848" y="5825"/>
                      <a:pt x="18746" y="8953"/>
                    </a:cubicBezTo>
                    <a:lnTo>
                      <a:pt x="18746" y="8928"/>
                    </a:lnTo>
                    <a:cubicBezTo>
                      <a:pt x="13079" y="17313"/>
                      <a:pt x="9001" y="26595"/>
                      <a:pt x="6078" y="36263"/>
                    </a:cubicBezTo>
                    <a:cubicBezTo>
                      <a:pt x="5078" y="39622"/>
                      <a:pt x="4027" y="42058"/>
                      <a:pt x="2822" y="45340"/>
                    </a:cubicBezTo>
                    <a:cubicBezTo>
                      <a:pt x="214" y="52473"/>
                      <a:pt x="1430" y="62307"/>
                      <a:pt x="14" y="65213"/>
                    </a:cubicBezTo>
                    <a:lnTo>
                      <a:pt x="14" y="65213"/>
                    </a:lnTo>
                    <a:cubicBezTo>
                      <a:pt x="7580" y="49885"/>
                      <a:pt x="20598" y="32563"/>
                      <a:pt x="32080" y="19877"/>
                    </a:cubicBezTo>
                    <a:cubicBezTo>
                      <a:pt x="34310" y="17415"/>
                      <a:pt x="36644" y="14928"/>
                      <a:pt x="37952" y="11851"/>
                    </a:cubicBezTo>
                    <a:cubicBezTo>
                      <a:pt x="39234" y="8800"/>
                      <a:pt x="39259" y="4928"/>
                      <a:pt x="37054" y="2415"/>
                    </a:cubicBezTo>
                    <a:cubicBezTo>
                      <a:pt x="35606" y="755"/>
                      <a:pt x="33429" y="1"/>
                      <a:pt x="31193" y="1"/>
                    </a:cubicBezTo>
                    <a:close/>
                    <a:moveTo>
                      <a:pt x="14" y="65213"/>
                    </a:moveTo>
                    <a:lnTo>
                      <a:pt x="14" y="65213"/>
                    </a:lnTo>
                    <a:cubicBezTo>
                      <a:pt x="10" y="65221"/>
                      <a:pt x="5" y="65230"/>
                      <a:pt x="1" y="65239"/>
                    </a:cubicBezTo>
                    <a:cubicBezTo>
                      <a:pt x="5" y="65230"/>
                      <a:pt x="10" y="65221"/>
                      <a:pt x="14" y="652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8"/>
              <p:cNvSpPr/>
              <p:nvPr/>
            </p:nvSpPr>
            <p:spPr>
              <a:xfrm rot="7018065">
                <a:off x="-45665" y="1912137"/>
                <a:ext cx="894703" cy="1611253"/>
              </a:xfrm>
              <a:custGeom>
                <a:avLst/>
                <a:gdLst/>
                <a:ahLst/>
                <a:cxnLst/>
                <a:rect l="l" t="t" r="r" b="b"/>
                <a:pathLst>
                  <a:path w="37003" h="66644" extrusionOk="0">
                    <a:moveTo>
                      <a:pt x="29021" y="0"/>
                    </a:moveTo>
                    <a:cubicBezTo>
                      <a:pt x="27307" y="0"/>
                      <a:pt x="25551" y="457"/>
                      <a:pt x="24053" y="1281"/>
                    </a:cubicBezTo>
                    <a:cubicBezTo>
                      <a:pt x="20745" y="3128"/>
                      <a:pt x="18489" y="6333"/>
                      <a:pt x="16514" y="9538"/>
                    </a:cubicBezTo>
                    <a:lnTo>
                      <a:pt x="16514" y="9513"/>
                    </a:lnTo>
                    <a:cubicBezTo>
                      <a:pt x="11232" y="18154"/>
                      <a:pt x="7591" y="27616"/>
                      <a:pt x="5129" y="37411"/>
                    </a:cubicBezTo>
                    <a:cubicBezTo>
                      <a:pt x="4257" y="40796"/>
                      <a:pt x="3360" y="43284"/>
                      <a:pt x="2308" y="46617"/>
                    </a:cubicBezTo>
                    <a:cubicBezTo>
                      <a:pt x="1" y="53874"/>
                      <a:pt x="1693" y="63669"/>
                      <a:pt x="411" y="66644"/>
                    </a:cubicBezTo>
                    <a:lnTo>
                      <a:pt x="411" y="66644"/>
                    </a:lnTo>
                    <a:cubicBezTo>
                      <a:pt x="7257" y="50951"/>
                      <a:pt x="19437" y="33052"/>
                      <a:pt x="30335" y="19846"/>
                    </a:cubicBezTo>
                    <a:cubicBezTo>
                      <a:pt x="32464" y="17257"/>
                      <a:pt x="34695" y="14692"/>
                      <a:pt x="35849" y="11564"/>
                    </a:cubicBezTo>
                    <a:cubicBezTo>
                      <a:pt x="37002" y="8436"/>
                      <a:pt x="36823" y="4564"/>
                      <a:pt x="34515" y="2153"/>
                    </a:cubicBezTo>
                    <a:cubicBezTo>
                      <a:pt x="33098" y="666"/>
                      <a:pt x="31091" y="0"/>
                      <a:pt x="290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8"/>
              <p:cNvSpPr/>
              <p:nvPr/>
            </p:nvSpPr>
            <p:spPr>
              <a:xfrm rot="7018065">
                <a:off x="710586" y="3008131"/>
                <a:ext cx="369724" cy="293122"/>
              </a:xfrm>
              <a:custGeom>
                <a:avLst/>
                <a:gdLst/>
                <a:ahLst/>
                <a:cxnLst/>
                <a:rect l="l" t="t" r="r" b="b"/>
                <a:pathLst>
                  <a:path w="15291" h="12124" extrusionOk="0">
                    <a:moveTo>
                      <a:pt x="8935" y="0"/>
                    </a:moveTo>
                    <a:cubicBezTo>
                      <a:pt x="8915" y="0"/>
                      <a:pt x="8895" y="3"/>
                      <a:pt x="8873" y="9"/>
                    </a:cubicBezTo>
                    <a:cubicBezTo>
                      <a:pt x="8745" y="35"/>
                      <a:pt x="8642" y="265"/>
                      <a:pt x="8770" y="368"/>
                    </a:cubicBezTo>
                    <a:cubicBezTo>
                      <a:pt x="8796" y="368"/>
                      <a:pt x="8822" y="368"/>
                      <a:pt x="8847" y="394"/>
                    </a:cubicBezTo>
                    <a:cubicBezTo>
                      <a:pt x="8950" y="394"/>
                      <a:pt x="9053" y="368"/>
                      <a:pt x="9104" y="265"/>
                    </a:cubicBezTo>
                    <a:cubicBezTo>
                      <a:pt x="9172" y="153"/>
                      <a:pt x="9080" y="0"/>
                      <a:pt x="8935" y="0"/>
                    </a:cubicBezTo>
                    <a:close/>
                    <a:moveTo>
                      <a:pt x="11916" y="1183"/>
                    </a:moveTo>
                    <a:cubicBezTo>
                      <a:pt x="11893" y="1183"/>
                      <a:pt x="11871" y="1185"/>
                      <a:pt x="11848" y="1189"/>
                    </a:cubicBezTo>
                    <a:cubicBezTo>
                      <a:pt x="11565" y="1240"/>
                      <a:pt x="11360" y="1753"/>
                      <a:pt x="11642" y="1932"/>
                    </a:cubicBezTo>
                    <a:cubicBezTo>
                      <a:pt x="11694" y="1958"/>
                      <a:pt x="11745" y="1983"/>
                      <a:pt x="11796" y="2009"/>
                    </a:cubicBezTo>
                    <a:cubicBezTo>
                      <a:pt x="11822" y="2012"/>
                      <a:pt x="11848" y="2014"/>
                      <a:pt x="11873" y="2014"/>
                    </a:cubicBezTo>
                    <a:cubicBezTo>
                      <a:pt x="12051" y="2014"/>
                      <a:pt x="12219" y="1935"/>
                      <a:pt x="12309" y="1778"/>
                    </a:cubicBezTo>
                    <a:cubicBezTo>
                      <a:pt x="12452" y="1492"/>
                      <a:pt x="12218" y="1183"/>
                      <a:pt x="11916" y="1183"/>
                    </a:cubicBezTo>
                    <a:close/>
                    <a:moveTo>
                      <a:pt x="6093" y="1486"/>
                    </a:moveTo>
                    <a:cubicBezTo>
                      <a:pt x="5938" y="1486"/>
                      <a:pt x="5786" y="1562"/>
                      <a:pt x="5745" y="1727"/>
                    </a:cubicBezTo>
                    <a:cubicBezTo>
                      <a:pt x="5745" y="1778"/>
                      <a:pt x="5745" y="1804"/>
                      <a:pt x="5745" y="1855"/>
                    </a:cubicBezTo>
                    <a:cubicBezTo>
                      <a:pt x="5770" y="2035"/>
                      <a:pt x="5924" y="2189"/>
                      <a:pt x="6104" y="2214"/>
                    </a:cubicBezTo>
                    <a:cubicBezTo>
                      <a:pt x="6114" y="2215"/>
                      <a:pt x="6124" y="2216"/>
                      <a:pt x="6134" y="2216"/>
                    </a:cubicBezTo>
                    <a:cubicBezTo>
                      <a:pt x="6400" y="2216"/>
                      <a:pt x="6585" y="1897"/>
                      <a:pt x="6437" y="1650"/>
                    </a:cubicBezTo>
                    <a:cubicBezTo>
                      <a:pt x="6366" y="1543"/>
                      <a:pt x="6228" y="1486"/>
                      <a:pt x="6093" y="1486"/>
                    </a:cubicBezTo>
                    <a:close/>
                    <a:moveTo>
                      <a:pt x="9380" y="1591"/>
                    </a:moveTo>
                    <a:cubicBezTo>
                      <a:pt x="9348" y="1591"/>
                      <a:pt x="9316" y="1593"/>
                      <a:pt x="9283" y="1599"/>
                    </a:cubicBezTo>
                    <a:cubicBezTo>
                      <a:pt x="8847" y="1676"/>
                      <a:pt x="8565" y="2394"/>
                      <a:pt x="8976" y="2676"/>
                    </a:cubicBezTo>
                    <a:cubicBezTo>
                      <a:pt x="9027" y="2701"/>
                      <a:pt x="9104" y="2753"/>
                      <a:pt x="9181" y="2753"/>
                    </a:cubicBezTo>
                    <a:cubicBezTo>
                      <a:pt x="9222" y="2760"/>
                      <a:pt x="9265" y="2764"/>
                      <a:pt x="9307" y="2764"/>
                    </a:cubicBezTo>
                    <a:cubicBezTo>
                      <a:pt x="9550" y="2764"/>
                      <a:pt x="9793" y="2642"/>
                      <a:pt x="9924" y="2445"/>
                    </a:cubicBezTo>
                    <a:cubicBezTo>
                      <a:pt x="10115" y="2040"/>
                      <a:pt x="9796" y="1591"/>
                      <a:pt x="9380" y="1591"/>
                    </a:cubicBezTo>
                    <a:close/>
                    <a:moveTo>
                      <a:pt x="4129" y="3189"/>
                    </a:moveTo>
                    <a:cubicBezTo>
                      <a:pt x="4052" y="3214"/>
                      <a:pt x="4001" y="3343"/>
                      <a:pt x="4078" y="3394"/>
                    </a:cubicBezTo>
                    <a:lnTo>
                      <a:pt x="4078" y="3419"/>
                    </a:lnTo>
                    <a:lnTo>
                      <a:pt x="4104" y="3419"/>
                    </a:lnTo>
                    <a:cubicBezTo>
                      <a:pt x="4155" y="3419"/>
                      <a:pt x="4232" y="3394"/>
                      <a:pt x="4257" y="3343"/>
                    </a:cubicBezTo>
                    <a:cubicBezTo>
                      <a:pt x="4283" y="3266"/>
                      <a:pt x="4206" y="3189"/>
                      <a:pt x="4129" y="3189"/>
                    </a:cubicBezTo>
                    <a:close/>
                    <a:moveTo>
                      <a:pt x="14587" y="2354"/>
                    </a:moveTo>
                    <a:cubicBezTo>
                      <a:pt x="14547" y="2354"/>
                      <a:pt x="14505" y="2359"/>
                      <a:pt x="14463" y="2368"/>
                    </a:cubicBezTo>
                    <a:cubicBezTo>
                      <a:pt x="14027" y="2445"/>
                      <a:pt x="13745" y="3137"/>
                      <a:pt x="14155" y="3419"/>
                    </a:cubicBezTo>
                    <a:lnTo>
                      <a:pt x="14130" y="3419"/>
                    </a:lnTo>
                    <a:cubicBezTo>
                      <a:pt x="14207" y="3471"/>
                      <a:pt x="14284" y="3496"/>
                      <a:pt x="14360" y="3496"/>
                    </a:cubicBezTo>
                    <a:cubicBezTo>
                      <a:pt x="14415" y="3511"/>
                      <a:pt x="14471" y="3519"/>
                      <a:pt x="14527" y="3519"/>
                    </a:cubicBezTo>
                    <a:cubicBezTo>
                      <a:pt x="14756" y="3519"/>
                      <a:pt x="14980" y="3395"/>
                      <a:pt x="15104" y="3189"/>
                    </a:cubicBezTo>
                    <a:cubicBezTo>
                      <a:pt x="15290" y="2793"/>
                      <a:pt x="14990" y="2354"/>
                      <a:pt x="14587" y="2354"/>
                    </a:cubicBezTo>
                    <a:close/>
                    <a:moveTo>
                      <a:pt x="12388" y="3205"/>
                    </a:moveTo>
                    <a:cubicBezTo>
                      <a:pt x="12371" y="3205"/>
                      <a:pt x="12353" y="3208"/>
                      <a:pt x="12335" y="3214"/>
                    </a:cubicBezTo>
                    <a:cubicBezTo>
                      <a:pt x="12181" y="3240"/>
                      <a:pt x="12078" y="3471"/>
                      <a:pt x="12232" y="3573"/>
                    </a:cubicBezTo>
                    <a:cubicBezTo>
                      <a:pt x="12258" y="3573"/>
                      <a:pt x="12283" y="3599"/>
                      <a:pt x="12309" y="3599"/>
                    </a:cubicBezTo>
                    <a:cubicBezTo>
                      <a:pt x="12323" y="3604"/>
                      <a:pt x="12337" y="3606"/>
                      <a:pt x="12352" y="3606"/>
                    </a:cubicBezTo>
                    <a:cubicBezTo>
                      <a:pt x="12421" y="3606"/>
                      <a:pt x="12498" y="3560"/>
                      <a:pt x="12540" y="3496"/>
                    </a:cubicBezTo>
                    <a:cubicBezTo>
                      <a:pt x="12608" y="3361"/>
                      <a:pt x="12516" y="3205"/>
                      <a:pt x="12388" y="3205"/>
                    </a:cubicBezTo>
                    <a:close/>
                    <a:moveTo>
                      <a:pt x="7478" y="3842"/>
                    </a:moveTo>
                    <a:cubicBezTo>
                      <a:pt x="7323" y="3842"/>
                      <a:pt x="7170" y="3912"/>
                      <a:pt x="7129" y="4061"/>
                    </a:cubicBezTo>
                    <a:lnTo>
                      <a:pt x="7155" y="4061"/>
                    </a:lnTo>
                    <a:cubicBezTo>
                      <a:pt x="7155" y="4112"/>
                      <a:pt x="7155" y="4163"/>
                      <a:pt x="7155" y="4214"/>
                    </a:cubicBezTo>
                    <a:cubicBezTo>
                      <a:pt x="7181" y="4394"/>
                      <a:pt x="7334" y="4522"/>
                      <a:pt x="7514" y="4573"/>
                    </a:cubicBezTo>
                    <a:cubicBezTo>
                      <a:pt x="7796" y="4573"/>
                      <a:pt x="7976" y="4240"/>
                      <a:pt x="7822" y="4009"/>
                    </a:cubicBezTo>
                    <a:cubicBezTo>
                      <a:pt x="7761" y="3900"/>
                      <a:pt x="7619" y="3842"/>
                      <a:pt x="7478" y="3842"/>
                    </a:cubicBezTo>
                    <a:close/>
                    <a:moveTo>
                      <a:pt x="3853" y="5099"/>
                    </a:moveTo>
                    <a:cubicBezTo>
                      <a:pt x="3701" y="5099"/>
                      <a:pt x="3554" y="5169"/>
                      <a:pt x="3514" y="5317"/>
                    </a:cubicBezTo>
                    <a:cubicBezTo>
                      <a:pt x="3514" y="5368"/>
                      <a:pt x="3514" y="5420"/>
                      <a:pt x="3514" y="5471"/>
                    </a:cubicBezTo>
                    <a:cubicBezTo>
                      <a:pt x="3539" y="5650"/>
                      <a:pt x="3693" y="5804"/>
                      <a:pt x="3873" y="5830"/>
                    </a:cubicBezTo>
                    <a:cubicBezTo>
                      <a:pt x="4155" y="5830"/>
                      <a:pt x="4360" y="5522"/>
                      <a:pt x="4206" y="5266"/>
                    </a:cubicBezTo>
                    <a:cubicBezTo>
                      <a:pt x="4133" y="5156"/>
                      <a:pt x="3991" y="5099"/>
                      <a:pt x="3853" y="5099"/>
                    </a:cubicBezTo>
                    <a:close/>
                    <a:moveTo>
                      <a:pt x="7382" y="5816"/>
                    </a:moveTo>
                    <a:cubicBezTo>
                      <a:pt x="7341" y="5816"/>
                      <a:pt x="7300" y="5820"/>
                      <a:pt x="7258" y="5830"/>
                    </a:cubicBezTo>
                    <a:cubicBezTo>
                      <a:pt x="6822" y="5907"/>
                      <a:pt x="6540" y="6625"/>
                      <a:pt x="6924" y="6907"/>
                    </a:cubicBezTo>
                    <a:lnTo>
                      <a:pt x="6950" y="6907"/>
                    </a:lnTo>
                    <a:cubicBezTo>
                      <a:pt x="7001" y="6932"/>
                      <a:pt x="7078" y="6958"/>
                      <a:pt x="7155" y="6984"/>
                    </a:cubicBezTo>
                    <a:cubicBezTo>
                      <a:pt x="7196" y="6991"/>
                      <a:pt x="7238" y="6995"/>
                      <a:pt x="7280" y="6995"/>
                    </a:cubicBezTo>
                    <a:cubicBezTo>
                      <a:pt x="7524" y="6995"/>
                      <a:pt x="7767" y="6869"/>
                      <a:pt x="7899" y="6650"/>
                    </a:cubicBezTo>
                    <a:cubicBezTo>
                      <a:pt x="8085" y="6254"/>
                      <a:pt x="7785" y="5816"/>
                      <a:pt x="7382" y="5816"/>
                    </a:cubicBezTo>
                    <a:close/>
                    <a:moveTo>
                      <a:pt x="1704" y="7231"/>
                    </a:moveTo>
                    <a:cubicBezTo>
                      <a:pt x="1684" y="7231"/>
                      <a:pt x="1663" y="7234"/>
                      <a:pt x="1642" y="7240"/>
                    </a:cubicBezTo>
                    <a:cubicBezTo>
                      <a:pt x="1514" y="7266"/>
                      <a:pt x="1411" y="7497"/>
                      <a:pt x="1539" y="7599"/>
                    </a:cubicBezTo>
                    <a:cubicBezTo>
                      <a:pt x="1565" y="7599"/>
                      <a:pt x="1591" y="7625"/>
                      <a:pt x="1616" y="7625"/>
                    </a:cubicBezTo>
                    <a:cubicBezTo>
                      <a:pt x="1634" y="7629"/>
                      <a:pt x="1653" y="7631"/>
                      <a:pt x="1670" y="7631"/>
                    </a:cubicBezTo>
                    <a:cubicBezTo>
                      <a:pt x="1754" y="7631"/>
                      <a:pt x="1830" y="7586"/>
                      <a:pt x="1873" y="7522"/>
                    </a:cubicBezTo>
                    <a:cubicBezTo>
                      <a:pt x="1940" y="7387"/>
                      <a:pt x="1849" y="7231"/>
                      <a:pt x="1704" y="7231"/>
                    </a:cubicBezTo>
                    <a:close/>
                    <a:moveTo>
                      <a:pt x="5899" y="8599"/>
                    </a:moveTo>
                    <a:cubicBezTo>
                      <a:pt x="5822" y="8599"/>
                      <a:pt x="5770" y="8753"/>
                      <a:pt x="5847" y="8804"/>
                    </a:cubicBezTo>
                    <a:cubicBezTo>
                      <a:pt x="5847" y="8804"/>
                      <a:pt x="5873" y="8804"/>
                      <a:pt x="5873" y="8830"/>
                    </a:cubicBezTo>
                    <a:cubicBezTo>
                      <a:pt x="5924" y="8830"/>
                      <a:pt x="6001" y="8804"/>
                      <a:pt x="6027" y="8753"/>
                    </a:cubicBezTo>
                    <a:cubicBezTo>
                      <a:pt x="6052" y="8676"/>
                      <a:pt x="5975" y="8599"/>
                      <a:pt x="5899" y="8599"/>
                    </a:cubicBezTo>
                    <a:close/>
                    <a:moveTo>
                      <a:pt x="3453" y="8132"/>
                    </a:moveTo>
                    <a:cubicBezTo>
                      <a:pt x="3431" y="8132"/>
                      <a:pt x="3408" y="8134"/>
                      <a:pt x="3386" y="8138"/>
                    </a:cubicBezTo>
                    <a:cubicBezTo>
                      <a:pt x="3103" y="8189"/>
                      <a:pt x="2924" y="8651"/>
                      <a:pt x="3206" y="8830"/>
                    </a:cubicBezTo>
                    <a:cubicBezTo>
                      <a:pt x="3232" y="8856"/>
                      <a:pt x="3283" y="8856"/>
                      <a:pt x="3334" y="8881"/>
                    </a:cubicBezTo>
                    <a:cubicBezTo>
                      <a:pt x="3357" y="8885"/>
                      <a:pt x="3380" y="8886"/>
                      <a:pt x="3403" y="8886"/>
                    </a:cubicBezTo>
                    <a:cubicBezTo>
                      <a:pt x="3558" y="8886"/>
                      <a:pt x="3706" y="8810"/>
                      <a:pt x="3796" y="8676"/>
                    </a:cubicBezTo>
                    <a:cubicBezTo>
                      <a:pt x="3915" y="8415"/>
                      <a:pt x="3726" y="8132"/>
                      <a:pt x="3453" y="8132"/>
                    </a:cubicBezTo>
                    <a:close/>
                    <a:moveTo>
                      <a:pt x="7730" y="8742"/>
                    </a:moveTo>
                    <a:cubicBezTo>
                      <a:pt x="7579" y="8742"/>
                      <a:pt x="7427" y="8819"/>
                      <a:pt x="7386" y="8984"/>
                    </a:cubicBezTo>
                    <a:cubicBezTo>
                      <a:pt x="7386" y="9010"/>
                      <a:pt x="7386" y="9061"/>
                      <a:pt x="7386" y="9112"/>
                    </a:cubicBezTo>
                    <a:cubicBezTo>
                      <a:pt x="7437" y="9292"/>
                      <a:pt x="7565" y="9445"/>
                      <a:pt x="7745" y="9471"/>
                    </a:cubicBezTo>
                    <a:cubicBezTo>
                      <a:pt x="8027" y="9471"/>
                      <a:pt x="8232" y="9163"/>
                      <a:pt x="8052" y="8907"/>
                    </a:cubicBezTo>
                    <a:cubicBezTo>
                      <a:pt x="7993" y="8800"/>
                      <a:pt x="7862" y="8742"/>
                      <a:pt x="7730" y="8742"/>
                    </a:cubicBezTo>
                    <a:close/>
                    <a:moveTo>
                      <a:pt x="4824" y="10739"/>
                    </a:moveTo>
                    <a:cubicBezTo>
                      <a:pt x="4782" y="10739"/>
                      <a:pt x="4738" y="10744"/>
                      <a:pt x="4693" y="10753"/>
                    </a:cubicBezTo>
                    <a:cubicBezTo>
                      <a:pt x="4257" y="10830"/>
                      <a:pt x="4001" y="11522"/>
                      <a:pt x="4411" y="11805"/>
                    </a:cubicBezTo>
                    <a:lnTo>
                      <a:pt x="4386" y="11805"/>
                    </a:lnTo>
                    <a:cubicBezTo>
                      <a:pt x="4463" y="11856"/>
                      <a:pt x="4539" y="11881"/>
                      <a:pt x="4616" y="11907"/>
                    </a:cubicBezTo>
                    <a:cubicBezTo>
                      <a:pt x="4658" y="11915"/>
                      <a:pt x="4699" y="11918"/>
                      <a:pt x="4739" y="11918"/>
                    </a:cubicBezTo>
                    <a:cubicBezTo>
                      <a:pt x="4978" y="11918"/>
                      <a:pt x="5203" y="11793"/>
                      <a:pt x="5334" y="11574"/>
                    </a:cubicBezTo>
                    <a:cubicBezTo>
                      <a:pt x="5544" y="11178"/>
                      <a:pt x="5246" y="10739"/>
                      <a:pt x="4824" y="10739"/>
                    </a:cubicBezTo>
                    <a:close/>
                    <a:moveTo>
                      <a:pt x="816" y="10950"/>
                    </a:moveTo>
                    <a:cubicBezTo>
                      <a:pt x="784" y="10950"/>
                      <a:pt x="751" y="10953"/>
                      <a:pt x="719" y="10958"/>
                    </a:cubicBezTo>
                    <a:cubicBezTo>
                      <a:pt x="283" y="11035"/>
                      <a:pt x="1" y="11753"/>
                      <a:pt x="411" y="12035"/>
                    </a:cubicBezTo>
                    <a:cubicBezTo>
                      <a:pt x="462" y="12061"/>
                      <a:pt x="539" y="12087"/>
                      <a:pt x="616" y="12112"/>
                    </a:cubicBezTo>
                    <a:cubicBezTo>
                      <a:pt x="658" y="12120"/>
                      <a:pt x="700" y="12123"/>
                      <a:pt x="742" y="12123"/>
                    </a:cubicBezTo>
                    <a:cubicBezTo>
                      <a:pt x="986" y="12123"/>
                      <a:pt x="1229" y="12001"/>
                      <a:pt x="1360" y="11805"/>
                    </a:cubicBezTo>
                    <a:cubicBezTo>
                      <a:pt x="1550" y="11400"/>
                      <a:pt x="1232" y="10950"/>
                      <a:pt x="816" y="109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 rot="7018065">
                <a:off x="26288" y="1891085"/>
                <a:ext cx="730647" cy="1461766"/>
              </a:xfrm>
              <a:custGeom>
                <a:avLst/>
                <a:gdLst/>
                <a:ahLst/>
                <a:cxnLst/>
                <a:rect l="l" t="t" r="r" b="b"/>
                <a:pathLst>
                  <a:path w="30218" h="60461" extrusionOk="0">
                    <a:moveTo>
                      <a:pt x="29718" y="1"/>
                    </a:moveTo>
                    <a:cubicBezTo>
                      <a:pt x="29628" y="1"/>
                      <a:pt x="29537" y="37"/>
                      <a:pt x="29464" y="124"/>
                    </a:cubicBezTo>
                    <a:cubicBezTo>
                      <a:pt x="15053" y="18330"/>
                      <a:pt x="4052" y="40716"/>
                      <a:pt x="52" y="60025"/>
                    </a:cubicBezTo>
                    <a:cubicBezTo>
                      <a:pt x="1" y="60230"/>
                      <a:pt x="129" y="60409"/>
                      <a:pt x="334" y="60461"/>
                    </a:cubicBezTo>
                    <a:lnTo>
                      <a:pt x="411" y="60461"/>
                    </a:lnTo>
                    <a:cubicBezTo>
                      <a:pt x="565" y="60461"/>
                      <a:pt x="719" y="60333"/>
                      <a:pt x="744" y="60179"/>
                    </a:cubicBezTo>
                    <a:cubicBezTo>
                      <a:pt x="4745" y="40947"/>
                      <a:pt x="15668" y="18689"/>
                      <a:pt x="30028" y="560"/>
                    </a:cubicBezTo>
                    <a:cubicBezTo>
                      <a:pt x="30218" y="294"/>
                      <a:pt x="29972" y="1"/>
                      <a:pt x="29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" name="Google Shape;338;p8"/>
            <p:cNvGrpSpPr/>
            <p:nvPr/>
          </p:nvGrpSpPr>
          <p:grpSpPr>
            <a:xfrm rot="10718516" flipH="1">
              <a:off x="-847229" y="2380751"/>
              <a:ext cx="1864385" cy="1723498"/>
              <a:chOff x="-1181840" y="1435015"/>
              <a:chExt cx="1864421" cy="1723531"/>
            </a:xfrm>
          </p:grpSpPr>
          <p:sp>
            <p:nvSpPr>
              <p:cNvPr id="339" name="Google Shape;339;p8"/>
              <p:cNvSpPr/>
              <p:nvPr/>
            </p:nvSpPr>
            <p:spPr>
              <a:xfrm rot="7018065">
                <a:off x="-856508" y="1589854"/>
                <a:ext cx="1164422" cy="1444262"/>
              </a:xfrm>
              <a:custGeom>
                <a:avLst/>
                <a:gdLst/>
                <a:ahLst/>
                <a:cxnLst/>
                <a:rect l="l" t="t" r="r" b="b"/>
                <a:pathLst>
                  <a:path w="48158" h="59737" extrusionOk="0">
                    <a:moveTo>
                      <a:pt x="39340" y="1"/>
                    </a:moveTo>
                    <a:cubicBezTo>
                      <a:pt x="38303" y="1"/>
                      <a:pt x="37263" y="153"/>
                      <a:pt x="36285" y="451"/>
                    </a:cubicBezTo>
                    <a:cubicBezTo>
                      <a:pt x="32695" y="1579"/>
                      <a:pt x="29823" y="4272"/>
                      <a:pt x="27259" y="7016"/>
                    </a:cubicBezTo>
                    <a:cubicBezTo>
                      <a:pt x="20361" y="14401"/>
                      <a:pt x="14874" y="22940"/>
                      <a:pt x="10489" y="32043"/>
                    </a:cubicBezTo>
                    <a:cubicBezTo>
                      <a:pt x="8976" y="35197"/>
                      <a:pt x="7591" y="37427"/>
                      <a:pt x="5873" y="40505"/>
                    </a:cubicBezTo>
                    <a:cubicBezTo>
                      <a:pt x="2185" y="47138"/>
                      <a:pt x="1874" y="57072"/>
                      <a:pt x="8" y="59727"/>
                    </a:cubicBezTo>
                    <a:lnTo>
                      <a:pt x="8" y="59727"/>
                    </a:lnTo>
                    <a:cubicBezTo>
                      <a:pt x="9880" y="45729"/>
                      <a:pt x="25415" y="30630"/>
                      <a:pt x="38721" y="19888"/>
                    </a:cubicBezTo>
                    <a:cubicBezTo>
                      <a:pt x="41311" y="17811"/>
                      <a:pt x="44029" y="15708"/>
                      <a:pt x="45773" y="12888"/>
                    </a:cubicBezTo>
                    <a:cubicBezTo>
                      <a:pt x="47542" y="10041"/>
                      <a:pt x="48157" y="6246"/>
                      <a:pt x="46388" y="3426"/>
                    </a:cubicBezTo>
                    <a:cubicBezTo>
                      <a:pt x="44910" y="1106"/>
                      <a:pt x="42136" y="1"/>
                      <a:pt x="39340" y="1"/>
                    </a:cubicBezTo>
                    <a:close/>
                    <a:moveTo>
                      <a:pt x="8" y="59727"/>
                    </a:moveTo>
                    <a:lnTo>
                      <a:pt x="8" y="59727"/>
                    </a:lnTo>
                    <a:cubicBezTo>
                      <a:pt x="5" y="59730"/>
                      <a:pt x="3" y="59733"/>
                      <a:pt x="1" y="59736"/>
                    </a:cubicBezTo>
                    <a:lnTo>
                      <a:pt x="1" y="59736"/>
                    </a:lnTo>
                    <a:cubicBezTo>
                      <a:pt x="3" y="59733"/>
                      <a:pt x="5" y="59730"/>
                      <a:pt x="8" y="59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 rot="7018065">
                <a:off x="-807037" y="1559505"/>
                <a:ext cx="1164398" cy="1443996"/>
              </a:xfrm>
              <a:custGeom>
                <a:avLst/>
                <a:gdLst/>
                <a:ahLst/>
                <a:cxnLst/>
                <a:rect l="l" t="t" r="r" b="b"/>
                <a:pathLst>
                  <a:path w="48157" h="59726" extrusionOk="0">
                    <a:moveTo>
                      <a:pt x="39365" y="0"/>
                    </a:moveTo>
                    <a:cubicBezTo>
                      <a:pt x="38317" y="0"/>
                      <a:pt x="37267" y="157"/>
                      <a:pt x="36285" y="466"/>
                    </a:cubicBezTo>
                    <a:cubicBezTo>
                      <a:pt x="32695" y="1569"/>
                      <a:pt x="29823" y="4261"/>
                      <a:pt x="27258" y="7005"/>
                    </a:cubicBezTo>
                    <a:cubicBezTo>
                      <a:pt x="20361" y="14390"/>
                      <a:pt x="14873" y="22929"/>
                      <a:pt x="10488" y="32032"/>
                    </a:cubicBezTo>
                    <a:cubicBezTo>
                      <a:pt x="8975" y="35186"/>
                      <a:pt x="7591" y="37417"/>
                      <a:pt x="5873" y="40494"/>
                    </a:cubicBezTo>
                    <a:cubicBezTo>
                      <a:pt x="2180" y="47161"/>
                      <a:pt x="1872" y="57085"/>
                      <a:pt x="1" y="59726"/>
                    </a:cubicBezTo>
                    <a:lnTo>
                      <a:pt x="1" y="59726"/>
                    </a:lnTo>
                    <a:cubicBezTo>
                      <a:pt x="9873" y="45751"/>
                      <a:pt x="25412" y="30622"/>
                      <a:pt x="38721" y="19878"/>
                    </a:cubicBezTo>
                    <a:cubicBezTo>
                      <a:pt x="41310" y="17801"/>
                      <a:pt x="44029" y="15698"/>
                      <a:pt x="45772" y="12877"/>
                    </a:cubicBezTo>
                    <a:cubicBezTo>
                      <a:pt x="47542" y="10031"/>
                      <a:pt x="48157" y="6236"/>
                      <a:pt x="46362" y="3415"/>
                    </a:cubicBezTo>
                    <a:cubicBezTo>
                      <a:pt x="44909" y="1106"/>
                      <a:pt x="42145" y="0"/>
                      <a:pt x="39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 rot="7018065">
                <a:off x="-77650" y="2737347"/>
                <a:ext cx="428383" cy="209953"/>
              </a:xfrm>
              <a:custGeom>
                <a:avLst/>
                <a:gdLst/>
                <a:ahLst/>
                <a:cxnLst/>
                <a:rect l="l" t="t" r="r" b="b"/>
                <a:pathLst>
                  <a:path w="17717" h="8684" extrusionOk="0">
                    <a:moveTo>
                      <a:pt x="13244" y="85"/>
                    </a:moveTo>
                    <a:cubicBezTo>
                      <a:pt x="13109" y="85"/>
                      <a:pt x="12983" y="218"/>
                      <a:pt x="13050" y="351"/>
                    </a:cubicBezTo>
                    <a:cubicBezTo>
                      <a:pt x="13050" y="377"/>
                      <a:pt x="13075" y="403"/>
                      <a:pt x="13101" y="428"/>
                    </a:cubicBezTo>
                    <a:cubicBezTo>
                      <a:pt x="13139" y="454"/>
                      <a:pt x="13184" y="467"/>
                      <a:pt x="13229" y="467"/>
                    </a:cubicBezTo>
                    <a:cubicBezTo>
                      <a:pt x="13274" y="467"/>
                      <a:pt x="13319" y="454"/>
                      <a:pt x="13357" y="428"/>
                    </a:cubicBezTo>
                    <a:cubicBezTo>
                      <a:pt x="13511" y="351"/>
                      <a:pt x="13460" y="146"/>
                      <a:pt x="13306" y="95"/>
                    </a:cubicBezTo>
                    <a:cubicBezTo>
                      <a:pt x="13285" y="88"/>
                      <a:pt x="13264" y="85"/>
                      <a:pt x="13244" y="85"/>
                    </a:cubicBezTo>
                    <a:close/>
                    <a:moveTo>
                      <a:pt x="9983" y="0"/>
                    </a:moveTo>
                    <a:cubicBezTo>
                      <a:pt x="9903" y="0"/>
                      <a:pt x="9827" y="28"/>
                      <a:pt x="9767" y="95"/>
                    </a:cubicBezTo>
                    <a:cubicBezTo>
                      <a:pt x="9742" y="121"/>
                      <a:pt x="9716" y="172"/>
                      <a:pt x="9690" y="223"/>
                    </a:cubicBezTo>
                    <a:cubicBezTo>
                      <a:pt x="9639" y="403"/>
                      <a:pt x="9690" y="582"/>
                      <a:pt x="9844" y="685"/>
                    </a:cubicBezTo>
                    <a:cubicBezTo>
                      <a:pt x="9910" y="731"/>
                      <a:pt x="9982" y="752"/>
                      <a:pt x="10050" y="752"/>
                    </a:cubicBezTo>
                    <a:cubicBezTo>
                      <a:pt x="10249" y="752"/>
                      <a:pt x="10428" y="580"/>
                      <a:pt x="10408" y="351"/>
                    </a:cubicBezTo>
                    <a:cubicBezTo>
                      <a:pt x="10390" y="169"/>
                      <a:pt x="10178" y="0"/>
                      <a:pt x="9983" y="0"/>
                    </a:cubicBezTo>
                    <a:close/>
                    <a:moveTo>
                      <a:pt x="7556" y="654"/>
                    </a:moveTo>
                    <a:cubicBezTo>
                      <a:pt x="7486" y="654"/>
                      <a:pt x="7412" y="721"/>
                      <a:pt x="7434" y="787"/>
                    </a:cubicBezTo>
                    <a:lnTo>
                      <a:pt x="7434" y="813"/>
                    </a:lnTo>
                    <a:cubicBezTo>
                      <a:pt x="7460" y="839"/>
                      <a:pt x="7460" y="839"/>
                      <a:pt x="7460" y="839"/>
                    </a:cubicBezTo>
                    <a:cubicBezTo>
                      <a:pt x="7485" y="864"/>
                      <a:pt x="7517" y="877"/>
                      <a:pt x="7546" y="877"/>
                    </a:cubicBezTo>
                    <a:cubicBezTo>
                      <a:pt x="7575" y="877"/>
                      <a:pt x="7601" y="864"/>
                      <a:pt x="7613" y="839"/>
                    </a:cubicBezTo>
                    <a:cubicBezTo>
                      <a:pt x="7690" y="787"/>
                      <a:pt x="7690" y="685"/>
                      <a:pt x="7588" y="659"/>
                    </a:cubicBezTo>
                    <a:cubicBezTo>
                      <a:pt x="7578" y="656"/>
                      <a:pt x="7567" y="654"/>
                      <a:pt x="7556" y="654"/>
                    </a:cubicBezTo>
                    <a:close/>
                    <a:moveTo>
                      <a:pt x="12799" y="1638"/>
                    </a:moveTo>
                    <a:cubicBezTo>
                      <a:pt x="12396" y="1638"/>
                      <a:pt x="11973" y="2067"/>
                      <a:pt x="12178" y="2454"/>
                    </a:cubicBezTo>
                    <a:lnTo>
                      <a:pt x="12152" y="2454"/>
                    </a:lnTo>
                    <a:cubicBezTo>
                      <a:pt x="12203" y="2531"/>
                      <a:pt x="12255" y="2582"/>
                      <a:pt x="12306" y="2634"/>
                    </a:cubicBezTo>
                    <a:cubicBezTo>
                      <a:pt x="12435" y="2734"/>
                      <a:pt x="12595" y="2786"/>
                      <a:pt x="12756" y="2786"/>
                    </a:cubicBezTo>
                    <a:cubicBezTo>
                      <a:pt x="12885" y="2786"/>
                      <a:pt x="13013" y="2753"/>
                      <a:pt x="13127" y="2685"/>
                    </a:cubicBezTo>
                    <a:cubicBezTo>
                      <a:pt x="13511" y="2403"/>
                      <a:pt x="13409" y="1787"/>
                      <a:pt x="12947" y="1659"/>
                    </a:cubicBezTo>
                    <a:cubicBezTo>
                      <a:pt x="12899" y="1645"/>
                      <a:pt x="12849" y="1638"/>
                      <a:pt x="12799" y="1638"/>
                    </a:cubicBezTo>
                    <a:close/>
                    <a:moveTo>
                      <a:pt x="6278" y="2155"/>
                    </a:moveTo>
                    <a:cubicBezTo>
                      <a:pt x="6196" y="2155"/>
                      <a:pt x="6115" y="2183"/>
                      <a:pt x="6049" y="2249"/>
                    </a:cubicBezTo>
                    <a:lnTo>
                      <a:pt x="6075" y="2249"/>
                    </a:lnTo>
                    <a:cubicBezTo>
                      <a:pt x="6049" y="2275"/>
                      <a:pt x="6024" y="2326"/>
                      <a:pt x="5998" y="2377"/>
                    </a:cubicBezTo>
                    <a:cubicBezTo>
                      <a:pt x="5947" y="2557"/>
                      <a:pt x="5998" y="2736"/>
                      <a:pt x="6152" y="2839"/>
                    </a:cubicBezTo>
                    <a:cubicBezTo>
                      <a:pt x="6212" y="2886"/>
                      <a:pt x="6279" y="2906"/>
                      <a:pt x="6345" y="2906"/>
                    </a:cubicBezTo>
                    <a:cubicBezTo>
                      <a:pt x="6532" y="2906"/>
                      <a:pt x="6709" y="2740"/>
                      <a:pt x="6690" y="2531"/>
                    </a:cubicBezTo>
                    <a:cubicBezTo>
                      <a:pt x="6690" y="2330"/>
                      <a:pt x="6481" y="2155"/>
                      <a:pt x="6278" y="2155"/>
                    </a:cubicBezTo>
                    <a:close/>
                    <a:moveTo>
                      <a:pt x="15296" y="2488"/>
                    </a:moveTo>
                    <a:cubicBezTo>
                      <a:pt x="15012" y="2488"/>
                      <a:pt x="14712" y="2798"/>
                      <a:pt x="14870" y="3070"/>
                    </a:cubicBezTo>
                    <a:cubicBezTo>
                      <a:pt x="14896" y="3121"/>
                      <a:pt x="14922" y="3146"/>
                      <a:pt x="14947" y="3198"/>
                    </a:cubicBezTo>
                    <a:cubicBezTo>
                      <a:pt x="15046" y="3268"/>
                      <a:pt x="15152" y="3308"/>
                      <a:pt x="15258" y="3308"/>
                    </a:cubicBezTo>
                    <a:cubicBezTo>
                      <a:pt x="15344" y="3308"/>
                      <a:pt x="15430" y="3281"/>
                      <a:pt x="15511" y="3223"/>
                    </a:cubicBezTo>
                    <a:cubicBezTo>
                      <a:pt x="15793" y="3044"/>
                      <a:pt x="15716" y="2608"/>
                      <a:pt x="15409" y="2505"/>
                    </a:cubicBezTo>
                    <a:cubicBezTo>
                      <a:pt x="15372" y="2493"/>
                      <a:pt x="15334" y="2488"/>
                      <a:pt x="15296" y="2488"/>
                    </a:cubicBezTo>
                    <a:close/>
                    <a:moveTo>
                      <a:pt x="3455" y="3035"/>
                    </a:moveTo>
                    <a:cubicBezTo>
                      <a:pt x="3318" y="3035"/>
                      <a:pt x="3186" y="3190"/>
                      <a:pt x="3254" y="3326"/>
                    </a:cubicBezTo>
                    <a:cubicBezTo>
                      <a:pt x="3254" y="3352"/>
                      <a:pt x="3280" y="3352"/>
                      <a:pt x="3306" y="3377"/>
                    </a:cubicBezTo>
                    <a:cubicBezTo>
                      <a:pt x="3348" y="3420"/>
                      <a:pt x="3398" y="3439"/>
                      <a:pt x="3447" y="3439"/>
                    </a:cubicBezTo>
                    <a:cubicBezTo>
                      <a:pt x="3488" y="3439"/>
                      <a:pt x="3527" y="3426"/>
                      <a:pt x="3562" y="3403"/>
                    </a:cubicBezTo>
                    <a:cubicBezTo>
                      <a:pt x="3690" y="3300"/>
                      <a:pt x="3665" y="3095"/>
                      <a:pt x="3511" y="3044"/>
                    </a:cubicBezTo>
                    <a:cubicBezTo>
                      <a:pt x="3492" y="3038"/>
                      <a:pt x="3474" y="3035"/>
                      <a:pt x="3455" y="3035"/>
                    </a:cubicBezTo>
                    <a:close/>
                    <a:moveTo>
                      <a:pt x="10101" y="2744"/>
                    </a:moveTo>
                    <a:cubicBezTo>
                      <a:pt x="10028" y="2744"/>
                      <a:pt x="9956" y="2766"/>
                      <a:pt x="9894" y="2817"/>
                    </a:cubicBezTo>
                    <a:lnTo>
                      <a:pt x="9894" y="2817"/>
                    </a:lnTo>
                    <a:cubicBezTo>
                      <a:pt x="9894" y="2816"/>
                      <a:pt x="9895" y="2815"/>
                      <a:pt x="9896" y="2813"/>
                    </a:cubicBezTo>
                    <a:lnTo>
                      <a:pt x="9896" y="2813"/>
                    </a:lnTo>
                    <a:lnTo>
                      <a:pt x="9870" y="2839"/>
                    </a:lnTo>
                    <a:cubicBezTo>
                      <a:pt x="9878" y="2831"/>
                      <a:pt x="9886" y="2824"/>
                      <a:pt x="9894" y="2817"/>
                    </a:cubicBezTo>
                    <a:lnTo>
                      <a:pt x="9894" y="2817"/>
                    </a:lnTo>
                    <a:cubicBezTo>
                      <a:pt x="9869" y="2867"/>
                      <a:pt x="9844" y="2916"/>
                      <a:pt x="9819" y="2941"/>
                    </a:cubicBezTo>
                    <a:cubicBezTo>
                      <a:pt x="9767" y="3121"/>
                      <a:pt x="9819" y="3300"/>
                      <a:pt x="9973" y="3429"/>
                    </a:cubicBezTo>
                    <a:cubicBezTo>
                      <a:pt x="10030" y="3467"/>
                      <a:pt x="10094" y="3485"/>
                      <a:pt x="10158" y="3485"/>
                    </a:cubicBezTo>
                    <a:cubicBezTo>
                      <a:pt x="10348" y="3485"/>
                      <a:pt x="10530" y="3326"/>
                      <a:pt x="10511" y="3095"/>
                    </a:cubicBezTo>
                    <a:cubicBezTo>
                      <a:pt x="10511" y="2913"/>
                      <a:pt x="10304" y="2744"/>
                      <a:pt x="10101" y="2744"/>
                    </a:cubicBezTo>
                    <a:close/>
                    <a:moveTo>
                      <a:pt x="14770" y="4548"/>
                    </a:moveTo>
                    <a:cubicBezTo>
                      <a:pt x="14646" y="4548"/>
                      <a:pt x="14495" y="4700"/>
                      <a:pt x="14563" y="4813"/>
                    </a:cubicBezTo>
                    <a:cubicBezTo>
                      <a:pt x="14588" y="4839"/>
                      <a:pt x="14588" y="4865"/>
                      <a:pt x="14614" y="4890"/>
                    </a:cubicBezTo>
                    <a:cubicBezTo>
                      <a:pt x="14661" y="4922"/>
                      <a:pt x="14719" y="4944"/>
                      <a:pt x="14780" y="4944"/>
                    </a:cubicBezTo>
                    <a:cubicBezTo>
                      <a:pt x="14818" y="4944"/>
                      <a:pt x="14857" y="4935"/>
                      <a:pt x="14896" y="4916"/>
                    </a:cubicBezTo>
                    <a:cubicBezTo>
                      <a:pt x="15024" y="4813"/>
                      <a:pt x="14998" y="4608"/>
                      <a:pt x="14819" y="4557"/>
                    </a:cubicBezTo>
                    <a:cubicBezTo>
                      <a:pt x="14804" y="4551"/>
                      <a:pt x="14787" y="4548"/>
                      <a:pt x="14770" y="4548"/>
                    </a:cubicBezTo>
                    <a:close/>
                    <a:moveTo>
                      <a:pt x="4573" y="4622"/>
                    </a:moveTo>
                    <a:cubicBezTo>
                      <a:pt x="4312" y="4622"/>
                      <a:pt x="4040" y="4894"/>
                      <a:pt x="4177" y="5147"/>
                    </a:cubicBezTo>
                    <a:cubicBezTo>
                      <a:pt x="4203" y="5172"/>
                      <a:pt x="4229" y="5224"/>
                      <a:pt x="4254" y="5249"/>
                    </a:cubicBezTo>
                    <a:cubicBezTo>
                      <a:pt x="4344" y="5324"/>
                      <a:pt x="4451" y="5364"/>
                      <a:pt x="4555" y="5364"/>
                    </a:cubicBezTo>
                    <a:cubicBezTo>
                      <a:pt x="4630" y="5364"/>
                      <a:pt x="4703" y="5343"/>
                      <a:pt x="4767" y="5300"/>
                    </a:cubicBezTo>
                    <a:cubicBezTo>
                      <a:pt x="5024" y="5121"/>
                      <a:pt x="4972" y="4711"/>
                      <a:pt x="4665" y="4634"/>
                    </a:cubicBezTo>
                    <a:cubicBezTo>
                      <a:pt x="4635" y="4626"/>
                      <a:pt x="4604" y="4622"/>
                      <a:pt x="4573" y="4622"/>
                    </a:cubicBezTo>
                    <a:close/>
                    <a:moveTo>
                      <a:pt x="8987" y="4400"/>
                    </a:moveTo>
                    <a:cubicBezTo>
                      <a:pt x="8604" y="4400"/>
                      <a:pt x="8182" y="4821"/>
                      <a:pt x="8383" y="5224"/>
                    </a:cubicBezTo>
                    <a:cubicBezTo>
                      <a:pt x="8408" y="5275"/>
                      <a:pt x="8460" y="5352"/>
                      <a:pt x="8537" y="5403"/>
                    </a:cubicBezTo>
                    <a:cubicBezTo>
                      <a:pt x="8665" y="5503"/>
                      <a:pt x="8818" y="5555"/>
                      <a:pt x="8972" y="5555"/>
                    </a:cubicBezTo>
                    <a:cubicBezTo>
                      <a:pt x="9094" y="5555"/>
                      <a:pt x="9218" y="5522"/>
                      <a:pt x="9331" y="5454"/>
                    </a:cubicBezTo>
                    <a:cubicBezTo>
                      <a:pt x="9716" y="5172"/>
                      <a:pt x="9614" y="4557"/>
                      <a:pt x="9152" y="4429"/>
                    </a:cubicBezTo>
                    <a:cubicBezTo>
                      <a:pt x="9099" y="4409"/>
                      <a:pt x="9044" y="4400"/>
                      <a:pt x="8987" y="4400"/>
                    </a:cubicBezTo>
                    <a:close/>
                    <a:moveTo>
                      <a:pt x="16985" y="4741"/>
                    </a:moveTo>
                    <a:cubicBezTo>
                      <a:pt x="16596" y="4741"/>
                      <a:pt x="16152" y="5169"/>
                      <a:pt x="16358" y="5557"/>
                    </a:cubicBezTo>
                    <a:cubicBezTo>
                      <a:pt x="16409" y="5634"/>
                      <a:pt x="16460" y="5685"/>
                      <a:pt x="16511" y="5736"/>
                    </a:cubicBezTo>
                    <a:cubicBezTo>
                      <a:pt x="16640" y="5836"/>
                      <a:pt x="16793" y="5889"/>
                      <a:pt x="16947" y="5889"/>
                    </a:cubicBezTo>
                    <a:cubicBezTo>
                      <a:pt x="17069" y="5889"/>
                      <a:pt x="17193" y="5856"/>
                      <a:pt x="17306" y="5788"/>
                    </a:cubicBezTo>
                    <a:cubicBezTo>
                      <a:pt x="17717" y="5506"/>
                      <a:pt x="17614" y="4890"/>
                      <a:pt x="17127" y="4762"/>
                    </a:cubicBezTo>
                    <a:cubicBezTo>
                      <a:pt x="17081" y="4748"/>
                      <a:pt x="17034" y="4741"/>
                      <a:pt x="16985" y="4741"/>
                    </a:cubicBezTo>
                    <a:close/>
                    <a:moveTo>
                      <a:pt x="6587" y="6245"/>
                    </a:moveTo>
                    <a:cubicBezTo>
                      <a:pt x="6511" y="6245"/>
                      <a:pt x="6414" y="6334"/>
                      <a:pt x="6460" y="6403"/>
                    </a:cubicBezTo>
                    <a:cubicBezTo>
                      <a:pt x="6460" y="6429"/>
                      <a:pt x="6485" y="6429"/>
                      <a:pt x="6485" y="6454"/>
                    </a:cubicBezTo>
                    <a:cubicBezTo>
                      <a:pt x="6511" y="6467"/>
                      <a:pt x="6536" y="6474"/>
                      <a:pt x="6562" y="6474"/>
                    </a:cubicBezTo>
                    <a:cubicBezTo>
                      <a:pt x="6588" y="6474"/>
                      <a:pt x="6613" y="6467"/>
                      <a:pt x="6639" y="6454"/>
                    </a:cubicBezTo>
                    <a:cubicBezTo>
                      <a:pt x="6716" y="6403"/>
                      <a:pt x="6690" y="6275"/>
                      <a:pt x="6613" y="6249"/>
                    </a:cubicBezTo>
                    <a:cubicBezTo>
                      <a:pt x="6605" y="6246"/>
                      <a:pt x="6596" y="6245"/>
                      <a:pt x="6587" y="6245"/>
                    </a:cubicBezTo>
                    <a:close/>
                    <a:moveTo>
                      <a:pt x="813" y="5837"/>
                    </a:moveTo>
                    <a:cubicBezTo>
                      <a:pt x="428" y="5837"/>
                      <a:pt x="1" y="6278"/>
                      <a:pt x="203" y="6659"/>
                    </a:cubicBezTo>
                    <a:cubicBezTo>
                      <a:pt x="228" y="6711"/>
                      <a:pt x="280" y="6788"/>
                      <a:pt x="357" y="6839"/>
                    </a:cubicBezTo>
                    <a:cubicBezTo>
                      <a:pt x="485" y="6939"/>
                      <a:pt x="638" y="6991"/>
                      <a:pt x="792" y="6991"/>
                    </a:cubicBezTo>
                    <a:cubicBezTo>
                      <a:pt x="915" y="6991"/>
                      <a:pt x="1038" y="6958"/>
                      <a:pt x="1152" y="6890"/>
                    </a:cubicBezTo>
                    <a:cubicBezTo>
                      <a:pt x="1536" y="6608"/>
                      <a:pt x="1434" y="5993"/>
                      <a:pt x="972" y="5865"/>
                    </a:cubicBezTo>
                    <a:cubicBezTo>
                      <a:pt x="921" y="5845"/>
                      <a:pt x="868" y="5837"/>
                      <a:pt x="813" y="5837"/>
                    </a:cubicBezTo>
                    <a:close/>
                    <a:moveTo>
                      <a:pt x="8010" y="7201"/>
                    </a:moveTo>
                    <a:cubicBezTo>
                      <a:pt x="7933" y="7201"/>
                      <a:pt x="7856" y="7225"/>
                      <a:pt x="7791" y="7279"/>
                    </a:cubicBezTo>
                    <a:lnTo>
                      <a:pt x="7791" y="7279"/>
                    </a:lnTo>
                    <a:cubicBezTo>
                      <a:pt x="7792" y="7278"/>
                      <a:pt x="7792" y="7276"/>
                      <a:pt x="7793" y="7275"/>
                    </a:cubicBezTo>
                    <a:lnTo>
                      <a:pt x="7793" y="7275"/>
                    </a:lnTo>
                    <a:lnTo>
                      <a:pt x="7767" y="7301"/>
                    </a:lnTo>
                    <a:cubicBezTo>
                      <a:pt x="7775" y="7293"/>
                      <a:pt x="7783" y="7286"/>
                      <a:pt x="7791" y="7279"/>
                    </a:cubicBezTo>
                    <a:lnTo>
                      <a:pt x="7791" y="7279"/>
                    </a:lnTo>
                    <a:cubicBezTo>
                      <a:pt x="7766" y="7328"/>
                      <a:pt x="7741" y="7353"/>
                      <a:pt x="7716" y="7403"/>
                    </a:cubicBezTo>
                    <a:cubicBezTo>
                      <a:pt x="7665" y="7583"/>
                      <a:pt x="7716" y="7762"/>
                      <a:pt x="7870" y="7890"/>
                    </a:cubicBezTo>
                    <a:cubicBezTo>
                      <a:pt x="7928" y="7929"/>
                      <a:pt x="7992" y="7946"/>
                      <a:pt x="8055" y="7946"/>
                    </a:cubicBezTo>
                    <a:cubicBezTo>
                      <a:pt x="8245" y="7946"/>
                      <a:pt x="8428" y="7788"/>
                      <a:pt x="8408" y="7557"/>
                    </a:cubicBezTo>
                    <a:cubicBezTo>
                      <a:pt x="8408" y="7360"/>
                      <a:pt x="8209" y="7201"/>
                      <a:pt x="8010" y="7201"/>
                    </a:cubicBezTo>
                    <a:close/>
                    <a:moveTo>
                      <a:pt x="4446" y="7536"/>
                    </a:moveTo>
                    <a:cubicBezTo>
                      <a:pt x="4057" y="7536"/>
                      <a:pt x="3613" y="7964"/>
                      <a:pt x="3818" y="8352"/>
                    </a:cubicBezTo>
                    <a:cubicBezTo>
                      <a:pt x="3844" y="8429"/>
                      <a:pt x="3895" y="8480"/>
                      <a:pt x="3972" y="8531"/>
                    </a:cubicBezTo>
                    <a:cubicBezTo>
                      <a:pt x="4087" y="8631"/>
                      <a:pt x="4241" y="8684"/>
                      <a:pt x="4399" y="8684"/>
                    </a:cubicBezTo>
                    <a:cubicBezTo>
                      <a:pt x="4525" y="8684"/>
                      <a:pt x="4654" y="8651"/>
                      <a:pt x="4767" y="8583"/>
                    </a:cubicBezTo>
                    <a:cubicBezTo>
                      <a:pt x="5152" y="8301"/>
                      <a:pt x="5049" y="7685"/>
                      <a:pt x="4588" y="7557"/>
                    </a:cubicBezTo>
                    <a:cubicBezTo>
                      <a:pt x="4542" y="7543"/>
                      <a:pt x="4495" y="7536"/>
                      <a:pt x="4446" y="75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 rot="7018065">
                <a:off x="-731525" y="1533356"/>
                <a:ext cx="961945" cy="1237331"/>
              </a:xfrm>
              <a:custGeom>
                <a:avLst/>
                <a:gdLst/>
                <a:ahLst/>
                <a:cxnLst/>
                <a:rect l="l" t="t" r="r" b="b"/>
                <a:pathLst>
                  <a:path w="39784" h="51178" extrusionOk="0">
                    <a:moveTo>
                      <a:pt x="39268" y="0"/>
                    </a:moveTo>
                    <a:cubicBezTo>
                      <a:pt x="39198" y="0"/>
                      <a:pt x="39125" y="22"/>
                      <a:pt x="39054" y="72"/>
                    </a:cubicBezTo>
                    <a:cubicBezTo>
                      <a:pt x="26772" y="10380"/>
                      <a:pt x="10053" y="27535"/>
                      <a:pt x="104" y="50665"/>
                    </a:cubicBezTo>
                    <a:cubicBezTo>
                      <a:pt x="1" y="50895"/>
                      <a:pt x="180" y="51152"/>
                      <a:pt x="437" y="51177"/>
                    </a:cubicBezTo>
                    <a:cubicBezTo>
                      <a:pt x="565" y="51177"/>
                      <a:pt x="668" y="51075"/>
                      <a:pt x="719" y="50972"/>
                    </a:cubicBezTo>
                    <a:cubicBezTo>
                      <a:pt x="10668" y="27945"/>
                      <a:pt x="27310" y="10868"/>
                      <a:pt x="39516" y="611"/>
                    </a:cubicBezTo>
                    <a:cubicBezTo>
                      <a:pt x="39784" y="363"/>
                      <a:pt x="39555" y="0"/>
                      <a:pt x="39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3" name="Google Shape;343;p8"/>
          <p:cNvGrpSpPr/>
          <p:nvPr/>
        </p:nvGrpSpPr>
        <p:grpSpPr>
          <a:xfrm flipH="1">
            <a:off x="3290447" y="-931640"/>
            <a:ext cx="1864421" cy="1723531"/>
            <a:chOff x="-1181840" y="1435015"/>
            <a:chExt cx="1864421" cy="1723531"/>
          </a:xfrm>
        </p:grpSpPr>
        <p:sp>
          <p:nvSpPr>
            <p:cNvPr id="344" name="Google Shape;344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348;p8"/>
          <p:cNvGrpSpPr/>
          <p:nvPr/>
        </p:nvGrpSpPr>
        <p:grpSpPr>
          <a:xfrm rot="-7200044">
            <a:off x="3546971" y="4126082"/>
            <a:ext cx="1864380" cy="1723493"/>
            <a:chOff x="-1181840" y="1435015"/>
            <a:chExt cx="1864421" cy="1723531"/>
          </a:xfrm>
        </p:grpSpPr>
        <p:sp>
          <p:nvSpPr>
            <p:cNvPr id="349" name="Google Shape;349;p8"/>
            <p:cNvSpPr/>
            <p:nvPr/>
          </p:nvSpPr>
          <p:spPr>
            <a:xfrm rot="7018065">
              <a:off x="-856508" y="1589854"/>
              <a:ext cx="1164422" cy="1444262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7018065">
              <a:off x="-807037" y="1559505"/>
              <a:ext cx="1164398" cy="1443996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7018065">
              <a:off x="-77650" y="2737347"/>
              <a:ext cx="428383" cy="209953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7018065">
              <a:off x="-731525" y="1533356"/>
              <a:ext cx="961945" cy="1237331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8"/>
          <p:cNvGrpSpPr/>
          <p:nvPr/>
        </p:nvGrpSpPr>
        <p:grpSpPr>
          <a:xfrm rot="610151" flipH="1">
            <a:off x="53089" y="-693022"/>
            <a:ext cx="2643372" cy="2133296"/>
            <a:chOff x="-729163" y="3851975"/>
            <a:chExt cx="2464103" cy="1988620"/>
          </a:xfrm>
        </p:grpSpPr>
        <p:sp>
          <p:nvSpPr>
            <p:cNvPr id="354" name="Google Shape;354;p8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8"/>
          <p:cNvGrpSpPr/>
          <p:nvPr/>
        </p:nvGrpSpPr>
        <p:grpSpPr>
          <a:xfrm rot="-731256">
            <a:off x="7818806" y="2736618"/>
            <a:ext cx="1810870" cy="1871653"/>
            <a:chOff x="334100" y="971800"/>
            <a:chExt cx="1810984" cy="1871771"/>
          </a:xfrm>
        </p:grpSpPr>
        <p:sp>
          <p:nvSpPr>
            <p:cNvPr id="369" name="Google Shape;369;p8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p8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372" name="Google Shape;372;p8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4" name="Google Shape;374;p8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8"/>
          <p:cNvGrpSpPr/>
          <p:nvPr/>
        </p:nvGrpSpPr>
        <p:grpSpPr>
          <a:xfrm rot="-1946306">
            <a:off x="-443426" y="4002944"/>
            <a:ext cx="1827637" cy="1923754"/>
            <a:chOff x="1526600" y="450800"/>
            <a:chExt cx="4540675" cy="4779475"/>
          </a:xfrm>
        </p:grpSpPr>
        <p:sp>
          <p:nvSpPr>
            <p:cNvPr id="378" name="Google Shape;378;p8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8"/>
          <p:cNvSpPr txBox="1">
            <a:spLocks noGrp="1"/>
          </p:cNvSpPr>
          <p:nvPr>
            <p:ph type="title"/>
          </p:nvPr>
        </p:nvSpPr>
        <p:spPr>
          <a:xfrm>
            <a:off x="1929738" y="1480638"/>
            <a:ext cx="5284500" cy="21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47F385C-D477-49B4-AD0A-B758867BC9C1}"/>
              </a:ext>
            </a:extLst>
          </p:cNvPr>
          <p:cNvSpPr txBox="1"/>
          <p:nvPr userDrawn="1"/>
        </p:nvSpPr>
        <p:spPr>
          <a:xfrm>
            <a:off x="8308957" y="3582053"/>
            <a:ext cx="838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AE1D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Ngọc Phan</a:t>
            </a:r>
          </a:p>
        </p:txBody>
      </p:sp>
    </p:spTree>
    <p:extLst>
      <p:ext uri="{BB962C8B-B14F-4D97-AF65-F5344CB8AC3E}">
        <p14:creationId xmlns:p14="http://schemas.microsoft.com/office/powerpoint/2010/main" val="297868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9"/>
          <p:cNvGrpSpPr/>
          <p:nvPr/>
        </p:nvGrpSpPr>
        <p:grpSpPr>
          <a:xfrm rot="-899871">
            <a:off x="4937818" y="-1014116"/>
            <a:ext cx="1853844" cy="1820021"/>
            <a:chOff x="7928300" y="-514224"/>
            <a:chExt cx="1853720" cy="1819900"/>
          </a:xfrm>
        </p:grpSpPr>
        <p:sp>
          <p:nvSpPr>
            <p:cNvPr id="390" name="Google Shape;390;p9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9"/>
          <p:cNvGrpSpPr/>
          <p:nvPr/>
        </p:nvGrpSpPr>
        <p:grpSpPr>
          <a:xfrm rot="787487">
            <a:off x="576472" y="4077760"/>
            <a:ext cx="1827688" cy="1923808"/>
            <a:chOff x="1526600" y="450800"/>
            <a:chExt cx="4540675" cy="4779475"/>
          </a:xfrm>
        </p:grpSpPr>
        <p:sp>
          <p:nvSpPr>
            <p:cNvPr id="400" name="Google Shape;400;p9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9"/>
          <p:cNvGrpSpPr/>
          <p:nvPr/>
        </p:nvGrpSpPr>
        <p:grpSpPr>
          <a:xfrm>
            <a:off x="-581142" y="3621014"/>
            <a:ext cx="1929140" cy="1830634"/>
            <a:chOff x="-356100" y="3692425"/>
            <a:chExt cx="1728775" cy="1640500"/>
          </a:xfrm>
        </p:grpSpPr>
        <p:sp>
          <p:nvSpPr>
            <p:cNvPr id="409" name="Google Shape;409;p9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9"/>
          <p:cNvGrpSpPr/>
          <p:nvPr/>
        </p:nvGrpSpPr>
        <p:grpSpPr>
          <a:xfrm rot="-400487" flipH="1">
            <a:off x="7293443" y="4044654"/>
            <a:ext cx="2281869" cy="1790499"/>
            <a:chOff x="-2415600" y="2986400"/>
            <a:chExt cx="1943075" cy="1524659"/>
          </a:xfrm>
        </p:grpSpPr>
        <p:sp>
          <p:nvSpPr>
            <p:cNvPr id="418" name="Google Shape;418;p9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3" name="Google Shape;423;p9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24" name="Google Shape;424;p9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6" name="Google Shape;426;p9"/>
          <p:cNvGrpSpPr/>
          <p:nvPr/>
        </p:nvGrpSpPr>
        <p:grpSpPr>
          <a:xfrm rot="-1094791">
            <a:off x="6565812" y="4004035"/>
            <a:ext cx="1810949" cy="1871735"/>
            <a:chOff x="334100" y="971800"/>
            <a:chExt cx="1810984" cy="1871771"/>
          </a:xfrm>
        </p:grpSpPr>
        <p:sp>
          <p:nvSpPr>
            <p:cNvPr id="427" name="Google Shape;427;p9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9" name="Google Shape;429;p9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430" name="Google Shape;430;p9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2" name="Google Shape;432;p9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5" name="Google Shape;435;p9"/>
          <p:cNvGrpSpPr/>
          <p:nvPr/>
        </p:nvGrpSpPr>
        <p:grpSpPr>
          <a:xfrm rot="2395717" flipH="1">
            <a:off x="6092172" y="-796603"/>
            <a:ext cx="2526940" cy="2039332"/>
            <a:chOff x="-729163" y="3851975"/>
            <a:chExt cx="2464103" cy="1988620"/>
          </a:xfrm>
        </p:grpSpPr>
        <p:sp>
          <p:nvSpPr>
            <p:cNvPr id="436" name="Google Shape;436;p9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0" name="Google Shape;450;p9"/>
          <p:cNvSpPr txBox="1">
            <a:spLocks noGrp="1"/>
          </p:cNvSpPr>
          <p:nvPr>
            <p:ph type="title"/>
          </p:nvPr>
        </p:nvSpPr>
        <p:spPr>
          <a:xfrm>
            <a:off x="2136600" y="1571938"/>
            <a:ext cx="4870800" cy="8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1" name="Google Shape;451;p9"/>
          <p:cNvSpPr txBox="1">
            <a:spLocks noGrp="1"/>
          </p:cNvSpPr>
          <p:nvPr>
            <p:ph type="subTitle" idx="1"/>
          </p:nvPr>
        </p:nvSpPr>
        <p:spPr>
          <a:xfrm>
            <a:off x="1894050" y="2336450"/>
            <a:ext cx="53559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CB033EB-C7BA-4070-AEC7-61975A277617}"/>
              </a:ext>
            </a:extLst>
          </p:cNvPr>
          <p:cNvSpPr txBox="1"/>
          <p:nvPr userDrawn="1"/>
        </p:nvSpPr>
        <p:spPr>
          <a:xfrm>
            <a:off x="7154556" y="4902647"/>
            <a:ext cx="838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AE1D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Ngọc Phan</a:t>
            </a:r>
          </a:p>
        </p:txBody>
      </p:sp>
    </p:spTree>
    <p:extLst>
      <p:ext uri="{BB962C8B-B14F-4D97-AF65-F5344CB8AC3E}">
        <p14:creationId xmlns:p14="http://schemas.microsoft.com/office/powerpoint/2010/main" val="298783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F45F8-A1A4-4A29-840C-85D5E513F903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452C-E1A7-4565-B103-7C4F2A706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83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7"/>
          <p:cNvGrpSpPr/>
          <p:nvPr/>
        </p:nvGrpSpPr>
        <p:grpSpPr>
          <a:xfrm>
            <a:off x="-422582" y="3175579"/>
            <a:ext cx="2744011" cy="2153124"/>
            <a:chOff x="-2415600" y="2986400"/>
            <a:chExt cx="1943075" cy="1524659"/>
          </a:xfrm>
        </p:grpSpPr>
        <p:sp>
          <p:nvSpPr>
            <p:cNvPr id="794" name="Google Shape;794;p1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9" name="Google Shape;799;p1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1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2" name="Google Shape;802;p17"/>
          <p:cNvGrpSpPr/>
          <p:nvPr/>
        </p:nvGrpSpPr>
        <p:grpSpPr>
          <a:xfrm rot="4586258">
            <a:off x="6996818" y="3737723"/>
            <a:ext cx="3031017" cy="2982250"/>
            <a:chOff x="7235149" y="-718650"/>
            <a:chExt cx="3031064" cy="2982297"/>
          </a:xfrm>
        </p:grpSpPr>
        <p:grpSp>
          <p:nvGrpSpPr>
            <p:cNvPr id="803" name="Google Shape;803;p1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804" name="Google Shape;804;p1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1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1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8" name="Google Shape;808;p1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809" name="Google Shape;809;p1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1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1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3" name="Google Shape;813;p1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814" name="Google Shape;814;p1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815" name="Google Shape;815;p1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1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1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18" name="Google Shape;818;p1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9" name="Google Shape;819;p17"/>
          <p:cNvGrpSpPr/>
          <p:nvPr/>
        </p:nvGrpSpPr>
        <p:grpSpPr>
          <a:xfrm rot="796149" flipH="1">
            <a:off x="7471946" y="-477752"/>
            <a:ext cx="1924872" cy="2026103"/>
            <a:chOff x="1526600" y="450800"/>
            <a:chExt cx="4540675" cy="4779475"/>
          </a:xfrm>
        </p:grpSpPr>
        <p:sp>
          <p:nvSpPr>
            <p:cNvPr id="820" name="Google Shape;820;p1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17"/>
          <p:cNvGrpSpPr/>
          <p:nvPr/>
        </p:nvGrpSpPr>
        <p:grpSpPr>
          <a:xfrm rot="1799838">
            <a:off x="-235487" y="-315742"/>
            <a:ext cx="1712976" cy="2612273"/>
            <a:chOff x="7518282" y="2373612"/>
            <a:chExt cx="1544209" cy="2355088"/>
          </a:xfrm>
        </p:grpSpPr>
        <p:sp>
          <p:nvSpPr>
            <p:cNvPr id="829" name="Google Shape;829;p1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1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1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1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7" name="Google Shape;837;p17"/>
          <p:cNvSpPr txBox="1">
            <a:spLocks noGrp="1"/>
          </p:cNvSpPr>
          <p:nvPr>
            <p:ph type="ctrTitle"/>
          </p:nvPr>
        </p:nvSpPr>
        <p:spPr>
          <a:xfrm>
            <a:off x="1949100" y="1587225"/>
            <a:ext cx="5245800" cy="12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838" name="Google Shape;838;p17"/>
          <p:cNvSpPr txBox="1">
            <a:spLocks noGrp="1"/>
          </p:cNvSpPr>
          <p:nvPr>
            <p:ph type="subTitle" idx="1"/>
          </p:nvPr>
        </p:nvSpPr>
        <p:spPr>
          <a:xfrm>
            <a:off x="2436600" y="2732775"/>
            <a:ext cx="42708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092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Google Shape;149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2" name="Google Shape;1492;p30"/>
          <p:cNvGrpSpPr/>
          <p:nvPr/>
        </p:nvGrpSpPr>
        <p:grpSpPr>
          <a:xfrm rot="-400594" flipH="1">
            <a:off x="-1067584" y="-323644"/>
            <a:ext cx="2189343" cy="1717897"/>
            <a:chOff x="-2415600" y="2986400"/>
            <a:chExt cx="1943075" cy="1524659"/>
          </a:xfrm>
        </p:grpSpPr>
        <p:sp>
          <p:nvSpPr>
            <p:cNvPr id="1493" name="Google Shape;1493;p30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8" name="Google Shape;1498;p30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499" name="Google Shape;1499;p30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0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1" name="Google Shape;1501;p30"/>
          <p:cNvSpPr txBox="1">
            <a:spLocks noGrp="1"/>
          </p:cNvSpPr>
          <p:nvPr>
            <p:ph type="title"/>
          </p:nvPr>
        </p:nvSpPr>
        <p:spPr>
          <a:xfrm>
            <a:off x="2115000" y="583850"/>
            <a:ext cx="49140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502" name="Google Shape;1502;p30"/>
          <p:cNvGrpSpPr/>
          <p:nvPr/>
        </p:nvGrpSpPr>
        <p:grpSpPr>
          <a:xfrm rot="1799838" flipH="1">
            <a:off x="8041050" y="-764725"/>
            <a:ext cx="2643213" cy="2133168"/>
            <a:chOff x="-729163" y="3851975"/>
            <a:chExt cx="2464103" cy="1988620"/>
          </a:xfrm>
        </p:grpSpPr>
        <p:sp>
          <p:nvSpPr>
            <p:cNvPr id="1503" name="Google Shape;1503;p30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714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261770" y="-757972"/>
            <a:ext cx="2643664" cy="2133532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297982" y="582342"/>
            <a:ext cx="1827779" cy="1923904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07463" y="3361067"/>
            <a:ext cx="2535050" cy="2494263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7872109" y="-480315"/>
            <a:ext cx="2101989" cy="1676391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454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954979" y="-634053"/>
            <a:ext cx="2743809" cy="2699664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8069153" y="-193177"/>
            <a:ext cx="1855790" cy="1819886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8039094" y="971709"/>
            <a:ext cx="1916587" cy="2062600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7416467" y="3716414"/>
            <a:ext cx="1617325" cy="2466075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530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9" name="Google Shape;159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0" name="Google Shape;1600;p33"/>
          <p:cNvGrpSpPr/>
          <p:nvPr/>
        </p:nvGrpSpPr>
        <p:grpSpPr>
          <a:xfrm rot="-400594" flipH="1">
            <a:off x="7236391" y="2115706"/>
            <a:ext cx="2189343" cy="1717897"/>
            <a:chOff x="-2415600" y="2986400"/>
            <a:chExt cx="1943075" cy="1524659"/>
          </a:xfrm>
        </p:grpSpPr>
        <p:sp>
          <p:nvSpPr>
            <p:cNvPr id="1601" name="Google Shape;1601;p33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06" name="Google Shape;1606;p33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1607" name="Google Shape;1607;p33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09" name="Google Shape;1609;p33"/>
          <p:cNvGrpSpPr/>
          <p:nvPr/>
        </p:nvGrpSpPr>
        <p:grpSpPr>
          <a:xfrm rot="5526795" flipH="1">
            <a:off x="5292299" y="3480774"/>
            <a:ext cx="1712766" cy="2612147"/>
            <a:chOff x="7518282" y="2373612"/>
            <a:chExt cx="1544209" cy="2355088"/>
          </a:xfrm>
        </p:grpSpPr>
        <p:sp>
          <p:nvSpPr>
            <p:cNvPr id="1610" name="Google Shape;1610;p3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3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3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3"/>
          <p:cNvGrpSpPr/>
          <p:nvPr/>
        </p:nvGrpSpPr>
        <p:grpSpPr>
          <a:xfrm rot="2018735" flipH="1">
            <a:off x="4916617" y="-511091"/>
            <a:ext cx="2464752" cy="1989144"/>
            <a:chOff x="-729163" y="3851975"/>
            <a:chExt cx="2464103" cy="1988620"/>
          </a:xfrm>
        </p:grpSpPr>
        <p:sp>
          <p:nvSpPr>
            <p:cNvPr id="1619" name="Google Shape;1619;p33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33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33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33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33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33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33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33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33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33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33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3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3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3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33" name="Google Shape;1633;p33"/>
          <p:cNvGrpSpPr/>
          <p:nvPr/>
        </p:nvGrpSpPr>
        <p:grpSpPr>
          <a:xfrm rot="9900040">
            <a:off x="7572647" y="31042"/>
            <a:ext cx="2044242" cy="1580038"/>
            <a:chOff x="-874852" y="3661982"/>
            <a:chExt cx="2044303" cy="1580085"/>
          </a:xfrm>
        </p:grpSpPr>
        <p:grpSp>
          <p:nvGrpSpPr>
            <p:cNvPr id="1634" name="Google Shape;1634;p33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635" name="Google Shape;1635;p3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3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3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3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9" name="Google Shape;1639;p33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640" name="Google Shape;1640;p3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3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3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3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4" name="Google Shape;1644;p33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645" name="Google Shape;1645;p3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3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3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3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49" name="Google Shape;1649;p33"/>
          <p:cNvGrpSpPr/>
          <p:nvPr/>
        </p:nvGrpSpPr>
        <p:grpSpPr>
          <a:xfrm rot="3983753">
            <a:off x="7918243" y="3739499"/>
            <a:ext cx="1827996" cy="1924133"/>
            <a:chOff x="1526600" y="450800"/>
            <a:chExt cx="4540675" cy="4779475"/>
          </a:xfrm>
        </p:grpSpPr>
        <p:sp>
          <p:nvSpPr>
            <p:cNvPr id="1650" name="Google Shape;1650;p33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58" name="Google Shape;1658;p33"/>
          <p:cNvSpPr txBox="1">
            <a:spLocks noGrp="1"/>
          </p:cNvSpPr>
          <p:nvPr>
            <p:ph type="title"/>
          </p:nvPr>
        </p:nvSpPr>
        <p:spPr>
          <a:xfrm>
            <a:off x="1385776" y="2132104"/>
            <a:ext cx="3165000" cy="12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9" name="Google Shape;1659;p33"/>
          <p:cNvSpPr txBox="1">
            <a:spLocks noGrp="1"/>
          </p:cNvSpPr>
          <p:nvPr>
            <p:ph type="title" idx="2" hasCustomPrompt="1"/>
          </p:nvPr>
        </p:nvSpPr>
        <p:spPr>
          <a:xfrm>
            <a:off x="2483801" y="736295"/>
            <a:ext cx="969000" cy="7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  <a:defRPr sz="49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0" name="Google Shape;1660;p33"/>
          <p:cNvSpPr txBox="1">
            <a:spLocks noGrp="1"/>
          </p:cNvSpPr>
          <p:nvPr>
            <p:ph type="subTitle" idx="1"/>
          </p:nvPr>
        </p:nvSpPr>
        <p:spPr>
          <a:xfrm>
            <a:off x="1473101" y="3359329"/>
            <a:ext cx="29904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520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18557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929596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922856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748967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38113" y="149225"/>
            <a:ext cx="8867775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7"/>
          <p:cNvGrpSpPr/>
          <p:nvPr userDrawn="1"/>
        </p:nvGrpSpPr>
        <p:grpSpPr>
          <a:xfrm>
            <a:off x="8424428" y="4711837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" name="矩形 9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" name="TextBox 10"/>
          <p:cNvSpPr txBox="1"/>
          <p:nvPr userDrawn="1"/>
        </p:nvSpPr>
        <p:spPr>
          <a:xfrm>
            <a:off x="8475663" y="4686300"/>
            <a:ext cx="4254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15CC988-66EC-498C-80EA-BD6F13020EF2}" type="slidenum"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8523-DE7D-43F2-B9A7-38463F3D1D66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B6158-ABAD-49B7-A0B8-36BC2EF249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377344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392467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69439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861169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8783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01092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88480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360060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573943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28597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11151-C7F1-4972-8E5F-502C0017F690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1857F-A948-4E48-AE59-BB1C8135C4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6737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0EC28-6740-4D27-943E-95A2E5FA09FB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2C992-0F36-4968-B9AE-62FA6D23E7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CB89-4AFC-4E03-9B96-CB98A74E2266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A30D5-6303-4552-B445-BB2813E4A3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6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B17AD8A-C77B-4B81-A92E-F57801F981A4}" type="datetimeFigureOut">
              <a:rPr lang="zh-CN" altLang="en-US"/>
              <a:pPr>
                <a:defRPr/>
              </a:pPr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CC21445-EF20-4C16-9B08-CF7403EEF3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4" r:id="rId3"/>
    <p:sldLayoutId id="2147483703" r:id="rId4"/>
    <p:sldLayoutId id="2147483702" r:id="rId5"/>
    <p:sldLayoutId id="2147483718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黑体" pitchFamily="49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99C506A-A18A-47D1-92BA-70344294CDDB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644C00C-4CF4-4216-9E5F-1A23AB11B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等线 Light"/>
          <a:cs typeface="等线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等线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等线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F43AA4-6091-4BF8-8075-E29F1890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6340F87-5CA4-4679-87DB-DCBB8EDD27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  <a:sym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12/5/2022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A8BE15D8-60EE-4369-879E-151BF499F5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/>
                <a:sym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4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03B4F-4655-4074-A343-72F106EB113A}"/>
              </a:ext>
            </a:extLst>
          </p:cNvPr>
          <p:cNvSpPr txBox="1"/>
          <p:nvPr userDrawn="1"/>
        </p:nvSpPr>
        <p:spPr>
          <a:xfrm>
            <a:off x="8382000" y="4933950"/>
            <a:ext cx="8382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AE1D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Ms Ngọc Phan</a:t>
            </a:r>
          </a:p>
        </p:txBody>
      </p:sp>
    </p:spTree>
    <p:extLst>
      <p:ext uri="{BB962C8B-B14F-4D97-AF65-F5344CB8AC3E}">
        <p14:creationId xmlns:p14="http://schemas.microsoft.com/office/powerpoint/2010/main" val="318280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67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3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4.gif"/><Relationship Id="rId4" Type="http://schemas.openxmlformats.org/officeDocument/2006/relationships/audio" Target="../media/audio1.wav"/><Relationship Id="rId9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98" y="-9254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63591" y="2125845"/>
            <a:ext cx="583621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方正卡通简体" pitchFamily="65" charset="-122"/>
                <a:cs typeface="Arial" pitchFamily="34" charset="0"/>
              </a:rPr>
              <a:t>“MỘT NĂM Ở TIỂU HỌC”</a:t>
            </a:r>
            <a:endParaRPr lang="zh-CN" altLang="en-US" sz="36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方正卡通简体" pitchFamily="65" charset="-122"/>
              <a:cs typeface="Arial" pitchFamily="34" charset="0"/>
            </a:endParaRPr>
          </a:p>
        </p:txBody>
      </p:sp>
      <p:pic>
        <p:nvPicPr>
          <p:cNvPr id="39940" name="Picture 158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401862" flipH="1">
            <a:off x="9372600" y="4443413"/>
            <a:ext cx="992188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60" descr="200712419435657_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89245" flipH="1">
            <a:off x="57150" y="3375025"/>
            <a:ext cx="95885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89245" flipH="1">
            <a:off x="63500" y="3402013"/>
            <a:ext cx="9588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91888" y="1451204"/>
            <a:ext cx="6772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ĐỌC MỞ RỘNG THEO THỂ LOẠI: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82832" y="2899750"/>
            <a:ext cx="3390672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Hiến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n-lt"/>
              </a:rPr>
              <a:t>Lê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27584" y="748546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rPr>
              <a:t>TIẾT 64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矩形 100"/>
          <p:cNvSpPr>
            <a:spLocks noChangeArrowheads="1"/>
          </p:cNvSpPr>
          <p:nvPr/>
        </p:nvSpPr>
        <p:spPr bwMode="auto">
          <a:xfrm>
            <a:off x="1146175" y="2122488"/>
            <a:ext cx="79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在这里添加文本内容在这里添加文本内容</a:t>
            </a:r>
          </a:p>
        </p:txBody>
      </p:sp>
      <p:sp>
        <p:nvSpPr>
          <p:cNvPr id="47106" name="直接连接符 101"/>
          <p:cNvSpPr>
            <a:spLocks noChangeShapeType="1"/>
          </p:cNvSpPr>
          <p:nvPr/>
        </p:nvSpPr>
        <p:spPr bwMode="auto">
          <a:xfrm>
            <a:off x="1235075" y="2122488"/>
            <a:ext cx="649288" cy="0"/>
          </a:xfrm>
          <a:prstGeom prst="line">
            <a:avLst/>
          </a:prstGeom>
          <a:noFill/>
          <a:ln w="9525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7107" name="直接连接符 104"/>
          <p:cNvSpPr>
            <a:spLocks noChangeShapeType="1"/>
          </p:cNvSpPr>
          <p:nvPr/>
        </p:nvSpPr>
        <p:spPr bwMode="auto">
          <a:xfrm>
            <a:off x="3679825" y="2122488"/>
            <a:ext cx="649288" cy="0"/>
          </a:xfrm>
          <a:prstGeom prst="line">
            <a:avLst/>
          </a:prstGeom>
          <a:noFill/>
          <a:ln w="9525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7108" name="TextBox 98"/>
          <p:cNvSpPr>
            <a:spLocks noChangeArrowheads="1"/>
          </p:cNvSpPr>
          <p:nvPr/>
        </p:nvSpPr>
        <p:spPr bwMode="auto">
          <a:xfrm>
            <a:off x="6127750" y="1790700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标题</a:t>
            </a:r>
            <a:r>
              <a:rPr lang="en-US" altLang="zh-CN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5</a:t>
            </a:r>
            <a:endPara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47109" name="矩形 106"/>
          <p:cNvSpPr>
            <a:spLocks noChangeArrowheads="1"/>
          </p:cNvSpPr>
          <p:nvPr/>
        </p:nvSpPr>
        <p:spPr bwMode="auto">
          <a:xfrm>
            <a:off x="6035675" y="2122488"/>
            <a:ext cx="79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在这里添加文本内容在这里添加文本内容</a:t>
            </a:r>
          </a:p>
        </p:txBody>
      </p:sp>
      <p:sp>
        <p:nvSpPr>
          <p:cNvPr id="47110" name="直接连接符 107"/>
          <p:cNvSpPr>
            <a:spLocks noChangeShapeType="1"/>
          </p:cNvSpPr>
          <p:nvPr/>
        </p:nvSpPr>
        <p:spPr bwMode="auto">
          <a:xfrm>
            <a:off x="6118225" y="2122488"/>
            <a:ext cx="649288" cy="0"/>
          </a:xfrm>
          <a:prstGeom prst="line">
            <a:avLst/>
          </a:prstGeom>
          <a:noFill/>
          <a:ln w="9525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7111" name="矩形 109"/>
          <p:cNvSpPr>
            <a:spLocks noChangeArrowheads="1"/>
          </p:cNvSpPr>
          <p:nvPr/>
        </p:nvSpPr>
        <p:spPr bwMode="auto">
          <a:xfrm>
            <a:off x="2373313" y="2525713"/>
            <a:ext cx="79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在这里添加文本内容在这里添加文本内容</a:t>
            </a:r>
          </a:p>
        </p:txBody>
      </p:sp>
      <p:sp>
        <p:nvSpPr>
          <p:cNvPr id="47112" name="直接连接符 111"/>
          <p:cNvSpPr>
            <a:spLocks noChangeShapeType="1"/>
          </p:cNvSpPr>
          <p:nvPr/>
        </p:nvSpPr>
        <p:spPr bwMode="auto">
          <a:xfrm>
            <a:off x="2457450" y="2525713"/>
            <a:ext cx="647700" cy="0"/>
          </a:xfrm>
          <a:prstGeom prst="line">
            <a:avLst/>
          </a:prstGeom>
          <a:noFill/>
          <a:ln w="9525">
            <a:solidFill>
              <a:schemeClr val="bg1"/>
            </a:solidFill>
            <a:bevel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47113" name="TextBox 104"/>
          <p:cNvSpPr>
            <a:spLocks noChangeArrowheads="1"/>
          </p:cNvSpPr>
          <p:nvPr/>
        </p:nvSpPr>
        <p:spPr bwMode="auto">
          <a:xfrm>
            <a:off x="4895850" y="2193925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标题</a:t>
            </a:r>
            <a:r>
              <a:rPr lang="en-US" altLang="zh-CN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4</a:t>
            </a:r>
            <a:endPara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47114" name="TextBox 107"/>
          <p:cNvSpPr>
            <a:spLocks noChangeArrowheads="1"/>
          </p:cNvSpPr>
          <p:nvPr/>
        </p:nvSpPr>
        <p:spPr bwMode="auto">
          <a:xfrm>
            <a:off x="7334250" y="2193925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标题</a:t>
            </a:r>
            <a:r>
              <a:rPr lang="en-US" altLang="zh-CN" sz="14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Arial" charset="0"/>
              </a:rPr>
              <a:t>6</a:t>
            </a:r>
            <a:endPara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Arial" charset="0"/>
            </a:endParaRPr>
          </a:p>
        </p:txBody>
      </p:sp>
      <p:sp>
        <p:nvSpPr>
          <p:cNvPr id="47115" name="矩形 116"/>
          <p:cNvSpPr>
            <a:spLocks noChangeArrowheads="1"/>
          </p:cNvSpPr>
          <p:nvPr/>
        </p:nvSpPr>
        <p:spPr bwMode="auto">
          <a:xfrm>
            <a:off x="7240588" y="2525713"/>
            <a:ext cx="79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Font typeface="Arial" charset="0"/>
              <a:buNone/>
            </a:pPr>
            <a:r>
              <a:rPr lang="zh-CN" altLang="en-US" sz="6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在这里添加文本内容在这里添加文本内容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zh-CN" altLang="en-US" sz="2800" dirty="0" smtClean="0">
              <a:solidFill>
                <a:srgbClr val="FF0000"/>
              </a:solidFill>
              <a:latin typeface="方正卡通简体"/>
              <a:ea typeface="方正卡通简体"/>
              <a:cs typeface="方正卡通简体"/>
            </a:endParaRPr>
          </a:p>
        </p:txBody>
      </p:sp>
      <p:pic>
        <p:nvPicPr>
          <p:cNvPr id="471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8" y="700088"/>
            <a:ext cx="1714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088356" y="700088"/>
            <a:ext cx="49482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Times New Roman" pitchFamily="18" charset="0"/>
              </a:rPr>
              <a:t>- </a:t>
            </a:r>
            <a:r>
              <a:rPr lang="vi-VN" sz="2800" i="1" dirty="0" smtClean="0">
                <a:latin typeface="Times New Roman" pitchFamily="18" charset="0"/>
              </a:rPr>
              <a:t>Đi </a:t>
            </a:r>
            <a:r>
              <a:rPr lang="vi-VN" sz="2800" i="1" dirty="0">
                <a:latin typeface="Times New Roman" pitchFamily="18" charset="0"/>
              </a:rPr>
              <a:t>từ sáng sớm, tối mịt mới về</a:t>
            </a:r>
          </a:p>
          <a:p>
            <a:r>
              <a:rPr lang="en-US" sz="2800" i="1" dirty="0" smtClean="0">
                <a:latin typeface="Times New Roman" pitchFamily="18" charset="0"/>
              </a:rPr>
              <a:t>- </a:t>
            </a:r>
            <a:r>
              <a:rPr lang="vi-VN" sz="2800" i="1" dirty="0" smtClean="0">
                <a:latin typeface="Times New Roman" pitchFamily="18" charset="0"/>
              </a:rPr>
              <a:t>Không </a:t>
            </a:r>
            <a:r>
              <a:rPr lang="vi-VN" sz="2800" i="1" dirty="0">
                <a:latin typeface="Times New Roman" pitchFamily="18" charset="0"/>
              </a:rPr>
              <a:t>biết chữ</a:t>
            </a:r>
          </a:p>
          <a:p>
            <a:r>
              <a:rPr lang="en-US" sz="2800" i="1" dirty="0" smtClean="0">
                <a:latin typeface="Times New Roman" pitchFamily="18" charset="0"/>
              </a:rPr>
              <a:t>- </a:t>
            </a:r>
            <a:r>
              <a:rPr lang="vi-VN" sz="2800" i="1" dirty="0" smtClean="0">
                <a:latin typeface="Times New Roman" pitchFamily="18" charset="0"/>
              </a:rPr>
              <a:t>Đầu </a:t>
            </a:r>
            <a:r>
              <a:rPr lang="vi-VN" sz="2800" i="1" dirty="0">
                <a:latin typeface="Times New Roman" pitchFamily="18" charset="0"/>
              </a:rPr>
              <a:t>năm đưa tiền mua sách vở, cuối năm hỏi có được lên lớp không</a:t>
            </a:r>
          </a:p>
          <a:p>
            <a:r>
              <a:rPr lang="en-US" sz="2800" i="1" dirty="0" smtClean="0">
                <a:latin typeface="Times New Roman" pitchFamily="18" charset="0"/>
              </a:rPr>
              <a:t>- </a:t>
            </a:r>
            <a:r>
              <a:rPr lang="vi-VN" sz="2800" i="1" dirty="0" smtClean="0">
                <a:latin typeface="Times New Roman" pitchFamily="18" charset="0"/>
              </a:rPr>
              <a:t>Mẹ </a:t>
            </a:r>
            <a:r>
              <a:rPr lang="vi-VN" sz="2800" i="1" dirty="0">
                <a:latin typeface="Times New Roman" pitchFamily="18" charset="0"/>
              </a:rPr>
              <a:t>có có ruột tượng dài, đựng xu đồng và trinh</a:t>
            </a:r>
          </a:p>
        </p:txBody>
      </p:sp>
      <p:sp>
        <p:nvSpPr>
          <p:cNvPr id="5" name="Arrow: Right 4">
            <a:extLst/>
          </p:cNvPr>
          <p:cNvSpPr/>
          <p:nvPr/>
        </p:nvSpPr>
        <p:spPr>
          <a:xfrm>
            <a:off x="394205" y="3939381"/>
            <a:ext cx="477838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1009" y="3725863"/>
            <a:ext cx="39848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NT: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Arrow: Right 52">
            <a:extLst/>
          </p:cNvPr>
          <p:cNvSpPr/>
          <p:nvPr/>
        </p:nvSpPr>
        <p:spPr>
          <a:xfrm>
            <a:off x="394205" y="4511675"/>
            <a:ext cx="477838" cy="144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929800" y="4237364"/>
            <a:ext cx="64690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</a:rPr>
              <a:t>Hình ảnh người mẹ ít học, lam lũ, vất vả.</a:t>
            </a:r>
            <a:endParaRPr lang="en-US" sz="2800" dirty="0"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4863" y="658813"/>
            <a:ext cx="172402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863" y="2541588"/>
            <a:ext cx="1733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54900" y="2165350"/>
            <a:ext cx="1231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Ruột tượng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323138" y="4117975"/>
            <a:ext cx="1538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Xu đồng, trinh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" grpId="0" animBg="1"/>
      <p:bldP spid="6" grpId="0"/>
      <p:bldP spid="53" grpId="0" animBg="1"/>
      <p:bldP spid="5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kỉ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học</a:t>
            </a:r>
            <a:endParaRPr lang="zh-CN" altLang="en-US" sz="2800" dirty="0" smtClean="0">
              <a:solidFill>
                <a:srgbClr val="FF0000"/>
              </a:solidFill>
              <a:latin typeface="方正卡通简体"/>
              <a:ea typeface="方正卡通简体"/>
              <a:cs typeface="方正卡通简体"/>
            </a:endParaRPr>
          </a:p>
        </p:txBody>
      </p:sp>
      <p:graphicFrame>
        <p:nvGraphicFramePr>
          <p:cNvPr id="3" name="Diagram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799447869"/>
              </p:ext>
            </p:extLst>
          </p:nvPr>
        </p:nvGraphicFramePr>
        <p:xfrm>
          <a:off x="1524000" y="838098"/>
          <a:ext cx="7224464" cy="376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54384" y="1271963"/>
            <a:ext cx="10013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</a:rPr>
              <a:t> 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56272" y="2352095"/>
            <a:ext cx="1059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</a:rPr>
              <a:t> 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82625" y="3469939"/>
            <a:ext cx="1073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</a:rPr>
              <a:t> 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1520" y="884238"/>
            <a:ext cx="1272480" cy="34163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Em có nhận xét gì về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>
            <a:spLocks noChangeArrowheads="1"/>
          </p:cNvSpPr>
          <p:nvPr/>
        </p:nvSpPr>
        <p:spPr bwMode="auto">
          <a:xfrm>
            <a:off x="3001963" y="2108200"/>
            <a:ext cx="531812" cy="1387475"/>
          </a:xfrm>
          <a:custGeom>
            <a:avLst/>
            <a:gdLst>
              <a:gd name="T0" fmla="*/ 2147483647 w 65"/>
              <a:gd name="T1" fmla="*/ 2147483647 h 170"/>
              <a:gd name="T2" fmla="*/ 2147483647 w 65"/>
              <a:gd name="T3" fmla="*/ 0 h 170"/>
              <a:gd name="T4" fmla="*/ 2147483647 w 65"/>
              <a:gd name="T5" fmla="*/ 2147483647 h 170"/>
              <a:gd name="T6" fmla="*/ 2147483647 w 65"/>
              <a:gd name="T7" fmla="*/ 2147483647 h 170"/>
              <a:gd name="T8" fmla="*/ 0 w 65"/>
              <a:gd name="T9" fmla="*/ 2147483647 h 170"/>
              <a:gd name="T10" fmla="*/ 2147483647 w 65"/>
              <a:gd name="T11" fmla="*/ 2147483647 h 170"/>
              <a:gd name="T12" fmla="*/ 2147483647 w 65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170"/>
              <a:gd name="T23" fmla="*/ 65 w 65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170">
                <a:moveTo>
                  <a:pt x="65" y="70"/>
                </a:moveTo>
                <a:cubicBezTo>
                  <a:pt x="65" y="44"/>
                  <a:pt x="56" y="20"/>
                  <a:pt x="42" y="0"/>
                </a:cubicBezTo>
                <a:cubicBezTo>
                  <a:pt x="26" y="12"/>
                  <a:pt x="26" y="12"/>
                  <a:pt x="26" y="12"/>
                </a:cubicBezTo>
                <a:cubicBezTo>
                  <a:pt x="38" y="28"/>
                  <a:pt x="45" y="48"/>
                  <a:pt x="45" y="70"/>
                </a:cubicBezTo>
                <a:cubicBezTo>
                  <a:pt x="45" y="105"/>
                  <a:pt x="27" y="136"/>
                  <a:pt x="0" y="153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43" y="149"/>
                  <a:pt x="65" y="112"/>
                  <a:pt x="65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9"/>
          <p:cNvSpPr>
            <a:spLocks noChangeArrowheads="1"/>
          </p:cNvSpPr>
          <p:nvPr/>
        </p:nvSpPr>
        <p:spPr bwMode="auto">
          <a:xfrm>
            <a:off x="2516188" y="1727200"/>
            <a:ext cx="820737" cy="487363"/>
          </a:xfrm>
          <a:custGeom>
            <a:avLst/>
            <a:gdLst>
              <a:gd name="T0" fmla="*/ 2147483647 w 100"/>
              <a:gd name="T1" fmla="*/ 2147483647 h 60"/>
              <a:gd name="T2" fmla="*/ 2147483647 w 100"/>
              <a:gd name="T3" fmla="*/ 2147483647 h 60"/>
              <a:gd name="T4" fmla="*/ 2147483647 w 100"/>
              <a:gd name="T5" fmla="*/ 2147483647 h 60"/>
              <a:gd name="T6" fmla="*/ 2147483647 w 100"/>
              <a:gd name="T7" fmla="*/ 0 h 60"/>
              <a:gd name="T8" fmla="*/ 0 w 100"/>
              <a:gd name="T9" fmla="*/ 0 h 60"/>
              <a:gd name="T10" fmla="*/ 2147483647 w 100"/>
              <a:gd name="T11" fmla="*/ 2147483647 h 60"/>
              <a:gd name="T12" fmla="*/ 2147483647 w 100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60"/>
              <a:gd name="T23" fmla="*/ 100 w 100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60">
                <a:moveTo>
                  <a:pt x="4" y="19"/>
                </a:moveTo>
                <a:cubicBezTo>
                  <a:pt x="37" y="19"/>
                  <a:pt x="66" y="35"/>
                  <a:pt x="84" y="60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78" y="19"/>
                  <a:pt x="43" y="0"/>
                  <a:pt x="4" y="0"/>
                </a:cubicBezTo>
                <a:cubicBezTo>
                  <a:pt x="3" y="0"/>
                  <a:pt x="1" y="0"/>
                  <a:pt x="0" y="0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3" y="19"/>
                  <a:pt x="4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zh-CN" sz="1600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4" name="Freeform 10"/>
          <p:cNvSpPr>
            <a:spLocks noChangeArrowheads="1"/>
          </p:cNvSpPr>
          <p:nvPr/>
        </p:nvSpPr>
        <p:spPr bwMode="auto">
          <a:xfrm>
            <a:off x="1490663" y="1670050"/>
            <a:ext cx="1709737" cy="2033588"/>
          </a:xfrm>
          <a:custGeom>
            <a:avLst/>
            <a:gdLst>
              <a:gd name="T0" fmla="*/ 2147483647 w 209"/>
              <a:gd name="T1" fmla="*/ 2147483647 h 249"/>
              <a:gd name="T2" fmla="*/ 2147483647 w 209"/>
              <a:gd name="T3" fmla="*/ 2147483647 h 249"/>
              <a:gd name="T4" fmla="*/ 2147483647 w 209"/>
              <a:gd name="T5" fmla="*/ 2147483647 h 249"/>
              <a:gd name="T6" fmla="*/ 2147483647 w 209"/>
              <a:gd name="T7" fmla="*/ 2147483647 h 249"/>
              <a:gd name="T8" fmla="*/ 2147483647 w 209"/>
              <a:gd name="T9" fmla="*/ 2147483647 h 249"/>
              <a:gd name="T10" fmla="*/ 2147483647 w 209"/>
              <a:gd name="T11" fmla="*/ 0 h 249"/>
              <a:gd name="T12" fmla="*/ 0 w 209"/>
              <a:gd name="T13" fmla="*/ 2147483647 h 249"/>
              <a:gd name="T14" fmla="*/ 2147483647 w 209"/>
              <a:gd name="T15" fmla="*/ 2147483647 h 249"/>
              <a:gd name="T16" fmla="*/ 2147483647 w 209"/>
              <a:gd name="T17" fmla="*/ 2147483647 h 249"/>
              <a:gd name="T18" fmla="*/ 2147483647 w 209"/>
              <a:gd name="T19" fmla="*/ 2147483647 h 249"/>
              <a:gd name="T20" fmla="*/ 2147483647 w 209"/>
              <a:gd name="T21" fmla="*/ 2147483647 h 2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9"/>
              <a:gd name="T34" fmla="*/ 0 h 249"/>
              <a:gd name="T35" fmla="*/ 209 w 209"/>
              <a:gd name="T36" fmla="*/ 249 h 2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9" h="249">
                <a:moveTo>
                  <a:pt x="188" y="192"/>
                </a:moveTo>
                <a:cubicBezTo>
                  <a:pt x="171" y="208"/>
                  <a:pt x="149" y="217"/>
                  <a:pt x="124" y="217"/>
                </a:cubicBezTo>
                <a:cubicBezTo>
                  <a:pt x="95" y="217"/>
                  <a:pt x="70" y="204"/>
                  <a:pt x="52" y="183"/>
                </a:cubicBezTo>
                <a:cubicBezTo>
                  <a:pt x="39" y="167"/>
                  <a:pt x="31" y="147"/>
                  <a:pt x="31" y="124"/>
                </a:cubicBezTo>
                <a:cubicBezTo>
                  <a:pt x="31" y="73"/>
                  <a:pt x="73" y="31"/>
                  <a:pt x="124" y="31"/>
                </a:cubicBezTo>
                <a:cubicBezTo>
                  <a:pt x="124" y="0"/>
                  <a:pt x="124" y="0"/>
                  <a:pt x="124" y="0"/>
                </a:cubicBezTo>
                <a:cubicBezTo>
                  <a:pt x="55" y="0"/>
                  <a:pt x="0" y="56"/>
                  <a:pt x="0" y="124"/>
                </a:cubicBezTo>
                <a:cubicBezTo>
                  <a:pt x="0" y="154"/>
                  <a:pt x="10" y="182"/>
                  <a:pt x="28" y="203"/>
                </a:cubicBezTo>
                <a:cubicBezTo>
                  <a:pt x="51" y="231"/>
                  <a:pt x="86" y="249"/>
                  <a:pt x="124" y="249"/>
                </a:cubicBezTo>
                <a:cubicBezTo>
                  <a:pt x="157" y="249"/>
                  <a:pt x="187" y="236"/>
                  <a:pt x="209" y="215"/>
                </a:cubicBezTo>
                <a:lnTo>
                  <a:pt x="188" y="19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285875" y="1514465"/>
            <a:ext cx="2459038" cy="2459038"/>
          </a:xfrm>
          <a:prstGeom prst="ellipse">
            <a:avLst/>
          </a:prstGeom>
          <a:noFill/>
          <a:ln w="4">
            <a:solidFill>
              <a:srgbClr val="7F7F7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744913" y="758825"/>
            <a:ext cx="5075559" cy="39703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sz="2800" b="1" i="1" dirty="0">
                <a:latin typeface="+mn-lt"/>
              </a:rPr>
              <a:t>- </a:t>
            </a:r>
            <a:r>
              <a:rPr lang="en-US" sz="2800" b="1" dirty="0" err="1">
                <a:latin typeface="+mn-lt"/>
              </a:rPr>
              <a:t>Ngày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học</a:t>
            </a:r>
            <a:r>
              <a:rPr lang="en-US" sz="2800" b="1" dirty="0">
                <a:latin typeface="+mn-lt"/>
              </a:rPr>
              <a:t>: </a:t>
            </a:r>
            <a:r>
              <a:rPr lang="en-US" sz="2800" dirty="0" err="1">
                <a:latin typeface="+mn-lt"/>
              </a:rPr>
              <a:t>đi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học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đều</a:t>
            </a:r>
            <a:r>
              <a:rPr lang="en-US" sz="2800" dirty="0">
                <a:latin typeface="+mn-lt"/>
              </a:rPr>
              <a:t>, ko </a:t>
            </a:r>
            <a:r>
              <a:rPr lang="en-US" sz="2800" dirty="0" err="1">
                <a:latin typeface="+mn-lt"/>
              </a:rPr>
              <a:t>trốn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buổi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nào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nhưng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sớm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về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trễ</a:t>
            </a:r>
            <a:r>
              <a:rPr lang="en-US" sz="2800" dirty="0">
                <a:latin typeface="+mn-lt"/>
              </a:rPr>
              <a:t>.</a:t>
            </a:r>
          </a:p>
          <a:p>
            <a:pPr>
              <a:defRPr/>
            </a:pPr>
            <a:r>
              <a:rPr lang="en-US" sz="2800" b="1" dirty="0">
                <a:latin typeface="+mn-lt"/>
              </a:rPr>
              <a:t>- </a:t>
            </a:r>
            <a:r>
              <a:rPr lang="en-US" sz="2800" b="1" dirty="0" err="1">
                <a:latin typeface="+mn-lt"/>
              </a:rPr>
              <a:t>Mỗi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tối</a:t>
            </a:r>
            <a:r>
              <a:rPr lang="en-US" sz="2800" b="1" dirty="0">
                <a:latin typeface="+mn-lt"/>
              </a:rPr>
              <a:t>: </a:t>
            </a:r>
          </a:p>
          <a:p>
            <a:pPr>
              <a:defRPr/>
            </a:pPr>
            <a:r>
              <a:rPr lang="en-US" sz="2800" dirty="0">
                <a:latin typeface="+mn-lt"/>
              </a:rPr>
              <a:t>+ </a:t>
            </a:r>
            <a:r>
              <a:rPr lang="en-US" sz="2800" dirty="0" err="1">
                <a:latin typeface="+mn-lt"/>
              </a:rPr>
              <a:t>Chơi</a:t>
            </a:r>
            <a:r>
              <a:rPr lang="en-US" sz="2800" dirty="0">
                <a:latin typeface="+mn-lt"/>
              </a:rPr>
              <a:t> ở </a:t>
            </a:r>
            <a:r>
              <a:rPr lang="en-US" sz="2800" dirty="0" err="1">
                <a:latin typeface="+mn-lt"/>
              </a:rPr>
              <a:t>cột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đồng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hồ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giữa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ngã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năm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bên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bờ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sông</a:t>
            </a: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+ Ra </a:t>
            </a:r>
            <a:r>
              <a:rPr lang="en-US" sz="2800" dirty="0" err="1">
                <a:latin typeface="+mn-lt"/>
              </a:rPr>
              <a:t>bờ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sông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leo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lên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đống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hàng</a:t>
            </a:r>
            <a:r>
              <a:rPr lang="en-US" sz="2800" dirty="0">
                <a:latin typeface="+mn-lt"/>
              </a:rPr>
              <a:t>, </a:t>
            </a:r>
            <a:r>
              <a:rPr lang="en-US" sz="2800" dirty="0" err="1">
                <a:latin typeface="+mn-lt"/>
              </a:rPr>
              <a:t>hóng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gió</a:t>
            </a: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+ </a:t>
            </a:r>
            <a:r>
              <a:rPr lang="en-US" sz="2800" dirty="0" err="1">
                <a:latin typeface="+mn-lt"/>
              </a:rPr>
              <a:t>Về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lúc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có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tiếng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rao</a:t>
            </a:r>
            <a:r>
              <a:rPr lang="en-US" sz="2800" dirty="0">
                <a:latin typeface="+mn-lt"/>
              </a:rPr>
              <a:t> “bánh </a:t>
            </a:r>
            <a:r>
              <a:rPr lang="en-US" sz="2800" dirty="0" err="1">
                <a:latin typeface="+mn-lt"/>
              </a:rPr>
              <a:t>giầy</a:t>
            </a:r>
            <a:r>
              <a:rPr lang="en-US" sz="2800" dirty="0">
                <a:latin typeface="+mn-lt"/>
              </a:rPr>
              <a:t>, bánh </a:t>
            </a:r>
            <a:r>
              <a:rPr lang="en-US" sz="2800" dirty="0" err="1">
                <a:latin typeface="+mn-lt"/>
              </a:rPr>
              <a:t>giò</a:t>
            </a:r>
            <a:r>
              <a:rPr lang="en-US" sz="2800" dirty="0">
                <a:latin typeface="+mn-lt"/>
              </a:rPr>
              <a:t>”</a:t>
            </a:r>
          </a:p>
        </p:txBody>
      </p:sp>
      <p:sp>
        <p:nvSpPr>
          <p:cNvPr id="27" name="TextBox 301"/>
          <p:cNvSpPr>
            <a:spLocks noChangeArrowheads="1"/>
          </p:cNvSpPr>
          <p:nvPr/>
        </p:nvSpPr>
        <p:spPr bwMode="auto">
          <a:xfrm>
            <a:off x="1992313" y="2466975"/>
            <a:ext cx="1093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2800" b="1" dirty="0" err="1">
                <a:latin typeface="+mn-lt"/>
                <a:ea typeface="微软雅黑" pitchFamily="34" charset="-122"/>
                <a:sym typeface="Arial" charset="0"/>
              </a:rPr>
              <a:t>Câu</a:t>
            </a:r>
            <a:r>
              <a:rPr lang="en-US" altLang="zh-CN" sz="2800" b="1" dirty="0">
                <a:latin typeface="+mn-lt"/>
                <a:ea typeface="微软雅黑" pitchFamily="34" charset="-122"/>
                <a:sym typeface="Arial" charset="0"/>
              </a:rPr>
              <a:t> 1</a:t>
            </a:r>
            <a:endParaRPr lang="zh-CN" altLang="en-US" sz="2800" b="1" dirty="0">
              <a:latin typeface="+mn-lt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rgbClr val="26262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Những kỉ niệm của một năm ở tiểu học</a:t>
            </a:r>
            <a:endParaRPr lang="zh-CN" altLang="en-US" sz="2400" smtClean="0">
              <a:solidFill>
                <a:srgbClr val="262626"/>
              </a:solidFill>
              <a:latin typeface="方正卡通简体"/>
              <a:ea typeface="方正卡通简体"/>
              <a:cs typeface="方正卡通简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2" grpId="0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>
            <a:spLocks noChangeArrowheads="1"/>
          </p:cNvSpPr>
          <p:nvPr/>
        </p:nvSpPr>
        <p:spPr bwMode="auto">
          <a:xfrm>
            <a:off x="3001963" y="2108200"/>
            <a:ext cx="531812" cy="1387475"/>
          </a:xfrm>
          <a:custGeom>
            <a:avLst/>
            <a:gdLst>
              <a:gd name="T0" fmla="*/ 2147483647 w 65"/>
              <a:gd name="T1" fmla="*/ 2147483647 h 170"/>
              <a:gd name="T2" fmla="*/ 2147483647 w 65"/>
              <a:gd name="T3" fmla="*/ 0 h 170"/>
              <a:gd name="T4" fmla="*/ 2147483647 w 65"/>
              <a:gd name="T5" fmla="*/ 2147483647 h 170"/>
              <a:gd name="T6" fmla="*/ 2147483647 w 65"/>
              <a:gd name="T7" fmla="*/ 2147483647 h 170"/>
              <a:gd name="T8" fmla="*/ 0 w 65"/>
              <a:gd name="T9" fmla="*/ 2147483647 h 170"/>
              <a:gd name="T10" fmla="*/ 2147483647 w 65"/>
              <a:gd name="T11" fmla="*/ 2147483647 h 170"/>
              <a:gd name="T12" fmla="*/ 2147483647 w 65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170"/>
              <a:gd name="T23" fmla="*/ 65 w 65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170">
                <a:moveTo>
                  <a:pt x="65" y="70"/>
                </a:moveTo>
                <a:cubicBezTo>
                  <a:pt x="65" y="44"/>
                  <a:pt x="56" y="20"/>
                  <a:pt x="42" y="0"/>
                </a:cubicBezTo>
                <a:cubicBezTo>
                  <a:pt x="26" y="12"/>
                  <a:pt x="26" y="12"/>
                  <a:pt x="26" y="12"/>
                </a:cubicBezTo>
                <a:cubicBezTo>
                  <a:pt x="38" y="28"/>
                  <a:pt x="45" y="48"/>
                  <a:pt x="45" y="70"/>
                </a:cubicBezTo>
                <a:cubicBezTo>
                  <a:pt x="45" y="105"/>
                  <a:pt x="27" y="136"/>
                  <a:pt x="0" y="153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43" y="149"/>
                  <a:pt x="65" y="112"/>
                  <a:pt x="65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9"/>
          <p:cNvSpPr>
            <a:spLocks noChangeArrowheads="1"/>
          </p:cNvSpPr>
          <p:nvPr/>
        </p:nvSpPr>
        <p:spPr bwMode="auto">
          <a:xfrm>
            <a:off x="2516188" y="1727200"/>
            <a:ext cx="820737" cy="487363"/>
          </a:xfrm>
          <a:custGeom>
            <a:avLst/>
            <a:gdLst>
              <a:gd name="T0" fmla="*/ 2147483647 w 100"/>
              <a:gd name="T1" fmla="*/ 2147483647 h 60"/>
              <a:gd name="T2" fmla="*/ 2147483647 w 100"/>
              <a:gd name="T3" fmla="*/ 2147483647 h 60"/>
              <a:gd name="T4" fmla="*/ 2147483647 w 100"/>
              <a:gd name="T5" fmla="*/ 2147483647 h 60"/>
              <a:gd name="T6" fmla="*/ 2147483647 w 100"/>
              <a:gd name="T7" fmla="*/ 0 h 60"/>
              <a:gd name="T8" fmla="*/ 0 w 100"/>
              <a:gd name="T9" fmla="*/ 0 h 60"/>
              <a:gd name="T10" fmla="*/ 2147483647 w 100"/>
              <a:gd name="T11" fmla="*/ 2147483647 h 60"/>
              <a:gd name="T12" fmla="*/ 2147483647 w 100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60"/>
              <a:gd name="T23" fmla="*/ 100 w 100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60">
                <a:moveTo>
                  <a:pt x="4" y="19"/>
                </a:moveTo>
                <a:cubicBezTo>
                  <a:pt x="37" y="19"/>
                  <a:pt x="66" y="35"/>
                  <a:pt x="84" y="60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78" y="19"/>
                  <a:pt x="43" y="0"/>
                  <a:pt x="4" y="0"/>
                </a:cubicBezTo>
                <a:cubicBezTo>
                  <a:pt x="3" y="0"/>
                  <a:pt x="1" y="0"/>
                  <a:pt x="0" y="0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3" y="19"/>
                  <a:pt x="4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zh-CN" sz="1600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4" name="Freeform 10"/>
          <p:cNvSpPr>
            <a:spLocks noChangeArrowheads="1"/>
          </p:cNvSpPr>
          <p:nvPr/>
        </p:nvSpPr>
        <p:spPr bwMode="auto">
          <a:xfrm>
            <a:off x="1490663" y="1670050"/>
            <a:ext cx="1709737" cy="2033588"/>
          </a:xfrm>
          <a:custGeom>
            <a:avLst/>
            <a:gdLst>
              <a:gd name="T0" fmla="*/ 2147483647 w 209"/>
              <a:gd name="T1" fmla="*/ 2147483647 h 249"/>
              <a:gd name="T2" fmla="*/ 2147483647 w 209"/>
              <a:gd name="T3" fmla="*/ 2147483647 h 249"/>
              <a:gd name="T4" fmla="*/ 2147483647 w 209"/>
              <a:gd name="T5" fmla="*/ 2147483647 h 249"/>
              <a:gd name="T6" fmla="*/ 2147483647 w 209"/>
              <a:gd name="T7" fmla="*/ 2147483647 h 249"/>
              <a:gd name="T8" fmla="*/ 2147483647 w 209"/>
              <a:gd name="T9" fmla="*/ 2147483647 h 249"/>
              <a:gd name="T10" fmla="*/ 2147483647 w 209"/>
              <a:gd name="T11" fmla="*/ 0 h 249"/>
              <a:gd name="T12" fmla="*/ 0 w 209"/>
              <a:gd name="T13" fmla="*/ 2147483647 h 249"/>
              <a:gd name="T14" fmla="*/ 2147483647 w 209"/>
              <a:gd name="T15" fmla="*/ 2147483647 h 249"/>
              <a:gd name="T16" fmla="*/ 2147483647 w 209"/>
              <a:gd name="T17" fmla="*/ 2147483647 h 249"/>
              <a:gd name="T18" fmla="*/ 2147483647 w 209"/>
              <a:gd name="T19" fmla="*/ 2147483647 h 249"/>
              <a:gd name="T20" fmla="*/ 2147483647 w 209"/>
              <a:gd name="T21" fmla="*/ 2147483647 h 2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9"/>
              <a:gd name="T34" fmla="*/ 0 h 249"/>
              <a:gd name="T35" fmla="*/ 209 w 209"/>
              <a:gd name="T36" fmla="*/ 249 h 2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9" h="249">
                <a:moveTo>
                  <a:pt x="188" y="192"/>
                </a:moveTo>
                <a:cubicBezTo>
                  <a:pt x="171" y="208"/>
                  <a:pt x="149" y="217"/>
                  <a:pt x="124" y="217"/>
                </a:cubicBezTo>
                <a:cubicBezTo>
                  <a:pt x="95" y="217"/>
                  <a:pt x="70" y="204"/>
                  <a:pt x="52" y="183"/>
                </a:cubicBezTo>
                <a:cubicBezTo>
                  <a:pt x="39" y="167"/>
                  <a:pt x="31" y="147"/>
                  <a:pt x="31" y="124"/>
                </a:cubicBezTo>
                <a:cubicBezTo>
                  <a:pt x="31" y="73"/>
                  <a:pt x="73" y="31"/>
                  <a:pt x="124" y="31"/>
                </a:cubicBezTo>
                <a:cubicBezTo>
                  <a:pt x="124" y="0"/>
                  <a:pt x="124" y="0"/>
                  <a:pt x="124" y="0"/>
                </a:cubicBezTo>
                <a:cubicBezTo>
                  <a:pt x="55" y="0"/>
                  <a:pt x="0" y="56"/>
                  <a:pt x="0" y="124"/>
                </a:cubicBezTo>
                <a:cubicBezTo>
                  <a:pt x="0" y="154"/>
                  <a:pt x="10" y="182"/>
                  <a:pt x="28" y="203"/>
                </a:cubicBezTo>
                <a:cubicBezTo>
                  <a:pt x="51" y="231"/>
                  <a:pt x="86" y="249"/>
                  <a:pt x="124" y="249"/>
                </a:cubicBezTo>
                <a:cubicBezTo>
                  <a:pt x="157" y="249"/>
                  <a:pt x="187" y="236"/>
                  <a:pt x="209" y="215"/>
                </a:cubicBezTo>
                <a:lnTo>
                  <a:pt x="188" y="19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285875" y="1457325"/>
            <a:ext cx="2459038" cy="2459038"/>
          </a:xfrm>
          <a:prstGeom prst="ellipse">
            <a:avLst/>
          </a:prstGeom>
          <a:noFill/>
          <a:ln w="4">
            <a:solidFill>
              <a:srgbClr val="7F7F7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822700" y="1139825"/>
            <a:ext cx="4926013" cy="30469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vi-VN" sz="3200" dirty="0">
                <a:latin typeface="+mn-lt"/>
              </a:rPr>
              <a:t>Ngày nghỉ: </a:t>
            </a:r>
          </a:p>
          <a:p>
            <a:pPr>
              <a:defRPr/>
            </a:pPr>
            <a:r>
              <a:rPr lang="vi-VN" sz="3200" dirty="0">
                <a:latin typeface="+mn-lt"/>
              </a:rPr>
              <a:t>+ Ra ngõ, ra Bờ Sông chơi với trẻ con trong xóm.</a:t>
            </a:r>
          </a:p>
          <a:p>
            <a:pPr>
              <a:defRPr/>
            </a:pPr>
            <a:r>
              <a:rPr lang="vi-VN" sz="3200" dirty="0">
                <a:latin typeface="+mn-lt"/>
              </a:rPr>
              <a:t>+ Lấy truyện Thạch Sanh, Phạm Công Cúc Hoa của bố, ngồi đọc cho cả bọn nghe.</a:t>
            </a:r>
          </a:p>
        </p:txBody>
      </p:sp>
      <p:sp>
        <p:nvSpPr>
          <p:cNvPr id="27" name="TextBox 301"/>
          <p:cNvSpPr>
            <a:spLocks noChangeArrowheads="1"/>
          </p:cNvSpPr>
          <p:nvPr/>
        </p:nvSpPr>
        <p:spPr bwMode="auto">
          <a:xfrm>
            <a:off x="1992313" y="2466975"/>
            <a:ext cx="1093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2800" b="1" dirty="0" err="1">
                <a:latin typeface="+mn-lt"/>
                <a:ea typeface="微软雅黑" pitchFamily="34" charset="-122"/>
                <a:sym typeface="Arial" charset="0"/>
              </a:rPr>
              <a:t>Câu</a:t>
            </a:r>
            <a:r>
              <a:rPr lang="en-US" altLang="zh-CN" sz="2800" b="1" dirty="0">
                <a:latin typeface="+mn-lt"/>
                <a:ea typeface="微软雅黑" pitchFamily="34" charset="-122"/>
                <a:sym typeface="Arial" charset="0"/>
              </a:rPr>
              <a:t> 2</a:t>
            </a:r>
            <a:endParaRPr lang="zh-CN" altLang="en-US" sz="2800" b="1" dirty="0">
              <a:latin typeface="+mn-lt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rgbClr val="26262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Những kỉ niệm của một năm ở tiểu học</a:t>
            </a:r>
            <a:endParaRPr lang="zh-CN" altLang="en-US" sz="2400" smtClean="0">
              <a:solidFill>
                <a:srgbClr val="262626"/>
              </a:solidFill>
              <a:latin typeface="方正卡通简体"/>
              <a:ea typeface="方正卡通简体"/>
              <a:cs typeface="方正卡通简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2" grpId="0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>
            <a:spLocks noChangeArrowheads="1"/>
          </p:cNvSpPr>
          <p:nvPr/>
        </p:nvSpPr>
        <p:spPr bwMode="auto">
          <a:xfrm>
            <a:off x="3001963" y="2108200"/>
            <a:ext cx="531812" cy="1387475"/>
          </a:xfrm>
          <a:custGeom>
            <a:avLst/>
            <a:gdLst>
              <a:gd name="T0" fmla="*/ 2147483647 w 65"/>
              <a:gd name="T1" fmla="*/ 2147483647 h 170"/>
              <a:gd name="T2" fmla="*/ 2147483647 w 65"/>
              <a:gd name="T3" fmla="*/ 0 h 170"/>
              <a:gd name="T4" fmla="*/ 2147483647 w 65"/>
              <a:gd name="T5" fmla="*/ 2147483647 h 170"/>
              <a:gd name="T6" fmla="*/ 2147483647 w 65"/>
              <a:gd name="T7" fmla="*/ 2147483647 h 170"/>
              <a:gd name="T8" fmla="*/ 0 w 65"/>
              <a:gd name="T9" fmla="*/ 2147483647 h 170"/>
              <a:gd name="T10" fmla="*/ 2147483647 w 65"/>
              <a:gd name="T11" fmla="*/ 2147483647 h 170"/>
              <a:gd name="T12" fmla="*/ 2147483647 w 65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170"/>
              <a:gd name="T23" fmla="*/ 65 w 65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170">
                <a:moveTo>
                  <a:pt x="65" y="70"/>
                </a:moveTo>
                <a:cubicBezTo>
                  <a:pt x="65" y="44"/>
                  <a:pt x="56" y="20"/>
                  <a:pt x="42" y="0"/>
                </a:cubicBezTo>
                <a:cubicBezTo>
                  <a:pt x="26" y="12"/>
                  <a:pt x="26" y="12"/>
                  <a:pt x="26" y="12"/>
                </a:cubicBezTo>
                <a:cubicBezTo>
                  <a:pt x="38" y="28"/>
                  <a:pt x="45" y="48"/>
                  <a:pt x="45" y="70"/>
                </a:cubicBezTo>
                <a:cubicBezTo>
                  <a:pt x="45" y="105"/>
                  <a:pt x="27" y="136"/>
                  <a:pt x="0" y="153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43" y="149"/>
                  <a:pt x="65" y="112"/>
                  <a:pt x="65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9"/>
          <p:cNvSpPr>
            <a:spLocks noChangeArrowheads="1"/>
          </p:cNvSpPr>
          <p:nvPr/>
        </p:nvSpPr>
        <p:spPr bwMode="auto">
          <a:xfrm>
            <a:off x="2516188" y="1727200"/>
            <a:ext cx="820737" cy="487363"/>
          </a:xfrm>
          <a:custGeom>
            <a:avLst/>
            <a:gdLst>
              <a:gd name="T0" fmla="*/ 2147483647 w 100"/>
              <a:gd name="T1" fmla="*/ 2147483647 h 60"/>
              <a:gd name="T2" fmla="*/ 2147483647 w 100"/>
              <a:gd name="T3" fmla="*/ 2147483647 h 60"/>
              <a:gd name="T4" fmla="*/ 2147483647 w 100"/>
              <a:gd name="T5" fmla="*/ 2147483647 h 60"/>
              <a:gd name="T6" fmla="*/ 2147483647 w 100"/>
              <a:gd name="T7" fmla="*/ 0 h 60"/>
              <a:gd name="T8" fmla="*/ 0 w 100"/>
              <a:gd name="T9" fmla="*/ 0 h 60"/>
              <a:gd name="T10" fmla="*/ 2147483647 w 100"/>
              <a:gd name="T11" fmla="*/ 2147483647 h 60"/>
              <a:gd name="T12" fmla="*/ 2147483647 w 100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60"/>
              <a:gd name="T23" fmla="*/ 100 w 100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60">
                <a:moveTo>
                  <a:pt x="4" y="19"/>
                </a:moveTo>
                <a:cubicBezTo>
                  <a:pt x="37" y="19"/>
                  <a:pt x="66" y="35"/>
                  <a:pt x="84" y="60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78" y="19"/>
                  <a:pt x="43" y="0"/>
                  <a:pt x="4" y="0"/>
                </a:cubicBezTo>
                <a:cubicBezTo>
                  <a:pt x="3" y="0"/>
                  <a:pt x="1" y="0"/>
                  <a:pt x="0" y="0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3" y="19"/>
                  <a:pt x="4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zh-CN" sz="1600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4" name="Freeform 10"/>
          <p:cNvSpPr>
            <a:spLocks noChangeArrowheads="1"/>
          </p:cNvSpPr>
          <p:nvPr/>
        </p:nvSpPr>
        <p:spPr bwMode="auto">
          <a:xfrm>
            <a:off x="1490663" y="1670050"/>
            <a:ext cx="1709737" cy="2033588"/>
          </a:xfrm>
          <a:custGeom>
            <a:avLst/>
            <a:gdLst>
              <a:gd name="T0" fmla="*/ 2147483647 w 209"/>
              <a:gd name="T1" fmla="*/ 2147483647 h 249"/>
              <a:gd name="T2" fmla="*/ 2147483647 w 209"/>
              <a:gd name="T3" fmla="*/ 2147483647 h 249"/>
              <a:gd name="T4" fmla="*/ 2147483647 w 209"/>
              <a:gd name="T5" fmla="*/ 2147483647 h 249"/>
              <a:gd name="T6" fmla="*/ 2147483647 w 209"/>
              <a:gd name="T7" fmla="*/ 2147483647 h 249"/>
              <a:gd name="T8" fmla="*/ 2147483647 w 209"/>
              <a:gd name="T9" fmla="*/ 2147483647 h 249"/>
              <a:gd name="T10" fmla="*/ 2147483647 w 209"/>
              <a:gd name="T11" fmla="*/ 0 h 249"/>
              <a:gd name="T12" fmla="*/ 0 w 209"/>
              <a:gd name="T13" fmla="*/ 2147483647 h 249"/>
              <a:gd name="T14" fmla="*/ 2147483647 w 209"/>
              <a:gd name="T15" fmla="*/ 2147483647 h 249"/>
              <a:gd name="T16" fmla="*/ 2147483647 w 209"/>
              <a:gd name="T17" fmla="*/ 2147483647 h 249"/>
              <a:gd name="T18" fmla="*/ 2147483647 w 209"/>
              <a:gd name="T19" fmla="*/ 2147483647 h 249"/>
              <a:gd name="T20" fmla="*/ 2147483647 w 209"/>
              <a:gd name="T21" fmla="*/ 2147483647 h 2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9"/>
              <a:gd name="T34" fmla="*/ 0 h 249"/>
              <a:gd name="T35" fmla="*/ 209 w 209"/>
              <a:gd name="T36" fmla="*/ 249 h 2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9" h="249">
                <a:moveTo>
                  <a:pt x="188" y="192"/>
                </a:moveTo>
                <a:cubicBezTo>
                  <a:pt x="171" y="208"/>
                  <a:pt x="149" y="217"/>
                  <a:pt x="124" y="217"/>
                </a:cubicBezTo>
                <a:cubicBezTo>
                  <a:pt x="95" y="217"/>
                  <a:pt x="70" y="204"/>
                  <a:pt x="52" y="183"/>
                </a:cubicBezTo>
                <a:cubicBezTo>
                  <a:pt x="39" y="167"/>
                  <a:pt x="31" y="147"/>
                  <a:pt x="31" y="124"/>
                </a:cubicBezTo>
                <a:cubicBezTo>
                  <a:pt x="31" y="73"/>
                  <a:pt x="73" y="31"/>
                  <a:pt x="124" y="31"/>
                </a:cubicBezTo>
                <a:cubicBezTo>
                  <a:pt x="124" y="0"/>
                  <a:pt x="124" y="0"/>
                  <a:pt x="124" y="0"/>
                </a:cubicBezTo>
                <a:cubicBezTo>
                  <a:pt x="55" y="0"/>
                  <a:pt x="0" y="56"/>
                  <a:pt x="0" y="124"/>
                </a:cubicBezTo>
                <a:cubicBezTo>
                  <a:pt x="0" y="154"/>
                  <a:pt x="10" y="182"/>
                  <a:pt x="28" y="203"/>
                </a:cubicBezTo>
                <a:cubicBezTo>
                  <a:pt x="51" y="231"/>
                  <a:pt x="86" y="249"/>
                  <a:pt x="124" y="249"/>
                </a:cubicBezTo>
                <a:cubicBezTo>
                  <a:pt x="157" y="249"/>
                  <a:pt x="187" y="236"/>
                  <a:pt x="209" y="215"/>
                </a:cubicBezTo>
                <a:lnTo>
                  <a:pt x="188" y="19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285875" y="1457325"/>
            <a:ext cx="2459038" cy="2459038"/>
          </a:xfrm>
          <a:prstGeom prst="ellipse">
            <a:avLst/>
          </a:prstGeom>
          <a:noFill/>
          <a:ln w="4">
            <a:solidFill>
              <a:srgbClr val="7F7F7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083050" y="2214563"/>
            <a:ext cx="4562475" cy="156966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sz="3200" b="1" dirty="0" smtClean="0">
                <a:latin typeface="+mn-lt"/>
              </a:rPr>
              <a:t>- </a:t>
            </a:r>
            <a:r>
              <a:rPr lang="vi-VN" sz="3200" b="1" dirty="0" smtClean="0">
                <a:latin typeface="+mn-lt"/>
              </a:rPr>
              <a:t>Mùa </a:t>
            </a:r>
            <a:r>
              <a:rPr lang="vi-VN" sz="3200" b="1" dirty="0">
                <a:latin typeface="+mn-lt"/>
              </a:rPr>
              <a:t>đông: </a:t>
            </a:r>
            <a:r>
              <a:rPr lang="vi-VN" sz="3200" dirty="0">
                <a:latin typeface="+mn-lt"/>
              </a:rPr>
              <a:t>Đọc truyện Tàu cho cả nhà trong, nhà ngoài </a:t>
            </a:r>
            <a:r>
              <a:rPr lang="vi-VN" sz="3200" dirty="0" smtClean="0">
                <a:latin typeface="+mn-lt"/>
              </a:rPr>
              <a:t>nghe</a:t>
            </a:r>
            <a:r>
              <a:rPr lang="en-US" sz="3200" dirty="0" smtClean="0">
                <a:latin typeface="+mn-lt"/>
              </a:rPr>
              <a:t>.</a:t>
            </a:r>
            <a:endParaRPr lang="vi-VN" sz="3200" dirty="0">
              <a:latin typeface="+mn-lt"/>
            </a:endParaRPr>
          </a:p>
        </p:txBody>
      </p:sp>
      <p:sp>
        <p:nvSpPr>
          <p:cNvPr id="27" name="TextBox 301"/>
          <p:cNvSpPr>
            <a:spLocks noChangeArrowheads="1"/>
          </p:cNvSpPr>
          <p:nvPr/>
        </p:nvSpPr>
        <p:spPr bwMode="auto">
          <a:xfrm>
            <a:off x="1992313" y="2466975"/>
            <a:ext cx="1093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2800" b="1" dirty="0" err="1">
                <a:solidFill>
                  <a:srgbClr val="404040"/>
                </a:solidFill>
                <a:latin typeface="+mn-lt"/>
                <a:ea typeface="微软雅黑" pitchFamily="34" charset="-122"/>
                <a:sym typeface="Arial" charset="0"/>
              </a:rPr>
              <a:t>Câu</a:t>
            </a:r>
            <a:r>
              <a:rPr lang="en-US" altLang="zh-CN" sz="2800" b="1" dirty="0">
                <a:solidFill>
                  <a:srgbClr val="404040"/>
                </a:solidFill>
                <a:latin typeface="+mn-lt"/>
                <a:ea typeface="微软雅黑" pitchFamily="34" charset="-122"/>
                <a:sym typeface="Arial" charset="0"/>
              </a:rPr>
              <a:t> 3</a:t>
            </a:r>
            <a:endParaRPr lang="zh-CN" altLang="en-US" sz="2800" b="1" dirty="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rgbClr val="26262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Những kỉ niệm của một năm ở tiểu học</a:t>
            </a:r>
            <a:endParaRPr lang="zh-CN" altLang="en-US" sz="2400" smtClean="0">
              <a:solidFill>
                <a:srgbClr val="262626"/>
              </a:solidFill>
              <a:latin typeface="方正卡通简体"/>
              <a:ea typeface="方正卡通简体"/>
              <a:cs typeface="方正卡通简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2" grpId="0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/>
          <p:cNvSpPr>
            <a:spLocks noChangeArrowheads="1"/>
          </p:cNvSpPr>
          <p:nvPr/>
        </p:nvSpPr>
        <p:spPr bwMode="auto">
          <a:xfrm>
            <a:off x="3001963" y="2108200"/>
            <a:ext cx="531812" cy="1387475"/>
          </a:xfrm>
          <a:custGeom>
            <a:avLst/>
            <a:gdLst>
              <a:gd name="T0" fmla="*/ 2147483647 w 65"/>
              <a:gd name="T1" fmla="*/ 2147483647 h 170"/>
              <a:gd name="T2" fmla="*/ 2147483647 w 65"/>
              <a:gd name="T3" fmla="*/ 0 h 170"/>
              <a:gd name="T4" fmla="*/ 2147483647 w 65"/>
              <a:gd name="T5" fmla="*/ 2147483647 h 170"/>
              <a:gd name="T6" fmla="*/ 2147483647 w 65"/>
              <a:gd name="T7" fmla="*/ 2147483647 h 170"/>
              <a:gd name="T8" fmla="*/ 0 w 65"/>
              <a:gd name="T9" fmla="*/ 2147483647 h 170"/>
              <a:gd name="T10" fmla="*/ 2147483647 w 65"/>
              <a:gd name="T11" fmla="*/ 2147483647 h 170"/>
              <a:gd name="T12" fmla="*/ 2147483647 w 65"/>
              <a:gd name="T13" fmla="*/ 2147483647 h 1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5"/>
              <a:gd name="T22" fmla="*/ 0 h 170"/>
              <a:gd name="T23" fmla="*/ 65 w 65"/>
              <a:gd name="T24" fmla="*/ 170 h 1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5" h="170">
                <a:moveTo>
                  <a:pt x="65" y="70"/>
                </a:moveTo>
                <a:cubicBezTo>
                  <a:pt x="65" y="44"/>
                  <a:pt x="56" y="20"/>
                  <a:pt x="42" y="0"/>
                </a:cubicBezTo>
                <a:cubicBezTo>
                  <a:pt x="26" y="12"/>
                  <a:pt x="26" y="12"/>
                  <a:pt x="26" y="12"/>
                </a:cubicBezTo>
                <a:cubicBezTo>
                  <a:pt x="38" y="28"/>
                  <a:pt x="45" y="48"/>
                  <a:pt x="45" y="70"/>
                </a:cubicBezTo>
                <a:cubicBezTo>
                  <a:pt x="45" y="105"/>
                  <a:pt x="27" y="136"/>
                  <a:pt x="0" y="153"/>
                </a:cubicBezTo>
                <a:cubicBezTo>
                  <a:pt x="10" y="170"/>
                  <a:pt x="10" y="170"/>
                  <a:pt x="10" y="170"/>
                </a:cubicBezTo>
                <a:cubicBezTo>
                  <a:pt x="43" y="149"/>
                  <a:pt x="65" y="112"/>
                  <a:pt x="65" y="7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3" name="Freeform 9"/>
          <p:cNvSpPr>
            <a:spLocks noChangeArrowheads="1"/>
          </p:cNvSpPr>
          <p:nvPr/>
        </p:nvSpPr>
        <p:spPr bwMode="auto">
          <a:xfrm>
            <a:off x="2516188" y="1727200"/>
            <a:ext cx="820737" cy="487363"/>
          </a:xfrm>
          <a:custGeom>
            <a:avLst/>
            <a:gdLst>
              <a:gd name="T0" fmla="*/ 2147483647 w 100"/>
              <a:gd name="T1" fmla="*/ 2147483647 h 60"/>
              <a:gd name="T2" fmla="*/ 2147483647 w 100"/>
              <a:gd name="T3" fmla="*/ 2147483647 h 60"/>
              <a:gd name="T4" fmla="*/ 2147483647 w 100"/>
              <a:gd name="T5" fmla="*/ 2147483647 h 60"/>
              <a:gd name="T6" fmla="*/ 2147483647 w 100"/>
              <a:gd name="T7" fmla="*/ 0 h 60"/>
              <a:gd name="T8" fmla="*/ 0 w 100"/>
              <a:gd name="T9" fmla="*/ 0 h 60"/>
              <a:gd name="T10" fmla="*/ 2147483647 w 100"/>
              <a:gd name="T11" fmla="*/ 2147483647 h 60"/>
              <a:gd name="T12" fmla="*/ 2147483647 w 100"/>
              <a:gd name="T13" fmla="*/ 2147483647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60"/>
              <a:gd name="T23" fmla="*/ 100 w 100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60">
                <a:moveTo>
                  <a:pt x="4" y="19"/>
                </a:moveTo>
                <a:cubicBezTo>
                  <a:pt x="37" y="19"/>
                  <a:pt x="66" y="35"/>
                  <a:pt x="84" y="60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78" y="19"/>
                  <a:pt x="43" y="0"/>
                  <a:pt x="4" y="0"/>
                </a:cubicBezTo>
                <a:cubicBezTo>
                  <a:pt x="3" y="0"/>
                  <a:pt x="1" y="0"/>
                  <a:pt x="0" y="0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3" y="19"/>
                  <a:pt x="4" y="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zh-CN" sz="1600">
              <a:solidFill>
                <a:srgbClr val="000000"/>
              </a:solidFill>
              <a:sym typeface="宋体" pitchFamily="2" charset="-122"/>
            </a:endParaRPr>
          </a:p>
        </p:txBody>
      </p:sp>
      <p:sp>
        <p:nvSpPr>
          <p:cNvPr id="4" name="Freeform 10"/>
          <p:cNvSpPr>
            <a:spLocks noChangeArrowheads="1"/>
          </p:cNvSpPr>
          <p:nvPr/>
        </p:nvSpPr>
        <p:spPr bwMode="auto">
          <a:xfrm>
            <a:off x="1490663" y="1670050"/>
            <a:ext cx="1709737" cy="2033588"/>
          </a:xfrm>
          <a:custGeom>
            <a:avLst/>
            <a:gdLst>
              <a:gd name="T0" fmla="*/ 2147483647 w 209"/>
              <a:gd name="T1" fmla="*/ 2147483647 h 249"/>
              <a:gd name="T2" fmla="*/ 2147483647 w 209"/>
              <a:gd name="T3" fmla="*/ 2147483647 h 249"/>
              <a:gd name="T4" fmla="*/ 2147483647 w 209"/>
              <a:gd name="T5" fmla="*/ 2147483647 h 249"/>
              <a:gd name="T6" fmla="*/ 2147483647 w 209"/>
              <a:gd name="T7" fmla="*/ 2147483647 h 249"/>
              <a:gd name="T8" fmla="*/ 2147483647 w 209"/>
              <a:gd name="T9" fmla="*/ 2147483647 h 249"/>
              <a:gd name="T10" fmla="*/ 2147483647 w 209"/>
              <a:gd name="T11" fmla="*/ 0 h 249"/>
              <a:gd name="T12" fmla="*/ 0 w 209"/>
              <a:gd name="T13" fmla="*/ 2147483647 h 249"/>
              <a:gd name="T14" fmla="*/ 2147483647 w 209"/>
              <a:gd name="T15" fmla="*/ 2147483647 h 249"/>
              <a:gd name="T16" fmla="*/ 2147483647 w 209"/>
              <a:gd name="T17" fmla="*/ 2147483647 h 249"/>
              <a:gd name="T18" fmla="*/ 2147483647 w 209"/>
              <a:gd name="T19" fmla="*/ 2147483647 h 249"/>
              <a:gd name="T20" fmla="*/ 2147483647 w 209"/>
              <a:gd name="T21" fmla="*/ 2147483647 h 2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9"/>
              <a:gd name="T34" fmla="*/ 0 h 249"/>
              <a:gd name="T35" fmla="*/ 209 w 209"/>
              <a:gd name="T36" fmla="*/ 249 h 2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9" h="249">
                <a:moveTo>
                  <a:pt x="188" y="192"/>
                </a:moveTo>
                <a:cubicBezTo>
                  <a:pt x="171" y="208"/>
                  <a:pt x="149" y="217"/>
                  <a:pt x="124" y="217"/>
                </a:cubicBezTo>
                <a:cubicBezTo>
                  <a:pt x="95" y="217"/>
                  <a:pt x="70" y="204"/>
                  <a:pt x="52" y="183"/>
                </a:cubicBezTo>
                <a:cubicBezTo>
                  <a:pt x="39" y="167"/>
                  <a:pt x="31" y="147"/>
                  <a:pt x="31" y="124"/>
                </a:cubicBezTo>
                <a:cubicBezTo>
                  <a:pt x="31" y="73"/>
                  <a:pt x="73" y="31"/>
                  <a:pt x="124" y="31"/>
                </a:cubicBezTo>
                <a:cubicBezTo>
                  <a:pt x="124" y="0"/>
                  <a:pt x="124" y="0"/>
                  <a:pt x="124" y="0"/>
                </a:cubicBezTo>
                <a:cubicBezTo>
                  <a:pt x="55" y="0"/>
                  <a:pt x="0" y="56"/>
                  <a:pt x="0" y="124"/>
                </a:cubicBezTo>
                <a:cubicBezTo>
                  <a:pt x="0" y="154"/>
                  <a:pt x="10" y="182"/>
                  <a:pt x="28" y="203"/>
                </a:cubicBezTo>
                <a:cubicBezTo>
                  <a:pt x="51" y="231"/>
                  <a:pt x="86" y="249"/>
                  <a:pt x="124" y="249"/>
                </a:cubicBezTo>
                <a:cubicBezTo>
                  <a:pt x="157" y="249"/>
                  <a:pt x="187" y="236"/>
                  <a:pt x="209" y="215"/>
                </a:cubicBezTo>
                <a:lnTo>
                  <a:pt x="188" y="19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1285875" y="1457325"/>
            <a:ext cx="2459038" cy="2459038"/>
          </a:xfrm>
          <a:prstGeom prst="ellipse">
            <a:avLst/>
          </a:prstGeom>
          <a:noFill/>
          <a:ln w="4">
            <a:solidFill>
              <a:srgbClr val="7F7F7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buFont typeface="Arial" charset="0"/>
              <a:buNone/>
            </a:pPr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738708" y="917129"/>
            <a:ext cx="5064125" cy="35394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+mn-lt"/>
              </a:rPr>
              <a:t>- </a:t>
            </a:r>
            <a:r>
              <a:rPr lang="vi-VN" sz="2800" b="1" dirty="0" smtClean="0">
                <a:latin typeface="+mn-lt"/>
              </a:rPr>
              <a:t>Nghệ </a:t>
            </a:r>
            <a:r>
              <a:rPr lang="vi-VN" sz="2800" b="1" dirty="0">
                <a:latin typeface="+mn-lt"/>
              </a:rPr>
              <a:t>thuật:</a:t>
            </a:r>
          </a:p>
          <a:p>
            <a:pPr>
              <a:defRPr/>
            </a:pPr>
            <a:r>
              <a:rPr lang="vi-VN" sz="2800" dirty="0">
                <a:latin typeface="+mn-lt"/>
              </a:rPr>
              <a:t>+ Kể kết hợp với tả.</a:t>
            </a:r>
          </a:p>
          <a:p>
            <a:pPr>
              <a:defRPr/>
            </a:pPr>
            <a:r>
              <a:rPr lang="vi-VN" sz="2800" dirty="0">
                <a:latin typeface="+mn-lt"/>
              </a:rPr>
              <a:t>+ Từ ngữ gợi hình, gợi cảm, từ láy, động từ, tính từ</a:t>
            </a:r>
          </a:p>
          <a:p>
            <a:pPr>
              <a:defRPr/>
            </a:pPr>
            <a:r>
              <a:rPr lang="vi-VN" sz="2800" dirty="0">
                <a:latin typeface="+mn-lt"/>
              </a:rPr>
              <a:t>+ Kết hợp ngôi kể: tôi và chúng tôi</a:t>
            </a:r>
          </a:p>
          <a:p>
            <a:pPr>
              <a:defRPr/>
            </a:pPr>
            <a:r>
              <a:rPr lang="vi-VN" sz="2800" b="1" dirty="0">
                <a:solidFill>
                  <a:srgbClr val="FF0000"/>
                </a:solidFill>
                <a:latin typeface="+mn-lt"/>
              </a:rPr>
              <a:t>=&gt; Những kỉ niệm tuổi thơ đẹp đẽ, hồn nhiên, tinh nghịch.</a:t>
            </a:r>
          </a:p>
        </p:txBody>
      </p:sp>
      <p:sp>
        <p:nvSpPr>
          <p:cNvPr id="27" name="TextBox 301"/>
          <p:cNvSpPr>
            <a:spLocks noChangeArrowheads="1"/>
          </p:cNvSpPr>
          <p:nvPr/>
        </p:nvSpPr>
        <p:spPr bwMode="auto">
          <a:xfrm>
            <a:off x="1824038" y="2301875"/>
            <a:ext cx="16843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r>
              <a:rPr lang="en-US" altLang="zh-CN" sz="2800" b="1" dirty="0" err="1">
                <a:latin typeface="+mn-lt"/>
                <a:ea typeface="微软雅黑" pitchFamily="34" charset="-122"/>
                <a:sym typeface="Arial" charset="0"/>
              </a:rPr>
              <a:t>Câu</a:t>
            </a:r>
            <a:r>
              <a:rPr lang="en-US" altLang="zh-CN" sz="2800" b="1" dirty="0">
                <a:latin typeface="+mn-lt"/>
                <a:ea typeface="微软雅黑" pitchFamily="34" charset="-122"/>
                <a:sym typeface="Arial" charset="0"/>
              </a:rPr>
              <a:t> </a:t>
            </a:r>
            <a:r>
              <a:rPr lang="en-US" altLang="zh-CN" sz="2800" b="1" dirty="0" err="1">
                <a:latin typeface="+mn-lt"/>
                <a:ea typeface="微软雅黑" pitchFamily="34" charset="-122"/>
                <a:sym typeface="Arial" charset="0"/>
              </a:rPr>
              <a:t>hỏi</a:t>
            </a:r>
            <a:r>
              <a:rPr lang="en-US" altLang="zh-CN" sz="2800" b="1" dirty="0">
                <a:latin typeface="+mn-lt"/>
                <a:ea typeface="微软雅黑" pitchFamily="34" charset="-122"/>
                <a:sym typeface="Arial" charset="0"/>
              </a:rPr>
              <a:t> </a:t>
            </a:r>
            <a:r>
              <a:rPr lang="en-US" altLang="zh-CN" sz="2800" b="1" dirty="0" err="1">
                <a:latin typeface="+mn-lt"/>
                <a:ea typeface="微软雅黑" pitchFamily="34" charset="-122"/>
                <a:sym typeface="Arial" charset="0"/>
              </a:rPr>
              <a:t>chung</a:t>
            </a:r>
            <a:endParaRPr lang="zh-CN" altLang="en-US" sz="2800" b="1" dirty="0">
              <a:latin typeface="+mn-lt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/>
          <a:lstStyle/>
          <a:p>
            <a:pPr algn="ctr"/>
            <a:r>
              <a:rPr lang="en-US" sz="2400" b="1" smtClean="0">
                <a:solidFill>
                  <a:srgbClr val="262626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2. Những kỉ niệm của một năm ở tiểu học</a:t>
            </a:r>
            <a:endParaRPr lang="zh-CN" altLang="en-US" sz="2400" smtClean="0">
              <a:solidFill>
                <a:srgbClr val="262626"/>
              </a:solidFill>
              <a:latin typeface="方正卡通简体"/>
              <a:ea typeface="方正卡通简体"/>
              <a:cs typeface="方正卡通简体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22" grpId="0" build="p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7"/>
          <p:cNvSpPr>
            <a:spLocks noGrp="1"/>
          </p:cNvSpPr>
          <p:nvPr>
            <p:ph type="title"/>
          </p:nvPr>
        </p:nvSpPr>
        <p:spPr>
          <a:xfrm>
            <a:off x="374650" y="239713"/>
            <a:ext cx="8229600" cy="34925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3.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suy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ngẫm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hiện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</a:rPr>
              <a:t>tại</a:t>
            </a: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9" name="Diagram 18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622481175"/>
              </p:ext>
            </p:extLst>
          </p:nvPr>
        </p:nvGraphicFramePr>
        <p:xfrm>
          <a:off x="683568" y="843558"/>
          <a:ext cx="7209679" cy="429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41"/>
          <p:cNvSpPr>
            <a:spLocks noChangeArrowheads="1"/>
          </p:cNvSpPr>
          <p:nvPr/>
        </p:nvSpPr>
        <p:spPr bwMode="auto">
          <a:xfrm>
            <a:off x="438150" y="529741"/>
            <a:ext cx="2252541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1.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Nghệ</a:t>
            </a:r>
            <a:r>
              <a:rPr lang="en-US" altLang="zh-CN" sz="28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thuật</a:t>
            </a: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13269" y="1067742"/>
            <a:ext cx="8408987" cy="1384995"/>
          </a:xfrm>
          <a:prstGeom prst="rect">
            <a:avLst/>
          </a:prstGeom>
          <a:noFill/>
          <a:ln w="9525" cmpd="sng">
            <a:solidFill>
              <a:srgbClr val="000000"/>
            </a:solidFill>
            <a:bevel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just">
              <a:defRPr/>
            </a:pP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-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Ngôi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kể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thứ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nhất</a:t>
            </a:r>
            <a:r>
              <a:rPr lang="en-US" altLang="zh-CN" sz="2800" dirty="0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, </a:t>
            </a:r>
            <a:r>
              <a:rPr lang="en-US" altLang="zh-CN" sz="2800" dirty="0" err="1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kết</a:t>
            </a:r>
            <a:r>
              <a:rPr lang="en-US" altLang="zh-CN" sz="2800" dirty="0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hợp</a:t>
            </a:r>
            <a:r>
              <a:rPr lang="en-US" altLang="zh-CN" sz="2800" dirty="0" smtClean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kể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và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tả</a:t>
            </a:r>
            <a:endParaRPr lang="en-US" altLang="zh-CN" sz="2800" dirty="0">
              <a:solidFill>
                <a:srgbClr val="0D1DB3"/>
              </a:solidFill>
              <a:latin typeface="+mn-lt"/>
              <a:ea typeface="微软雅黑" pitchFamily="34" charset="-122"/>
              <a:sym typeface="微软雅黑" pitchFamily="34" charset="-122"/>
            </a:endParaRPr>
          </a:p>
          <a:p>
            <a:pPr algn="just">
              <a:defRPr/>
            </a:pP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-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Sử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dụng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các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từ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ngữ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giàu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giá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trị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hình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gợi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cảm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: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từ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láy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,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động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từ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,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tính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800" dirty="0" err="1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từ</a:t>
            </a:r>
            <a:r>
              <a:rPr lang="en-US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.</a:t>
            </a:r>
          </a:p>
        </p:txBody>
      </p:sp>
      <p:sp>
        <p:nvSpPr>
          <p:cNvPr id="14" name="TextBox 344"/>
          <p:cNvSpPr>
            <a:spLocks noChangeArrowheads="1"/>
          </p:cNvSpPr>
          <p:nvPr/>
        </p:nvSpPr>
        <p:spPr bwMode="auto">
          <a:xfrm>
            <a:off x="447502" y="2482376"/>
            <a:ext cx="195277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2.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Nội</a:t>
            </a:r>
            <a:r>
              <a:rPr lang="en-US" altLang="zh-CN" sz="2800" b="1" dirty="0" smtClean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微软雅黑" pitchFamily="34" charset="-122"/>
                <a:sym typeface="Arial" pitchFamily="34" charset="0"/>
              </a:rPr>
              <a:t>dung</a:t>
            </a: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74650" y="3214955"/>
            <a:ext cx="8447606" cy="1815882"/>
          </a:xfrm>
          <a:prstGeom prst="rect">
            <a:avLst/>
          </a:prstGeom>
          <a:noFill/>
          <a:ln w="9525" cmpd="sng">
            <a:solidFill>
              <a:srgbClr val="000000"/>
            </a:solidFill>
            <a:bevel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just">
              <a:defRPr/>
            </a:pPr>
            <a:r>
              <a:rPr lang="vi-VN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- Tái hiện những kỉ niệm đẹp đẽ, hồn nhiên, rực rỡ của một cậu bé tinh nghịch trong một năm học tiểu học.</a:t>
            </a:r>
          </a:p>
          <a:p>
            <a:pPr algn="just">
              <a:defRPr/>
            </a:pPr>
            <a:r>
              <a:rPr lang="vi-VN" altLang="zh-CN" sz="2800" dirty="0">
                <a:solidFill>
                  <a:srgbClr val="0D1DB3"/>
                </a:solidFill>
                <a:latin typeface="+mn-lt"/>
                <a:ea typeface="微软雅黑" pitchFamily="34" charset="-122"/>
                <a:sym typeface="微软雅黑" pitchFamily="34" charset="-122"/>
              </a:rPr>
              <a:t>- Suy ngẫm của nhân vật về những được và mất qua những kỉ niệm đó.</a:t>
            </a:r>
          </a:p>
        </p:txBody>
      </p:sp>
      <p:sp>
        <p:nvSpPr>
          <p:cNvPr id="54279" name="TextBox 682"/>
          <p:cNvSpPr>
            <a:spLocks noChangeArrowheads="1"/>
          </p:cNvSpPr>
          <p:nvPr/>
        </p:nvSpPr>
        <p:spPr bwMode="auto">
          <a:xfrm>
            <a:off x="4368800" y="367665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Arial" charset="0"/>
              <a:buNone/>
            </a:pPr>
            <a:endParaRPr lang="zh-CN" altLang="en-US" sz="2000">
              <a:solidFill>
                <a:srgbClr val="FFFFFF"/>
              </a:solidFill>
              <a:latin typeface="方正中等线简体"/>
              <a:ea typeface="方正中等线简体"/>
              <a:cs typeface="方正中等线简体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8150" y="94347"/>
            <a:ext cx="8229600" cy="34925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+mn-lt"/>
              </a:rPr>
              <a:t>III. </a:t>
            </a:r>
            <a:r>
              <a:rPr lang="en-US" altLang="zh-CN" sz="3200" b="1" dirty="0" err="1">
                <a:solidFill>
                  <a:srgbClr val="FF0000"/>
                </a:solidFill>
                <a:latin typeface="+mn-lt"/>
              </a:rPr>
              <a:t>Tổng</a:t>
            </a:r>
            <a:r>
              <a:rPr lang="en-US" altLang="zh-CN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+mn-lt"/>
              </a:rPr>
              <a:t>kết</a:t>
            </a:r>
            <a:endParaRPr lang="zh-CN" altLang="en-US" sz="32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E704E7-1429-2AB5-3E29-DF0D3E38E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3DCF171-3EDA-495A-8657-B759AA7ECC56}"/>
              </a:ext>
            </a:extLst>
          </p:cNvPr>
          <p:cNvSpPr txBox="1"/>
          <p:nvPr/>
        </p:nvSpPr>
        <p:spPr>
          <a:xfrm>
            <a:off x="2718755" y="849248"/>
            <a:ext cx="5553508" cy="184665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>
              <a:defRPr lang="zh-CN"/>
            </a:defPPr>
            <a:lvl1pPr>
              <a:defRPr sz="11500">
                <a:solidFill>
                  <a:schemeClr val="accent4">
                    <a:lumMod val="50000"/>
                  </a:schemeClr>
                </a:solidFill>
                <a:latin typeface="字魂47号-三分行楷" panose="00000500000000000000" pitchFamily="2" charset="-122"/>
                <a:ea typeface="字魂47号-三分行楷" panose="00000500000000000000" pitchFamily="2" charset="-122"/>
              </a:defRPr>
            </a:lvl1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6000" b="1" dirty="0">
                <a:solidFill>
                  <a:srgbClr val="00B0F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6000" b="1" dirty="0">
                <a:solidFill>
                  <a:srgbClr val="00B0F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字魂20号-石头体" panose="00000500000000000000" pitchFamily="2" charset="-122"/>
                <a:cs typeface="Times New Roman" panose="02020603050405020304" pitchFamily="18" charset="0"/>
              </a:rPr>
              <a:t>IV. LUYỆN TẬP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字魂20号-石头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5459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565275"/>
            <a:ext cx="8128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5638" y="1574800"/>
            <a:ext cx="8255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6263" y="1436688"/>
            <a:ext cx="8905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3550" y="1436688"/>
            <a:ext cx="481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85975" y="1265238"/>
            <a:ext cx="549116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10688" y="29003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10688" y="3527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51700" y="36513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peech Bubble: Rectangle 4">
            <a:extLst/>
          </p:cNvPr>
          <p:cNvSpPr/>
          <p:nvPr/>
        </p:nvSpPr>
        <p:spPr>
          <a:xfrm>
            <a:off x="3116263" y="555625"/>
            <a:ext cx="4135437" cy="8810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3203444" y="2680886"/>
            <a:ext cx="3960904" cy="62324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TRẠM XE BUÝT</a:t>
            </a:r>
          </a:p>
        </p:txBody>
      </p:sp>
      <p:pic>
        <p:nvPicPr>
          <p:cNvPr id="13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10688" y="40560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/>
          </p:cNvPr>
          <p:cNvSpPr txBox="1"/>
          <p:nvPr/>
        </p:nvSpPr>
        <p:spPr>
          <a:xfrm>
            <a:off x="4102100" y="3478213"/>
            <a:ext cx="1658938" cy="219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/>
            <a:r>
              <a:rPr lang="en-US" sz="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CỦA TRỢ GIẢNG</a:t>
            </a: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4240514" y="3671888"/>
            <a:ext cx="1382110" cy="2192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25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Design by Vo Van Xin Em</a:t>
            </a:r>
          </a:p>
        </p:txBody>
      </p:sp>
      <p:pic>
        <p:nvPicPr>
          <p:cNvPr id="1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9310688" y="227171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/>
          </p:cNvPr>
          <p:cNvSpPr/>
          <p:nvPr/>
        </p:nvSpPr>
        <p:spPr>
          <a:xfrm>
            <a:off x="4069183" y="4166768"/>
            <a:ext cx="15241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spc="38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0303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2727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2575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10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8124"/>
            <a:ext cx="4337277" cy="27776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357611" y="685801"/>
            <a:ext cx="4758722" cy="358317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92" y="1010462"/>
            <a:ext cx="600075" cy="571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7" y="3733800"/>
            <a:ext cx="1668422" cy="141076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33025" y="1649058"/>
            <a:ext cx="39733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HÌNH THÀNH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5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KIẾN THỨC</a:t>
            </a:r>
            <a:endParaRPr lang="en-US" altLang="zh-CN" sz="4500" b="1" dirty="0">
              <a:solidFill>
                <a:srgbClr val="0070C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54601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2813" y="1574800"/>
            <a:ext cx="8255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7575" y="1574800"/>
            <a:ext cx="82073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96263" y="1436688"/>
            <a:ext cx="8905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550" y="1436688"/>
            <a:ext cx="481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5975" y="1265238"/>
            <a:ext cx="549116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29003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3527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51700" y="36513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peech Bubble: Rectangle 4">
            <a:extLst/>
          </p:cNvPr>
          <p:cNvSpPr/>
          <p:nvPr/>
        </p:nvSpPr>
        <p:spPr>
          <a:xfrm>
            <a:off x="2915817" y="555625"/>
            <a:ext cx="4335884" cy="8810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i="1" dirty="0">
                <a:solidFill>
                  <a:schemeClr val="tx1"/>
                </a:solidFill>
                <a:latin typeface="+mj-lt"/>
              </a:rPr>
              <a:t>Một năm ở Tiểu học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 kể lại chuỗi sự việc mà tác giả là người ...</a:t>
            </a:r>
            <a:endParaRPr lang="en-US" sz="24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216275" y="2808288"/>
            <a:ext cx="3960813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/>
            <a:r>
              <a:rPr lang="vi-VN" sz="2800" dirty="0">
                <a:solidFill>
                  <a:schemeClr val="accent1"/>
                </a:solidFill>
                <a:latin typeface="+mj-lt"/>
              </a:rPr>
              <a:t>người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/>
          </p:cNvPr>
          <p:cNvSpPr/>
          <p:nvPr/>
        </p:nvSpPr>
        <p:spPr>
          <a:xfrm>
            <a:off x="7481888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/>
          </p:cNvPr>
          <p:cNvSpPr/>
          <p:nvPr/>
        </p:nvSpPr>
        <p:spPr>
          <a:xfrm flipH="1">
            <a:off x="6088063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40560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8050" y="1568450"/>
            <a:ext cx="8016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78050" y="1568450"/>
            <a:ext cx="79692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96263" y="1436688"/>
            <a:ext cx="8905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550" y="1436688"/>
            <a:ext cx="481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79713" y="1265238"/>
            <a:ext cx="5597426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29003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3527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51700" y="36513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peech Bubble: Rectangle 4">
            <a:extLst/>
          </p:cNvPr>
          <p:cNvSpPr/>
          <p:nvPr/>
        </p:nvSpPr>
        <p:spPr>
          <a:xfrm>
            <a:off x="2974975" y="555625"/>
            <a:ext cx="4276725" cy="8810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chemeClr val="tx1"/>
                </a:solidFill>
                <a:latin typeface="+mj-lt"/>
              </a:rPr>
              <a:t>Đó là những sự việc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 thật diễn ra tại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…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gắn với quãng đời ... </a:t>
            </a:r>
            <a:r>
              <a:rPr lang="vi-VN" sz="2400" dirty="0" smtClean="0">
                <a:solidFill>
                  <a:schemeClr val="tx1"/>
                </a:solidFill>
                <a:latin typeface="+mj-lt"/>
              </a:rPr>
              <a:t>của...</a:t>
            </a:r>
            <a:endParaRPr lang="en-US" sz="24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3074193" y="2646724"/>
            <a:ext cx="4255295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thuở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ấu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/>
          </p:cNvPr>
          <p:cNvSpPr/>
          <p:nvPr/>
        </p:nvSpPr>
        <p:spPr>
          <a:xfrm>
            <a:off x="7481888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/>
          </p:cNvPr>
          <p:cNvSpPr/>
          <p:nvPr/>
        </p:nvSpPr>
        <p:spPr>
          <a:xfrm flipH="1">
            <a:off x="6088063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41544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9091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2121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3925" y="1619250"/>
            <a:ext cx="792163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3925" y="1608138"/>
            <a:ext cx="7905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96263" y="1436688"/>
            <a:ext cx="8905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550" y="1436688"/>
            <a:ext cx="481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5975" y="1265238"/>
            <a:ext cx="549116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29003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3527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51700" y="36513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peech Bubble: Rectangle 4">
            <a:extLst/>
          </p:cNvPr>
          <p:cNvSpPr/>
          <p:nvPr/>
        </p:nvSpPr>
        <p:spPr>
          <a:xfrm>
            <a:off x="2843808" y="296863"/>
            <a:ext cx="4638080" cy="87947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dirty="0">
                <a:solidFill>
                  <a:schemeClr val="tx1"/>
                </a:solidFill>
                <a:latin typeface="+mj-lt"/>
              </a:rPr>
              <a:t>Nhân vật xưng “tôi”, người kể chuyện ngôi ... là ... trong tác phẩm và là hình bóng của tác giả Nguyễn Hiến Lê ngoài đời.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3216275" y="2808288"/>
            <a:ext cx="3960813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/>
          </p:cNvPr>
          <p:cNvSpPr/>
          <p:nvPr/>
        </p:nvSpPr>
        <p:spPr>
          <a:xfrm>
            <a:off x="7481888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/>
          </p:cNvPr>
          <p:cNvSpPr/>
          <p:nvPr/>
        </p:nvSpPr>
        <p:spPr>
          <a:xfrm flipH="1">
            <a:off x="6088063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41544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5188" y="1550988"/>
            <a:ext cx="8667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5188" y="1549400"/>
            <a:ext cx="865187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96263" y="1436688"/>
            <a:ext cx="8905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550" y="1436688"/>
            <a:ext cx="481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85975" y="1265238"/>
            <a:ext cx="5491163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2900363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3527425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51700" y="36513"/>
            <a:ext cx="11398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peech Bubble: Rectangle 4">
            <a:extLst/>
          </p:cNvPr>
          <p:cNvSpPr/>
          <p:nvPr/>
        </p:nvSpPr>
        <p:spPr>
          <a:xfrm>
            <a:off x="3116263" y="555625"/>
            <a:ext cx="4135437" cy="8810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dirty="0">
                <a:solidFill>
                  <a:schemeClr val="tx1"/>
                </a:solidFill>
                <a:latin typeface="+mj-lt"/>
              </a:rPr>
              <a:t>Văn bản có sự kết hợp giữa kể chuyện với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…</a:t>
            </a: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3216275" y="2808288"/>
            <a:ext cx="3960813" cy="500137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 defTabSz="685800"/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/>
          </p:cNvPr>
          <p:cNvSpPr/>
          <p:nvPr/>
        </p:nvSpPr>
        <p:spPr>
          <a:xfrm>
            <a:off x="7481888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/>
          </p:cNvPr>
          <p:cNvSpPr/>
          <p:nvPr/>
        </p:nvSpPr>
        <p:spPr>
          <a:xfrm flipH="1">
            <a:off x="6088063" y="4513263"/>
            <a:ext cx="1300162" cy="441325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9310688" y="41544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-20638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3432913" y="207060"/>
            <a:ext cx="4032250" cy="8620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zh-CN" sz="5000" b="1" dirty="0" smtClean="0">
                <a:solidFill>
                  <a:srgbClr val="FF0000"/>
                </a:solidFill>
                <a:latin typeface="+mn-lt"/>
                <a:ea typeface="方正卡通简体" panose="03000509000000000000" pitchFamily="65" charset="-122"/>
                <a:sym typeface="微软雅黑" pitchFamily="34" charset="-122"/>
              </a:rPr>
              <a:t>IV. </a:t>
            </a:r>
            <a:r>
              <a:rPr lang="en-US" altLang="zh-CN" sz="5000" b="1" dirty="0" err="1" smtClean="0">
                <a:solidFill>
                  <a:srgbClr val="FF0000"/>
                </a:solidFill>
                <a:latin typeface="+mn-lt"/>
                <a:ea typeface="方正卡通简体" panose="03000509000000000000" pitchFamily="65" charset="-122"/>
                <a:sym typeface="微软雅黑" pitchFamily="34" charset="-122"/>
              </a:rPr>
              <a:t>Vận</a:t>
            </a:r>
            <a:r>
              <a:rPr lang="en-US" altLang="zh-CN" sz="5000" b="1" dirty="0" smtClean="0">
                <a:solidFill>
                  <a:srgbClr val="FF0000"/>
                </a:solidFill>
                <a:latin typeface="+mn-lt"/>
                <a:ea typeface="方正卡通简体" panose="03000509000000000000" pitchFamily="65" charset="-122"/>
                <a:sym typeface="微软雅黑" pitchFamily="34" charset="-122"/>
              </a:rPr>
              <a:t> </a:t>
            </a:r>
            <a:r>
              <a:rPr lang="en-US" altLang="zh-CN" sz="5000" b="1" dirty="0" err="1">
                <a:solidFill>
                  <a:srgbClr val="FF0000"/>
                </a:solidFill>
                <a:latin typeface="+mn-lt"/>
                <a:ea typeface="方正卡通简体" panose="03000509000000000000" pitchFamily="65" charset="-122"/>
                <a:sym typeface="微软雅黑" pitchFamily="34" charset="-122"/>
              </a:rPr>
              <a:t>dụng</a:t>
            </a:r>
            <a:endParaRPr lang="en-US" altLang="zh-CN" sz="5000" b="1" dirty="0">
              <a:solidFill>
                <a:srgbClr val="FF0000"/>
              </a:solidFill>
              <a:latin typeface="+mn-lt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sp>
        <p:nvSpPr>
          <p:cNvPr id="36" name="矩形 70"/>
          <p:cNvSpPr>
            <a:spLocks noChangeArrowheads="1"/>
          </p:cNvSpPr>
          <p:nvPr/>
        </p:nvSpPr>
        <p:spPr bwMode="auto">
          <a:xfrm>
            <a:off x="1362814" y="1565445"/>
            <a:ext cx="6017498" cy="10772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Kể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lại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kỉ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niệm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khi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nghỉ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hè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trong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năm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vừa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qua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của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em</a:t>
            </a:r>
            <a:r>
              <a:rPr lang="en-US" altLang="zh-CN" sz="3200" b="1" dirty="0">
                <a:solidFill>
                  <a:srgbClr val="0D1DB3"/>
                </a:solidFill>
                <a:latin typeface="+mn-lt"/>
                <a:ea typeface="方正卡通简体" panose="03000509000000000000" pitchFamily="65" charset="-122"/>
              </a:rPr>
              <a:t>.</a:t>
            </a:r>
            <a:endParaRPr lang="zh-CN" altLang="en-US" sz="3200" b="1" dirty="0">
              <a:solidFill>
                <a:srgbClr val="0D1DB3"/>
              </a:solidFill>
              <a:latin typeface="+mn-lt"/>
              <a:ea typeface="方正卡通简体" panose="03000509000000000000" pitchFamily="65" charset="-122"/>
            </a:endParaRPr>
          </a:p>
        </p:txBody>
      </p:sp>
      <p:sp>
        <p:nvSpPr>
          <p:cNvPr id="41" name="五角星 40"/>
          <p:cNvSpPr/>
          <p:nvPr/>
        </p:nvSpPr>
        <p:spPr>
          <a:xfrm rot="19903756">
            <a:off x="779463" y="2252663"/>
            <a:ext cx="792162" cy="79216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/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675" y="3589338"/>
            <a:ext cx="458788" cy="45720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1900" y="3527425"/>
            <a:ext cx="365125" cy="363538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325" y="3176588"/>
            <a:ext cx="365125" cy="36512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/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300" y="3100388"/>
            <a:ext cx="458788" cy="45720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650" y="3487738"/>
            <a:ext cx="252413" cy="25400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/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3238" y="3484563"/>
            <a:ext cx="185737" cy="1857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/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000" y="3727450"/>
            <a:ext cx="93663" cy="9366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13" y="3101975"/>
            <a:ext cx="144462" cy="14446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/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042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1463" y="1684338"/>
            <a:ext cx="835025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048"/>
          <p:cNvPicPr>
            <a:picLocks noGrp="1" noChangeAspect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61442" name="Picture 3" descr="bay buo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434988">
            <a:off x="1295400" y="2514600"/>
            <a:ext cx="1371600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1858914" y="195486"/>
            <a:ext cx="7010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CHÀO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泪滴形 16"/>
          <p:cNvSpPr/>
          <p:nvPr/>
        </p:nvSpPr>
        <p:spPr bwMode="auto">
          <a:xfrm rot="10800000">
            <a:off x="107503" y="-1"/>
            <a:ext cx="4345881" cy="2497647"/>
          </a:xfrm>
          <a:prstGeom prst="teardrop">
            <a:avLst>
              <a:gd name="adj" fmla="val 92880"/>
            </a:avLst>
          </a:prstGeom>
          <a:solidFill>
            <a:srgbClr val="FFC000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altLang="zh-CN" b="1">
                <a:ea typeface="+mn-ea"/>
              </a:rPr>
              <a:t> </a:t>
            </a:r>
            <a:endParaRPr lang="zh-CN" altLang="en-US" b="1" dirty="0">
              <a:ea typeface="+mn-ea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9400" y="699798"/>
            <a:ext cx="43669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71500" indent="-571500">
              <a:buAutoNum type="romanUcPeriod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TÌM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HIỂU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CHUNG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giả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33"/>
          <p:cNvSpPr txBox="1"/>
          <p:nvPr/>
        </p:nvSpPr>
        <p:spPr>
          <a:xfrm>
            <a:off x="387230" y="698770"/>
            <a:ext cx="16840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spc="-15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a</a:t>
            </a:r>
            <a:r>
              <a:rPr lang="en-US" altLang="zh-CN" sz="3200" b="1" spc="-15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. </a:t>
            </a:r>
            <a:r>
              <a:rPr lang="en-US" altLang="zh-CN" sz="3200" b="1" spc="-15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Tác</a:t>
            </a:r>
            <a:r>
              <a:rPr lang="en-US" altLang="zh-CN" sz="3200" b="1" spc="-15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 </a:t>
            </a:r>
            <a:r>
              <a:rPr lang="en-US" altLang="zh-CN" sz="3200" b="1" spc="-15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giả</a:t>
            </a:r>
            <a:endParaRPr lang="zh-CN" altLang="en-US" sz="3200" b="1" spc="-150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n-lt"/>
              <a:ea typeface="方正卡通简体" pitchFamily="65" charset="-122"/>
            </a:endParaRPr>
          </a:p>
        </p:txBody>
      </p:sp>
      <p:sp>
        <p:nvSpPr>
          <p:cNvPr id="142" name="Freeform 5"/>
          <p:cNvSpPr>
            <a:spLocks/>
          </p:cNvSpPr>
          <p:nvPr/>
        </p:nvSpPr>
        <p:spPr bwMode="auto">
          <a:xfrm>
            <a:off x="2958815" y="664556"/>
            <a:ext cx="608013" cy="4183062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  <a:headEnd/>
            <a:tailEnd/>
          </a:ln>
          <a:extLst/>
        </p:spPr>
        <p:txBody>
          <a:bodyPr lIns="68562" tIns="34281" rIns="68562" bIns="3428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143" name="组合 142"/>
          <p:cNvGrpSpPr>
            <a:grpSpLocks/>
          </p:cNvGrpSpPr>
          <p:nvPr/>
        </p:nvGrpSpPr>
        <p:grpSpPr bwMode="auto">
          <a:xfrm>
            <a:off x="3305835" y="677863"/>
            <a:ext cx="5587340" cy="661207"/>
            <a:chOff x="4441088" y="670090"/>
            <a:chExt cx="6235739" cy="881908"/>
          </a:xfrm>
        </p:grpSpPr>
        <p:grpSp>
          <p:nvGrpSpPr>
            <p:cNvPr id="42000" name="组合 143"/>
            <p:cNvGrpSpPr>
              <a:grpSpLocks/>
            </p:cNvGrpSpPr>
            <p:nvPr/>
          </p:nvGrpSpPr>
          <p:grpSpPr bwMode="auto"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309" y="762317"/>
                <a:ext cx="730498" cy="728137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957" y="801367"/>
                <a:ext cx="245535" cy="6161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spc="225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200977" y="670090"/>
              <a:ext cx="5475850" cy="8819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defRPr/>
              </a:pPr>
              <a:r>
                <a:rPr lang="en-US" altLang="zh-CN" sz="2800" dirty="0">
                  <a:solidFill>
                    <a:srgbClr val="FF0000"/>
                  </a:solidFill>
                  <a:latin typeface="+mn-lt"/>
                  <a:ea typeface="微软雅黑" pitchFamily="34" charset="-122"/>
                  <a:cs typeface="宋体" charset="-122"/>
                </a:rPr>
                <a:t>Nguyễn </a:t>
              </a:r>
              <a:r>
                <a:rPr lang="en-US" altLang="zh-CN" sz="2800" dirty="0" err="1">
                  <a:solidFill>
                    <a:srgbClr val="FF0000"/>
                  </a:solidFill>
                  <a:latin typeface="+mn-lt"/>
                  <a:ea typeface="微软雅黑" pitchFamily="34" charset="-122"/>
                  <a:cs typeface="宋体" charset="-122"/>
                </a:rPr>
                <a:t>Hiến</a:t>
              </a:r>
              <a:r>
                <a:rPr lang="en-US" altLang="zh-CN" sz="2800" dirty="0">
                  <a:solidFill>
                    <a:srgbClr val="FF0000"/>
                  </a:solidFill>
                  <a:latin typeface="+mn-lt"/>
                  <a:ea typeface="微软雅黑" pitchFamily="34" charset="-122"/>
                  <a:cs typeface="宋体" charset="-122"/>
                </a:rPr>
                <a:t> Lê </a:t>
              </a:r>
              <a:r>
                <a:rPr lang="vi-VN" sz="2800" dirty="0">
                  <a:solidFill>
                    <a:srgbClr val="FF0000"/>
                  </a:solidFill>
                  <a:latin typeface="+mn-lt"/>
                  <a:ea typeface="Times New Roman" panose="02020603050405020304" pitchFamily="18" charset="0"/>
                </a:rPr>
                <a:t>(19</a:t>
              </a:r>
              <a:r>
                <a:rPr lang="en-US" sz="2800" dirty="0">
                  <a:solidFill>
                    <a:srgbClr val="FF0000"/>
                  </a:solidFill>
                  <a:latin typeface="+mn-lt"/>
                  <a:ea typeface="Times New Roman" panose="02020603050405020304" pitchFamily="18" charset="0"/>
                </a:rPr>
                <a:t>12</a:t>
              </a:r>
              <a:r>
                <a:rPr lang="vi-VN" sz="2800" dirty="0">
                  <a:solidFill>
                    <a:srgbClr val="FF0000"/>
                  </a:solidFill>
                  <a:latin typeface="+mn-lt"/>
                  <a:ea typeface="Times New Roman" panose="02020603050405020304" pitchFamily="18" charset="0"/>
                </a:rPr>
                <a:t> – </a:t>
              </a:r>
              <a:r>
                <a:rPr lang="en-US" sz="2800" dirty="0">
                  <a:solidFill>
                    <a:srgbClr val="FF0000"/>
                  </a:solidFill>
                  <a:latin typeface="+mn-lt"/>
                  <a:ea typeface="Times New Roman" panose="02020603050405020304" pitchFamily="18" charset="0"/>
                </a:rPr>
                <a:t>1984</a:t>
              </a:r>
              <a:r>
                <a:rPr lang="vi-VN" sz="2800" dirty="0">
                  <a:solidFill>
                    <a:srgbClr val="FF0000"/>
                  </a:solidFill>
                  <a:latin typeface="+mn-lt"/>
                  <a:ea typeface="Times New Roman" panose="02020603050405020304" pitchFamily="18" charset="0"/>
                </a:rPr>
                <a:t>)</a:t>
              </a:r>
              <a:endParaRPr lang="zh-CN" altLang="en-US" sz="2800" dirty="0">
                <a:solidFill>
                  <a:srgbClr val="FF0000"/>
                </a:solidFill>
                <a:latin typeface="+mn-lt"/>
                <a:ea typeface="微软雅黑" pitchFamily="34" charset="-122"/>
                <a:cs typeface="宋体" charset="-122"/>
              </a:endParaRPr>
            </a:p>
          </p:txBody>
        </p:sp>
      </p:grpSp>
      <p:grpSp>
        <p:nvGrpSpPr>
          <p:cNvPr id="149" name="组合 148"/>
          <p:cNvGrpSpPr>
            <a:grpSpLocks/>
          </p:cNvGrpSpPr>
          <p:nvPr/>
        </p:nvGrpSpPr>
        <p:grpSpPr bwMode="auto">
          <a:xfrm>
            <a:off x="3647220" y="2303710"/>
            <a:ext cx="3738562" cy="547687"/>
            <a:chOff x="4441088" y="761746"/>
            <a:chExt cx="4985026" cy="729238"/>
          </a:xfrm>
        </p:grpSpPr>
        <p:grpSp>
          <p:nvGrpSpPr>
            <p:cNvPr id="41996" name="组合 149"/>
            <p:cNvGrpSpPr>
              <a:grpSpLocks/>
            </p:cNvGrpSpPr>
            <p:nvPr/>
          </p:nvGrpSpPr>
          <p:grpSpPr bwMode="auto"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957" y="762279"/>
                <a:ext cx="729238" cy="728173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964" y="801906"/>
                <a:ext cx="245547" cy="61509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spc="225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51" name="矩形 39"/>
            <p:cNvSpPr>
              <a:spLocks noChangeArrowheads="1"/>
            </p:cNvSpPr>
            <p:nvPr/>
          </p:nvSpPr>
          <p:spPr bwMode="auto">
            <a:xfrm>
              <a:off x="5338604" y="1047100"/>
              <a:ext cx="4087510" cy="4312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fontAlgn="auto">
                <a:lnSpc>
                  <a:spcPct val="150000"/>
                </a:lnSpc>
                <a:spcBef>
                  <a:spcPts val="750"/>
                </a:spcBef>
                <a:spcAft>
                  <a:spcPts val="0"/>
                </a:spcAft>
                <a:defRPr/>
              </a:pP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cs typeface="宋体" charset="-122"/>
              </a:endParaRPr>
            </a:p>
          </p:txBody>
        </p:sp>
      </p:grpSp>
      <p:grpSp>
        <p:nvGrpSpPr>
          <p:cNvPr id="155" name="组合 154"/>
          <p:cNvGrpSpPr>
            <a:grpSpLocks/>
          </p:cNvGrpSpPr>
          <p:nvPr/>
        </p:nvGrpSpPr>
        <p:grpSpPr bwMode="auto">
          <a:xfrm>
            <a:off x="3215952" y="3845534"/>
            <a:ext cx="5677223" cy="904875"/>
            <a:chOff x="4170621" y="2522988"/>
            <a:chExt cx="5330324" cy="1207425"/>
          </a:xfrm>
        </p:grpSpPr>
        <p:grpSp>
          <p:nvGrpSpPr>
            <p:cNvPr id="41992" name="组合 155"/>
            <p:cNvGrpSpPr>
              <a:grpSpLocks/>
            </p:cNvGrpSpPr>
            <p:nvPr/>
          </p:nvGrpSpPr>
          <p:grpSpPr bwMode="auto">
            <a:xfrm>
              <a:off x="4170621" y="2522988"/>
              <a:ext cx="727764" cy="822709"/>
              <a:chOff x="4069023" y="2522988"/>
              <a:chExt cx="727764" cy="822709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068815" y="2616400"/>
                <a:ext cx="728692" cy="728275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294870" y="2522988"/>
                <a:ext cx="494246" cy="61430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lv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 spc="225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4890714" y="2616193"/>
              <a:ext cx="4610231" cy="11142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fontAlgn="auto">
                <a:lnSpc>
                  <a:spcPts val="28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Có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 120 </a:t>
              </a: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tác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phẩm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thuộc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 smtClean="0">
                  <a:latin typeface="+mn-lt"/>
                  <a:ea typeface="微软雅黑" pitchFamily="34" charset="-122"/>
                  <a:cs typeface="宋体" charset="-122"/>
                </a:rPr>
                <a:t>nhiều</a:t>
              </a:r>
              <a:endParaRPr lang="en-US" altLang="zh-CN" sz="2800" dirty="0" smtClean="0">
                <a:latin typeface="+mn-lt"/>
                <a:ea typeface="微软雅黑" pitchFamily="34" charset="-122"/>
                <a:cs typeface="宋体" charset="-122"/>
              </a:endParaRPr>
            </a:p>
            <a:p>
              <a:pPr fontAlgn="auto">
                <a:lnSpc>
                  <a:spcPts val="28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800" dirty="0" smtClean="0">
                  <a:latin typeface="+mn-lt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lĩnh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 </a:t>
              </a:r>
              <a:r>
                <a:rPr lang="en-US" altLang="zh-CN" sz="2800" dirty="0" err="1">
                  <a:latin typeface="+mn-lt"/>
                  <a:ea typeface="微软雅黑" pitchFamily="34" charset="-122"/>
                  <a:cs typeface="宋体" charset="-122"/>
                </a:rPr>
                <a:t>vực</a:t>
              </a:r>
              <a:r>
                <a:rPr lang="en-US" altLang="zh-CN" sz="2800" dirty="0">
                  <a:latin typeface="+mn-lt"/>
                  <a:ea typeface="微软雅黑" pitchFamily="34" charset="-122"/>
                  <a:cs typeface="宋体" charset="-122"/>
                </a:rPr>
                <a:t>. </a:t>
              </a:r>
              <a:endParaRPr lang="zh-CN" altLang="en-US" sz="2800" dirty="0">
                <a:latin typeface="+mn-lt"/>
                <a:ea typeface="微软雅黑" pitchFamily="34" charset="-122"/>
                <a:cs typeface="宋体" charset="-122"/>
              </a:endParaRP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59264" y="1851025"/>
            <a:ext cx="473391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</a:t>
            </a:r>
            <a:r>
              <a:rPr lang="en-US" sz="2400" dirty="0">
                <a:latin typeface="Times New Roman" pitchFamily="18" charset="0"/>
              </a:rPr>
              <a:t>.</a:t>
            </a:r>
          </a:p>
        </p:txBody>
      </p:sp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9" y="1283545"/>
            <a:ext cx="2544185" cy="353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468313" y="627063"/>
            <a:ext cx="8207375" cy="8620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zh-CN" sz="5000" b="1" dirty="0" err="1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Các</a:t>
            </a: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</a:t>
            </a:r>
            <a:r>
              <a:rPr lang="en-US" altLang="zh-CN" sz="5000" b="1" dirty="0" err="1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tác</a:t>
            </a: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</a:t>
            </a:r>
            <a:r>
              <a:rPr lang="en-US" altLang="zh-CN" sz="5000" b="1" dirty="0" err="1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phẩm</a:t>
            </a:r>
            <a:r>
              <a:rPr lang="en-US" altLang="zh-CN" sz="5000" b="1" dirty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 </a:t>
            </a:r>
            <a:r>
              <a:rPr lang="en-US" altLang="zh-CN" sz="5000" b="1" dirty="0" err="1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itchFamily="34" charset="-122"/>
              </a:rPr>
              <a:t>chính</a:t>
            </a:r>
            <a:endParaRPr lang="en-US" altLang="zh-CN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itchFamily="34" charset="-122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50825" y="1652588"/>
            <a:ext cx="8353425" cy="2574925"/>
            <a:chOff x="251520" y="1651800"/>
            <a:chExt cx="8352928" cy="2576134"/>
          </a:xfrm>
        </p:grpSpPr>
        <p:pic>
          <p:nvPicPr>
            <p:cNvPr id="43011" name="Picture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808336"/>
              <a:ext cx="1981139" cy="2419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2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48467" y="1651800"/>
              <a:ext cx="1667688" cy="25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88224" y="1720244"/>
              <a:ext cx="201622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32658" y="1770366"/>
              <a:ext cx="1607757" cy="2419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9779" y="1347614"/>
            <a:ext cx="84686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</a:rPr>
              <a:t>hể 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</a:rPr>
              <a:t>hồi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</a:rPr>
              <a:t>kí.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Ngôi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</a:rPr>
              <a:t>ngôi thứ nhất (lời kể của tác giả - xưng “tôi”). 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Box 33"/>
          <p:cNvSpPr txBox="1"/>
          <p:nvPr/>
        </p:nvSpPr>
        <p:spPr>
          <a:xfrm>
            <a:off x="251520" y="627534"/>
            <a:ext cx="216495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spc="-15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b</a:t>
            </a:r>
            <a:r>
              <a:rPr lang="en-US" altLang="zh-CN" sz="3200" b="1" spc="-15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. </a:t>
            </a:r>
            <a:r>
              <a:rPr lang="en-US" altLang="zh-CN" sz="3200" b="1" spc="-15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Tác</a:t>
            </a:r>
            <a:r>
              <a:rPr lang="en-US" altLang="zh-CN" sz="3200" b="1" spc="-150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 </a:t>
            </a:r>
            <a:r>
              <a:rPr lang="en-US" altLang="zh-CN" sz="3200" b="1" spc="-150" dirty="0" err="1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+mn-lt"/>
                <a:ea typeface="方正卡通简体" pitchFamily="65" charset="-122"/>
              </a:rPr>
              <a:t>phẩm</a:t>
            </a:r>
            <a:endParaRPr lang="zh-CN" altLang="en-US" sz="3200" b="1" spc="-150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+mn-lt"/>
              <a:ea typeface="方正卡通简体" pitchFamily="65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714" y="56614"/>
            <a:ext cx="3928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HIỂU CHUNG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u="sng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u="sng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endParaRPr lang="en-US" sz="3000" b="1" u="sng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80" y="1203598"/>
            <a:ext cx="537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80" y="3003798"/>
            <a:ext cx="8778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F0000"/>
                </a:solidFill>
                <a:latin typeface="Times New Roman"/>
                <a:cs typeface="Arial" panose="020B0604020202020204" pitchFamily="34" charset="0"/>
              </a:rPr>
              <a:t>3.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Phương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thức biểu đạt: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tự sự, miêu tả, biểu cảm</a:t>
            </a:r>
            <a:endParaRPr lang="en-US" sz="3200" dirty="0">
              <a:solidFill>
                <a:srgbClr val="FF0000"/>
              </a:solidFill>
              <a:latin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9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8"/>
          <p:cNvGrpSpPr>
            <a:grpSpLocks/>
          </p:cNvGrpSpPr>
          <p:nvPr/>
        </p:nvGrpSpPr>
        <p:grpSpPr bwMode="auto">
          <a:xfrm>
            <a:off x="804863" y="1479550"/>
            <a:ext cx="2262187" cy="1422400"/>
            <a:chOff x="158202" y="-2477146"/>
            <a:chExt cx="3016548" cy="1898570"/>
          </a:xfrm>
        </p:grpSpPr>
        <p:sp>
          <p:nvSpPr>
            <p:cNvPr id="45074" name="文本框 25"/>
            <p:cNvSpPr>
              <a:spLocks noChangeArrowheads="1"/>
            </p:cNvSpPr>
            <p:nvPr/>
          </p:nvSpPr>
          <p:spPr bwMode="auto">
            <a:xfrm>
              <a:off x="921127" y="-2477146"/>
              <a:ext cx="1374870" cy="615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sym typeface="方正正黑简体"/>
                </a:rPr>
                <a:t>Phần 1</a:t>
              </a:r>
              <a:endParaRPr lang="zh-CN" altLang="en-US" sz="240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sym typeface="方正正黑简体"/>
              </a:endParaRPr>
            </a:p>
          </p:txBody>
        </p:sp>
        <p:sp>
          <p:nvSpPr>
            <p:cNvPr id="45075" name="矩形 26"/>
            <p:cNvSpPr>
              <a:spLocks noChangeArrowheads="1"/>
            </p:cNvSpPr>
            <p:nvPr/>
          </p:nvSpPr>
          <p:spPr bwMode="auto">
            <a:xfrm>
              <a:off x="158202" y="-1933554"/>
              <a:ext cx="3016548" cy="1354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Từ đầu … phồng ở trước bụng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: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Hình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ảnh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mẹ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trong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hồi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ức</a:t>
              </a:r>
              <a:endParaRPr lang="zh-CN" altLang="en-US" sz="2000" dirty="0">
                <a:latin typeface="Times New Roman" pitchFamily="18" charset="0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5076" name="矩形 27"/>
            <p:cNvSpPr>
              <a:spLocks noChangeArrowheads="1"/>
            </p:cNvSpPr>
            <p:nvPr/>
          </p:nvSpPr>
          <p:spPr bwMode="auto">
            <a:xfrm>
              <a:off x="433409" y="-1961567"/>
              <a:ext cx="2552301" cy="4571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</p:grpSp>
      <p:grpSp>
        <p:nvGrpSpPr>
          <p:cNvPr id="22" name="组合 29"/>
          <p:cNvGrpSpPr>
            <a:grpSpLocks/>
          </p:cNvGrpSpPr>
          <p:nvPr/>
        </p:nvGrpSpPr>
        <p:grpSpPr bwMode="auto">
          <a:xfrm>
            <a:off x="3394075" y="1470025"/>
            <a:ext cx="2586038" cy="1412875"/>
            <a:chOff x="-143614" y="0"/>
            <a:chExt cx="3448432" cy="1885116"/>
          </a:xfrm>
        </p:grpSpPr>
        <p:sp>
          <p:nvSpPr>
            <p:cNvPr id="45071" name="文本框 30"/>
            <p:cNvSpPr>
              <a:spLocks noChangeArrowheads="1"/>
            </p:cNvSpPr>
            <p:nvPr/>
          </p:nvSpPr>
          <p:spPr bwMode="auto">
            <a:xfrm>
              <a:off x="773837" y="0"/>
              <a:ext cx="1374772" cy="6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sym typeface="方正正黑简体"/>
                </a:rPr>
                <a:t>Phần 2</a:t>
              </a:r>
              <a:endParaRPr lang="zh-CN" altLang="en-US" sz="240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sym typeface="方正正黑简体"/>
              </a:endParaRPr>
            </a:p>
          </p:txBody>
        </p:sp>
        <p:sp>
          <p:nvSpPr>
            <p:cNvPr id="45072" name="矩形 31"/>
            <p:cNvSpPr>
              <a:spLocks noChangeArrowheads="1"/>
            </p:cNvSpPr>
            <p:nvPr/>
          </p:nvSpPr>
          <p:spPr bwMode="auto">
            <a:xfrm>
              <a:off x="-143614" y="530137"/>
              <a:ext cx="3448432" cy="1354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Tiếp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…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đổi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cuối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khác</a:t>
              </a:r>
              <a:r>
                <a:rPr lang="en-US" altLang="zh-CN" sz="2000" dirty="0"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: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Những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kỉ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niệm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một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năm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ở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Tiểu</a:t>
              </a:r>
              <a:r>
                <a:rPr lang="en-US" altLang="zh-CN" sz="2000" dirty="0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 </a:t>
              </a:r>
              <a:r>
                <a:rPr lang="en-US" altLang="zh-CN" sz="2000" dirty="0" err="1">
                  <a:latin typeface="Times New Roman" pitchFamily="18" charset="0"/>
                  <a:ea typeface="微软雅黑" pitchFamily="34" charset="-122"/>
                  <a:sym typeface="微软雅黑" pitchFamily="34" charset="-122"/>
                </a:rPr>
                <a:t>học</a:t>
              </a:r>
              <a:endParaRPr lang="zh-CN" altLang="en-US" sz="2000" dirty="0">
                <a:latin typeface="Times New Roman" pitchFamily="18" charset="0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45073" name="矩形 32"/>
            <p:cNvSpPr>
              <a:spLocks noChangeArrowheads="1"/>
            </p:cNvSpPr>
            <p:nvPr/>
          </p:nvSpPr>
          <p:spPr bwMode="auto">
            <a:xfrm>
              <a:off x="184046" y="504243"/>
              <a:ext cx="2552301" cy="457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宋体" pitchFamily="2" charset="-122"/>
              </a:endParaRPr>
            </a:p>
          </p:txBody>
        </p:sp>
      </p:grpSp>
      <p:grpSp>
        <p:nvGrpSpPr>
          <p:cNvPr id="26" name="组合 33"/>
          <p:cNvGrpSpPr>
            <a:grpSpLocks/>
          </p:cNvGrpSpPr>
          <p:nvPr/>
        </p:nvGrpSpPr>
        <p:grpSpPr bwMode="auto">
          <a:xfrm>
            <a:off x="6118225" y="1474788"/>
            <a:ext cx="2362200" cy="1012665"/>
            <a:chOff x="0" y="349892"/>
            <a:chExt cx="3148210" cy="1350500"/>
          </a:xfrm>
        </p:grpSpPr>
        <p:sp>
          <p:nvSpPr>
            <p:cNvPr id="45068" name="文本框 34"/>
            <p:cNvSpPr>
              <a:spLocks noChangeArrowheads="1"/>
            </p:cNvSpPr>
            <p:nvPr/>
          </p:nvSpPr>
          <p:spPr bwMode="auto">
            <a:xfrm>
              <a:off x="681947" y="349892"/>
              <a:ext cx="1374128" cy="615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400">
                  <a:solidFill>
                    <a:srgbClr val="000000"/>
                  </a:solidFill>
                  <a:latin typeface="Times New Roman" pitchFamily="18" charset="0"/>
                  <a:ea typeface="微软雅黑" pitchFamily="34" charset="-122"/>
                  <a:sym typeface="方正正黑简体"/>
                </a:rPr>
                <a:t>Phần 3</a:t>
              </a:r>
              <a:endParaRPr lang="zh-CN" altLang="en-US" sz="2400">
                <a:solidFill>
                  <a:srgbClr val="000000"/>
                </a:solidFill>
                <a:latin typeface="Times New Roman" pitchFamily="18" charset="0"/>
                <a:ea typeface="微软雅黑" pitchFamily="34" charset="-122"/>
                <a:sym typeface="方正正黑简体"/>
              </a:endParaRPr>
            </a:p>
          </p:txBody>
        </p:sp>
        <p:sp>
          <p:nvSpPr>
            <p:cNvPr id="45069" name="矩形 35"/>
            <p:cNvSpPr>
              <a:spLocks noChangeArrowheads="1"/>
            </p:cNvSpPr>
            <p:nvPr/>
          </p:nvSpPr>
          <p:spPr bwMode="auto">
            <a:xfrm>
              <a:off x="0" y="756348"/>
              <a:ext cx="3148210" cy="944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xúc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tác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latin typeface="Times New Roman" pitchFamily="18" charset="0"/>
                  <a:cs typeface="Times New Roman" pitchFamily="18" charset="0"/>
                </a:rPr>
                <a:t>giả</a:t>
              </a:r>
              <a:r>
                <a:rPr lang="en-US" sz="2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20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29" name="矩形 36"/>
            <p:cNvSpPr>
              <a:spLocks noChangeArrowheads="1"/>
            </p:cNvSpPr>
            <p:nvPr/>
          </p:nvSpPr>
          <p:spPr bwMode="auto">
            <a:xfrm>
              <a:off x="215805" y="843177"/>
              <a:ext cx="2551573" cy="44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650" y="126866"/>
            <a:ext cx="8229600" cy="34925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. </a:t>
            </a:r>
            <a:r>
              <a:rPr lang="en-US" altLang="zh-CN" sz="28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Bố</a:t>
            </a:r>
            <a:r>
              <a:rPr lang="en-US" altLang="zh-CN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cục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05238" y="638175"/>
            <a:ext cx="1234633" cy="52322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5" name="Straight Arrow Connector 4">
            <a:extLst/>
          </p:cNvPr>
          <p:cNvCxnSpPr>
            <a:cxnSpLocks/>
            <a:stCxn id="3" idx="2"/>
            <a:endCxn id="45074" idx="0"/>
          </p:cNvCxnSpPr>
          <p:nvPr/>
        </p:nvCxnSpPr>
        <p:spPr>
          <a:xfrm flipH="1">
            <a:off x="1892525" y="1161395"/>
            <a:ext cx="2530030" cy="3181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/>
          </p:cNvPr>
          <p:cNvCxnSpPr>
            <a:stCxn id="3" idx="2"/>
          </p:cNvCxnSpPr>
          <p:nvPr/>
        </p:nvCxnSpPr>
        <p:spPr>
          <a:xfrm>
            <a:off x="4422555" y="1161395"/>
            <a:ext cx="66895" cy="346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/>
          </p:cNvPr>
          <p:cNvCxnSpPr>
            <a:cxnSpLocks/>
            <a:stCxn id="3" idx="2"/>
            <a:endCxn id="45068" idx="0"/>
          </p:cNvCxnSpPr>
          <p:nvPr/>
        </p:nvCxnSpPr>
        <p:spPr>
          <a:xfrm>
            <a:off x="4422555" y="1161395"/>
            <a:ext cx="2722882" cy="3133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" y="3232150"/>
            <a:ext cx="224155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4675" y="3175000"/>
            <a:ext cx="26765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5" y="3100388"/>
            <a:ext cx="2143125" cy="177958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933;p41"/>
          <p:cNvGrpSpPr/>
          <p:nvPr/>
        </p:nvGrpSpPr>
        <p:grpSpPr>
          <a:xfrm>
            <a:off x="1445291" y="1164613"/>
            <a:ext cx="6943133" cy="2055210"/>
            <a:chOff x="1453903" y="1165075"/>
            <a:chExt cx="6253425" cy="2814287"/>
          </a:xfrm>
        </p:grpSpPr>
        <p:sp>
          <p:nvSpPr>
            <p:cNvPr id="1934" name="Google Shape;1934;p41"/>
            <p:cNvSpPr/>
            <p:nvPr/>
          </p:nvSpPr>
          <p:spPr>
            <a:xfrm>
              <a:off x="1530028" y="1241262"/>
              <a:ext cx="6177300" cy="2738100"/>
            </a:xfrm>
            <a:prstGeom prst="roundRect">
              <a:avLst>
                <a:gd name="adj" fmla="val 1162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1453903" y="1165075"/>
              <a:ext cx="6177156" cy="2738065"/>
            </a:xfrm>
            <a:prstGeom prst="roundRect">
              <a:avLst>
                <a:gd name="adj" fmla="val 11620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 bwMode="auto">
          <a:xfrm>
            <a:off x="899592" y="1923678"/>
            <a:ext cx="7965166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方正卡通简体" panose="03000509000000000000" pitchFamily="65" charset="-122"/>
                <a:cs typeface="+mj-cs"/>
              </a:rPr>
              <a:t>II. ĐỌC HIỂU VĂN BẢN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方正卡通简体" panose="03000509000000000000" pitchFamily="65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282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47号-三分行楷">
      <a:majorFont>
        <a:latin typeface="字魂47号-三分行楷"/>
        <a:ea typeface="字魂47号-三分行楷"/>
        <a:cs typeface=""/>
      </a:majorFont>
      <a:minorFont>
        <a:latin typeface="字魂47号-三分行楷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68000"/>
          </a:schemeClr>
        </a:solidFill>
        <a:ln>
          <a:noFill/>
        </a:ln>
      </a:spPr>
      <a:bodyPr tIns="108000" bIns="144000" rtlCol="0" anchor="ctr"/>
      <a:lstStyle>
        <a:defPPr algn="ctr">
          <a:defRPr sz="7200" dirty="0" smtClean="0">
            <a:blipFill dpi="0" rotWithShape="1">
              <a:blip xmlns:r="http://schemas.openxmlformats.org/officeDocument/2006/relationships"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50000" sy="50000" flip="none" algn="ctr"/>
            </a:blipFill>
            <a:latin typeface="字魂47号-三分行楷" panose="00000500000000000000" pitchFamily="2" charset="-122"/>
            <a:ea typeface="字魂47号-三分行楷" panose="00000500000000000000" pitchFamily="2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978</Words>
  <Application>Microsoft Office PowerPoint</Application>
  <PresentationFormat>On-screen Show (16:9)</PresentationFormat>
  <Paragraphs>120</Paragraphs>
  <Slides>25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inpin heiti</vt:lpstr>
      <vt:lpstr>Josefin Sans</vt:lpstr>
      <vt:lpstr>Raleway</vt:lpstr>
      <vt:lpstr>黑体</vt:lpstr>
      <vt:lpstr>Tahoma</vt:lpstr>
      <vt:lpstr>Times New Roman</vt:lpstr>
      <vt:lpstr>字魂20号-石头体</vt:lpstr>
      <vt:lpstr>方正中等线简体</vt:lpstr>
      <vt:lpstr>方正卡通简体</vt:lpstr>
      <vt:lpstr>方正正黑简体</vt:lpstr>
      <vt:lpstr>Office 主题​​</vt:lpstr>
      <vt:lpstr>1_Office Theme</vt:lpstr>
      <vt:lpstr>3_Default Design</vt:lpstr>
      <vt:lpstr>2_Office Theme</vt:lpstr>
      <vt:lpstr>Language Arts Subject for High School - 9th Grade: Grammar by Slidesgo</vt:lpstr>
      <vt:lpstr>1_Office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Bố cục</vt:lpstr>
      <vt:lpstr>PowerPoint Presentation</vt:lpstr>
      <vt:lpstr>1. Hình ảnh mẹ trong hồi ức </vt:lpstr>
      <vt:lpstr>2. Những kỉ niệm của một năm ở tiểu học</vt:lpstr>
      <vt:lpstr>2. Những kỉ niệm của một năm ở tiểu học</vt:lpstr>
      <vt:lpstr>2. Những kỉ niệm của một năm ở tiểu học</vt:lpstr>
      <vt:lpstr>2. Những kỉ niệm của một năm ở tiểu học</vt:lpstr>
      <vt:lpstr>2. Những kỉ niệm của một năm ở tiểu học</vt:lpstr>
      <vt:lpstr>3. Những suy ngẫm của hiện tại</vt:lpstr>
      <vt:lpstr>III. Tổng kết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</cp:lastModifiedBy>
  <cp:revision>58</cp:revision>
  <dcterms:created xsi:type="dcterms:W3CDTF">2015-08-22T03:26:29Z</dcterms:created>
  <dcterms:modified xsi:type="dcterms:W3CDTF">2022-12-05T06:47:45Z</dcterms:modified>
</cp:coreProperties>
</file>