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7" r:id="rId2"/>
  </p:sldMasterIdLst>
  <p:notesMasterIdLst>
    <p:notesMasterId r:id="rId26"/>
  </p:notesMasterIdLst>
  <p:sldIdLst>
    <p:sldId id="256" r:id="rId3"/>
    <p:sldId id="313" r:id="rId4"/>
    <p:sldId id="344" r:id="rId5"/>
    <p:sldId id="332" r:id="rId6"/>
    <p:sldId id="258" r:id="rId7"/>
    <p:sldId id="311" r:id="rId8"/>
    <p:sldId id="342" r:id="rId9"/>
    <p:sldId id="316" r:id="rId10"/>
    <p:sldId id="345" r:id="rId11"/>
    <p:sldId id="317" r:id="rId12"/>
    <p:sldId id="346" r:id="rId13"/>
    <p:sldId id="318" r:id="rId14"/>
    <p:sldId id="334" r:id="rId15"/>
    <p:sldId id="335" r:id="rId16"/>
    <p:sldId id="336" r:id="rId17"/>
    <p:sldId id="337" r:id="rId18"/>
    <p:sldId id="321" r:id="rId19"/>
    <p:sldId id="338" r:id="rId20"/>
    <p:sldId id="339" r:id="rId21"/>
    <p:sldId id="340" r:id="rId22"/>
    <p:sldId id="327" r:id="rId23"/>
    <p:sldId id="341" r:id="rId24"/>
    <p:sldId id="329" r:id="rId25"/>
  </p:sldIdLst>
  <p:sldSz cx="9144000" cy="5143500" type="screen16x9"/>
  <p:notesSz cx="6858000" cy="9144000"/>
  <p:embeddedFontLst>
    <p:embeddedFont>
      <p:font typeface="Playfair Display" panose="020B0604020202020204" charset="0"/>
      <p:regular r:id="rId27"/>
      <p:bold r:id="rId28"/>
      <p:italic r:id="rId29"/>
      <p:boldItalic r:id="rId30"/>
    </p:embeddedFont>
    <p:embeddedFont>
      <p:font typeface="Adobe Hebrew" panose="02040503050201020203" charset="-79"/>
      <p:regular r:id="rId31"/>
      <p:bold r:id="rId32"/>
      <p:italic r:id="rId33"/>
      <p:boldItalic r:id="rId34"/>
    </p:embeddedFont>
    <p:embeddedFont>
      <p:font typeface="Raleway"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Josefin Sans" panose="020B0604020202020204" charset="0"/>
      <p:regular r:id="rId43"/>
      <p:bold r:id="rId44"/>
      <p:italic r:id="rId45"/>
      <p:boldItalic r:id="rId46"/>
    </p:embeddedFont>
    <p:embeddedFont>
      <p:font typeface="Merriweather Light" panose="020B0604020202020204" charset="0"/>
      <p:regular r:id="rId47"/>
      <p:bold r:id="rId48"/>
      <p:italic r:id="rId49"/>
      <p:boldItalic r:id="rId50"/>
    </p:embeddedFont>
    <p:embeddedFont>
      <p:font typeface="Aachen" panose="02020500000000000000" charset="0"/>
      <p:bold r:id="rId51"/>
    </p:embeddedFont>
    <p:embeddedFont>
      <p:font typeface="Arial Nova"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1D6"/>
    <a:srgbClr val="FBE6DD"/>
    <a:srgbClr val="FCEBE4"/>
    <a:srgbClr val="FBE1E1"/>
    <a:srgbClr val="FC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43425B-3B1C-4C09-9506-70C481F8EE43}">
  <a:tblStyle styleId="{2443425B-3B1C-4C09-9506-70C481F8EE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8"/>
    <p:restoredTop sz="93037"/>
  </p:normalViewPr>
  <p:slideViewPr>
    <p:cSldViewPr>
      <p:cViewPr varScale="1">
        <p:scale>
          <a:sx n="90" d="100"/>
          <a:sy n="90" d="100"/>
        </p:scale>
        <p:origin x="978"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64349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5971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gd884bc678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9" name="Google Shape;2309;gd884bc678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Dựa</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trên</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sự</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giống</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nhau</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về</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hình</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dáng</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màu</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sắc</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tốc</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độ</a:t>
            </a:r>
            <a:r>
              <a:rPr lang="en-US" sz="1100" i="1" dirty="0">
                <a:solidFill>
                  <a:schemeClr val="accent1">
                    <a:lumMod val="50000"/>
                  </a:schemeClr>
                </a:solidFill>
                <a:latin typeface="Adobe Hebrew" pitchFamily="18" charset="-79"/>
                <a:cs typeface="Adobe Hebrew" pitchFamily="18" charset="-79"/>
              </a:rPr>
              <a:t> bay,</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của</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bầy</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chim</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chèo</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bẻo</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với</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những</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mũi</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tên</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được</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bắn</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đi</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từ</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dây</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cung</a:t>
            </a:r>
            <a:r>
              <a:rPr lang="en-US" sz="1100" i="1" dirty="0">
                <a:solidFill>
                  <a:schemeClr val="tx2">
                    <a:lumMod val="75000"/>
                  </a:schemeClr>
                </a:solidFill>
                <a:latin typeface="Adobe Hebrew" pitchFamily="18" charset="-79"/>
                <a:cs typeface="Adobe Hebrew" pitchFamily="18" charset="-79"/>
              </a:rPr>
              <a:t>.</a:t>
            </a:r>
            <a:endParaRPr lang="vi-VN" sz="1100" i="1" dirty="0">
              <a:solidFill>
                <a:schemeClr val="tx2">
                  <a:lumMod val="75000"/>
                </a:schemeClr>
              </a:solidFill>
              <a:cs typeface="Adobe Hebrew" pitchFamily="18" charset="-79"/>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d72c1aea9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d72c1aea9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d72c1aea9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d72c1aea9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6e563917c_0_5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6e563917c_0_5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gd884bc678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9" name="Google Shape;2309;gd884bc678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Dựa</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trên</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sự</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giống</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nhau</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về</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hình</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dáng</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màu</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sắc</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tốc</a:t>
            </a:r>
            <a:r>
              <a:rPr lang="en-US" sz="1100" i="1" dirty="0">
                <a:solidFill>
                  <a:schemeClr val="accent1">
                    <a:lumMod val="50000"/>
                  </a:schemeClr>
                </a:solidFill>
                <a:latin typeface="Adobe Hebrew" pitchFamily="18" charset="-79"/>
                <a:cs typeface="Adobe Hebrew" pitchFamily="18" charset="-79"/>
              </a:rPr>
              <a:t> </a:t>
            </a:r>
            <a:r>
              <a:rPr lang="en-US" sz="1100" i="1" dirty="0" err="1">
                <a:solidFill>
                  <a:schemeClr val="accent1">
                    <a:lumMod val="50000"/>
                  </a:schemeClr>
                </a:solidFill>
                <a:latin typeface="Adobe Hebrew" pitchFamily="18" charset="-79"/>
                <a:cs typeface="Adobe Hebrew" pitchFamily="18" charset="-79"/>
              </a:rPr>
              <a:t>độ</a:t>
            </a:r>
            <a:r>
              <a:rPr lang="en-US" sz="1100" i="1" dirty="0">
                <a:solidFill>
                  <a:schemeClr val="accent1">
                    <a:lumMod val="50000"/>
                  </a:schemeClr>
                </a:solidFill>
                <a:latin typeface="Adobe Hebrew" pitchFamily="18" charset="-79"/>
                <a:cs typeface="Adobe Hebrew" pitchFamily="18" charset="-79"/>
              </a:rPr>
              <a:t> bay,</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của</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bầy</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chim</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chèo</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bẻo</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với</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những</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mũi</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tên</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được</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bắn</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đi</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từ</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dây</a:t>
            </a:r>
            <a:r>
              <a:rPr lang="en-US" sz="1100" i="1" dirty="0">
                <a:solidFill>
                  <a:schemeClr val="tx2">
                    <a:lumMod val="75000"/>
                  </a:schemeClr>
                </a:solidFill>
                <a:latin typeface="Adobe Hebrew" pitchFamily="18" charset="-79"/>
                <a:cs typeface="Adobe Hebrew" pitchFamily="18" charset="-79"/>
              </a:rPr>
              <a:t> </a:t>
            </a:r>
            <a:r>
              <a:rPr lang="en-US" sz="1100" i="1" dirty="0" err="1">
                <a:solidFill>
                  <a:schemeClr val="tx2">
                    <a:lumMod val="75000"/>
                  </a:schemeClr>
                </a:solidFill>
                <a:latin typeface="Adobe Hebrew" pitchFamily="18" charset="-79"/>
                <a:cs typeface="Adobe Hebrew" pitchFamily="18" charset="-79"/>
              </a:rPr>
              <a:t>cung</a:t>
            </a:r>
            <a:r>
              <a:rPr lang="en-US" sz="1100" i="1" dirty="0">
                <a:solidFill>
                  <a:schemeClr val="tx2">
                    <a:lumMod val="75000"/>
                  </a:schemeClr>
                </a:solidFill>
                <a:latin typeface="Adobe Hebrew" pitchFamily="18" charset="-79"/>
                <a:cs typeface="Adobe Hebrew" pitchFamily="18" charset="-79"/>
              </a:rPr>
              <a:t>.</a:t>
            </a:r>
            <a:endParaRPr lang="vi-VN" sz="1100" i="1" dirty="0">
              <a:solidFill>
                <a:schemeClr val="tx2">
                  <a:lumMod val="75000"/>
                </a:schemeClr>
              </a:solidFill>
              <a:cs typeface="Adobe Hebrew" pitchFamily="18" charset="-79"/>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4461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gd884bc678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9" name="Google Shape;2309;gd884bc678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d82a23be9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d82a23be9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vi-VN"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77836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d72c1aea9c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d72c1aea9c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6e563917c_0_4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6e563917c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44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0" name="Google Shape;10;p2"/>
          <p:cNvGrpSpPr/>
          <p:nvPr/>
        </p:nvGrpSpPr>
        <p:grpSpPr>
          <a:xfrm>
            <a:off x="-623774" y="-308113"/>
            <a:ext cx="2449210" cy="3023416"/>
            <a:chOff x="-623774" y="-350900"/>
            <a:chExt cx="2449210" cy="3023416"/>
          </a:xfrm>
        </p:grpSpPr>
        <p:grpSp>
          <p:nvGrpSpPr>
            <p:cNvPr id="11" name="Google Shape;11;p2"/>
            <p:cNvGrpSpPr/>
            <p:nvPr/>
          </p:nvGrpSpPr>
          <p:grpSpPr>
            <a:xfrm rot="1413719">
              <a:off x="224827" y="-308028"/>
              <a:ext cx="616248" cy="1925931"/>
              <a:chOff x="-1858600" y="2385325"/>
              <a:chExt cx="523125" cy="1635025"/>
            </a:xfrm>
          </p:grpSpPr>
          <p:sp>
            <p:nvSpPr>
              <p:cNvPr id="12" name="Google Shape;12;p2"/>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1413719">
              <a:off x="234082" y="-133704"/>
              <a:ext cx="1216593" cy="2128592"/>
              <a:chOff x="-1779100" y="2408800"/>
              <a:chExt cx="1032750" cy="1807075"/>
            </a:xfrm>
          </p:grpSpPr>
          <p:sp>
            <p:nvSpPr>
              <p:cNvPr id="17" name="Google Shape;17;p2"/>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623774" y="407959"/>
              <a:ext cx="2317309" cy="2264556"/>
              <a:chOff x="-623774" y="407959"/>
              <a:chExt cx="2317309" cy="2264556"/>
            </a:xfrm>
          </p:grpSpPr>
          <p:grpSp>
            <p:nvGrpSpPr>
              <p:cNvPr id="22" name="Google Shape;22;p2"/>
              <p:cNvGrpSpPr/>
              <p:nvPr/>
            </p:nvGrpSpPr>
            <p:grpSpPr>
              <a:xfrm rot="1413719">
                <a:off x="-360763" y="695549"/>
                <a:ext cx="1791287" cy="1689375"/>
                <a:chOff x="-2055400" y="3174000"/>
                <a:chExt cx="1520600" cy="1434200"/>
              </a:xfrm>
            </p:grpSpPr>
            <p:sp>
              <p:nvSpPr>
                <p:cNvPr id="23" name="Google Shape;23;p2"/>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27;p2"/>
          <p:cNvGrpSpPr/>
          <p:nvPr/>
        </p:nvGrpSpPr>
        <p:grpSpPr>
          <a:xfrm rot="-9899952" flipH="1">
            <a:off x="2571487" y="-1518746"/>
            <a:ext cx="3447216" cy="2782028"/>
            <a:chOff x="-729163" y="3851975"/>
            <a:chExt cx="2464103" cy="1988620"/>
          </a:xfrm>
        </p:grpSpPr>
        <p:sp>
          <p:nvSpPr>
            <p:cNvPr id="28" name="Google Shape;28;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rot="10800000" flipH="1">
            <a:off x="3470443" y="4472761"/>
            <a:ext cx="3447280" cy="2782079"/>
            <a:chOff x="-729163" y="3851975"/>
            <a:chExt cx="2464103" cy="1988620"/>
          </a:xfrm>
        </p:grpSpPr>
        <p:sp>
          <p:nvSpPr>
            <p:cNvPr id="43" name="Google Shape;43;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txBox="1">
            <a:spLocks noGrp="1"/>
          </p:cNvSpPr>
          <p:nvPr>
            <p:ph type="ctrTitle"/>
          </p:nvPr>
        </p:nvSpPr>
        <p:spPr>
          <a:xfrm>
            <a:off x="1288500" y="1854333"/>
            <a:ext cx="6567000" cy="143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700" b="1">
                <a:latin typeface="Josefin Sans"/>
                <a:ea typeface="Josefin Sans"/>
                <a:cs typeface="Josefin Sans"/>
                <a:sym typeface="Josefi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8" name="Google Shape;58;p2"/>
          <p:cNvSpPr txBox="1">
            <a:spLocks noGrp="1"/>
          </p:cNvSpPr>
          <p:nvPr>
            <p:ph type="subTitle" idx="1"/>
          </p:nvPr>
        </p:nvSpPr>
        <p:spPr>
          <a:xfrm>
            <a:off x="3759300" y="3287133"/>
            <a:ext cx="1625400" cy="35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2"/>
          <p:cNvSpPr txBox="1">
            <a:spLocks noGrp="1"/>
          </p:cNvSpPr>
          <p:nvPr>
            <p:ph type="subTitle" idx="2"/>
          </p:nvPr>
        </p:nvSpPr>
        <p:spPr>
          <a:xfrm>
            <a:off x="6604975" y="567550"/>
            <a:ext cx="1685100" cy="422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800"/>
              <a:buNone/>
              <a:defRPr sz="2000" b="1">
                <a:latin typeface="Josefin Sans"/>
                <a:ea typeface="Josefin Sans"/>
                <a:cs typeface="Josefin Sans"/>
                <a:sym typeface="Josefi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0" name="TextBox 59">
            <a:extLst>
              <a:ext uri="{FF2B5EF4-FFF2-40B4-BE49-F238E27FC236}">
                <a16:creationId xmlns:a16="http://schemas.microsoft.com/office/drawing/2014/main" id="{C08CBF23-FE48-411A-90E5-FF43318348B5}"/>
              </a:ext>
            </a:extLst>
          </p:cNvPr>
          <p:cNvSpPr txBox="1"/>
          <p:nvPr userDrawn="1"/>
        </p:nvSpPr>
        <p:spPr>
          <a:xfrm>
            <a:off x="8382000" y="4933950"/>
            <a:ext cx="838200" cy="200055"/>
          </a:xfrm>
          <a:prstGeom prst="rect">
            <a:avLst/>
          </a:prstGeom>
          <a:noFill/>
        </p:spPr>
        <p:txBody>
          <a:bodyPr wrap="square">
            <a:spAutoFit/>
          </a:bodyPr>
          <a:lstStyle/>
          <a:p>
            <a:r>
              <a:rPr lang="en-US" sz="700">
                <a:solidFill>
                  <a:srgbClr val="FAE1D6"/>
                </a:solidFill>
              </a:rPr>
              <a:t>Ms Ngọc Phan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ckground 1">
  <p:cSld name="CUSTOM_16">
    <p:spTree>
      <p:nvGrpSpPr>
        <p:cNvPr id="1" name="Shape 1811"/>
        <p:cNvGrpSpPr/>
        <p:nvPr/>
      </p:nvGrpSpPr>
      <p:grpSpPr>
        <a:xfrm>
          <a:off x="0" y="0"/>
          <a:ext cx="0" cy="0"/>
          <a:chOff x="0" y="0"/>
          <a:chExt cx="0" cy="0"/>
        </a:xfrm>
      </p:grpSpPr>
      <p:pic>
        <p:nvPicPr>
          <p:cNvPr id="1812" name="Google Shape;1812;p36"/>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813" name="Google Shape;1813;p36"/>
          <p:cNvGrpSpPr/>
          <p:nvPr/>
        </p:nvGrpSpPr>
        <p:grpSpPr>
          <a:xfrm rot="-1529531" flipH="1">
            <a:off x="-954979" y="-634053"/>
            <a:ext cx="2743809" cy="2699664"/>
            <a:chOff x="7235149" y="-718650"/>
            <a:chExt cx="3031064" cy="2982297"/>
          </a:xfrm>
        </p:grpSpPr>
        <p:grpSp>
          <p:nvGrpSpPr>
            <p:cNvPr id="1814" name="Google Shape;1814;p36"/>
            <p:cNvGrpSpPr/>
            <p:nvPr/>
          </p:nvGrpSpPr>
          <p:grpSpPr>
            <a:xfrm rot="-4962260" flipH="1">
              <a:off x="7958573" y="-653239"/>
              <a:ext cx="596905" cy="1865484"/>
              <a:chOff x="-1858600" y="2385325"/>
              <a:chExt cx="523125" cy="1635025"/>
            </a:xfrm>
          </p:grpSpPr>
          <p:sp>
            <p:nvSpPr>
              <p:cNvPr id="1815" name="Google Shape;1815;p36"/>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6"/>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6"/>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6"/>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36"/>
            <p:cNvGrpSpPr/>
            <p:nvPr/>
          </p:nvGrpSpPr>
          <p:grpSpPr>
            <a:xfrm rot="-4962260" flipH="1">
              <a:off x="7743302" y="-357136"/>
              <a:ext cx="1178407" cy="2061785"/>
              <a:chOff x="-1779100" y="2408800"/>
              <a:chExt cx="1032750" cy="1807075"/>
            </a:xfrm>
          </p:grpSpPr>
          <p:sp>
            <p:nvSpPr>
              <p:cNvPr id="1820" name="Google Shape;1820;p36"/>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6"/>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6"/>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6"/>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36"/>
            <p:cNvGrpSpPr/>
            <p:nvPr/>
          </p:nvGrpSpPr>
          <p:grpSpPr>
            <a:xfrm rot="-3828478" flipH="1">
              <a:off x="7664496" y="-324322"/>
              <a:ext cx="2244432" cy="2193641"/>
              <a:chOff x="-623774" y="407959"/>
              <a:chExt cx="2317309" cy="2264556"/>
            </a:xfrm>
          </p:grpSpPr>
          <p:grpSp>
            <p:nvGrpSpPr>
              <p:cNvPr id="1825" name="Google Shape;1825;p36"/>
              <p:cNvGrpSpPr/>
              <p:nvPr/>
            </p:nvGrpSpPr>
            <p:grpSpPr>
              <a:xfrm rot="1413719">
                <a:off x="-360763" y="695549"/>
                <a:ext cx="1791287" cy="1689375"/>
                <a:chOff x="-2055400" y="3174000"/>
                <a:chExt cx="1520600" cy="1434200"/>
              </a:xfrm>
            </p:grpSpPr>
            <p:sp>
              <p:nvSpPr>
                <p:cNvPr id="1826" name="Google Shape;1826;p36"/>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6"/>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6"/>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9" name="Google Shape;1829;p36"/>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0" name="Google Shape;1830;p36"/>
          <p:cNvGrpSpPr/>
          <p:nvPr/>
        </p:nvGrpSpPr>
        <p:grpSpPr>
          <a:xfrm rot="6549583">
            <a:off x="8069153" y="-193177"/>
            <a:ext cx="1855790" cy="1819886"/>
            <a:chOff x="7928300" y="-514224"/>
            <a:chExt cx="1855805" cy="1819900"/>
          </a:xfrm>
        </p:grpSpPr>
        <p:sp>
          <p:nvSpPr>
            <p:cNvPr id="1831" name="Google Shape;1831;p36"/>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6"/>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6"/>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6"/>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6"/>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6"/>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6"/>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6"/>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6"/>
            <p:cNvSpPr/>
            <p:nvPr/>
          </p:nvSpPr>
          <p:spPr>
            <a:xfrm>
              <a:off x="8681179" y="383867"/>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 name="Google Shape;1840;p36"/>
          <p:cNvGrpSpPr/>
          <p:nvPr/>
        </p:nvGrpSpPr>
        <p:grpSpPr>
          <a:xfrm rot="495391">
            <a:off x="8039094" y="971709"/>
            <a:ext cx="1916587" cy="2062600"/>
            <a:chOff x="-700138" y="3808702"/>
            <a:chExt cx="1916655" cy="2062674"/>
          </a:xfrm>
        </p:grpSpPr>
        <p:sp>
          <p:nvSpPr>
            <p:cNvPr id="1841" name="Google Shape;1841;p36"/>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6"/>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6"/>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6"/>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6"/>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6"/>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6"/>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6"/>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6"/>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36"/>
          <p:cNvGrpSpPr/>
          <p:nvPr/>
        </p:nvGrpSpPr>
        <p:grpSpPr>
          <a:xfrm rot="1625577">
            <a:off x="-734614" y="3481965"/>
            <a:ext cx="1810844" cy="1871626"/>
            <a:chOff x="334100" y="971800"/>
            <a:chExt cx="1810984" cy="1871771"/>
          </a:xfrm>
        </p:grpSpPr>
        <p:sp>
          <p:nvSpPr>
            <p:cNvPr id="1851" name="Google Shape;1851;p3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3" name="Google Shape;1853;p36"/>
            <p:cNvGrpSpPr/>
            <p:nvPr/>
          </p:nvGrpSpPr>
          <p:grpSpPr>
            <a:xfrm>
              <a:off x="1214129" y="978980"/>
              <a:ext cx="913828" cy="1211839"/>
              <a:chOff x="1214129" y="978980"/>
              <a:chExt cx="913828" cy="1211839"/>
            </a:xfrm>
          </p:grpSpPr>
          <p:sp>
            <p:nvSpPr>
              <p:cNvPr id="1854" name="Google Shape;1854;p3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3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36"/>
          <p:cNvGrpSpPr/>
          <p:nvPr/>
        </p:nvGrpSpPr>
        <p:grpSpPr>
          <a:xfrm rot="-6973059">
            <a:off x="7416467" y="3716414"/>
            <a:ext cx="1617325" cy="2466075"/>
            <a:chOff x="7518282" y="2373612"/>
            <a:chExt cx="1544209" cy="2355088"/>
          </a:xfrm>
        </p:grpSpPr>
        <p:sp>
          <p:nvSpPr>
            <p:cNvPr id="1860" name="Google Shape;1860;p3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598"/>
        <p:cNvGrpSpPr/>
        <p:nvPr/>
      </p:nvGrpSpPr>
      <p:grpSpPr>
        <a:xfrm>
          <a:off x="0" y="0"/>
          <a:ext cx="0" cy="0"/>
          <a:chOff x="0" y="0"/>
          <a:chExt cx="0" cy="0"/>
        </a:xfrm>
      </p:grpSpPr>
      <p:pic>
        <p:nvPicPr>
          <p:cNvPr id="1599" name="Google Shape;1599;p33"/>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600" name="Google Shape;1600;p33"/>
          <p:cNvGrpSpPr/>
          <p:nvPr/>
        </p:nvGrpSpPr>
        <p:grpSpPr>
          <a:xfrm rot="-400594" flipH="1">
            <a:off x="7236391" y="2115706"/>
            <a:ext cx="2189343" cy="1717897"/>
            <a:chOff x="-2415600" y="2986400"/>
            <a:chExt cx="1943075" cy="1524659"/>
          </a:xfrm>
        </p:grpSpPr>
        <p:sp>
          <p:nvSpPr>
            <p:cNvPr id="1601" name="Google Shape;1601;p3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33"/>
            <p:cNvGrpSpPr/>
            <p:nvPr/>
          </p:nvGrpSpPr>
          <p:grpSpPr>
            <a:xfrm>
              <a:off x="-2218800" y="3088875"/>
              <a:ext cx="1598825" cy="1190475"/>
              <a:chOff x="-2218800" y="3088875"/>
              <a:chExt cx="1598825" cy="1190475"/>
            </a:xfrm>
          </p:grpSpPr>
          <p:sp>
            <p:nvSpPr>
              <p:cNvPr id="1607" name="Google Shape;1607;p3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9" name="Google Shape;1609;p33"/>
          <p:cNvGrpSpPr/>
          <p:nvPr/>
        </p:nvGrpSpPr>
        <p:grpSpPr>
          <a:xfrm rot="5526795" flipH="1">
            <a:off x="5292299" y="3480774"/>
            <a:ext cx="1712766" cy="2612147"/>
            <a:chOff x="7518282" y="2373612"/>
            <a:chExt cx="1544209" cy="2355088"/>
          </a:xfrm>
        </p:grpSpPr>
        <p:sp>
          <p:nvSpPr>
            <p:cNvPr id="1610" name="Google Shape;1610;p3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8" name="Google Shape;1618;p33"/>
          <p:cNvGrpSpPr/>
          <p:nvPr/>
        </p:nvGrpSpPr>
        <p:grpSpPr>
          <a:xfrm rot="2018735" flipH="1">
            <a:off x="4916617" y="-511091"/>
            <a:ext cx="2464752" cy="1989144"/>
            <a:chOff x="-729163" y="3851975"/>
            <a:chExt cx="2464103" cy="1988620"/>
          </a:xfrm>
        </p:grpSpPr>
        <p:sp>
          <p:nvSpPr>
            <p:cNvPr id="1619" name="Google Shape;1619;p33"/>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3"/>
          <p:cNvGrpSpPr/>
          <p:nvPr/>
        </p:nvGrpSpPr>
        <p:grpSpPr>
          <a:xfrm rot="9900040">
            <a:off x="7572647" y="31042"/>
            <a:ext cx="2044242" cy="1580038"/>
            <a:chOff x="-874852" y="3661982"/>
            <a:chExt cx="2044303" cy="1580085"/>
          </a:xfrm>
        </p:grpSpPr>
        <p:grpSp>
          <p:nvGrpSpPr>
            <p:cNvPr id="1634" name="Google Shape;1634;p33"/>
            <p:cNvGrpSpPr/>
            <p:nvPr/>
          </p:nvGrpSpPr>
          <p:grpSpPr>
            <a:xfrm rot="5249857" flipH="1">
              <a:off x="48808" y="4095917"/>
              <a:ext cx="537972" cy="1681428"/>
              <a:chOff x="-1858600" y="2385325"/>
              <a:chExt cx="523125" cy="1635025"/>
            </a:xfrm>
          </p:grpSpPr>
          <p:sp>
            <p:nvSpPr>
              <p:cNvPr id="1635" name="Google Shape;163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33"/>
            <p:cNvGrpSpPr/>
            <p:nvPr/>
          </p:nvGrpSpPr>
          <p:grpSpPr>
            <a:xfrm rot="5249857" flipH="1">
              <a:off x="-340747" y="3668895"/>
              <a:ext cx="1062060" cy="1858361"/>
              <a:chOff x="-1779100" y="2408800"/>
              <a:chExt cx="1032750" cy="1807075"/>
            </a:xfrm>
          </p:grpSpPr>
          <p:sp>
            <p:nvSpPr>
              <p:cNvPr id="1640" name="Google Shape;1640;p3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3"/>
            <p:cNvGrpSpPr/>
            <p:nvPr/>
          </p:nvGrpSpPr>
          <p:grpSpPr>
            <a:xfrm rot="2700000" flipH="1">
              <a:off x="-365668" y="3606652"/>
              <a:ext cx="531184" cy="1660213"/>
              <a:chOff x="-1858600" y="2385325"/>
              <a:chExt cx="523125" cy="1635025"/>
            </a:xfrm>
          </p:grpSpPr>
          <p:sp>
            <p:nvSpPr>
              <p:cNvPr id="1645" name="Google Shape;164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9" name="Google Shape;1649;p33"/>
          <p:cNvGrpSpPr/>
          <p:nvPr/>
        </p:nvGrpSpPr>
        <p:grpSpPr>
          <a:xfrm rot="3983753">
            <a:off x="7918243" y="3739499"/>
            <a:ext cx="1827996" cy="1924133"/>
            <a:chOff x="1526600" y="450800"/>
            <a:chExt cx="4540675" cy="4779475"/>
          </a:xfrm>
        </p:grpSpPr>
        <p:sp>
          <p:nvSpPr>
            <p:cNvPr id="1650" name="Google Shape;1650;p3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8" name="Google Shape;1658;p33"/>
          <p:cNvSpPr txBox="1">
            <a:spLocks noGrp="1"/>
          </p:cNvSpPr>
          <p:nvPr>
            <p:ph type="title"/>
          </p:nvPr>
        </p:nvSpPr>
        <p:spPr>
          <a:xfrm>
            <a:off x="1385776" y="2132104"/>
            <a:ext cx="3165000" cy="127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9" name="Google Shape;1659;p33"/>
          <p:cNvSpPr txBox="1">
            <a:spLocks noGrp="1"/>
          </p:cNvSpPr>
          <p:nvPr>
            <p:ph type="title" idx="2" hasCustomPrompt="1"/>
          </p:nvPr>
        </p:nvSpPr>
        <p:spPr>
          <a:xfrm>
            <a:off x="2483801" y="736295"/>
            <a:ext cx="969000" cy="72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5000">
                <a:solidFill>
                  <a:schemeClr val="dk1"/>
                </a:solidFill>
              </a:defRPr>
            </a:lvl1pPr>
            <a:lvl2pPr lvl="1" algn="ctr" rtl="0">
              <a:spcBef>
                <a:spcPts val="0"/>
              </a:spcBef>
              <a:spcAft>
                <a:spcPts val="0"/>
              </a:spcAft>
              <a:buClr>
                <a:schemeClr val="accent3"/>
              </a:buClr>
              <a:buSzPts val="4900"/>
              <a:buNone/>
              <a:defRPr sz="4900">
                <a:solidFill>
                  <a:schemeClr val="accent3"/>
                </a:solidFill>
              </a:defRPr>
            </a:lvl2pPr>
            <a:lvl3pPr lvl="2" algn="ctr" rtl="0">
              <a:spcBef>
                <a:spcPts val="0"/>
              </a:spcBef>
              <a:spcAft>
                <a:spcPts val="0"/>
              </a:spcAft>
              <a:buClr>
                <a:schemeClr val="accent3"/>
              </a:buClr>
              <a:buSzPts val="4900"/>
              <a:buNone/>
              <a:defRPr sz="4900">
                <a:solidFill>
                  <a:schemeClr val="accent3"/>
                </a:solidFill>
              </a:defRPr>
            </a:lvl3pPr>
            <a:lvl4pPr lvl="3" algn="ctr" rtl="0">
              <a:spcBef>
                <a:spcPts val="0"/>
              </a:spcBef>
              <a:spcAft>
                <a:spcPts val="0"/>
              </a:spcAft>
              <a:buClr>
                <a:schemeClr val="accent3"/>
              </a:buClr>
              <a:buSzPts val="4900"/>
              <a:buNone/>
              <a:defRPr sz="4900">
                <a:solidFill>
                  <a:schemeClr val="accent3"/>
                </a:solidFill>
              </a:defRPr>
            </a:lvl4pPr>
            <a:lvl5pPr lvl="4" algn="ctr" rtl="0">
              <a:spcBef>
                <a:spcPts val="0"/>
              </a:spcBef>
              <a:spcAft>
                <a:spcPts val="0"/>
              </a:spcAft>
              <a:buClr>
                <a:schemeClr val="accent3"/>
              </a:buClr>
              <a:buSzPts val="4900"/>
              <a:buNone/>
              <a:defRPr sz="4900">
                <a:solidFill>
                  <a:schemeClr val="accent3"/>
                </a:solidFill>
              </a:defRPr>
            </a:lvl5pPr>
            <a:lvl6pPr lvl="5" algn="ctr" rtl="0">
              <a:spcBef>
                <a:spcPts val="0"/>
              </a:spcBef>
              <a:spcAft>
                <a:spcPts val="0"/>
              </a:spcAft>
              <a:buClr>
                <a:schemeClr val="accent3"/>
              </a:buClr>
              <a:buSzPts val="4900"/>
              <a:buNone/>
              <a:defRPr sz="4900">
                <a:solidFill>
                  <a:schemeClr val="accent3"/>
                </a:solidFill>
              </a:defRPr>
            </a:lvl6pPr>
            <a:lvl7pPr lvl="6" algn="ctr" rtl="0">
              <a:spcBef>
                <a:spcPts val="0"/>
              </a:spcBef>
              <a:spcAft>
                <a:spcPts val="0"/>
              </a:spcAft>
              <a:buClr>
                <a:schemeClr val="accent3"/>
              </a:buClr>
              <a:buSzPts val="4900"/>
              <a:buNone/>
              <a:defRPr sz="4900">
                <a:solidFill>
                  <a:schemeClr val="accent3"/>
                </a:solidFill>
              </a:defRPr>
            </a:lvl7pPr>
            <a:lvl8pPr lvl="7" algn="ctr" rtl="0">
              <a:spcBef>
                <a:spcPts val="0"/>
              </a:spcBef>
              <a:spcAft>
                <a:spcPts val="0"/>
              </a:spcAft>
              <a:buClr>
                <a:schemeClr val="accent3"/>
              </a:buClr>
              <a:buSzPts val="4900"/>
              <a:buNone/>
              <a:defRPr sz="4900">
                <a:solidFill>
                  <a:schemeClr val="accent3"/>
                </a:solidFill>
              </a:defRPr>
            </a:lvl8pPr>
            <a:lvl9pPr lvl="8" algn="ctr" rtl="0">
              <a:spcBef>
                <a:spcPts val="0"/>
              </a:spcBef>
              <a:spcAft>
                <a:spcPts val="0"/>
              </a:spcAft>
              <a:buClr>
                <a:schemeClr val="accent3"/>
              </a:buClr>
              <a:buSzPts val="4900"/>
              <a:buNone/>
              <a:defRPr sz="4900">
                <a:solidFill>
                  <a:schemeClr val="accent3"/>
                </a:solidFill>
              </a:defRPr>
            </a:lvl9pPr>
          </a:lstStyle>
          <a:p>
            <a:r>
              <a:t>xx%</a:t>
            </a:r>
          </a:p>
        </p:txBody>
      </p:sp>
      <p:sp>
        <p:nvSpPr>
          <p:cNvPr id="1660" name="Google Shape;1660;p33"/>
          <p:cNvSpPr txBox="1">
            <a:spLocks noGrp="1"/>
          </p:cNvSpPr>
          <p:nvPr>
            <p:ph type="subTitle" idx="1"/>
          </p:nvPr>
        </p:nvSpPr>
        <p:spPr>
          <a:xfrm>
            <a:off x="1473101" y="3359329"/>
            <a:ext cx="29904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72277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999999"/>
              </a:buClr>
              <a:buSzPts val="1200"/>
              <a:buFont typeface="Merriweather Light"/>
              <a:buNone/>
              <a:defRPr sz="12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2pPr>
            <a:lvl3pPr lvl="2"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3pPr>
            <a:lvl4pPr lvl="3"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4pPr>
            <a:lvl5pPr lvl="4"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5pPr>
            <a:lvl6pPr lvl="5"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6pPr>
            <a:lvl7pPr lvl="6"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7pPr>
            <a:lvl8pPr lvl="7"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8pPr>
            <a:lvl9pPr lvl="8"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329660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type="secHead">
  <p:cSld name="QUOTE">
    <p:spTree>
      <p:nvGrpSpPr>
        <p:cNvPr id="1" name="Shape 15"/>
        <p:cNvGrpSpPr/>
        <p:nvPr/>
      </p:nvGrpSpPr>
      <p:grpSpPr>
        <a:xfrm>
          <a:off x="0" y="0"/>
          <a:ext cx="0" cy="0"/>
          <a:chOff x="0" y="0"/>
          <a:chExt cx="0" cy="0"/>
        </a:xfrm>
      </p:grpSpPr>
      <p:sp>
        <p:nvSpPr>
          <p:cNvPr id="16" name="Google Shape;16;p4"/>
          <p:cNvSpPr/>
          <p:nvPr/>
        </p:nvSpPr>
        <p:spPr>
          <a:xfrm>
            <a:off x="1373250" y="1218450"/>
            <a:ext cx="6397500" cy="27066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Nova" panose="020B0604020202020204" pitchFamily="34" charset="0"/>
              <a:cs typeface="Arial"/>
              <a:sym typeface="Arial"/>
            </a:endParaRPr>
          </a:p>
        </p:txBody>
      </p:sp>
      <p:sp>
        <p:nvSpPr>
          <p:cNvPr id="17" name="Google Shape;17;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162685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757975" y="390375"/>
            <a:ext cx="48999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63" name="Google Shape;63;p12"/>
          <p:cNvPicPr preferRelativeResize="0"/>
          <p:nvPr/>
        </p:nvPicPr>
        <p:blipFill>
          <a:blip r:embed="rId2">
            <a:alphaModFix/>
          </a:blip>
          <a:stretch>
            <a:fillRect/>
          </a:stretch>
        </p:blipFill>
        <p:spPr>
          <a:xfrm>
            <a:off x="7703807" y="-585950"/>
            <a:ext cx="3430624" cy="2299975"/>
          </a:xfrm>
          <a:prstGeom prst="rect">
            <a:avLst/>
          </a:prstGeom>
          <a:noFill/>
          <a:ln>
            <a:noFill/>
          </a:ln>
        </p:spPr>
      </p:pic>
      <p:pic>
        <p:nvPicPr>
          <p:cNvPr id="64" name="Google Shape;64;p12"/>
          <p:cNvPicPr preferRelativeResize="0"/>
          <p:nvPr/>
        </p:nvPicPr>
        <p:blipFill>
          <a:blip r:embed="rId2">
            <a:alphaModFix/>
          </a:blip>
          <a:stretch>
            <a:fillRect/>
          </a:stretch>
        </p:blipFill>
        <p:spPr>
          <a:xfrm>
            <a:off x="-1020943" y="3751750"/>
            <a:ext cx="3430624" cy="2299975"/>
          </a:xfrm>
          <a:prstGeom prst="rect">
            <a:avLst/>
          </a:prstGeom>
          <a:noFill/>
          <a:ln>
            <a:noFill/>
          </a:ln>
        </p:spPr>
      </p:pic>
      <p:sp>
        <p:nvSpPr>
          <p:cNvPr id="65" name="Google Shape;65;p12"/>
          <p:cNvSpPr txBox="1">
            <a:spLocks noGrp="1"/>
          </p:cNvSpPr>
          <p:nvPr>
            <p:ph type="subTitle" idx="1"/>
          </p:nvPr>
        </p:nvSpPr>
        <p:spPr>
          <a:xfrm>
            <a:off x="792075" y="10794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240956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858225" y="2190975"/>
            <a:ext cx="356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 name="Google Shape;84;p17"/>
          <p:cNvSpPr txBox="1">
            <a:spLocks noGrp="1"/>
          </p:cNvSpPr>
          <p:nvPr>
            <p:ph type="subTitle" idx="1"/>
          </p:nvPr>
        </p:nvSpPr>
        <p:spPr>
          <a:xfrm>
            <a:off x="4827180" y="299642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1477325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LINE 2">
  <p:cSld name="HEADLINE 2">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768900" y="3082063"/>
            <a:ext cx="4372500" cy="621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5" name="Google Shape;95;p19"/>
          <p:cNvSpPr txBox="1">
            <a:spLocks noGrp="1"/>
          </p:cNvSpPr>
          <p:nvPr>
            <p:ph type="subTitle" idx="1"/>
          </p:nvPr>
        </p:nvSpPr>
        <p:spPr>
          <a:xfrm>
            <a:off x="768900" y="3487325"/>
            <a:ext cx="2444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dirty="0"/>
          </a:p>
        </p:txBody>
      </p:sp>
      <p:sp>
        <p:nvSpPr>
          <p:cNvPr id="96" name="Google Shape;96;p19"/>
          <p:cNvSpPr txBox="1">
            <a:spLocks noGrp="1"/>
          </p:cNvSpPr>
          <p:nvPr>
            <p:ph type="title" idx="2" hasCustomPrompt="1"/>
          </p:nvPr>
        </p:nvSpPr>
        <p:spPr>
          <a:xfrm>
            <a:off x="768900" y="2282950"/>
            <a:ext cx="8520600" cy="934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94045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pic>
        <p:nvPicPr>
          <p:cNvPr id="44" name="Google Shape;44;p8"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atin typeface="Arial Nova"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srgbClr val="000000"/>
                </a:solidFill>
                <a:effectLst/>
                <a:uLnTx/>
                <a:uFillTx/>
                <a:latin typeface="Arial Nova" panose="020B0604020202020204" pitchFamily="3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 sz="1400" b="0" i="0" u="none" strike="noStrike" kern="0" cap="none" spc="0" normalizeH="0" baseline="0" noProof="0" dirty="0">
              <a:ln>
                <a:noFill/>
              </a:ln>
              <a:solidFill>
                <a:srgbClr val="000000"/>
              </a:solidFill>
              <a:effectLst/>
              <a:uLnTx/>
              <a:uFillTx/>
              <a:latin typeface="Arial Nova" panose="020B0604020202020204" pitchFamily="34" charset="0"/>
              <a:cs typeface="Arial"/>
              <a:sym typeface="Arial"/>
            </a:endParaRPr>
          </a:p>
        </p:txBody>
      </p:sp>
      <p:cxnSp>
        <p:nvCxnSpPr>
          <p:cNvPr id="47" name="Google Shape;47;p8"/>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97363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149"/>
        <p:cNvGrpSpPr/>
        <p:nvPr/>
      </p:nvGrpSpPr>
      <p:grpSpPr>
        <a:xfrm>
          <a:off x="0" y="0"/>
          <a:ext cx="0" cy="0"/>
          <a:chOff x="0" y="0"/>
          <a:chExt cx="0" cy="0"/>
        </a:xfrm>
      </p:grpSpPr>
      <p:pic>
        <p:nvPicPr>
          <p:cNvPr id="150" name="Google Shape;150;p5"/>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51" name="Google Shape;151;p5"/>
          <p:cNvGrpSpPr/>
          <p:nvPr/>
        </p:nvGrpSpPr>
        <p:grpSpPr>
          <a:xfrm rot="-1292542">
            <a:off x="8385329" y="1684726"/>
            <a:ext cx="1827700" cy="1923822"/>
            <a:chOff x="1526600" y="450800"/>
            <a:chExt cx="4540675" cy="4779475"/>
          </a:xfrm>
        </p:grpSpPr>
        <p:sp>
          <p:nvSpPr>
            <p:cNvPr id="152" name="Google Shape;152;p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5"/>
          <p:cNvGrpSpPr/>
          <p:nvPr/>
        </p:nvGrpSpPr>
        <p:grpSpPr>
          <a:xfrm>
            <a:off x="8046200" y="833526"/>
            <a:ext cx="1853720" cy="1819900"/>
            <a:chOff x="7928300" y="-514224"/>
            <a:chExt cx="1853720" cy="1819900"/>
          </a:xfrm>
        </p:grpSpPr>
        <p:sp>
          <p:nvSpPr>
            <p:cNvPr id="161" name="Google Shape;161;p5"/>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8679095" y="377868"/>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5"/>
          <p:cNvGrpSpPr/>
          <p:nvPr/>
        </p:nvGrpSpPr>
        <p:grpSpPr>
          <a:xfrm rot="899977">
            <a:off x="-575566" y="194664"/>
            <a:ext cx="1712985" cy="2612263"/>
            <a:chOff x="7518282" y="2373612"/>
            <a:chExt cx="1544209" cy="2355088"/>
          </a:xfrm>
        </p:grpSpPr>
        <p:sp>
          <p:nvSpPr>
            <p:cNvPr id="171" name="Google Shape;171;p5"/>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5"/>
          <p:cNvGrpSpPr/>
          <p:nvPr/>
        </p:nvGrpSpPr>
        <p:grpSpPr>
          <a:xfrm rot="-4500023">
            <a:off x="8641637" y="3761940"/>
            <a:ext cx="1712985" cy="2612263"/>
            <a:chOff x="7518282" y="2373612"/>
            <a:chExt cx="1544209" cy="2355088"/>
          </a:xfrm>
        </p:grpSpPr>
        <p:sp>
          <p:nvSpPr>
            <p:cNvPr id="180" name="Google Shape;180;p5"/>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5"/>
          <p:cNvSpPr txBox="1">
            <a:spLocks noGrp="1"/>
          </p:cNvSpPr>
          <p:nvPr>
            <p:ph type="title"/>
          </p:nvPr>
        </p:nvSpPr>
        <p:spPr>
          <a:xfrm>
            <a:off x="1374600" y="583850"/>
            <a:ext cx="6394800" cy="4056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89" name="Google Shape;189;p5"/>
          <p:cNvSpPr txBox="1">
            <a:spLocks noGrp="1"/>
          </p:cNvSpPr>
          <p:nvPr>
            <p:ph type="subTitle" idx="1"/>
          </p:nvPr>
        </p:nvSpPr>
        <p:spPr>
          <a:xfrm>
            <a:off x="1661913" y="2490772"/>
            <a:ext cx="20670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190" name="Google Shape;190;p5"/>
          <p:cNvSpPr txBox="1">
            <a:spLocks noGrp="1"/>
          </p:cNvSpPr>
          <p:nvPr>
            <p:ph type="subTitle" idx="2"/>
          </p:nvPr>
        </p:nvSpPr>
        <p:spPr>
          <a:xfrm>
            <a:off x="5419869" y="2490772"/>
            <a:ext cx="2067000" cy="3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15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191" name="Google Shape;191;p5"/>
          <p:cNvSpPr txBox="1">
            <a:spLocks noGrp="1"/>
          </p:cNvSpPr>
          <p:nvPr>
            <p:ph type="body" idx="3"/>
          </p:nvPr>
        </p:nvSpPr>
        <p:spPr>
          <a:xfrm>
            <a:off x="1320225" y="2988700"/>
            <a:ext cx="2750400" cy="1293900"/>
          </a:xfrm>
          <a:prstGeom prst="rect">
            <a:avLst/>
          </a:prstGeom>
        </p:spPr>
        <p:txBody>
          <a:bodyPr spcFirstLastPara="1" wrap="square" lIns="91425" tIns="91425" rIns="91425" bIns="91425" anchor="t" anchorCtr="0">
            <a:noAutofit/>
          </a:bodyPr>
          <a:lstStyle>
            <a:lvl1pPr marL="457200" lvl="0" indent="-317500" rtl="0">
              <a:lnSpc>
                <a:spcPct val="100000"/>
              </a:lnSpc>
              <a:spcBef>
                <a:spcPts val="1000"/>
              </a:spcBef>
              <a:spcAft>
                <a:spcPts val="0"/>
              </a:spcAft>
              <a:buSzPts val="1400"/>
              <a:buChar char="●"/>
              <a:defRPr/>
            </a:lvl1pPr>
            <a:lvl2pPr marL="914400" lvl="1" indent="-317500" rtl="0">
              <a:spcBef>
                <a:spcPts val="0"/>
              </a:spcBef>
              <a:spcAft>
                <a:spcPts val="0"/>
              </a:spcAft>
              <a:buClr>
                <a:srgbClr val="273638"/>
              </a:buClr>
              <a:buSzPts val="1400"/>
              <a:buChar char="○"/>
              <a:defRPr/>
            </a:lvl2pPr>
            <a:lvl3pPr marL="1371600" lvl="2" indent="-317500" rtl="0">
              <a:spcBef>
                <a:spcPts val="0"/>
              </a:spcBef>
              <a:spcAft>
                <a:spcPts val="0"/>
              </a:spcAft>
              <a:buClr>
                <a:srgbClr val="273638"/>
              </a:buClr>
              <a:buSzPts val="1400"/>
              <a:buChar char="■"/>
              <a:defRPr/>
            </a:lvl3pPr>
            <a:lvl4pPr marL="1828800" lvl="3" indent="-317500" rtl="0">
              <a:spcBef>
                <a:spcPts val="0"/>
              </a:spcBef>
              <a:spcAft>
                <a:spcPts val="0"/>
              </a:spcAft>
              <a:buClr>
                <a:srgbClr val="273638"/>
              </a:buClr>
              <a:buSzPts val="1400"/>
              <a:buChar char="●"/>
              <a:defRPr/>
            </a:lvl4pPr>
            <a:lvl5pPr marL="2286000" lvl="4" indent="-317500" rtl="0">
              <a:spcBef>
                <a:spcPts val="0"/>
              </a:spcBef>
              <a:spcAft>
                <a:spcPts val="0"/>
              </a:spcAft>
              <a:buClr>
                <a:srgbClr val="273638"/>
              </a:buClr>
              <a:buSzPts val="1400"/>
              <a:buChar char="○"/>
              <a:defRPr/>
            </a:lvl5pPr>
            <a:lvl6pPr marL="2743200" lvl="5" indent="-317500" rtl="0">
              <a:spcBef>
                <a:spcPts val="0"/>
              </a:spcBef>
              <a:spcAft>
                <a:spcPts val="0"/>
              </a:spcAft>
              <a:buClr>
                <a:srgbClr val="273638"/>
              </a:buClr>
              <a:buSzPts val="1400"/>
              <a:buChar char="■"/>
              <a:defRPr/>
            </a:lvl6pPr>
            <a:lvl7pPr marL="3200400" lvl="6" indent="-317500" rtl="0">
              <a:spcBef>
                <a:spcPts val="0"/>
              </a:spcBef>
              <a:spcAft>
                <a:spcPts val="0"/>
              </a:spcAft>
              <a:buClr>
                <a:srgbClr val="273638"/>
              </a:buClr>
              <a:buSzPts val="1400"/>
              <a:buChar char="●"/>
              <a:defRPr/>
            </a:lvl7pPr>
            <a:lvl8pPr marL="3657600" lvl="7" indent="-317500" rtl="0">
              <a:spcBef>
                <a:spcPts val="0"/>
              </a:spcBef>
              <a:spcAft>
                <a:spcPts val="0"/>
              </a:spcAft>
              <a:buClr>
                <a:srgbClr val="273638"/>
              </a:buClr>
              <a:buSzPts val="1400"/>
              <a:buChar char="○"/>
              <a:defRPr/>
            </a:lvl8pPr>
            <a:lvl9pPr marL="4114800" lvl="8" indent="-317500" rtl="0">
              <a:spcBef>
                <a:spcPts val="0"/>
              </a:spcBef>
              <a:spcAft>
                <a:spcPts val="0"/>
              </a:spcAft>
              <a:buClr>
                <a:srgbClr val="273638"/>
              </a:buClr>
              <a:buSzPts val="1400"/>
              <a:buChar char="■"/>
              <a:defRPr/>
            </a:lvl9pPr>
          </a:lstStyle>
          <a:p>
            <a:endParaRPr/>
          </a:p>
        </p:txBody>
      </p:sp>
      <p:sp>
        <p:nvSpPr>
          <p:cNvPr id="192" name="Google Shape;192;p5"/>
          <p:cNvSpPr txBox="1">
            <a:spLocks noGrp="1"/>
          </p:cNvSpPr>
          <p:nvPr>
            <p:ph type="body" idx="4"/>
          </p:nvPr>
        </p:nvSpPr>
        <p:spPr>
          <a:xfrm>
            <a:off x="5078178" y="2988700"/>
            <a:ext cx="2750400" cy="1293900"/>
          </a:xfrm>
          <a:prstGeom prst="rect">
            <a:avLst/>
          </a:prstGeom>
        </p:spPr>
        <p:txBody>
          <a:bodyPr spcFirstLastPara="1" wrap="square" lIns="91425" tIns="91425" rIns="91425" bIns="91425" anchor="t" anchorCtr="0">
            <a:noAutofit/>
          </a:bodyPr>
          <a:lstStyle>
            <a:lvl1pPr marL="457200" lvl="0" indent="-317500" rtl="0">
              <a:lnSpc>
                <a:spcPct val="100000"/>
              </a:lnSpc>
              <a:spcBef>
                <a:spcPts val="1000"/>
              </a:spcBef>
              <a:spcAft>
                <a:spcPts val="0"/>
              </a:spcAft>
              <a:buSzPts val="1400"/>
              <a:buChar char="●"/>
              <a:defRPr/>
            </a:lvl1pPr>
            <a:lvl2pPr marL="914400" lvl="1" indent="-317500" rtl="0">
              <a:spcBef>
                <a:spcPts val="0"/>
              </a:spcBef>
              <a:spcAft>
                <a:spcPts val="0"/>
              </a:spcAft>
              <a:buClr>
                <a:srgbClr val="273638"/>
              </a:buClr>
              <a:buSzPts val="1400"/>
              <a:buChar char="○"/>
              <a:defRPr/>
            </a:lvl2pPr>
            <a:lvl3pPr marL="1371600" lvl="2" indent="-317500" rtl="0">
              <a:spcBef>
                <a:spcPts val="0"/>
              </a:spcBef>
              <a:spcAft>
                <a:spcPts val="0"/>
              </a:spcAft>
              <a:buClr>
                <a:srgbClr val="273638"/>
              </a:buClr>
              <a:buSzPts val="1400"/>
              <a:buChar char="■"/>
              <a:defRPr/>
            </a:lvl3pPr>
            <a:lvl4pPr marL="1828800" lvl="3" indent="-317500" rtl="0">
              <a:spcBef>
                <a:spcPts val="0"/>
              </a:spcBef>
              <a:spcAft>
                <a:spcPts val="0"/>
              </a:spcAft>
              <a:buClr>
                <a:srgbClr val="273638"/>
              </a:buClr>
              <a:buSzPts val="1400"/>
              <a:buChar char="●"/>
              <a:defRPr/>
            </a:lvl4pPr>
            <a:lvl5pPr marL="2286000" lvl="4" indent="-317500" rtl="0">
              <a:spcBef>
                <a:spcPts val="0"/>
              </a:spcBef>
              <a:spcAft>
                <a:spcPts val="0"/>
              </a:spcAft>
              <a:buClr>
                <a:srgbClr val="273638"/>
              </a:buClr>
              <a:buSzPts val="1400"/>
              <a:buChar char="○"/>
              <a:defRPr/>
            </a:lvl5pPr>
            <a:lvl6pPr marL="2743200" lvl="5" indent="-317500" rtl="0">
              <a:spcBef>
                <a:spcPts val="0"/>
              </a:spcBef>
              <a:spcAft>
                <a:spcPts val="0"/>
              </a:spcAft>
              <a:buClr>
                <a:srgbClr val="273638"/>
              </a:buClr>
              <a:buSzPts val="1400"/>
              <a:buChar char="■"/>
              <a:defRPr/>
            </a:lvl6pPr>
            <a:lvl7pPr marL="3200400" lvl="6" indent="-317500" rtl="0">
              <a:spcBef>
                <a:spcPts val="0"/>
              </a:spcBef>
              <a:spcAft>
                <a:spcPts val="0"/>
              </a:spcAft>
              <a:buClr>
                <a:srgbClr val="273638"/>
              </a:buClr>
              <a:buSzPts val="1400"/>
              <a:buChar char="●"/>
              <a:defRPr/>
            </a:lvl7pPr>
            <a:lvl8pPr marL="3657600" lvl="7" indent="-317500" rtl="0">
              <a:spcBef>
                <a:spcPts val="0"/>
              </a:spcBef>
              <a:spcAft>
                <a:spcPts val="0"/>
              </a:spcAft>
              <a:buClr>
                <a:srgbClr val="273638"/>
              </a:buClr>
              <a:buSzPts val="1400"/>
              <a:buChar char="○"/>
              <a:defRPr/>
            </a:lvl8pPr>
            <a:lvl9pPr marL="4114800" lvl="8" indent="-317500" rtl="0">
              <a:spcBef>
                <a:spcPts val="0"/>
              </a:spcBef>
              <a:spcAft>
                <a:spcPts val="0"/>
              </a:spcAft>
              <a:buClr>
                <a:srgbClr val="273638"/>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217"/>
        <p:cNvGrpSpPr/>
        <p:nvPr/>
      </p:nvGrpSpPr>
      <p:grpSpPr>
        <a:xfrm>
          <a:off x="0" y="0"/>
          <a:ext cx="0" cy="0"/>
          <a:chOff x="0" y="0"/>
          <a:chExt cx="0" cy="0"/>
        </a:xfrm>
      </p:grpSpPr>
      <p:pic>
        <p:nvPicPr>
          <p:cNvPr id="218" name="Google Shape;218;p7"/>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219" name="Google Shape;219;p7"/>
          <p:cNvGrpSpPr/>
          <p:nvPr/>
        </p:nvGrpSpPr>
        <p:grpSpPr>
          <a:xfrm rot="-900067" flipH="1">
            <a:off x="-1127461" y="923793"/>
            <a:ext cx="2356423" cy="1848998"/>
            <a:chOff x="-2415600" y="2986400"/>
            <a:chExt cx="1943075" cy="1524659"/>
          </a:xfrm>
        </p:grpSpPr>
        <p:sp>
          <p:nvSpPr>
            <p:cNvPr id="220" name="Google Shape;220;p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7"/>
            <p:cNvGrpSpPr/>
            <p:nvPr/>
          </p:nvGrpSpPr>
          <p:grpSpPr>
            <a:xfrm>
              <a:off x="-2218800" y="3088875"/>
              <a:ext cx="1598825" cy="1190475"/>
              <a:chOff x="-2218800" y="3088875"/>
              <a:chExt cx="1598825" cy="1190475"/>
            </a:xfrm>
          </p:grpSpPr>
          <p:sp>
            <p:nvSpPr>
              <p:cNvPr id="225" name="Google Shape;225;p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 name="Google Shape;227;p7"/>
          <p:cNvGrpSpPr/>
          <p:nvPr/>
        </p:nvGrpSpPr>
        <p:grpSpPr>
          <a:xfrm rot="4282019">
            <a:off x="-297035" y="-349492"/>
            <a:ext cx="1827609" cy="1923725"/>
            <a:chOff x="1526600" y="450800"/>
            <a:chExt cx="4540675" cy="4779475"/>
          </a:xfrm>
        </p:grpSpPr>
        <p:sp>
          <p:nvSpPr>
            <p:cNvPr id="228" name="Google Shape;228;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7"/>
          <p:cNvGrpSpPr/>
          <p:nvPr/>
        </p:nvGrpSpPr>
        <p:grpSpPr>
          <a:xfrm rot="-9427094">
            <a:off x="7585426" y="-132955"/>
            <a:ext cx="2101974" cy="1676373"/>
            <a:chOff x="-874852" y="3661982"/>
            <a:chExt cx="2044303" cy="1580085"/>
          </a:xfrm>
        </p:grpSpPr>
        <p:grpSp>
          <p:nvGrpSpPr>
            <p:cNvPr id="237" name="Google Shape;237;p7"/>
            <p:cNvGrpSpPr/>
            <p:nvPr/>
          </p:nvGrpSpPr>
          <p:grpSpPr>
            <a:xfrm rot="5249857" flipH="1">
              <a:off x="48808" y="4095917"/>
              <a:ext cx="537972" cy="1681428"/>
              <a:chOff x="-1858600" y="2385325"/>
              <a:chExt cx="523125" cy="1635025"/>
            </a:xfrm>
          </p:grpSpPr>
          <p:sp>
            <p:nvSpPr>
              <p:cNvPr id="238" name="Google Shape;23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7"/>
            <p:cNvGrpSpPr/>
            <p:nvPr/>
          </p:nvGrpSpPr>
          <p:grpSpPr>
            <a:xfrm rot="5249857" flipH="1">
              <a:off x="-340747" y="3668895"/>
              <a:ext cx="1062060" cy="1858361"/>
              <a:chOff x="-1779100" y="2408800"/>
              <a:chExt cx="1032750" cy="1807075"/>
            </a:xfrm>
          </p:grpSpPr>
          <p:sp>
            <p:nvSpPr>
              <p:cNvPr id="243" name="Google Shape;243;p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7"/>
            <p:cNvGrpSpPr/>
            <p:nvPr/>
          </p:nvGrpSpPr>
          <p:grpSpPr>
            <a:xfrm rot="2700000" flipH="1">
              <a:off x="-365668" y="3606652"/>
              <a:ext cx="531184" cy="1660213"/>
              <a:chOff x="-1858600" y="2385325"/>
              <a:chExt cx="523125" cy="1635025"/>
            </a:xfrm>
          </p:grpSpPr>
          <p:sp>
            <p:nvSpPr>
              <p:cNvPr id="248" name="Google Shape;24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 name="Google Shape;252;p7"/>
          <p:cNvGrpSpPr/>
          <p:nvPr/>
        </p:nvGrpSpPr>
        <p:grpSpPr>
          <a:xfrm rot="-1800044">
            <a:off x="-619992" y="3576840"/>
            <a:ext cx="2171631" cy="2538121"/>
            <a:chOff x="-620005" y="3576935"/>
            <a:chExt cx="2171679" cy="2538176"/>
          </a:xfrm>
        </p:grpSpPr>
        <p:grpSp>
          <p:nvGrpSpPr>
            <p:cNvPr id="253" name="Google Shape;253;p7"/>
            <p:cNvGrpSpPr/>
            <p:nvPr/>
          </p:nvGrpSpPr>
          <p:grpSpPr>
            <a:xfrm>
              <a:off x="-201900" y="3576935"/>
              <a:ext cx="1753574" cy="2021128"/>
              <a:chOff x="26700" y="3424535"/>
              <a:chExt cx="1753574" cy="2021128"/>
            </a:xfrm>
          </p:grpSpPr>
          <p:sp>
            <p:nvSpPr>
              <p:cNvPr id="254" name="Google Shape;254;p7"/>
              <p:cNvSpPr/>
              <p:nvPr/>
            </p:nvSpPr>
            <p:spPr>
              <a:xfrm rot="1975425">
                <a:off x="400021" y="3635917"/>
                <a:ext cx="1005477" cy="1670681"/>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rot="1975425">
                <a:off x="444859" y="3545002"/>
                <a:ext cx="947673" cy="1706661"/>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rot="1975425">
                <a:off x="1237328" y="3770840"/>
                <a:ext cx="391613" cy="310479"/>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rot="1975425">
                <a:off x="429721" y="3624270"/>
                <a:ext cx="773905" cy="1548323"/>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7"/>
            <p:cNvGrpSpPr/>
            <p:nvPr/>
          </p:nvGrpSpPr>
          <p:grpSpPr>
            <a:xfrm rot="273599">
              <a:off x="-543114" y="4033359"/>
              <a:ext cx="1893343" cy="2009669"/>
              <a:chOff x="-542965" y="4033501"/>
              <a:chExt cx="1893409" cy="2009739"/>
            </a:xfrm>
          </p:grpSpPr>
          <p:sp>
            <p:nvSpPr>
              <p:cNvPr id="259" name="Google Shape;259;p7"/>
              <p:cNvSpPr/>
              <p:nvPr/>
            </p:nvSpPr>
            <p:spPr>
              <a:xfrm rot="1975425">
                <a:off x="-199645" y="4301146"/>
                <a:ext cx="1233361" cy="152978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rot="1975425">
                <a:off x="-226313" y="4245828"/>
                <a:ext cx="1233335" cy="1529500"/>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rot="1975425">
                <a:off x="793900" y="4580211"/>
                <a:ext cx="453745" cy="22238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rot="1975425">
                <a:off x="-258319" y="4368161"/>
                <a:ext cx="1018897" cy="1310598"/>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3" name="Google Shape;263;p7"/>
          <p:cNvSpPr txBox="1">
            <a:spLocks noGrp="1"/>
          </p:cNvSpPr>
          <p:nvPr>
            <p:ph type="body" idx="1"/>
          </p:nvPr>
        </p:nvSpPr>
        <p:spPr>
          <a:xfrm>
            <a:off x="1966506" y="2026941"/>
            <a:ext cx="5211000" cy="1956900"/>
          </a:xfrm>
          <a:prstGeom prst="rect">
            <a:avLst/>
          </a:prstGeom>
        </p:spPr>
        <p:txBody>
          <a:bodyPr spcFirstLastPara="1" wrap="square" lIns="91425" tIns="91425" rIns="91425" bIns="91425" anchor="ctr" anchorCtr="0">
            <a:noAutofit/>
          </a:bodyPr>
          <a:lstStyle>
            <a:lvl1pPr marL="457200" lvl="0" indent="-317500">
              <a:lnSpc>
                <a:spcPct val="100000"/>
              </a:lnSpc>
              <a:spcBef>
                <a:spcPts val="0"/>
              </a:spcBef>
              <a:spcAft>
                <a:spcPts val="0"/>
              </a:spcAft>
              <a:buSzPts val="1400"/>
              <a:buAutoNum type="arabicPeriod"/>
              <a:defRPr/>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264" name="Google Shape;264;p7"/>
          <p:cNvSpPr txBox="1">
            <a:spLocks noGrp="1"/>
          </p:cNvSpPr>
          <p:nvPr>
            <p:ph type="title"/>
          </p:nvPr>
        </p:nvSpPr>
        <p:spPr>
          <a:xfrm>
            <a:off x="2220450" y="969638"/>
            <a:ext cx="4703100" cy="32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2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265" name="Google Shape;265;p7"/>
          <p:cNvGrpSpPr/>
          <p:nvPr/>
        </p:nvGrpSpPr>
        <p:grpSpPr>
          <a:xfrm rot="8100000" flipH="1">
            <a:off x="7933746" y="2150142"/>
            <a:ext cx="1828197" cy="1924344"/>
            <a:chOff x="1526600" y="450800"/>
            <a:chExt cx="4540675" cy="4779475"/>
          </a:xfrm>
        </p:grpSpPr>
        <p:sp>
          <p:nvSpPr>
            <p:cNvPr id="266" name="Google Shape;266;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274"/>
        <p:cNvGrpSpPr/>
        <p:nvPr/>
      </p:nvGrpSpPr>
      <p:grpSpPr>
        <a:xfrm>
          <a:off x="0" y="0"/>
          <a:ext cx="0" cy="0"/>
          <a:chOff x="0" y="0"/>
          <a:chExt cx="0" cy="0"/>
        </a:xfrm>
      </p:grpSpPr>
      <p:pic>
        <p:nvPicPr>
          <p:cNvPr id="275" name="Google Shape;275;p8"/>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276" name="Google Shape;276;p8"/>
          <p:cNvGrpSpPr/>
          <p:nvPr/>
        </p:nvGrpSpPr>
        <p:grpSpPr>
          <a:xfrm rot="-5400000">
            <a:off x="5929244" y="4196565"/>
            <a:ext cx="1864421" cy="1723531"/>
            <a:chOff x="-1181840" y="1435015"/>
            <a:chExt cx="1864421" cy="1723531"/>
          </a:xfrm>
        </p:grpSpPr>
        <p:sp>
          <p:nvSpPr>
            <p:cNvPr id="277" name="Google Shape;277;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8"/>
          <p:cNvGrpSpPr/>
          <p:nvPr/>
        </p:nvGrpSpPr>
        <p:grpSpPr>
          <a:xfrm rot="2207578">
            <a:off x="4703522" y="4075356"/>
            <a:ext cx="1540339" cy="2251730"/>
            <a:chOff x="-2055400" y="2385325"/>
            <a:chExt cx="1520600" cy="2222875"/>
          </a:xfrm>
        </p:grpSpPr>
        <p:grpSp>
          <p:nvGrpSpPr>
            <p:cNvPr id="282" name="Google Shape;282;p8"/>
            <p:cNvGrpSpPr/>
            <p:nvPr/>
          </p:nvGrpSpPr>
          <p:grpSpPr>
            <a:xfrm>
              <a:off x="-1858600" y="2385325"/>
              <a:ext cx="523125" cy="1635025"/>
              <a:chOff x="-1858600" y="2385325"/>
              <a:chExt cx="523125" cy="1635025"/>
            </a:xfrm>
          </p:grpSpPr>
          <p:sp>
            <p:nvSpPr>
              <p:cNvPr id="283" name="Google Shape;283;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8"/>
            <p:cNvGrpSpPr/>
            <p:nvPr/>
          </p:nvGrpSpPr>
          <p:grpSpPr>
            <a:xfrm>
              <a:off x="-1779100" y="2408800"/>
              <a:ext cx="1032750" cy="1807075"/>
              <a:chOff x="-1779100" y="2408800"/>
              <a:chExt cx="1032750" cy="1807075"/>
            </a:xfrm>
          </p:grpSpPr>
          <p:sp>
            <p:nvSpPr>
              <p:cNvPr id="288" name="Google Shape;288;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8"/>
            <p:cNvGrpSpPr/>
            <p:nvPr/>
          </p:nvGrpSpPr>
          <p:grpSpPr>
            <a:xfrm>
              <a:off x="-2055400" y="3174000"/>
              <a:ext cx="1520600" cy="1434200"/>
              <a:chOff x="-2055400" y="3174000"/>
              <a:chExt cx="1520600" cy="1434200"/>
            </a:xfrm>
          </p:grpSpPr>
          <p:sp>
            <p:nvSpPr>
              <p:cNvPr id="293" name="Google Shape;293;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8"/>
          <p:cNvGrpSpPr/>
          <p:nvPr/>
        </p:nvGrpSpPr>
        <p:grpSpPr>
          <a:xfrm rot="4579839">
            <a:off x="7187388" y="-829101"/>
            <a:ext cx="1916506" cy="2062513"/>
            <a:chOff x="-700138" y="3808702"/>
            <a:chExt cx="1916655" cy="2062674"/>
          </a:xfrm>
        </p:grpSpPr>
        <p:sp>
          <p:nvSpPr>
            <p:cNvPr id="298" name="Google Shape;298;p8"/>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rot="-1128775">
              <a:off x="358644" y="5086771"/>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rot="-1128775">
              <a:off x="-294085" y="4308425"/>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rot="-1128677">
              <a:off x="394277" y="5550608"/>
              <a:ext cx="125012"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8"/>
          <p:cNvGrpSpPr/>
          <p:nvPr/>
        </p:nvGrpSpPr>
        <p:grpSpPr>
          <a:xfrm rot="8100000">
            <a:off x="4108867" y="-1140883"/>
            <a:ext cx="1540370" cy="2251775"/>
            <a:chOff x="-2055400" y="2385325"/>
            <a:chExt cx="1520600" cy="2222875"/>
          </a:xfrm>
        </p:grpSpPr>
        <p:grpSp>
          <p:nvGrpSpPr>
            <p:cNvPr id="308" name="Google Shape;308;p8"/>
            <p:cNvGrpSpPr/>
            <p:nvPr/>
          </p:nvGrpSpPr>
          <p:grpSpPr>
            <a:xfrm>
              <a:off x="-1858600" y="2385325"/>
              <a:ext cx="523125" cy="1635025"/>
              <a:chOff x="-1858600" y="2385325"/>
              <a:chExt cx="523125" cy="1635025"/>
            </a:xfrm>
          </p:grpSpPr>
          <p:sp>
            <p:nvSpPr>
              <p:cNvPr id="309" name="Google Shape;309;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8"/>
            <p:cNvGrpSpPr/>
            <p:nvPr/>
          </p:nvGrpSpPr>
          <p:grpSpPr>
            <a:xfrm>
              <a:off x="-1779100" y="2408800"/>
              <a:ext cx="1032750" cy="1807075"/>
              <a:chOff x="-1779100" y="2408800"/>
              <a:chExt cx="1032750" cy="1807075"/>
            </a:xfrm>
          </p:grpSpPr>
          <p:sp>
            <p:nvSpPr>
              <p:cNvPr id="314" name="Google Shape;314;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8"/>
            <p:cNvGrpSpPr/>
            <p:nvPr/>
          </p:nvGrpSpPr>
          <p:grpSpPr>
            <a:xfrm>
              <a:off x="-2055400" y="3174000"/>
              <a:ext cx="1520600" cy="1434200"/>
              <a:chOff x="-2055400" y="3174000"/>
              <a:chExt cx="1520600" cy="1434200"/>
            </a:xfrm>
          </p:grpSpPr>
          <p:sp>
            <p:nvSpPr>
              <p:cNvPr id="319" name="Google Shape;319;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8"/>
          <p:cNvGrpSpPr/>
          <p:nvPr/>
        </p:nvGrpSpPr>
        <p:grpSpPr>
          <a:xfrm rot="-618237" flipH="1">
            <a:off x="776441" y="4366572"/>
            <a:ext cx="2237788" cy="1755910"/>
            <a:chOff x="-2415600" y="2986400"/>
            <a:chExt cx="1943075" cy="1524659"/>
          </a:xfrm>
        </p:grpSpPr>
        <p:sp>
          <p:nvSpPr>
            <p:cNvPr id="324" name="Google Shape;324;p8"/>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8"/>
            <p:cNvGrpSpPr/>
            <p:nvPr/>
          </p:nvGrpSpPr>
          <p:grpSpPr>
            <a:xfrm>
              <a:off x="-2218800" y="3088875"/>
              <a:ext cx="1598825" cy="1190475"/>
              <a:chOff x="-2218800" y="3088875"/>
              <a:chExt cx="1598825" cy="1190475"/>
            </a:xfrm>
          </p:grpSpPr>
          <p:sp>
            <p:nvSpPr>
              <p:cNvPr id="330" name="Google Shape;330;p8"/>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2" name="Google Shape;332;p8"/>
          <p:cNvGrpSpPr/>
          <p:nvPr/>
        </p:nvGrpSpPr>
        <p:grpSpPr>
          <a:xfrm>
            <a:off x="-867391" y="2039854"/>
            <a:ext cx="2384559" cy="2086245"/>
            <a:chOff x="-867391" y="2039854"/>
            <a:chExt cx="2384559" cy="2086245"/>
          </a:xfrm>
        </p:grpSpPr>
        <p:grpSp>
          <p:nvGrpSpPr>
            <p:cNvPr id="333" name="Google Shape;333;p8"/>
            <p:cNvGrpSpPr/>
            <p:nvPr/>
          </p:nvGrpSpPr>
          <p:grpSpPr>
            <a:xfrm rot="-10337279" flipH="1">
              <a:off x="-487925" y="2160875"/>
              <a:ext cx="1908935" cy="1561796"/>
              <a:chOff x="-586370" y="1929070"/>
              <a:chExt cx="1908848" cy="1561725"/>
            </a:xfrm>
          </p:grpSpPr>
          <p:sp>
            <p:nvSpPr>
              <p:cNvPr id="334" name="Google Shape;334;p8"/>
              <p:cNvSpPr/>
              <p:nvPr/>
            </p:nvSpPr>
            <p:spPr>
              <a:xfrm rot="7018065">
                <a:off x="-142978" y="1921291"/>
                <a:ext cx="949275" cy="1577284"/>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rot="7018065">
                <a:off x="-45665" y="1912137"/>
                <a:ext cx="894703" cy="1611253"/>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rot="7018065">
                <a:off x="710586" y="3008131"/>
                <a:ext cx="369724" cy="293122"/>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rot="7018065">
                <a:off x="26288" y="1891085"/>
                <a:ext cx="730647" cy="146176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rot="10718516" flipH="1">
              <a:off x="-847229" y="2380751"/>
              <a:ext cx="1864385" cy="1723498"/>
              <a:chOff x="-1181840" y="1435015"/>
              <a:chExt cx="1864421" cy="1723531"/>
            </a:xfrm>
          </p:grpSpPr>
          <p:sp>
            <p:nvSpPr>
              <p:cNvPr id="339" name="Google Shape;33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 name="Google Shape;343;p8"/>
          <p:cNvGrpSpPr/>
          <p:nvPr/>
        </p:nvGrpSpPr>
        <p:grpSpPr>
          <a:xfrm flipH="1">
            <a:off x="3290447" y="-931640"/>
            <a:ext cx="1864421" cy="1723531"/>
            <a:chOff x="-1181840" y="1435015"/>
            <a:chExt cx="1864421" cy="1723531"/>
          </a:xfrm>
        </p:grpSpPr>
        <p:sp>
          <p:nvSpPr>
            <p:cNvPr id="344" name="Google Shape;344;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8"/>
          <p:cNvGrpSpPr/>
          <p:nvPr/>
        </p:nvGrpSpPr>
        <p:grpSpPr>
          <a:xfrm rot="-7200044">
            <a:off x="3546971" y="4126082"/>
            <a:ext cx="1864380" cy="1723493"/>
            <a:chOff x="-1181840" y="1435015"/>
            <a:chExt cx="1864421" cy="1723531"/>
          </a:xfrm>
        </p:grpSpPr>
        <p:sp>
          <p:nvSpPr>
            <p:cNvPr id="349" name="Google Shape;34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8"/>
          <p:cNvGrpSpPr/>
          <p:nvPr/>
        </p:nvGrpSpPr>
        <p:grpSpPr>
          <a:xfrm rot="610151" flipH="1">
            <a:off x="53089" y="-693022"/>
            <a:ext cx="2643372" cy="2133296"/>
            <a:chOff x="-729163" y="3851975"/>
            <a:chExt cx="2464103" cy="1988620"/>
          </a:xfrm>
        </p:grpSpPr>
        <p:sp>
          <p:nvSpPr>
            <p:cNvPr id="354" name="Google Shape;354;p8"/>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8"/>
          <p:cNvGrpSpPr/>
          <p:nvPr/>
        </p:nvGrpSpPr>
        <p:grpSpPr>
          <a:xfrm rot="-731256">
            <a:off x="7818806" y="2736618"/>
            <a:ext cx="1810870" cy="1871653"/>
            <a:chOff x="334100" y="971800"/>
            <a:chExt cx="1810984" cy="1871771"/>
          </a:xfrm>
        </p:grpSpPr>
        <p:sp>
          <p:nvSpPr>
            <p:cNvPr id="369" name="Google Shape;369;p8"/>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8"/>
            <p:cNvGrpSpPr/>
            <p:nvPr/>
          </p:nvGrpSpPr>
          <p:grpSpPr>
            <a:xfrm>
              <a:off x="1214129" y="978980"/>
              <a:ext cx="913828" cy="1211839"/>
              <a:chOff x="1214129" y="978980"/>
              <a:chExt cx="913828" cy="1211839"/>
            </a:xfrm>
          </p:grpSpPr>
          <p:sp>
            <p:nvSpPr>
              <p:cNvPr id="372" name="Google Shape;372;p8"/>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8"/>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8"/>
          <p:cNvGrpSpPr/>
          <p:nvPr/>
        </p:nvGrpSpPr>
        <p:grpSpPr>
          <a:xfrm rot="-1946306">
            <a:off x="-443426" y="4002944"/>
            <a:ext cx="1827637" cy="1923754"/>
            <a:chOff x="1526600" y="450800"/>
            <a:chExt cx="4540675" cy="4779475"/>
          </a:xfrm>
        </p:grpSpPr>
        <p:sp>
          <p:nvSpPr>
            <p:cNvPr id="378" name="Google Shape;378;p8"/>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8"/>
          <p:cNvSpPr txBox="1">
            <a:spLocks noGrp="1"/>
          </p:cNvSpPr>
          <p:nvPr>
            <p:ph type="title"/>
          </p:nvPr>
        </p:nvSpPr>
        <p:spPr>
          <a:xfrm>
            <a:off x="1929738" y="1480638"/>
            <a:ext cx="5284500" cy="21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7000"/>
              <a:buNone/>
              <a:defRPr sz="6500">
                <a:solidFill>
                  <a:schemeClr val="accent3"/>
                </a:solidFill>
              </a:defRPr>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114" name="TextBox 113">
            <a:extLst>
              <a:ext uri="{FF2B5EF4-FFF2-40B4-BE49-F238E27FC236}">
                <a16:creationId xmlns:a16="http://schemas.microsoft.com/office/drawing/2014/main" id="{347F385C-D477-49B4-AD0A-B758867BC9C1}"/>
              </a:ext>
            </a:extLst>
          </p:cNvPr>
          <p:cNvSpPr txBox="1"/>
          <p:nvPr userDrawn="1"/>
        </p:nvSpPr>
        <p:spPr>
          <a:xfrm>
            <a:off x="8308957" y="3582053"/>
            <a:ext cx="838200" cy="200055"/>
          </a:xfrm>
          <a:prstGeom prst="rect">
            <a:avLst/>
          </a:prstGeom>
          <a:noFill/>
        </p:spPr>
        <p:txBody>
          <a:bodyPr wrap="square">
            <a:spAutoFit/>
          </a:bodyPr>
          <a:lstStyle/>
          <a:p>
            <a:r>
              <a:rPr lang="en-US" sz="700">
                <a:solidFill>
                  <a:srgbClr val="FAE1D6"/>
                </a:solidFill>
              </a:rPr>
              <a:t>Ms Ngọc Phan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87"/>
        <p:cNvGrpSpPr/>
        <p:nvPr/>
      </p:nvGrpSpPr>
      <p:grpSpPr>
        <a:xfrm>
          <a:off x="0" y="0"/>
          <a:ext cx="0" cy="0"/>
          <a:chOff x="0" y="0"/>
          <a:chExt cx="0" cy="0"/>
        </a:xfrm>
      </p:grpSpPr>
      <p:pic>
        <p:nvPicPr>
          <p:cNvPr id="388" name="Google Shape;388;p9"/>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389" name="Google Shape;389;p9"/>
          <p:cNvGrpSpPr/>
          <p:nvPr/>
        </p:nvGrpSpPr>
        <p:grpSpPr>
          <a:xfrm rot="-899871">
            <a:off x="4937818" y="-1014116"/>
            <a:ext cx="1853844" cy="1820021"/>
            <a:chOff x="7928300" y="-514224"/>
            <a:chExt cx="1853720" cy="1819900"/>
          </a:xfrm>
        </p:grpSpPr>
        <p:sp>
          <p:nvSpPr>
            <p:cNvPr id="390" name="Google Shape;390;p9"/>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8679095" y="377868"/>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9"/>
          <p:cNvGrpSpPr/>
          <p:nvPr/>
        </p:nvGrpSpPr>
        <p:grpSpPr>
          <a:xfrm rot="787487">
            <a:off x="576472" y="4077760"/>
            <a:ext cx="1827688" cy="1923808"/>
            <a:chOff x="1526600" y="450800"/>
            <a:chExt cx="4540675" cy="4779475"/>
          </a:xfrm>
        </p:grpSpPr>
        <p:sp>
          <p:nvSpPr>
            <p:cNvPr id="400" name="Google Shape;400;p9"/>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9"/>
          <p:cNvGrpSpPr/>
          <p:nvPr/>
        </p:nvGrpSpPr>
        <p:grpSpPr>
          <a:xfrm>
            <a:off x="-581142" y="3621014"/>
            <a:ext cx="1929140" cy="1830634"/>
            <a:chOff x="-356100" y="3692425"/>
            <a:chExt cx="1728775" cy="1640500"/>
          </a:xfrm>
        </p:grpSpPr>
        <p:sp>
          <p:nvSpPr>
            <p:cNvPr id="409" name="Google Shape;409;p9"/>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9"/>
          <p:cNvGrpSpPr/>
          <p:nvPr/>
        </p:nvGrpSpPr>
        <p:grpSpPr>
          <a:xfrm rot="-400487" flipH="1">
            <a:off x="7293443" y="4044654"/>
            <a:ext cx="2281869" cy="1790499"/>
            <a:chOff x="-2415600" y="2986400"/>
            <a:chExt cx="1943075" cy="1524659"/>
          </a:xfrm>
        </p:grpSpPr>
        <p:sp>
          <p:nvSpPr>
            <p:cNvPr id="418" name="Google Shape;418;p9"/>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9"/>
            <p:cNvGrpSpPr/>
            <p:nvPr/>
          </p:nvGrpSpPr>
          <p:grpSpPr>
            <a:xfrm>
              <a:off x="-2218800" y="3088875"/>
              <a:ext cx="1598825" cy="1190475"/>
              <a:chOff x="-2218800" y="3088875"/>
              <a:chExt cx="1598825" cy="1190475"/>
            </a:xfrm>
          </p:grpSpPr>
          <p:sp>
            <p:nvSpPr>
              <p:cNvPr id="424" name="Google Shape;424;p9"/>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6" name="Google Shape;426;p9"/>
          <p:cNvGrpSpPr/>
          <p:nvPr/>
        </p:nvGrpSpPr>
        <p:grpSpPr>
          <a:xfrm rot="-1094791">
            <a:off x="6565812" y="4004035"/>
            <a:ext cx="1810949" cy="1871735"/>
            <a:chOff x="334100" y="971800"/>
            <a:chExt cx="1810984" cy="1871771"/>
          </a:xfrm>
        </p:grpSpPr>
        <p:sp>
          <p:nvSpPr>
            <p:cNvPr id="427" name="Google Shape;427;p9"/>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9"/>
            <p:cNvGrpSpPr/>
            <p:nvPr/>
          </p:nvGrpSpPr>
          <p:grpSpPr>
            <a:xfrm>
              <a:off x="1214129" y="978980"/>
              <a:ext cx="913828" cy="1211839"/>
              <a:chOff x="1214129" y="978980"/>
              <a:chExt cx="913828" cy="1211839"/>
            </a:xfrm>
          </p:grpSpPr>
          <p:sp>
            <p:nvSpPr>
              <p:cNvPr id="430" name="Google Shape;430;p9"/>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9"/>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9"/>
          <p:cNvGrpSpPr/>
          <p:nvPr/>
        </p:nvGrpSpPr>
        <p:grpSpPr>
          <a:xfrm rot="2395717" flipH="1">
            <a:off x="6092172" y="-796603"/>
            <a:ext cx="2526940" cy="2039332"/>
            <a:chOff x="-729163" y="3851975"/>
            <a:chExt cx="2464103" cy="1988620"/>
          </a:xfrm>
        </p:grpSpPr>
        <p:sp>
          <p:nvSpPr>
            <p:cNvPr id="436" name="Google Shape;436;p9"/>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9"/>
          <p:cNvSpPr txBox="1">
            <a:spLocks noGrp="1"/>
          </p:cNvSpPr>
          <p:nvPr>
            <p:ph type="title"/>
          </p:nvPr>
        </p:nvSpPr>
        <p:spPr>
          <a:xfrm>
            <a:off x="2136600" y="1571938"/>
            <a:ext cx="4870800" cy="82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1" name="Google Shape;451;p9"/>
          <p:cNvSpPr txBox="1">
            <a:spLocks noGrp="1"/>
          </p:cNvSpPr>
          <p:nvPr>
            <p:ph type="subTitle" idx="1"/>
          </p:nvPr>
        </p:nvSpPr>
        <p:spPr>
          <a:xfrm>
            <a:off x="1894050" y="2336450"/>
            <a:ext cx="53559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66" name="TextBox 65">
            <a:extLst>
              <a:ext uri="{FF2B5EF4-FFF2-40B4-BE49-F238E27FC236}">
                <a16:creationId xmlns:a16="http://schemas.microsoft.com/office/drawing/2014/main" id="{ECB033EB-C7BA-4070-AEC7-61975A277617}"/>
              </a:ext>
            </a:extLst>
          </p:cNvPr>
          <p:cNvSpPr txBox="1"/>
          <p:nvPr userDrawn="1"/>
        </p:nvSpPr>
        <p:spPr>
          <a:xfrm>
            <a:off x="7154556" y="4902647"/>
            <a:ext cx="838200" cy="200055"/>
          </a:xfrm>
          <a:prstGeom prst="rect">
            <a:avLst/>
          </a:prstGeom>
          <a:noFill/>
        </p:spPr>
        <p:txBody>
          <a:bodyPr wrap="square">
            <a:spAutoFit/>
          </a:bodyPr>
          <a:lstStyle/>
          <a:p>
            <a:r>
              <a:rPr lang="en-US" sz="700">
                <a:solidFill>
                  <a:srgbClr val="FAE1D6"/>
                </a:solidFill>
              </a:rPr>
              <a:t>Ms Ngọc Phan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text">
  <p:cSld name="CUSTOM_1">
    <p:spTree>
      <p:nvGrpSpPr>
        <p:cNvPr id="1" name="Shape 791"/>
        <p:cNvGrpSpPr/>
        <p:nvPr/>
      </p:nvGrpSpPr>
      <p:grpSpPr>
        <a:xfrm>
          <a:off x="0" y="0"/>
          <a:ext cx="0" cy="0"/>
          <a:chOff x="0" y="0"/>
          <a:chExt cx="0" cy="0"/>
        </a:xfrm>
      </p:grpSpPr>
      <p:pic>
        <p:nvPicPr>
          <p:cNvPr id="792" name="Google Shape;792;p17"/>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793" name="Google Shape;793;p17"/>
          <p:cNvGrpSpPr/>
          <p:nvPr/>
        </p:nvGrpSpPr>
        <p:grpSpPr>
          <a:xfrm>
            <a:off x="-422582" y="3175579"/>
            <a:ext cx="2744011" cy="2153124"/>
            <a:chOff x="-2415600" y="2986400"/>
            <a:chExt cx="1943075" cy="1524659"/>
          </a:xfrm>
        </p:grpSpPr>
        <p:sp>
          <p:nvSpPr>
            <p:cNvPr id="794" name="Google Shape;794;p1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7"/>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17"/>
            <p:cNvGrpSpPr/>
            <p:nvPr/>
          </p:nvGrpSpPr>
          <p:grpSpPr>
            <a:xfrm>
              <a:off x="-2218800" y="3088875"/>
              <a:ext cx="1598825" cy="1190475"/>
              <a:chOff x="-2218800" y="3088875"/>
              <a:chExt cx="1598825" cy="1190475"/>
            </a:xfrm>
          </p:grpSpPr>
          <p:sp>
            <p:nvSpPr>
              <p:cNvPr id="800" name="Google Shape;800;p1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17"/>
          <p:cNvGrpSpPr/>
          <p:nvPr/>
        </p:nvGrpSpPr>
        <p:grpSpPr>
          <a:xfrm rot="4586258">
            <a:off x="6996818" y="3737723"/>
            <a:ext cx="3031017" cy="2982250"/>
            <a:chOff x="7235149" y="-718650"/>
            <a:chExt cx="3031064" cy="2982297"/>
          </a:xfrm>
        </p:grpSpPr>
        <p:grpSp>
          <p:nvGrpSpPr>
            <p:cNvPr id="803" name="Google Shape;803;p17"/>
            <p:cNvGrpSpPr/>
            <p:nvPr/>
          </p:nvGrpSpPr>
          <p:grpSpPr>
            <a:xfrm rot="-4962260" flipH="1">
              <a:off x="7958573" y="-653239"/>
              <a:ext cx="596905" cy="1865484"/>
              <a:chOff x="-1858600" y="2385325"/>
              <a:chExt cx="523125" cy="1635025"/>
            </a:xfrm>
          </p:grpSpPr>
          <p:sp>
            <p:nvSpPr>
              <p:cNvPr id="804" name="Google Shape;804;p1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7"/>
            <p:cNvGrpSpPr/>
            <p:nvPr/>
          </p:nvGrpSpPr>
          <p:grpSpPr>
            <a:xfrm rot="-4962260" flipH="1">
              <a:off x="7743302" y="-357136"/>
              <a:ext cx="1178407" cy="2061785"/>
              <a:chOff x="-1779100" y="2408800"/>
              <a:chExt cx="1032750" cy="1807075"/>
            </a:xfrm>
          </p:grpSpPr>
          <p:sp>
            <p:nvSpPr>
              <p:cNvPr id="809" name="Google Shape;809;p1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17"/>
            <p:cNvGrpSpPr/>
            <p:nvPr/>
          </p:nvGrpSpPr>
          <p:grpSpPr>
            <a:xfrm rot="-3828478" flipH="1">
              <a:off x="7664496" y="-324322"/>
              <a:ext cx="2244432" cy="2193641"/>
              <a:chOff x="-623774" y="407959"/>
              <a:chExt cx="2317309" cy="2264556"/>
            </a:xfrm>
          </p:grpSpPr>
          <p:grpSp>
            <p:nvGrpSpPr>
              <p:cNvPr id="814" name="Google Shape;814;p17"/>
              <p:cNvGrpSpPr/>
              <p:nvPr/>
            </p:nvGrpSpPr>
            <p:grpSpPr>
              <a:xfrm rot="1413719">
                <a:off x="-360763" y="695549"/>
                <a:ext cx="1791287" cy="1689375"/>
                <a:chOff x="-2055400" y="3174000"/>
                <a:chExt cx="1520600" cy="1434200"/>
              </a:xfrm>
            </p:grpSpPr>
            <p:sp>
              <p:nvSpPr>
                <p:cNvPr id="815" name="Google Shape;815;p17"/>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7"/>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7"/>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17"/>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9" name="Google Shape;819;p17"/>
          <p:cNvGrpSpPr/>
          <p:nvPr/>
        </p:nvGrpSpPr>
        <p:grpSpPr>
          <a:xfrm rot="796149" flipH="1">
            <a:off x="7471946" y="-477752"/>
            <a:ext cx="1924872" cy="2026103"/>
            <a:chOff x="1526600" y="450800"/>
            <a:chExt cx="4540675" cy="4779475"/>
          </a:xfrm>
        </p:grpSpPr>
        <p:sp>
          <p:nvSpPr>
            <p:cNvPr id="820" name="Google Shape;820;p1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17"/>
          <p:cNvGrpSpPr/>
          <p:nvPr/>
        </p:nvGrpSpPr>
        <p:grpSpPr>
          <a:xfrm rot="1799838">
            <a:off x="-235487" y="-315742"/>
            <a:ext cx="1712976" cy="2612273"/>
            <a:chOff x="7518282" y="2373612"/>
            <a:chExt cx="1544209" cy="2355088"/>
          </a:xfrm>
        </p:grpSpPr>
        <p:sp>
          <p:nvSpPr>
            <p:cNvPr id="829" name="Google Shape;829;p17"/>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17"/>
          <p:cNvSpPr txBox="1">
            <a:spLocks noGrp="1"/>
          </p:cNvSpPr>
          <p:nvPr>
            <p:ph type="ctrTitle"/>
          </p:nvPr>
        </p:nvSpPr>
        <p:spPr>
          <a:xfrm>
            <a:off x="1949100" y="1587225"/>
            <a:ext cx="5245800" cy="124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8000" b="1">
                <a:solidFill>
                  <a:schemeClr val="accent3"/>
                </a:solidFill>
                <a:latin typeface="Josefin Sans"/>
                <a:ea typeface="Josefin Sans"/>
                <a:cs typeface="Josefin Sans"/>
                <a:sym typeface="Josefin Sans"/>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838" name="Google Shape;838;p17"/>
          <p:cNvSpPr txBox="1">
            <a:spLocks noGrp="1"/>
          </p:cNvSpPr>
          <p:nvPr>
            <p:ph type="subTitle" idx="1"/>
          </p:nvPr>
        </p:nvSpPr>
        <p:spPr>
          <a:xfrm>
            <a:off x="2436600" y="2732775"/>
            <a:ext cx="4270800" cy="82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only 2">
  <p:cSld name="CUSTOM_7_1">
    <p:spTree>
      <p:nvGrpSpPr>
        <p:cNvPr id="1" name="Shape 1490"/>
        <p:cNvGrpSpPr/>
        <p:nvPr/>
      </p:nvGrpSpPr>
      <p:grpSpPr>
        <a:xfrm>
          <a:off x="0" y="0"/>
          <a:ext cx="0" cy="0"/>
          <a:chOff x="0" y="0"/>
          <a:chExt cx="0" cy="0"/>
        </a:xfrm>
      </p:grpSpPr>
      <p:pic>
        <p:nvPicPr>
          <p:cNvPr id="1491" name="Google Shape;1491;p30"/>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492" name="Google Shape;1492;p30"/>
          <p:cNvGrpSpPr/>
          <p:nvPr/>
        </p:nvGrpSpPr>
        <p:grpSpPr>
          <a:xfrm rot="-400594" flipH="1">
            <a:off x="-1067584" y="-323644"/>
            <a:ext cx="2189343" cy="1717897"/>
            <a:chOff x="-2415600" y="2986400"/>
            <a:chExt cx="1943075" cy="1524659"/>
          </a:xfrm>
        </p:grpSpPr>
        <p:sp>
          <p:nvSpPr>
            <p:cNvPr id="1493" name="Google Shape;1493;p30"/>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8" name="Google Shape;1498;p30"/>
            <p:cNvGrpSpPr/>
            <p:nvPr/>
          </p:nvGrpSpPr>
          <p:grpSpPr>
            <a:xfrm>
              <a:off x="-2218800" y="3088875"/>
              <a:ext cx="1598825" cy="1190475"/>
              <a:chOff x="-2218800" y="3088875"/>
              <a:chExt cx="1598825" cy="1190475"/>
            </a:xfrm>
          </p:grpSpPr>
          <p:sp>
            <p:nvSpPr>
              <p:cNvPr id="1499" name="Google Shape;1499;p30"/>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1" name="Google Shape;1501;p30"/>
          <p:cNvSpPr txBox="1">
            <a:spLocks noGrp="1"/>
          </p:cNvSpPr>
          <p:nvPr>
            <p:ph type="title"/>
          </p:nvPr>
        </p:nvSpPr>
        <p:spPr>
          <a:xfrm>
            <a:off x="2115000" y="583850"/>
            <a:ext cx="4914000" cy="4056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grpSp>
        <p:nvGrpSpPr>
          <p:cNvPr id="1502" name="Google Shape;1502;p30"/>
          <p:cNvGrpSpPr/>
          <p:nvPr/>
        </p:nvGrpSpPr>
        <p:grpSpPr>
          <a:xfrm rot="1799838" flipH="1">
            <a:off x="8041050" y="-764725"/>
            <a:ext cx="2643213" cy="2133168"/>
            <a:chOff x="-729163" y="3851975"/>
            <a:chExt cx="2464103" cy="1988620"/>
          </a:xfrm>
        </p:grpSpPr>
        <p:sp>
          <p:nvSpPr>
            <p:cNvPr id="1503" name="Google Shape;1503;p30"/>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0"/>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0"/>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0"/>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0"/>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0"/>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ckground">
  <p:cSld name="CUSTOM_15">
    <p:spTree>
      <p:nvGrpSpPr>
        <p:cNvPr id="1" name="Shape 1743"/>
        <p:cNvGrpSpPr/>
        <p:nvPr/>
      </p:nvGrpSpPr>
      <p:grpSpPr>
        <a:xfrm>
          <a:off x="0" y="0"/>
          <a:ext cx="0" cy="0"/>
          <a:chOff x="0" y="0"/>
          <a:chExt cx="0" cy="0"/>
        </a:xfrm>
      </p:grpSpPr>
      <p:pic>
        <p:nvPicPr>
          <p:cNvPr id="1744" name="Google Shape;1744;p35"/>
          <p:cNvPicPr preferRelativeResize="0"/>
          <p:nvPr/>
        </p:nvPicPr>
        <p:blipFill>
          <a:blip r:embed="rId2">
            <a:alphaModFix/>
          </a:blip>
          <a:stretch>
            <a:fillRect/>
          </a:stretch>
        </p:blipFill>
        <p:spPr>
          <a:xfrm>
            <a:off x="-56600" y="-27325"/>
            <a:ext cx="9257201" cy="5253999"/>
          </a:xfrm>
          <a:prstGeom prst="rect">
            <a:avLst/>
          </a:prstGeom>
          <a:noFill/>
          <a:ln>
            <a:noFill/>
          </a:ln>
        </p:spPr>
      </p:pic>
      <p:grpSp>
        <p:nvGrpSpPr>
          <p:cNvPr id="1745" name="Google Shape;1745;p35"/>
          <p:cNvGrpSpPr/>
          <p:nvPr/>
        </p:nvGrpSpPr>
        <p:grpSpPr>
          <a:xfrm rot="963590" flipH="1">
            <a:off x="-261770" y="-757972"/>
            <a:ext cx="2643664" cy="2133532"/>
            <a:chOff x="-729163" y="3851975"/>
            <a:chExt cx="2464103" cy="1988620"/>
          </a:xfrm>
        </p:grpSpPr>
        <p:sp>
          <p:nvSpPr>
            <p:cNvPr id="1746" name="Google Shape;1746;p35"/>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35"/>
          <p:cNvGrpSpPr/>
          <p:nvPr/>
        </p:nvGrpSpPr>
        <p:grpSpPr>
          <a:xfrm rot="3429524">
            <a:off x="-297982" y="582342"/>
            <a:ext cx="1827779" cy="1923904"/>
            <a:chOff x="1526600" y="450800"/>
            <a:chExt cx="4540675" cy="4779475"/>
          </a:xfrm>
        </p:grpSpPr>
        <p:sp>
          <p:nvSpPr>
            <p:cNvPr id="1761" name="Google Shape;1761;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5"/>
          <p:cNvGrpSpPr/>
          <p:nvPr/>
        </p:nvGrpSpPr>
        <p:grpSpPr>
          <a:xfrm rot="-9827298" flipH="1">
            <a:off x="-207463" y="3361067"/>
            <a:ext cx="2535050" cy="2494263"/>
            <a:chOff x="7235149" y="-718650"/>
            <a:chExt cx="3031064" cy="2982297"/>
          </a:xfrm>
        </p:grpSpPr>
        <p:grpSp>
          <p:nvGrpSpPr>
            <p:cNvPr id="1770" name="Google Shape;1770;p35"/>
            <p:cNvGrpSpPr/>
            <p:nvPr/>
          </p:nvGrpSpPr>
          <p:grpSpPr>
            <a:xfrm rot="-4962260" flipH="1">
              <a:off x="7958573" y="-653239"/>
              <a:ext cx="596905" cy="1865484"/>
              <a:chOff x="-1858600" y="2385325"/>
              <a:chExt cx="523125" cy="1635025"/>
            </a:xfrm>
          </p:grpSpPr>
          <p:sp>
            <p:nvSpPr>
              <p:cNvPr id="1771" name="Google Shape;1771;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35"/>
            <p:cNvGrpSpPr/>
            <p:nvPr/>
          </p:nvGrpSpPr>
          <p:grpSpPr>
            <a:xfrm rot="-4962260" flipH="1">
              <a:off x="7743302" y="-357136"/>
              <a:ext cx="1178407" cy="2061785"/>
              <a:chOff x="-1779100" y="2408800"/>
              <a:chExt cx="1032750" cy="1807075"/>
            </a:xfrm>
          </p:grpSpPr>
          <p:sp>
            <p:nvSpPr>
              <p:cNvPr id="1776" name="Google Shape;1776;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35"/>
            <p:cNvGrpSpPr/>
            <p:nvPr/>
          </p:nvGrpSpPr>
          <p:grpSpPr>
            <a:xfrm rot="-3828478" flipH="1">
              <a:off x="7664496" y="-324322"/>
              <a:ext cx="2244432" cy="2193641"/>
              <a:chOff x="-623774" y="407959"/>
              <a:chExt cx="2317309" cy="2264556"/>
            </a:xfrm>
          </p:grpSpPr>
          <p:grpSp>
            <p:nvGrpSpPr>
              <p:cNvPr id="1781" name="Google Shape;1781;p35"/>
              <p:cNvGrpSpPr/>
              <p:nvPr/>
            </p:nvGrpSpPr>
            <p:grpSpPr>
              <a:xfrm rot="1413719">
                <a:off x="-360763" y="695549"/>
                <a:ext cx="1791287" cy="1689375"/>
                <a:chOff x="-2055400" y="3174000"/>
                <a:chExt cx="1520600" cy="1434200"/>
              </a:xfrm>
            </p:grpSpPr>
            <p:sp>
              <p:nvSpPr>
                <p:cNvPr id="1782" name="Google Shape;1782;p3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5" name="Google Shape;1785;p3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6" name="Google Shape;1786;p35"/>
          <p:cNvGrpSpPr/>
          <p:nvPr/>
        </p:nvGrpSpPr>
        <p:grpSpPr>
          <a:xfrm rot="10424794">
            <a:off x="7872109" y="-480315"/>
            <a:ext cx="2101989" cy="1676391"/>
            <a:chOff x="-874852" y="3661982"/>
            <a:chExt cx="2044303" cy="1580085"/>
          </a:xfrm>
        </p:grpSpPr>
        <p:grpSp>
          <p:nvGrpSpPr>
            <p:cNvPr id="1787" name="Google Shape;1787;p35"/>
            <p:cNvGrpSpPr/>
            <p:nvPr/>
          </p:nvGrpSpPr>
          <p:grpSpPr>
            <a:xfrm rot="5249857" flipH="1">
              <a:off x="48808" y="4095917"/>
              <a:ext cx="537972" cy="1681428"/>
              <a:chOff x="-1858600" y="2385325"/>
              <a:chExt cx="523125" cy="1635025"/>
            </a:xfrm>
          </p:grpSpPr>
          <p:sp>
            <p:nvSpPr>
              <p:cNvPr id="1788" name="Google Shape;178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35"/>
            <p:cNvGrpSpPr/>
            <p:nvPr/>
          </p:nvGrpSpPr>
          <p:grpSpPr>
            <a:xfrm rot="5249857" flipH="1">
              <a:off x="-340747" y="3668895"/>
              <a:ext cx="1062060" cy="1858361"/>
              <a:chOff x="-1779100" y="2408800"/>
              <a:chExt cx="1032750" cy="1807075"/>
            </a:xfrm>
          </p:grpSpPr>
          <p:sp>
            <p:nvSpPr>
              <p:cNvPr id="1793" name="Google Shape;1793;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35"/>
            <p:cNvGrpSpPr/>
            <p:nvPr/>
          </p:nvGrpSpPr>
          <p:grpSpPr>
            <a:xfrm rot="2700000" flipH="1">
              <a:off x="-365668" y="3606652"/>
              <a:ext cx="531184" cy="1660213"/>
              <a:chOff x="-1858600" y="2385325"/>
              <a:chExt cx="523125" cy="1635025"/>
            </a:xfrm>
          </p:grpSpPr>
          <p:sp>
            <p:nvSpPr>
              <p:cNvPr id="1798" name="Google Shape;179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2" name="Google Shape;1802;p35"/>
          <p:cNvGrpSpPr/>
          <p:nvPr/>
        </p:nvGrpSpPr>
        <p:grpSpPr>
          <a:xfrm rot="5170076">
            <a:off x="7747652" y="3954174"/>
            <a:ext cx="1827621" cy="1923738"/>
            <a:chOff x="1526600" y="450800"/>
            <a:chExt cx="4540675" cy="4779475"/>
          </a:xfrm>
        </p:grpSpPr>
        <p:sp>
          <p:nvSpPr>
            <p:cNvPr id="1803" name="Google Shape;1803;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EBE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9625" y="535300"/>
            <a:ext cx="7724700" cy="572700"/>
          </a:xfrm>
          <a:prstGeom prst="rect">
            <a:avLst/>
          </a:prstGeom>
          <a:noFill/>
          <a:ln>
            <a:noFill/>
          </a:ln>
          <a:effectLst>
            <a:outerShdw blurRad="57150" dist="28575" dir="180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Clr>
                <a:schemeClr val="lt2"/>
              </a:buClr>
              <a:buSzPts val="2500"/>
              <a:buFont typeface="Josefin Sans"/>
              <a:buNone/>
              <a:defRPr sz="2500" b="1">
                <a:solidFill>
                  <a:schemeClr val="lt2"/>
                </a:solidFill>
                <a:latin typeface="Josefin Sans"/>
                <a:ea typeface="Josefin Sans"/>
                <a:cs typeface="Josefin Sans"/>
                <a:sym typeface="Josefin Sans"/>
              </a:defRPr>
            </a:lvl1pPr>
            <a:lvl2pPr lvl="1" rtl="0">
              <a:spcBef>
                <a:spcPts val="0"/>
              </a:spcBef>
              <a:spcAft>
                <a:spcPts val="0"/>
              </a:spcAft>
              <a:buClr>
                <a:schemeClr val="dk1"/>
              </a:buClr>
              <a:buSzPts val="2200"/>
              <a:buNone/>
              <a:defRPr sz="2200">
                <a:solidFill>
                  <a:schemeClr val="dk1"/>
                </a:solidFill>
              </a:defRPr>
            </a:lvl2pPr>
            <a:lvl3pPr lvl="2" rtl="0">
              <a:spcBef>
                <a:spcPts val="0"/>
              </a:spcBef>
              <a:spcAft>
                <a:spcPts val="0"/>
              </a:spcAft>
              <a:buClr>
                <a:schemeClr val="dk1"/>
              </a:buClr>
              <a:buSzPts val="2200"/>
              <a:buNone/>
              <a:defRPr sz="2200">
                <a:solidFill>
                  <a:schemeClr val="dk1"/>
                </a:solidFill>
              </a:defRPr>
            </a:lvl3pPr>
            <a:lvl4pPr lvl="3" rtl="0">
              <a:spcBef>
                <a:spcPts val="0"/>
              </a:spcBef>
              <a:spcAft>
                <a:spcPts val="0"/>
              </a:spcAft>
              <a:buClr>
                <a:schemeClr val="dk1"/>
              </a:buClr>
              <a:buSzPts val="2200"/>
              <a:buNone/>
              <a:defRPr sz="2200">
                <a:solidFill>
                  <a:schemeClr val="dk1"/>
                </a:solidFill>
              </a:defRPr>
            </a:lvl4pPr>
            <a:lvl5pPr lvl="4" rtl="0">
              <a:spcBef>
                <a:spcPts val="0"/>
              </a:spcBef>
              <a:spcAft>
                <a:spcPts val="0"/>
              </a:spcAft>
              <a:buClr>
                <a:schemeClr val="dk1"/>
              </a:buClr>
              <a:buSzPts val="2200"/>
              <a:buNone/>
              <a:defRPr sz="2200">
                <a:solidFill>
                  <a:schemeClr val="dk1"/>
                </a:solidFill>
              </a:defRPr>
            </a:lvl5pPr>
            <a:lvl6pPr lvl="5" rtl="0">
              <a:spcBef>
                <a:spcPts val="0"/>
              </a:spcBef>
              <a:spcAft>
                <a:spcPts val="0"/>
              </a:spcAft>
              <a:buClr>
                <a:schemeClr val="dk1"/>
              </a:buClr>
              <a:buSzPts val="2200"/>
              <a:buNone/>
              <a:defRPr sz="2200">
                <a:solidFill>
                  <a:schemeClr val="dk1"/>
                </a:solidFill>
              </a:defRPr>
            </a:lvl6pPr>
            <a:lvl7pPr lvl="6" rtl="0">
              <a:spcBef>
                <a:spcPts val="0"/>
              </a:spcBef>
              <a:spcAft>
                <a:spcPts val="0"/>
              </a:spcAft>
              <a:buClr>
                <a:schemeClr val="dk1"/>
              </a:buClr>
              <a:buSzPts val="2200"/>
              <a:buNone/>
              <a:defRPr sz="2200">
                <a:solidFill>
                  <a:schemeClr val="dk1"/>
                </a:solidFill>
              </a:defRPr>
            </a:lvl7pPr>
            <a:lvl8pPr lvl="7" rtl="0">
              <a:spcBef>
                <a:spcPts val="0"/>
              </a:spcBef>
              <a:spcAft>
                <a:spcPts val="0"/>
              </a:spcAft>
              <a:buClr>
                <a:schemeClr val="dk1"/>
              </a:buClr>
              <a:buSzPts val="2200"/>
              <a:buNone/>
              <a:defRPr sz="2200">
                <a:solidFill>
                  <a:schemeClr val="dk1"/>
                </a:solidFill>
              </a:defRPr>
            </a:lvl8pPr>
            <a:lvl9pPr lvl="8" rtl="0">
              <a:spcBef>
                <a:spcPts val="0"/>
              </a:spcBef>
              <a:spcAft>
                <a:spcPts val="0"/>
              </a:spcAft>
              <a:buClr>
                <a:schemeClr val="dk1"/>
              </a:buClr>
              <a:buSzPts val="2200"/>
              <a:buNone/>
              <a:defRPr sz="2200">
                <a:solidFill>
                  <a:schemeClr val="dk1"/>
                </a:solidFill>
              </a:defRPr>
            </a:lvl9pPr>
          </a:lstStyle>
          <a:p>
            <a:endParaRPr/>
          </a:p>
        </p:txBody>
      </p:sp>
      <p:sp>
        <p:nvSpPr>
          <p:cNvPr id="7" name="Google Shape;7;p1"/>
          <p:cNvSpPr txBox="1">
            <a:spLocks noGrp="1"/>
          </p:cNvSpPr>
          <p:nvPr>
            <p:ph type="body" idx="1"/>
          </p:nvPr>
        </p:nvSpPr>
        <p:spPr>
          <a:xfrm>
            <a:off x="709625" y="1264275"/>
            <a:ext cx="7724700" cy="33438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
        <p:nvSpPr>
          <p:cNvPr id="8" name="TextBox 7">
            <a:extLst>
              <a:ext uri="{FF2B5EF4-FFF2-40B4-BE49-F238E27FC236}">
                <a16:creationId xmlns:a16="http://schemas.microsoft.com/office/drawing/2014/main" id="{FB303B4F-4655-4074-A343-72F106EB113A}"/>
              </a:ext>
            </a:extLst>
          </p:cNvPr>
          <p:cNvSpPr txBox="1"/>
          <p:nvPr userDrawn="1"/>
        </p:nvSpPr>
        <p:spPr>
          <a:xfrm>
            <a:off x="8382000" y="4933950"/>
            <a:ext cx="838200" cy="200055"/>
          </a:xfrm>
          <a:prstGeom prst="rect">
            <a:avLst/>
          </a:prstGeom>
          <a:noFill/>
        </p:spPr>
        <p:txBody>
          <a:bodyPr wrap="square">
            <a:spAutoFit/>
          </a:bodyPr>
          <a:lstStyle/>
          <a:p>
            <a:r>
              <a:rPr lang="en-US" sz="700">
                <a:solidFill>
                  <a:srgbClr val="FAE1D6"/>
                </a:solidFill>
              </a:rPr>
              <a:t>Ms Ngọc Phan</a:t>
            </a: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8" r:id="rId6"/>
    <p:sldLayoutId id="2147483663" r:id="rId7"/>
    <p:sldLayoutId id="2147483676" r:id="rId8"/>
    <p:sldLayoutId id="2147483681" r:id="rId9"/>
    <p:sldLayoutId id="2147483682"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Playfair Display"/>
              <a:buNone/>
              <a:defRPr sz="40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94014651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875"/>
        <p:cNvGrpSpPr/>
        <p:nvPr/>
      </p:nvGrpSpPr>
      <p:grpSpPr>
        <a:xfrm>
          <a:off x="0" y="0"/>
          <a:ext cx="0" cy="0"/>
          <a:chOff x="0" y="0"/>
          <a:chExt cx="0" cy="0"/>
        </a:xfrm>
      </p:grpSpPr>
      <p:sp>
        <p:nvSpPr>
          <p:cNvPr id="1885" name="Google Shape;1885;p39"/>
          <p:cNvSpPr/>
          <p:nvPr/>
        </p:nvSpPr>
        <p:spPr>
          <a:xfrm>
            <a:off x="919463" y="1563889"/>
            <a:ext cx="7457400" cy="2435700"/>
          </a:xfrm>
          <a:prstGeom prst="roundRect">
            <a:avLst>
              <a:gd name="adj" fmla="val 1282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843301" y="1487739"/>
            <a:ext cx="7457400" cy="2435700"/>
          </a:xfrm>
          <a:prstGeom prst="roundRect">
            <a:avLst>
              <a:gd name="adj" fmla="val 1282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txBox="1">
            <a:spLocks noGrp="1"/>
          </p:cNvSpPr>
          <p:nvPr>
            <p:ph type="ctrTitle"/>
          </p:nvPr>
        </p:nvSpPr>
        <p:spPr>
          <a:xfrm>
            <a:off x="1288500" y="2114550"/>
            <a:ext cx="6567000" cy="14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dirty="0">
                <a:solidFill>
                  <a:srgbClr val="FF0000"/>
                </a:solidFill>
                <a:latin typeface="Times New Roman" panose="02020603050405020304" pitchFamily="18" charset="0"/>
                <a:cs typeface="Times New Roman" panose="02020603050405020304" pitchFamily="18" charset="0"/>
              </a:rPr>
              <a:t>THỰC HÀNH TIẾNG VIỆT</a:t>
            </a:r>
            <a:br>
              <a:rPr lang="en" dirty="0">
                <a:solidFill>
                  <a:srgbClr val="FF0000"/>
                </a:solidFill>
                <a:latin typeface="Times New Roman" panose="02020603050405020304" pitchFamily="18" charset="0"/>
                <a:cs typeface="Times New Roman" panose="02020603050405020304" pitchFamily="18" charset="0"/>
              </a:rPr>
            </a:br>
            <a:r>
              <a:rPr lang="en" dirty="0">
                <a:solidFill>
                  <a:srgbClr val="FF0000"/>
                </a:solidFill>
                <a:latin typeface="Times New Roman" panose="02020603050405020304" pitchFamily="18" charset="0"/>
                <a:cs typeface="Times New Roman" panose="02020603050405020304" pitchFamily="18" charset="0"/>
              </a:rPr>
              <a:t> ẨN DỤ - HOÁN DỤ</a:t>
            </a:r>
            <a:endParaRPr dirty="0">
              <a:solidFill>
                <a:srgbClr val="FF0000"/>
              </a:solidFill>
              <a:latin typeface="Times New Roman" panose="02020603050405020304" pitchFamily="18" charset="0"/>
              <a:cs typeface="Times New Roman" panose="02020603050405020304" pitchFamily="18" charset="0"/>
            </a:endParaRPr>
          </a:p>
        </p:txBody>
      </p:sp>
      <p:sp>
        <p:nvSpPr>
          <p:cNvPr id="1903" name="Google Shape;1903;p39"/>
          <p:cNvSpPr txBox="1">
            <a:spLocks noGrp="1"/>
          </p:cNvSpPr>
          <p:nvPr>
            <p:ph type="subTitle" idx="1"/>
          </p:nvPr>
        </p:nvSpPr>
        <p:spPr>
          <a:xfrm>
            <a:off x="2819400" y="1662370"/>
            <a:ext cx="3505200" cy="35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smtClean="0">
                <a:solidFill>
                  <a:srgbClr val="FF0000"/>
                </a:solidFill>
                <a:latin typeface="Times New Roman" panose="02020603050405020304" pitchFamily="18" charset="0"/>
                <a:ea typeface="Chaucer" panose="02020500000000000000" pitchFamily="18" charset="0"/>
                <a:cs typeface="Times New Roman" panose="02020603050405020304" pitchFamily="18" charset="0"/>
              </a:rPr>
              <a:t>TIẾT 62-63</a:t>
            </a:r>
            <a:endParaRPr sz="3600" b="1" dirty="0">
              <a:solidFill>
                <a:srgbClr val="FF0000"/>
              </a:solidFill>
              <a:latin typeface="Times New Roman" panose="02020603050405020304" pitchFamily="18" charset="0"/>
              <a:ea typeface="Chaucer" panose="02020500000000000000"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071" name="Google Shape;2071;p48"/>
          <p:cNvSpPr txBox="1">
            <a:spLocks noGrp="1"/>
          </p:cNvSpPr>
          <p:nvPr>
            <p:ph type="title"/>
          </p:nvPr>
        </p:nvSpPr>
        <p:spPr>
          <a:xfrm>
            <a:off x="3200400" y="21708"/>
            <a:ext cx="2895600"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tx1"/>
                </a:solidFill>
                <a:latin typeface="Times New Roman" panose="02020603050405020304" pitchFamily="18" charset="0"/>
                <a:cs typeface="Times New Roman" panose="02020603050405020304" pitchFamily="18" charset="0"/>
              </a:rPr>
              <a:t>Câu 1/ trang 121</a:t>
            </a:r>
            <a:endParaRPr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62163147"/>
              </p:ext>
            </p:extLst>
          </p:nvPr>
        </p:nvGraphicFramePr>
        <p:xfrm>
          <a:off x="35442" y="438150"/>
          <a:ext cx="8915400" cy="4572000"/>
        </p:xfrm>
        <a:graphic>
          <a:graphicData uri="http://schemas.openxmlformats.org/drawingml/2006/table">
            <a:tbl>
              <a:tblPr firstRow="1" bandRow="1">
                <a:tableStyleId>{F5AB1C69-6EDB-4FF4-983F-18BD219EF322}</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373680">
                <a:tc>
                  <a:txBody>
                    <a:bodyPr/>
                    <a:lstStyle/>
                    <a:p>
                      <a:pPr algn="ctr"/>
                      <a:r>
                        <a:rPr lang="en-US" sz="2400" baseline="0" dirty="0" err="1">
                          <a:latin typeface="Times New Roman" panose="02020603050405020304" pitchFamily="18" charset="0"/>
                          <a:cs typeface="Times New Roman" panose="02020603050405020304" pitchFamily="18" charset="0"/>
                        </a:rPr>
                        <a:t>Ví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dụ</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về</a:t>
                      </a:r>
                      <a:r>
                        <a:rPr lang="en-US" sz="2400" baseline="0" dirty="0">
                          <a:latin typeface="Times New Roman" panose="02020603050405020304" pitchFamily="18" charset="0"/>
                          <a:cs typeface="Times New Roman" panose="02020603050405020304" pitchFamily="18" charset="0"/>
                        </a:rPr>
                        <a:t> so </a:t>
                      </a:r>
                      <a:r>
                        <a:rPr lang="en-US" sz="2400" baseline="0" dirty="0" err="1">
                          <a:latin typeface="Times New Roman" panose="02020603050405020304" pitchFamily="18" charset="0"/>
                          <a:cs typeface="Times New Roman" panose="02020603050405020304" pitchFamily="18" charset="0"/>
                        </a:rPr>
                        <a:t>sánh</a:t>
                      </a:r>
                      <a:endParaRPr lang="en-US" sz="2400" dirty="0">
                        <a:latin typeface="Times New Roman" panose="02020603050405020304" pitchFamily="18" charset="0"/>
                        <a:ea typeface="Aachen" panose="02020500000000000000" pitchFamily="18" charset="0"/>
                        <a:cs typeface="Times New Roman" panose="02020603050405020304" pitchFamily="18" charset="0"/>
                      </a:endParaRPr>
                    </a:p>
                  </a:txBody>
                  <a:tcPr/>
                </a:tc>
                <a:tc>
                  <a:txBody>
                    <a:bodyPr/>
                    <a:lstStyle/>
                    <a:p>
                      <a:pPr algn="ctr"/>
                      <a:r>
                        <a:rPr lang="en-US" sz="2400" baseline="0">
                          <a:latin typeface="Times New Roman" panose="02020603050405020304" pitchFamily="18" charset="0"/>
                          <a:cs typeface="Times New Roman" panose="02020603050405020304" pitchFamily="18" charset="0"/>
                        </a:rPr>
                        <a:t>Ví dụ về ẩn dụ</a:t>
                      </a:r>
                      <a:endParaRPr lang="en-US" sz="2400">
                        <a:latin typeface="Times New Roman" panose="02020603050405020304" pitchFamily="18" charset="0"/>
                        <a:ea typeface="Aachen" panose="02020500000000000000" pitchFamily="18" charset="0"/>
                        <a:cs typeface="Times New Roman" panose="02020603050405020304" pitchFamily="18" charset="0"/>
                      </a:endParaRPr>
                    </a:p>
                  </a:txBody>
                  <a:tcPr/>
                </a:tc>
                <a:extLst>
                  <a:ext uri="{0D108BD9-81ED-4DB2-BD59-A6C34878D82A}">
                    <a16:rowId xmlns:a16="http://schemas.microsoft.com/office/drawing/2014/main" val="10000"/>
                  </a:ext>
                </a:extLst>
              </a:tr>
              <a:tr h="2562691">
                <a:tc>
                  <a:txBody>
                    <a:bodyPr/>
                    <a:lstStyle/>
                    <a:p>
                      <a:pPr marL="285750" indent="-285750">
                        <a:buFontTx/>
                        <a:buChar char="-"/>
                      </a:pPr>
                      <a:r>
                        <a:rPr lang="en-US" sz="2400" u="none" strike="noStrike" cap="none" dirty="0" err="1">
                          <a:effectLst/>
                          <a:latin typeface="Times New Roman" panose="02020603050405020304" pitchFamily="18" charset="0"/>
                          <a:cs typeface="Times New Roman" panose="02020603050405020304" pitchFamily="18" charset="0"/>
                          <a:sym typeface="Arial"/>
                        </a:rPr>
                        <a:t>Hoa</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móng</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rồng</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bụ</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bẫm</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thơm</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như</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mùi</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mít</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chín</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ở</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góc</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vườn</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ông</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Tuyên</a:t>
                      </a:r>
                      <a:r>
                        <a:rPr lang="en-US" sz="2400" u="none" strike="noStrike" cap="none" dirty="0">
                          <a:effectLst/>
                          <a:latin typeface="Times New Roman" panose="02020603050405020304" pitchFamily="18" charset="0"/>
                          <a:cs typeface="Times New Roman" panose="02020603050405020304" pitchFamily="18" charset="0"/>
                          <a:sym typeface="Arial"/>
                        </a:rPr>
                        <a:t>.</a:t>
                      </a:r>
                    </a:p>
                    <a:p>
                      <a:pPr marL="285750" indent="-285750">
                        <a:buFontTx/>
                        <a:buChar char="-"/>
                      </a:pPr>
                      <a:r>
                        <a:rPr lang="en-US" sz="2400" u="none" strike="noStrike" cap="none" dirty="0" err="1">
                          <a:effectLst/>
                          <a:latin typeface="Times New Roman" panose="02020603050405020304" pitchFamily="18" charset="0"/>
                          <a:cs typeface="Times New Roman" panose="02020603050405020304" pitchFamily="18" charset="0"/>
                          <a:sym typeface="Arial"/>
                        </a:rPr>
                        <a:t>Cái</a:t>
                      </a:r>
                      <a:r>
                        <a:rPr lang="en-US" sz="2400" u="none" strike="noStrike" cap="none" dirty="0">
                          <a:effectLst/>
                          <a:latin typeface="Times New Roman" panose="02020603050405020304" pitchFamily="18" charset="0"/>
                          <a:cs typeface="Times New Roman" panose="02020603050405020304" pitchFamily="18" charset="0"/>
                          <a:sym typeface="Arial"/>
                        </a:rPr>
                        <a:t> con </a:t>
                      </a:r>
                      <a:r>
                        <a:rPr lang="en-US" sz="2400" u="none" strike="noStrike" cap="none" dirty="0" err="1">
                          <a:effectLst/>
                          <a:latin typeface="Times New Roman" panose="02020603050405020304" pitchFamily="18" charset="0"/>
                          <a:cs typeface="Times New Roman" panose="02020603050405020304" pitchFamily="18" charset="0"/>
                          <a:sym typeface="Arial"/>
                        </a:rPr>
                        <a:t>này</a:t>
                      </a:r>
                      <a:r>
                        <a:rPr lang="en-US" sz="2400" u="none" strike="noStrike" cap="none" dirty="0">
                          <a:effectLst/>
                          <a:latin typeface="Times New Roman" panose="02020603050405020304" pitchFamily="18" charset="0"/>
                          <a:cs typeface="Times New Roman" panose="02020603050405020304" pitchFamily="18" charset="0"/>
                          <a:sym typeface="Arial"/>
                        </a:rPr>
                        <a:t> bao </a:t>
                      </a:r>
                      <a:r>
                        <a:rPr lang="en-US" sz="2400" u="none" strike="noStrike" cap="none" dirty="0" err="1">
                          <a:effectLst/>
                          <a:latin typeface="Times New Roman" panose="02020603050405020304" pitchFamily="18" charset="0"/>
                          <a:cs typeface="Times New Roman" panose="02020603050405020304" pitchFamily="18" charset="0"/>
                          <a:sym typeface="Arial"/>
                        </a:rPr>
                        <a:t>giờ</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cũng</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vừa</a:t>
                      </a:r>
                      <a:r>
                        <a:rPr lang="en-US" sz="2400" u="none" strike="noStrike" cap="none" dirty="0">
                          <a:effectLst/>
                          <a:latin typeface="Times New Roman" panose="02020603050405020304" pitchFamily="18" charset="0"/>
                          <a:cs typeface="Times New Roman" panose="02020603050405020304" pitchFamily="18" charset="0"/>
                          <a:sym typeface="Arial"/>
                        </a:rPr>
                        <a:t> bay </a:t>
                      </a:r>
                      <a:r>
                        <a:rPr lang="en-US" sz="2400" u="none" strike="noStrike" cap="none" dirty="0" err="1">
                          <a:effectLst/>
                          <a:latin typeface="Times New Roman" panose="02020603050405020304" pitchFamily="18" charset="0"/>
                          <a:cs typeface="Times New Roman" panose="02020603050405020304" pitchFamily="18" charset="0"/>
                          <a:sym typeface="Arial"/>
                        </a:rPr>
                        <a:t>vừa</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kêu</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cứ</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như</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bị</a:t>
                      </a:r>
                      <a:r>
                        <a:rPr lang="en-US" sz="2400" u="none" strike="noStrike" cap="none" dirty="0">
                          <a:effectLst/>
                          <a:latin typeface="Times New Roman" panose="02020603050405020304" pitchFamily="18" charset="0"/>
                          <a:cs typeface="Times New Roman" panose="02020603050405020304" pitchFamily="18" charset="0"/>
                          <a:sym typeface="Arial"/>
                        </a:rPr>
                        <a:t> ai </a:t>
                      </a:r>
                      <a:r>
                        <a:rPr lang="en-US" sz="2400" u="none" strike="noStrike" cap="none" dirty="0" err="1">
                          <a:effectLst/>
                          <a:latin typeface="Times New Roman" panose="02020603050405020304" pitchFamily="18" charset="0"/>
                          <a:cs typeface="Times New Roman" panose="02020603050405020304" pitchFamily="18" charset="0"/>
                          <a:sym typeface="Arial"/>
                        </a:rPr>
                        <a:t>đuổi</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đánh</a:t>
                      </a:r>
                      <a:r>
                        <a:rPr lang="en-US" sz="2400" u="none" strike="noStrike" cap="none" dirty="0">
                          <a:effectLst/>
                          <a:latin typeface="Times New Roman" panose="02020603050405020304" pitchFamily="18" charset="0"/>
                          <a:cs typeface="Times New Roman" panose="02020603050405020304" pitchFamily="18" charset="0"/>
                          <a:sym typeface="Arial"/>
                        </a:rPr>
                        <a:t>.</a:t>
                      </a:r>
                    </a:p>
                    <a:p>
                      <a:pPr marL="285750" indent="-285750">
                        <a:buFontTx/>
                        <a:buChar char="-"/>
                      </a:pPr>
                      <a:r>
                        <a:rPr lang="en-US" sz="2400" u="none" strike="noStrike" cap="none" dirty="0" err="1">
                          <a:effectLst/>
                          <a:latin typeface="Times New Roman" panose="02020603050405020304" pitchFamily="18" charset="0"/>
                          <a:cs typeface="Times New Roman" panose="02020603050405020304" pitchFamily="18" charset="0"/>
                          <a:sym typeface="Arial"/>
                        </a:rPr>
                        <a:t>Quả</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chín</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đỏ</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đầy</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ụ</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như</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mâm</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xôi</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gấc</a:t>
                      </a:r>
                      <a:r>
                        <a:rPr lang="en-US" sz="2400" u="none" strike="noStrike" cap="none" dirty="0">
                          <a:effectLst/>
                          <a:latin typeface="Times New Roman" panose="02020603050405020304" pitchFamily="18" charset="0"/>
                          <a:cs typeface="Times New Roman" panose="02020603050405020304" pitchFamily="18" charset="0"/>
                          <a:sym typeface="Arial"/>
                        </a:rPr>
                        <a:t>.</a:t>
                      </a:r>
                    </a:p>
                    <a:p>
                      <a:pPr marL="285750" indent="-285750">
                        <a:buFontTx/>
                        <a:buChar char="-"/>
                      </a:pPr>
                      <a:r>
                        <a:rPr lang="en-US" sz="2400" u="none" strike="noStrike" cap="none" dirty="0">
                          <a:effectLst/>
                          <a:latin typeface="Times New Roman" panose="02020603050405020304" pitchFamily="18" charset="0"/>
                          <a:cs typeface="Times New Roman" panose="02020603050405020304" pitchFamily="18" charset="0"/>
                          <a:sym typeface="Arial"/>
                        </a:rPr>
                        <a:t>Con </a:t>
                      </a:r>
                      <a:r>
                        <a:rPr lang="en-US" sz="2400" u="none" strike="noStrike" cap="none" dirty="0" err="1">
                          <a:effectLst/>
                          <a:latin typeface="Times New Roman" panose="02020603050405020304" pitchFamily="18" charset="0"/>
                          <a:cs typeface="Times New Roman" panose="02020603050405020304" pitchFamily="18" charset="0"/>
                          <a:sym typeface="Arial"/>
                        </a:rPr>
                        <a:t>diều</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hâu</a:t>
                      </a:r>
                      <a:r>
                        <a:rPr lang="en-US" sz="2400" u="none" strike="noStrike" cap="none" dirty="0">
                          <a:effectLst/>
                          <a:latin typeface="Times New Roman" panose="02020603050405020304" pitchFamily="18" charset="0"/>
                          <a:cs typeface="Times New Roman" panose="02020603050405020304" pitchFamily="18" charset="0"/>
                          <a:sym typeface="Arial"/>
                        </a:rPr>
                        <a:t> lao </a:t>
                      </a:r>
                      <a:r>
                        <a:rPr lang="en-US" sz="2400" u="none" strike="noStrike" cap="none" dirty="0" err="1">
                          <a:effectLst/>
                          <a:latin typeface="Times New Roman" panose="02020603050405020304" pitchFamily="18" charset="0"/>
                          <a:cs typeface="Times New Roman" panose="02020603050405020304" pitchFamily="18" charset="0"/>
                          <a:sym typeface="Arial"/>
                        </a:rPr>
                        <a:t>như</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mũi</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tên</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xuống</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gà</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mẹ</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xù</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cánh</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vừa</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kêu</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vừa</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mổ</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vừa</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đạp</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diều</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smtClean="0">
                          <a:effectLst/>
                          <a:latin typeface="Times New Roman" panose="02020603050405020304" pitchFamily="18" charset="0"/>
                          <a:cs typeface="Times New Roman" panose="02020603050405020304" pitchFamily="18" charset="0"/>
                          <a:sym typeface="Arial"/>
                        </a:rPr>
                        <a:t>hâu</a:t>
                      </a:r>
                      <a:r>
                        <a:rPr lang="en-US" sz="2400" u="none" strike="noStrike" cap="none" dirty="0" smtClean="0">
                          <a:effectLst/>
                          <a:latin typeface="Times New Roman" panose="02020603050405020304" pitchFamily="18" charset="0"/>
                          <a:cs typeface="Times New Roman" panose="02020603050405020304" pitchFamily="18" charset="0"/>
                          <a:sym typeface="Arial"/>
                        </a:rPr>
                        <a:t>…..</a:t>
                      </a:r>
                      <a:endParaRPr lang="en-US" sz="2400" u="none" strike="noStrike" cap="none" dirty="0">
                        <a:effectLst/>
                        <a:latin typeface="Times New Roman" panose="02020603050405020304" pitchFamily="18" charset="0"/>
                        <a:cs typeface="Times New Roman" panose="02020603050405020304" pitchFamily="18" charset="0"/>
                        <a:sym typeface="Arial"/>
                      </a:endParaRPr>
                    </a:p>
                  </a:txBody>
                  <a:tcPr/>
                </a:tc>
                <a:tc>
                  <a:txBody>
                    <a:bodyPr/>
                    <a:lstStyle/>
                    <a:p>
                      <a:pPr marL="285750" indent="-285750">
                        <a:buFontTx/>
                        <a:buChar char="-"/>
                      </a:pPr>
                      <a:r>
                        <a:rPr lang="en-US" sz="2400" u="none" strike="noStrike" cap="none" dirty="0" err="1">
                          <a:effectLst/>
                          <a:latin typeface="Times New Roman" panose="02020603050405020304" pitchFamily="18" charset="0"/>
                          <a:cs typeface="Times New Roman" panose="02020603050405020304" pitchFamily="18" charset="0"/>
                          <a:sym typeface="Arial"/>
                        </a:rPr>
                        <a:t>Bướm</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hiền</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lành</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bỏ</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chỗ</a:t>
                      </a:r>
                      <a:r>
                        <a:rPr lang="en-US" sz="2400" u="none" strike="noStrike" cap="none" dirty="0">
                          <a:effectLst/>
                          <a:latin typeface="Times New Roman" panose="02020603050405020304" pitchFamily="18" charset="0"/>
                          <a:cs typeface="Times New Roman" panose="02020603050405020304" pitchFamily="18" charset="0"/>
                          <a:sym typeface="Arial"/>
                        </a:rPr>
                        <a:t> lao </a:t>
                      </a:r>
                      <a:r>
                        <a:rPr lang="en-US" sz="2400" u="none" strike="noStrike" cap="none" dirty="0" err="1">
                          <a:effectLst/>
                          <a:latin typeface="Times New Roman" panose="02020603050405020304" pitchFamily="18" charset="0"/>
                          <a:cs typeface="Times New Roman" panose="02020603050405020304" pitchFamily="18" charset="0"/>
                          <a:sym typeface="Arial"/>
                        </a:rPr>
                        <a:t>xao</a:t>
                      </a:r>
                      <a:r>
                        <a:rPr lang="en-US" sz="2400" u="none" strike="noStrike" cap="none" dirty="0">
                          <a:effectLst/>
                          <a:latin typeface="Times New Roman" panose="02020603050405020304" pitchFamily="18" charset="0"/>
                          <a:cs typeface="Times New Roman" panose="02020603050405020304" pitchFamily="18" charset="0"/>
                          <a:sym typeface="Arial"/>
                        </a:rPr>
                        <a:t>.</a:t>
                      </a:r>
                    </a:p>
                    <a:p>
                      <a:pPr marL="285750" indent="-285750">
                        <a:buFontTx/>
                        <a:buChar char="-"/>
                      </a:pPr>
                      <a:r>
                        <a:rPr lang="en-US" sz="2400" u="none" strike="noStrike" cap="none" dirty="0" err="1">
                          <a:effectLst/>
                          <a:latin typeface="Times New Roman" panose="02020603050405020304" pitchFamily="18" charset="0"/>
                          <a:cs typeface="Times New Roman" panose="02020603050405020304" pitchFamily="18" charset="0"/>
                          <a:sym typeface="Arial"/>
                        </a:rPr>
                        <a:t>Lần</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này</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nó</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chửa</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kịp</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ăn</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những</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mũi</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tên</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đen</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mang</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hình</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đuôi</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cá</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từ</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đâu</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tới</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tấp</a:t>
                      </a:r>
                      <a:r>
                        <a:rPr lang="en-US" sz="2400" u="none" strike="noStrike" cap="none" dirty="0">
                          <a:effectLst/>
                          <a:latin typeface="Times New Roman" panose="02020603050405020304" pitchFamily="18" charset="0"/>
                          <a:cs typeface="Times New Roman" panose="02020603050405020304" pitchFamily="18" charset="0"/>
                          <a:sym typeface="Arial"/>
                        </a:rPr>
                        <a:t> bay </a:t>
                      </a:r>
                      <a:r>
                        <a:rPr lang="en-US" sz="2400" u="none" strike="noStrike" cap="none" dirty="0" err="1">
                          <a:effectLst/>
                          <a:latin typeface="Times New Roman" panose="02020603050405020304" pitchFamily="18" charset="0"/>
                          <a:cs typeface="Times New Roman" panose="02020603050405020304" pitchFamily="18" charset="0"/>
                          <a:sym typeface="Arial"/>
                        </a:rPr>
                        <a:t>đến</a:t>
                      </a:r>
                      <a:r>
                        <a:rPr lang="en-US" sz="2400" u="none" strike="noStrike" cap="none" dirty="0">
                          <a:effectLst/>
                          <a:latin typeface="Times New Roman" panose="02020603050405020304" pitchFamily="18" charset="0"/>
                          <a:cs typeface="Times New Roman" panose="02020603050405020304" pitchFamily="18" charset="0"/>
                          <a:sym typeface="Arial"/>
                        </a:rPr>
                        <a:t>.</a:t>
                      </a:r>
                    </a:p>
                    <a:p>
                      <a:pPr marL="285750" indent="-285750">
                        <a:buFontTx/>
                        <a:buChar char="-"/>
                      </a:pPr>
                      <a:r>
                        <a:rPr lang="en-US" sz="2400" u="none" strike="noStrike" cap="none" dirty="0" err="1">
                          <a:effectLst/>
                          <a:latin typeface="Times New Roman" panose="02020603050405020304" pitchFamily="18" charset="0"/>
                          <a:cs typeface="Times New Roman" panose="02020603050405020304" pitchFamily="18" charset="0"/>
                          <a:sym typeface="Arial"/>
                        </a:rPr>
                        <a:t>Người</a:t>
                      </a:r>
                      <a:r>
                        <a:rPr lang="en-US" sz="2400" u="none" strike="noStrike" cap="none" dirty="0">
                          <a:effectLst/>
                          <a:latin typeface="Times New Roman" panose="02020603050405020304" pitchFamily="18" charset="0"/>
                          <a:cs typeface="Times New Roman" panose="02020603050405020304" pitchFamily="18" charset="0"/>
                          <a:sym typeface="Arial"/>
                        </a:rPr>
                        <a:t> ta </a:t>
                      </a:r>
                      <a:r>
                        <a:rPr lang="en-US" sz="2400" u="none" strike="noStrike" cap="none" dirty="0" err="1">
                          <a:effectLst/>
                          <a:latin typeface="Times New Roman" panose="02020603050405020304" pitchFamily="18" charset="0"/>
                          <a:cs typeface="Times New Roman" panose="02020603050405020304" pitchFamily="18" charset="0"/>
                          <a:sym typeface="Arial"/>
                        </a:rPr>
                        <a:t>nói</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chèo</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bẻo</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là</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kẻ</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cắp</a:t>
                      </a:r>
                      <a:r>
                        <a:rPr lang="en-US" sz="2400" u="none" strike="noStrike" cap="none" dirty="0">
                          <a:effectLst/>
                          <a:latin typeface="Times New Roman" panose="02020603050405020304" pitchFamily="18" charset="0"/>
                          <a:cs typeface="Times New Roman" panose="02020603050405020304" pitchFamily="18" charset="0"/>
                          <a:sym typeface="Arial"/>
                        </a:rPr>
                        <a:t>.</a:t>
                      </a:r>
                    </a:p>
                    <a:p>
                      <a:pPr marL="285750" indent="-285750">
                        <a:buFontTx/>
                        <a:buChar char="-"/>
                      </a:pPr>
                      <a:r>
                        <a:rPr lang="en-US" sz="2400" u="none" strike="noStrike" cap="none" dirty="0" err="1">
                          <a:effectLst/>
                          <a:latin typeface="Times New Roman" panose="02020603050405020304" pitchFamily="18" charset="0"/>
                          <a:cs typeface="Times New Roman" panose="02020603050405020304" pitchFamily="18" charset="0"/>
                          <a:sym typeface="Arial"/>
                        </a:rPr>
                        <a:t>Kẻ</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cắp</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hôm</a:t>
                      </a:r>
                      <a:r>
                        <a:rPr lang="en-US" sz="2400" u="none" strike="noStrike" cap="none" dirty="0">
                          <a:effectLst/>
                          <a:latin typeface="Times New Roman" panose="02020603050405020304" pitchFamily="18" charset="0"/>
                          <a:cs typeface="Times New Roman" panose="02020603050405020304" pitchFamily="18" charset="0"/>
                          <a:sym typeface="Arial"/>
                        </a:rPr>
                        <a:t> nay </a:t>
                      </a:r>
                      <a:r>
                        <a:rPr lang="en-US" sz="2400" u="none" strike="noStrike" cap="none" dirty="0" err="1">
                          <a:effectLst/>
                          <a:latin typeface="Times New Roman" panose="02020603050405020304" pitchFamily="18" charset="0"/>
                          <a:cs typeface="Times New Roman" panose="02020603050405020304" pitchFamily="18" charset="0"/>
                          <a:sym typeface="Arial"/>
                        </a:rPr>
                        <a:t>gặp</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bà</a:t>
                      </a:r>
                      <a:r>
                        <a:rPr lang="en-US" sz="2400" u="none" strike="noStrike" cap="none" dirty="0">
                          <a:effectLst/>
                          <a:latin typeface="Times New Roman" panose="02020603050405020304" pitchFamily="18" charset="0"/>
                          <a:cs typeface="Times New Roman" panose="02020603050405020304" pitchFamily="18" charset="0"/>
                          <a:sym typeface="Arial"/>
                        </a:rPr>
                        <a:t> </a:t>
                      </a:r>
                      <a:r>
                        <a:rPr lang="en-US" sz="2400" u="none" strike="noStrike" cap="none" dirty="0" err="1">
                          <a:effectLst/>
                          <a:latin typeface="Times New Roman" panose="02020603050405020304" pitchFamily="18" charset="0"/>
                          <a:cs typeface="Times New Roman" panose="02020603050405020304" pitchFamily="18" charset="0"/>
                          <a:sym typeface="Arial"/>
                        </a:rPr>
                        <a:t>già</a:t>
                      </a:r>
                      <a:r>
                        <a:rPr lang="en-US" sz="2400" u="none" strike="noStrike" cap="none" dirty="0">
                          <a:effectLst/>
                          <a:latin typeface="Times New Roman" panose="02020603050405020304" pitchFamily="18" charset="0"/>
                          <a:cs typeface="Times New Roman" panose="02020603050405020304" pitchFamily="18" charset="0"/>
                          <a:sym typeface="Arial"/>
                        </a:rPr>
                        <a:t>.</a:t>
                      </a:r>
                    </a:p>
                    <a:p>
                      <a:pPr marL="285750" indent="-285750">
                        <a:buFontTx/>
                        <a:buChar char="-"/>
                      </a:pPr>
                      <a:r>
                        <a:rPr lang="en-US" sz="2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142077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aphicFrame>
        <p:nvGraphicFramePr>
          <p:cNvPr id="92" name="Table 91">
            <a:extLst>
              <a:ext uri="{FF2B5EF4-FFF2-40B4-BE49-F238E27FC236}">
                <a16:creationId xmlns:a16="http://schemas.microsoft.com/office/drawing/2014/main" id="{7D8A3841-E4B1-4791-A515-8CD7AE582B68}"/>
              </a:ext>
            </a:extLst>
          </p:cNvPr>
          <p:cNvGraphicFramePr>
            <a:graphicFrameLocks noGrp="1"/>
          </p:cNvGraphicFramePr>
          <p:nvPr>
            <p:extLst>
              <p:ext uri="{D42A27DB-BD31-4B8C-83A1-F6EECF244321}">
                <p14:modId xmlns:p14="http://schemas.microsoft.com/office/powerpoint/2010/main" val="4162538078"/>
              </p:ext>
            </p:extLst>
          </p:nvPr>
        </p:nvGraphicFramePr>
        <p:xfrm>
          <a:off x="152400" y="133349"/>
          <a:ext cx="8839200" cy="4964759"/>
        </p:xfrm>
        <a:graphic>
          <a:graphicData uri="http://schemas.openxmlformats.org/drawingml/2006/table">
            <a:tbl>
              <a:tblPr firstRow="1" bandRow="1">
                <a:tableStyleId>{5940675A-B579-460E-94D1-54222C63F5DA}</a:tableStyleId>
              </a:tblPr>
              <a:tblGrid>
                <a:gridCol w="3276600">
                  <a:extLst>
                    <a:ext uri="{9D8B030D-6E8A-4147-A177-3AD203B41FA5}">
                      <a16:colId xmlns:a16="http://schemas.microsoft.com/office/drawing/2014/main" val="3551654825"/>
                    </a:ext>
                  </a:extLst>
                </a:gridCol>
                <a:gridCol w="955955">
                  <a:extLst>
                    <a:ext uri="{9D8B030D-6E8A-4147-A177-3AD203B41FA5}">
                      <a16:colId xmlns:a16="http://schemas.microsoft.com/office/drawing/2014/main" val="2960295627"/>
                    </a:ext>
                  </a:extLst>
                </a:gridCol>
                <a:gridCol w="4606645">
                  <a:extLst>
                    <a:ext uri="{9D8B030D-6E8A-4147-A177-3AD203B41FA5}">
                      <a16:colId xmlns:a16="http://schemas.microsoft.com/office/drawing/2014/main" val="755714486"/>
                    </a:ext>
                  </a:extLst>
                </a:gridCol>
              </a:tblGrid>
              <a:tr h="482292">
                <a:tc>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Biện</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pháp</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tu</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từ</a:t>
                      </a:r>
                      <a:r>
                        <a:rPr lang="en-US" sz="2400" b="1" baseline="0" dirty="0">
                          <a:solidFill>
                            <a:srgbClr val="0070C0"/>
                          </a:solidFill>
                          <a:latin typeface="Times New Roman" panose="02020603050405020304" pitchFamily="18" charset="0"/>
                          <a:cs typeface="Times New Roman" panose="02020603050405020304" pitchFamily="18" charset="0"/>
                        </a:rPr>
                        <a:t> so </a:t>
                      </a:r>
                      <a:r>
                        <a:rPr lang="en-US" sz="2400" b="1" baseline="0" dirty="0" err="1">
                          <a:solidFill>
                            <a:srgbClr val="0070C0"/>
                          </a:solidFill>
                          <a:latin typeface="Times New Roman" panose="02020603050405020304" pitchFamily="18" charset="0"/>
                          <a:cs typeface="Times New Roman" panose="02020603050405020304" pitchFamily="18" charset="0"/>
                        </a:rPr>
                        <a:t>sánh</a:t>
                      </a:r>
                      <a:endParaRPr lang="en-US" sz="2400" b="1" dirty="0">
                        <a:solidFill>
                          <a:srgbClr val="0070C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gridSpan="2">
                  <a:txBody>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Biện</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pháp</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tu</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từ</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ẩn</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dụ</a:t>
                      </a:r>
                      <a:endParaRPr lang="en-US" sz="2400" b="1" dirty="0">
                        <a:solidFill>
                          <a:srgbClr val="0070C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pPr algn="l"/>
                      <a:endParaRPr lang="en-US" sz="2400" b="1" dirty="0">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708674166"/>
                  </a:ext>
                </a:extLst>
              </a:tr>
              <a:tr h="1346509">
                <a:tc>
                  <a:txBody>
                    <a:bodyPr/>
                    <a:lstStyle/>
                    <a:p>
                      <a:pPr marL="0" indent="0" algn="l">
                        <a:lnSpc>
                          <a:spcPct val="107000"/>
                        </a:lnSpc>
                        <a:spcAft>
                          <a:spcPts val="800"/>
                        </a:spcAft>
                        <a:buFontTx/>
                        <a:buNone/>
                        <a:tabLst>
                          <a:tab pos="457200" algn="l"/>
                        </a:tabLst>
                      </a:pPr>
                      <a:r>
                        <a:rPr lang="en-US" sz="2400" b="1" i="0" u="sng"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b="1" i="0" u="sng"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b="1" i="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sng"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hâu</a:t>
                      </a:r>
                      <a:r>
                        <a:rPr lang="en-US" sz="2400" b="1" i="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sng"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b="1" i="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l">
                        <a:lnSpc>
                          <a:spcPct val="107000"/>
                        </a:lnSpc>
                        <a:spcAft>
                          <a:spcPts val="800"/>
                        </a:spcAft>
                        <a:buFontTx/>
                        <a:buNone/>
                        <a:tabLst>
                          <a:tab pos="457200" algn="l"/>
                        </a:tabLst>
                      </a:pPr>
                      <a:r>
                        <a:rPr lang="en-US" sz="2400" b="1" i="0" u="sng"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400" b="1" i="0"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i="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20000"/>
                        <a:lumOff val="80000"/>
                      </a:schemeClr>
                    </a:solidFill>
                  </a:tcPr>
                </a:tc>
                <a:tc gridSpan="2">
                  <a:txBody>
                    <a:bodyPr/>
                    <a:lstStyle/>
                    <a:p>
                      <a:pPr algn="l">
                        <a:lnSpc>
                          <a:spcPct val="107000"/>
                        </a:lnSpc>
                        <a:spcAft>
                          <a:spcPts val="800"/>
                        </a:spcAft>
                      </a:pPr>
                      <a:r>
                        <a:rPr lang="en-US" sz="2400" i="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chửa</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i="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20000"/>
                        <a:lumOff val="80000"/>
                      </a:schemeClr>
                    </a:solidFill>
                  </a:tcPr>
                </a:tc>
                <a:tc hMerge="1">
                  <a:txBody>
                    <a:bodyPr/>
                    <a:lstStyle/>
                    <a:p>
                      <a:pPr algn="l">
                        <a:lnSpc>
                          <a:spcPct val="107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476928258"/>
                  </a:ext>
                </a:extLst>
              </a:tr>
              <a:tr h="482292">
                <a:tc gridSpan="3">
                  <a:txBody>
                    <a:bodyPr/>
                    <a:lstStyle/>
                    <a:p>
                      <a:pPr algn="l">
                        <a:lnSpc>
                          <a:spcPct val="107000"/>
                        </a:lnSpc>
                        <a:spcAft>
                          <a:spcPts val="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3691439"/>
                  </a:ext>
                </a:extLst>
              </a:tr>
              <a:tr h="482292">
                <a:tc gridSpan="2">
                  <a:txBody>
                    <a:bodyPr/>
                    <a:lstStyle/>
                    <a:p>
                      <a:pPr algn="ctr">
                        <a:lnSpc>
                          <a:spcPct val="107000"/>
                        </a:lnSpc>
                        <a:spcAft>
                          <a:spcPts val="800"/>
                        </a:spcAft>
                      </a:pP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40000"/>
                        <a:lumOff val="60000"/>
                      </a:schemeClr>
                    </a:solidFill>
                  </a:tcPr>
                </a:tc>
                <a:tc hMerge="1">
                  <a:txBody>
                    <a:bodyPr/>
                    <a:lstStyle/>
                    <a:p>
                      <a:endParaRPr lang="en-US"/>
                    </a:p>
                  </a:txBody>
                  <a:tcPr/>
                </a:tc>
                <a:tc>
                  <a:txBody>
                    <a:bodyPr/>
                    <a:lstStyle/>
                    <a:p>
                      <a:pPr algn="ctr">
                        <a:lnSpc>
                          <a:spcPct val="107000"/>
                        </a:lnSpc>
                        <a:spcAft>
                          <a:spcPts val="800"/>
                        </a:spcAft>
                      </a:pP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136354279"/>
                  </a:ext>
                </a:extLst>
              </a:tr>
              <a:tr h="1608409">
                <a:tc gridSpan="2">
                  <a:txBody>
                    <a:bodyPr/>
                    <a:lstStyle/>
                    <a:p>
                      <a:pPr algn="l">
                        <a:lnSpc>
                          <a:spcPct val="107000"/>
                        </a:lnSpc>
                        <a:spcAft>
                          <a:spcPts val="8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20000"/>
                        <a:lumOff val="80000"/>
                      </a:schemeClr>
                    </a:solidFill>
                  </a:tcPr>
                </a:tc>
                <a:tc hMerge="1">
                  <a:txBody>
                    <a:bodyPr/>
                    <a:lstStyle/>
                    <a:p>
                      <a:endParaRPr lang="en-US"/>
                    </a:p>
                  </a:txBody>
                  <a:tcPr/>
                </a:tc>
                <a:tc>
                  <a:txBody>
                    <a:bodyPr/>
                    <a:lstStyle/>
                    <a:p>
                      <a:pPr algn="l">
                        <a:lnSpc>
                          <a:spcPct val="107000"/>
                        </a:lnSpc>
                        <a:spcAft>
                          <a:spcPts val="8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B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súc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181054836"/>
                  </a:ext>
                </a:extLst>
              </a:tr>
            </a:tbl>
          </a:graphicData>
        </a:graphic>
      </p:graphicFrame>
    </p:spTree>
    <p:extLst>
      <p:ext uri="{BB962C8B-B14F-4D97-AF65-F5344CB8AC3E}">
        <p14:creationId xmlns:p14="http://schemas.microsoft.com/office/powerpoint/2010/main" val="315226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grpSp>
        <p:nvGrpSpPr>
          <p:cNvPr id="33" name="Google Shape;2067;p48"/>
          <p:cNvGrpSpPr/>
          <p:nvPr/>
        </p:nvGrpSpPr>
        <p:grpSpPr>
          <a:xfrm>
            <a:off x="304800" y="590550"/>
            <a:ext cx="8610599" cy="2590800"/>
            <a:chOff x="1453903" y="1500600"/>
            <a:chExt cx="6253425" cy="2814300"/>
          </a:xfrm>
        </p:grpSpPr>
        <p:sp>
          <p:nvSpPr>
            <p:cNvPr id="34"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069;p48"/>
            <p:cNvSpPr/>
            <p:nvPr/>
          </p:nvSpPr>
          <p:spPr>
            <a:xfrm>
              <a:off x="1453903" y="1500600"/>
              <a:ext cx="6177156" cy="2738064"/>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067" name="Google Shape;2067;p48"/>
          <p:cNvGrpSpPr/>
          <p:nvPr/>
        </p:nvGrpSpPr>
        <p:grpSpPr>
          <a:xfrm>
            <a:off x="357210" y="3329084"/>
            <a:ext cx="8610598" cy="1616729"/>
            <a:chOff x="1453903" y="1500600"/>
            <a:chExt cx="6253425" cy="2814300"/>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69" name="Google Shape;2069;p48"/>
            <p:cNvSpPr/>
            <p:nvPr/>
          </p:nvSpPr>
          <p:spPr>
            <a:xfrm>
              <a:off x="1453903" y="1500600"/>
              <a:ext cx="6177156" cy="2738065"/>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7" name="Google Shape;2071;p48"/>
          <p:cNvSpPr txBox="1">
            <a:spLocks noGrp="1"/>
          </p:cNvSpPr>
          <p:nvPr>
            <p:ph type="title"/>
          </p:nvPr>
        </p:nvSpPr>
        <p:spPr>
          <a:xfrm>
            <a:off x="3352800" y="209550"/>
            <a:ext cx="2895600"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3"/>
                </a:solidFill>
                <a:latin typeface="Times New Roman" panose="02020603050405020304" pitchFamily="18" charset="0"/>
                <a:cs typeface="Times New Roman" panose="02020603050405020304" pitchFamily="18" charset="0"/>
              </a:rPr>
              <a:t>Câu 2/ trang 121</a:t>
            </a:r>
            <a:endParaRPr sz="2800" dirty="0">
              <a:latin typeface="Times New Roman" panose="02020603050405020304" pitchFamily="18" charset="0"/>
              <a:cs typeface="Times New Roman" panose="02020603050405020304" pitchFamily="18" charset="0"/>
            </a:endParaRPr>
          </a:p>
        </p:txBody>
      </p:sp>
      <p:sp>
        <p:nvSpPr>
          <p:cNvPr id="28" name="Rectangle 27"/>
          <p:cNvSpPr/>
          <p:nvPr/>
        </p:nvSpPr>
        <p:spPr>
          <a:xfrm>
            <a:off x="409620" y="714911"/>
            <a:ext cx="8353380" cy="2308324"/>
          </a:xfrm>
          <a:prstGeom prst="rect">
            <a:avLst/>
          </a:prstGeom>
        </p:spPr>
        <p:txBody>
          <a:bodyPr wrap="square">
            <a:spAutoFit/>
          </a:bodyPr>
          <a:lstStyle/>
          <a:p>
            <a:pPr lvl="0"/>
            <a:r>
              <a:rPr lang="vi-VN" sz="2400" b="1" dirty="0">
                <a:solidFill>
                  <a:schemeClr val="tx2">
                    <a:lumMod val="75000"/>
                  </a:schemeClr>
                </a:solidFill>
                <a:latin typeface="Times New Roman" panose="02020603050405020304" pitchFamily="18" charset="0"/>
                <a:cs typeface="Times New Roman" panose="02020603050405020304" pitchFamily="18" charset="0"/>
              </a:rPr>
              <a:t>Đọc đoạn văn sau và trả lời câu hỏi ở dưới:</a:t>
            </a:r>
          </a:p>
          <a:p>
            <a:pPr lvl="0"/>
            <a:r>
              <a:rPr lang="en-US" sz="2400" i="1" dirty="0">
                <a:solidFill>
                  <a:schemeClr val="tx2">
                    <a:lumMod val="75000"/>
                  </a:schemeClr>
                </a:solidFill>
                <a:latin typeface="Times New Roman" panose="02020603050405020304" pitchFamily="18" charset="0"/>
                <a:cs typeface="Times New Roman" panose="02020603050405020304" pitchFamily="18" charset="0"/>
              </a:rPr>
              <a:t>“</a:t>
            </a:r>
            <a:r>
              <a:rPr lang="vi-VN" sz="2400" i="1" dirty="0">
                <a:solidFill>
                  <a:schemeClr val="tx2">
                    <a:lumMod val="75000"/>
                  </a:schemeClr>
                </a:solidFill>
                <a:latin typeface="Times New Roman" panose="02020603050405020304" pitchFamily="18" charset="0"/>
                <a:cs typeface="Times New Roman" panose="02020603050405020304" pitchFamily="18" charset="0"/>
              </a:rPr>
              <a:t>Người ta nói chèo bẻo là kẻ cắp. Kẻ cắp hôm nay gặp bà già! Nhưng từ đây tôi lại quý chèo bẻo. Ngày mùa, chúng thức suốt đêm. Mới tờ mờ đất nó đã cất tiếng gọi người: “chè cheo chét”… Chèo bẻo trị kẻ ác. Thì ra, người có tội khi trở thành người tốt thì tốt lắm!</a:t>
            </a:r>
            <a:r>
              <a:rPr lang="en-US" sz="2400" i="1"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09619" y="3372859"/>
            <a:ext cx="8400761" cy="1569660"/>
          </a:xfrm>
          <a:prstGeom prst="rect">
            <a:avLst/>
          </a:prstGeom>
        </p:spPr>
        <p:txBody>
          <a:bodyPr wrap="square">
            <a:spAutoFit/>
          </a:bodyPr>
          <a:lstStyle/>
          <a:p>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a</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Chỉ</a:t>
            </a:r>
            <a:r>
              <a:rPr lang="en-US" sz="2400" b="1" dirty="0">
                <a:solidFill>
                  <a:schemeClr val="accent1">
                    <a:lumMod val="50000"/>
                  </a:schemeClr>
                </a:solidFill>
                <a:latin typeface="Times New Roman" panose="02020603050405020304" pitchFamily="18" charset="0"/>
                <a:cs typeface="Times New Roman" panose="02020603050405020304" pitchFamily="18" charset="0"/>
              </a:rPr>
              <a:t> ra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biện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pháp</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ẩn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dụ</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đoạn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văn</a:t>
            </a:r>
            <a:r>
              <a:rPr lang="en-US" sz="2400" b="1" dirty="0">
                <a:solidFill>
                  <a:schemeClr val="accent1">
                    <a:lumMod val="50000"/>
                  </a:schemeClr>
                </a:solidFill>
                <a:latin typeface="Times New Roman" panose="02020603050405020304" pitchFamily="18" charset="0"/>
                <a:cs typeface="Times New Roman" panose="02020603050405020304" pitchFamily="18" charset="0"/>
              </a:rPr>
              <a:t>.</a:t>
            </a:r>
          </a:p>
          <a:p>
            <a:r>
              <a:rPr lang="en-US" sz="2400" b="1" dirty="0">
                <a:solidFill>
                  <a:schemeClr val="accent1">
                    <a:lumMod val="50000"/>
                  </a:schemeClr>
                </a:solidFill>
                <a:latin typeface="Times New Roman" panose="02020603050405020304" pitchFamily="18" charset="0"/>
                <a:cs typeface="Times New Roman" panose="02020603050405020304" pitchFamily="18" charset="0"/>
              </a:rPr>
              <a:t>b.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Nêu</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nét</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tương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đồng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giữa</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sự</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vật</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tượng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được</a:t>
            </a:r>
            <a:r>
              <a:rPr lang="en-US" sz="2400" b="1" dirty="0">
                <a:solidFill>
                  <a:schemeClr val="accent1">
                    <a:lumMod val="50000"/>
                  </a:schemeClr>
                </a:solidFill>
                <a:latin typeface="Times New Roman" panose="02020603050405020304" pitchFamily="18" charset="0"/>
                <a:cs typeface="Times New Roman" panose="02020603050405020304" pitchFamily="18" charset="0"/>
              </a:rPr>
              <a:t> so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sánh</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ngầm</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với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nhau</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tác</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biện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pháp</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này</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việc</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miêu</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tả</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loài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vật</a:t>
            </a:r>
            <a:r>
              <a:rPr lang="en-US" sz="2400" b="1" dirty="0">
                <a:solidFill>
                  <a:schemeClr val="accent1">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94347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grpSp>
        <p:nvGrpSpPr>
          <p:cNvPr id="33" name="Google Shape;2067;p48"/>
          <p:cNvGrpSpPr/>
          <p:nvPr/>
        </p:nvGrpSpPr>
        <p:grpSpPr>
          <a:xfrm>
            <a:off x="152400" y="57150"/>
            <a:ext cx="8915400" cy="2150129"/>
            <a:chOff x="1453903" y="1500600"/>
            <a:chExt cx="6253425" cy="2814300"/>
          </a:xfrm>
        </p:grpSpPr>
        <p:sp>
          <p:nvSpPr>
            <p:cNvPr id="34"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9;p48"/>
            <p:cNvSpPr/>
            <p:nvPr/>
          </p:nvSpPr>
          <p:spPr>
            <a:xfrm>
              <a:off x="1453903" y="1500600"/>
              <a:ext cx="6177156" cy="2738064"/>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48"/>
          <p:cNvGrpSpPr/>
          <p:nvPr/>
        </p:nvGrpSpPr>
        <p:grpSpPr>
          <a:xfrm>
            <a:off x="0" y="2368400"/>
            <a:ext cx="6248400" cy="2722333"/>
            <a:chOff x="1453903" y="1500600"/>
            <a:chExt cx="6253425" cy="2814300"/>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8"/>
            <p:cNvSpPr/>
            <p:nvPr/>
          </p:nvSpPr>
          <p:spPr>
            <a:xfrm>
              <a:off x="1453903" y="1500600"/>
              <a:ext cx="6177156" cy="2738065"/>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27"/>
          <p:cNvSpPr/>
          <p:nvPr/>
        </p:nvSpPr>
        <p:spPr>
          <a:xfrm>
            <a:off x="246752" y="122548"/>
            <a:ext cx="8712313" cy="1938992"/>
          </a:xfrm>
          <a:prstGeom prst="rect">
            <a:avLst/>
          </a:prstGeom>
        </p:spPr>
        <p:txBody>
          <a:bodyPr wrap="square">
            <a:spAutoFit/>
          </a:bodyPr>
          <a:lstStyle/>
          <a:p>
            <a:pPr lvl="0"/>
            <a:r>
              <a:rPr lang="vi-VN" sz="2400" b="1" dirty="0">
                <a:solidFill>
                  <a:schemeClr val="tx2">
                    <a:lumMod val="75000"/>
                  </a:schemeClr>
                </a:solidFill>
                <a:latin typeface="+mj-lt"/>
              </a:rPr>
              <a:t>Đọc đoạn văn sau và trả lời câu hỏi ở dưới:</a:t>
            </a:r>
          </a:p>
          <a:p>
            <a:pPr lvl="0"/>
            <a:r>
              <a:rPr lang="en-US" sz="2400" i="1" dirty="0">
                <a:solidFill>
                  <a:schemeClr val="tx2">
                    <a:lumMod val="75000"/>
                  </a:schemeClr>
                </a:solidFill>
                <a:latin typeface="+mj-lt"/>
              </a:rPr>
              <a:t>“</a:t>
            </a:r>
            <a:r>
              <a:rPr lang="vi-VN" sz="2400" i="1" dirty="0">
                <a:solidFill>
                  <a:schemeClr val="tx2">
                    <a:lumMod val="75000"/>
                  </a:schemeClr>
                </a:solidFill>
                <a:latin typeface="+mj-lt"/>
              </a:rPr>
              <a:t>Người ta nói chèo bẻo là kẻ cắp. Kẻ cắp hôm nay gặp bà già! Nhưng từ đây tôi lại quý chèo bẻo. Ngày mùa, chúng thức suốt đêm. Mới tờ mờ đất nó đã cất tiếng gọi người: “chè cheo chét”… Chèo bẻo trị kẻ ác. Thì ra, người có tội khi trở thành người tốt thì tốt lắm!</a:t>
            </a:r>
            <a:r>
              <a:rPr lang="en-US" sz="2400" i="1" dirty="0">
                <a:solidFill>
                  <a:schemeClr val="tx2">
                    <a:lumMod val="75000"/>
                  </a:schemeClr>
                </a:solidFill>
                <a:latin typeface="+mj-lt"/>
              </a:rPr>
              <a:t>”</a:t>
            </a:r>
          </a:p>
        </p:txBody>
      </p:sp>
      <p:sp>
        <p:nvSpPr>
          <p:cNvPr id="5" name="Rectangle 4"/>
          <p:cNvSpPr/>
          <p:nvPr/>
        </p:nvSpPr>
        <p:spPr>
          <a:xfrm>
            <a:off x="-33670" y="2617037"/>
            <a:ext cx="6129670" cy="2246769"/>
          </a:xfrm>
          <a:prstGeom prst="rect">
            <a:avLst/>
          </a:prstGeom>
        </p:spPr>
        <p:txBody>
          <a:bodyPr wrap="square">
            <a:spAutoFit/>
          </a:bodyPr>
          <a:lstStyle/>
          <a:p>
            <a:r>
              <a:rPr lang="en-US" sz="2400" i="1" dirty="0" smtClean="0">
                <a:solidFill>
                  <a:schemeClr val="tx2">
                    <a:lumMod val="75000"/>
                  </a:schemeClr>
                </a:solidFill>
                <a:latin typeface="Times New Roman" panose="02020603050405020304" pitchFamily="18" charset="0"/>
                <a:cs typeface="Times New Roman" panose="02020603050405020304" pitchFamily="18" charset="0"/>
              </a:rPr>
              <a:t>- </a:t>
            </a:r>
            <a:r>
              <a:rPr lang="vi-VN" sz="2800" i="1" dirty="0" smtClean="0">
                <a:solidFill>
                  <a:srgbClr val="FF0000"/>
                </a:solidFill>
                <a:latin typeface="Times New Roman" panose="02020603050405020304" pitchFamily="18" charset="0"/>
                <a:cs typeface="Times New Roman" panose="02020603050405020304" pitchFamily="18" charset="0"/>
              </a:rPr>
              <a:t>Kẻ </a:t>
            </a:r>
            <a:r>
              <a:rPr lang="vi-VN" sz="2800" i="1" dirty="0">
                <a:solidFill>
                  <a:srgbClr val="FF0000"/>
                </a:solidFill>
                <a:latin typeface="Times New Roman" panose="02020603050405020304" pitchFamily="18" charset="0"/>
                <a:cs typeface="Times New Roman" panose="02020603050405020304" pitchFamily="18" charset="0"/>
              </a:rPr>
              <a:t>cắp</a:t>
            </a:r>
            <a:r>
              <a:rPr lang="en-US" sz="2800" i="1"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Ẩn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chèo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bẻo</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Bà</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già</a:t>
            </a:r>
            <a:r>
              <a:rPr lang="en-US" sz="2800" i="1"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Ẩn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diều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hâu</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Người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tội</a:t>
            </a:r>
            <a:r>
              <a:rPr lang="en-US" sz="2800" i="1" dirty="0">
                <a:solidFill>
                  <a:srgbClr val="FF0000"/>
                </a:solidFill>
                <a:latin typeface="Times New Roman" panose="02020603050405020304" pitchFamily="18" charset="0"/>
                <a:cs typeface="Times New Roman" panose="02020603050405020304" pitchFamily="18" charset="0"/>
              </a:rPr>
              <a:t> – </a:t>
            </a:r>
            <a:r>
              <a:rPr lang="en-US" sz="2800" i="1" dirty="0" err="1">
                <a:solidFill>
                  <a:srgbClr val="FF0000"/>
                </a:solidFill>
                <a:latin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tốt</a:t>
            </a:r>
            <a:r>
              <a:rPr lang="en-US" sz="2800" i="1"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Ẩn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chèo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bẻo</a:t>
            </a:r>
            <a:r>
              <a:rPr lang="en-US" sz="2800" dirty="0">
                <a:solidFill>
                  <a:srgbClr val="FF0000"/>
                </a:solidFill>
                <a:latin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cứu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gà</a:t>
            </a:r>
            <a:r>
              <a:rPr lang="en-US" sz="2800" dirty="0">
                <a:solidFill>
                  <a:srgbClr val="FF0000"/>
                </a:solidFill>
                <a:latin typeface="Times New Roman" panose="02020603050405020304" pitchFamily="18" charset="0"/>
                <a:cs typeface="Times New Roman" panose="02020603050405020304" pitchFamily="18" charset="0"/>
              </a:rPr>
              <a:t> con</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3505200" y="590550"/>
            <a:ext cx="838200" cy="337499"/>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1" name="Rounded Rectangle 20"/>
          <p:cNvSpPr/>
          <p:nvPr/>
        </p:nvSpPr>
        <p:spPr>
          <a:xfrm>
            <a:off x="7072833" y="605170"/>
            <a:ext cx="838200" cy="27100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2" name="Rounded Rectangle 21"/>
          <p:cNvSpPr/>
          <p:nvPr/>
        </p:nvSpPr>
        <p:spPr>
          <a:xfrm>
            <a:off x="4876800" y="1702350"/>
            <a:ext cx="1219200" cy="27100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3" name="Rounded Rectangle 22"/>
          <p:cNvSpPr/>
          <p:nvPr/>
        </p:nvSpPr>
        <p:spPr>
          <a:xfrm>
            <a:off x="1611684" y="1703080"/>
            <a:ext cx="1588716" cy="25907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Rectangle 1"/>
          <p:cNvSpPr/>
          <p:nvPr/>
        </p:nvSpPr>
        <p:spPr>
          <a:xfrm>
            <a:off x="260930" y="2357248"/>
            <a:ext cx="389850" cy="369332"/>
          </a:xfrm>
          <a:prstGeom prst="rect">
            <a:avLst/>
          </a:prstGeom>
        </p:spPr>
        <p:txBody>
          <a:bodyPr wrap="none">
            <a:spAutoFit/>
          </a:bodyPr>
          <a:lstStyle/>
          <a:p>
            <a:r>
              <a:rPr lang="en-US" sz="1800" b="1" dirty="0">
                <a:solidFill>
                  <a:schemeClr val="accent1">
                    <a:lumMod val="50000"/>
                  </a:schemeClr>
                </a:solidFill>
                <a:latin typeface="Times New Roman" panose="02020603050405020304" pitchFamily="18" charset="0"/>
                <a:cs typeface="Times New Roman" panose="02020603050405020304" pitchFamily="18" charset="0"/>
              </a:rPr>
              <a:t>a)</a:t>
            </a:r>
            <a:endParaRPr lang="en-US" sz="1800" b="1" dirty="0">
              <a:latin typeface="Times New Roman" panose="02020603050405020304" pitchFamily="18" charset="0"/>
              <a:cs typeface="Times New Roman" panose="02020603050405020304" pitchFamily="18" charset="0"/>
            </a:endParaRPr>
          </a:p>
        </p:txBody>
      </p:sp>
      <p:pic>
        <p:nvPicPr>
          <p:cNvPr id="26" name="Picture 2" descr="Thế giới động vật: Diều hâu sà xuống định bắt gà con thì bị gà mẹ &amp;quot;tẩn&amp;quot; cho  &amp;quot;không trượt phát nào&am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8843"/>
            <a:ext cx="2743199" cy="272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695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ircle(in)">
                                      <p:cBhvr>
                                        <p:cTn id="16" dur="2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grpSp>
        <p:nvGrpSpPr>
          <p:cNvPr id="2067" name="Google Shape;2067;p48"/>
          <p:cNvGrpSpPr/>
          <p:nvPr/>
        </p:nvGrpSpPr>
        <p:grpSpPr>
          <a:xfrm>
            <a:off x="168798" y="869946"/>
            <a:ext cx="8839200" cy="3835404"/>
            <a:chOff x="1453903" y="1500600"/>
            <a:chExt cx="6253425" cy="2814300"/>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2069" name="Google Shape;2069;p48"/>
            <p:cNvSpPr/>
            <p:nvPr/>
          </p:nvSpPr>
          <p:spPr>
            <a:xfrm>
              <a:off x="1453903" y="1500600"/>
              <a:ext cx="6177156" cy="2738065"/>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
        <p:nvSpPr>
          <p:cNvPr id="27" name="Google Shape;2071;p48"/>
          <p:cNvSpPr txBox="1">
            <a:spLocks noGrp="1"/>
          </p:cNvSpPr>
          <p:nvPr>
            <p:ph type="title"/>
          </p:nvPr>
        </p:nvSpPr>
        <p:spPr>
          <a:xfrm>
            <a:off x="2895600" y="209550"/>
            <a:ext cx="2928397"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tx1"/>
                </a:solidFill>
                <a:latin typeface="Times New Roman" panose="02020603050405020304" pitchFamily="18" charset="0"/>
                <a:cs typeface="Times New Roman" panose="02020603050405020304" pitchFamily="18" charset="0"/>
              </a:rPr>
              <a:t>Câu 2/ trang 121</a:t>
            </a:r>
            <a:endParaRPr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1209" y="1331563"/>
            <a:ext cx="8461791" cy="3108543"/>
          </a:xfrm>
          <a:prstGeom prst="rect">
            <a:avLst/>
          </a:prstGeom>
        </p:spPr>
        <p:txBody>
          <a:bodyPr wrap="square">
            <a:spAutoFit/>
          </a:bodyPr>
          <a:lstStyle/>
          <a:p>
            <a:r>
              <a:rPr lang="vi-VN" sz="2800" i="1" dirty="0">
                <a:solidFill>
                  <a:schemeClr val="tx1"/>
                </a:solidFill>
                <a:latin typeface="Times New Roman" panose="02020603050405020304" pitchFamily="18" charset="0"/>
                <a:cs typeface="Times New Roman" panose="02020603050405020304" pitchFamily="18" charset="0"/>
              </a:rPr>
              <a:t>Nét tương đồng:</a:t>
            </a:r>
          </a:p>
          <a:p>
            <a:pPr marL="285750" indent="-285750">
              <a:buFontTx/>
              <a:buChar char="-"/>
            </a:pPr>
            <a:r>
              <a:rPr lang="vi-VN" sz="2800" i="1" dirty="0">
                <a:solidFill>
                  <a:schemeClr val="tx1"/>
                </a:solidFill>
                <a:latin typeface="Times New Roman" panose="02020603050405020304" pitchFamily="18" charset="0"/>
                <a:cs typeface="Times New Roman" panose="02020603050405020304" pitchFamily="18" charset="0"/>
              </a:rPr>
              <a:t>Giữa hai từ “</a:t>
            </a:r>
            <a:r>
              <a:rPr lang="vi-VN" sz="2800" i="1" dirty="0">
                <a:solidFill>
                  <a:srgbClr val="0070C0"/>
                </a:solidFill>
                <a:latin typeface="Times New Roman" panose="02020603050405020304" pitchFamily="18" charset="0"/>
                <a:cs typeface="Times New Roman" panose="02020603050405020304" pitchFamily="18" charset="0"/>
              </a:rPr>
              <a:t>chèo bẻo</a:t>
            </a:r>
            <a:r>
              <a:rPr lang="vi-VN" sz="2800" i="1" dirty="0">
                <a:solidFill>
                  <a:schemeClr val="tx1"/>
                </a:solidFill>
                <a:latin typeface="Times New Roman" panose="02020603050405020304" pitchFamily="18" charset="0"/>
                <a:cs typeface="Times New Roman" panose="02020603050405020304" pitchFamily="18" charset="0"/>
              </a:rPr>
              <a:t>” và “</a:t>
            </a:r>
            <a:r>
              <a:rPr lang="vi-VN" sz="2800" i="1" dirty="0">
                <a:solidFill>
                  <a:srgbClr val="0070C0"/>
                </a:solidFill>
                <a:latin typeface="Times New Roman" panose="02020603050405020304" pitchFamily="18" charset="0"/>
                <a:cs typeface="Times New Roman" panose="02020603050405020304" pitchFamily="18" charset="0"/>
              </a:rPr>
              <a:t>kẻ cắp</a:t>
            </a:r>
            <a:r>
              <a:rPr lang="vi-VN" sz="2800" i="1" dirty="0">
                <a:solidFill>
                  <a:schemeClr val="tx1"/>
                </a:solidFill>
                <a:latin typeface="Times New Roman" panose="02020603050405020304" pitchFamily="18" charset="0"/>
                <a:cs typeface="Times New Roman" panose="02020603050405020304" pitchFamily="18" charset="0"/>
              </a:rPr>
              <a:t>”: ban đêm ngày mùa, thức suốt đ</a:t>
            </a:r>
            <a:r>
              <a:rPr lang="en-US" sz="2800" i="1" dirty="0" err="1">
                <a:solidFill>
                  <a:schemeClr val="tx1"/>
                </a:solidFill>
                <a:latin typeface="Times New Roman" panose="02020603050405020304" pitchFamily="18" charset="0"/>
                <a:cs typeface="Times New Roman" panose="02020603050405020304" pitchFamily="18" charset="0"/>
              </a:rPr>
              <a:t>êm</a:t>
            </a:r>
            <a:r>
              <a:rPr lang="en-US" sz="2800" i="1" dirty="0">
                <a:solidFill>
                  <a:schemeClr val="tx1"/>
                </a:solidFill>
                <a:latin typeface="Times New Roman" panose="02020603050405020304" pitchFamily="18" charset="0"/>
                <a:cs typeface="Times New Roman" panose="02020603050405020304" pitchFamily="18" charset="0"/>
              </a:rPr>
              <a:t> r</a:t>
            </a:r>
            <a:r>
              <a:rPr lang="vi-VN" sz="2800" i="1" dirty="0">
                <a:solidFill>
                  <a:schemeClr val="tx1"/>
                </a:solidFill>
                <a:latin typeface="Times New Roman" panose="02020603050405020304" pitchFamily="18" charset="0"/>
                <a:cs typeface="Times New Roman" panose="02020603050405020304" pitchFamily="18" charset="0"/>
              </a:rPr>
              <a:t>ình mò như kẻ cắp.</a:t>
            </a:r>
          </a:p>
          <a:p>
            <a:pPr marL="285750" indent="-285750">
              <a:buFontTx/>
              <a:buChar char="-"/>
            </a:pPr>
            <a:r>
              <a:rPr lang="vi-VN" sz="2800" i="1" dirty="0">
                <a:solidFill>
                  <a:schemeClr val="tx1"/>
                </a:solidFill>
                <a:latin typeface="Times New Roman" panose="02020603050405020304" pitchFamily="18" charset="0"/>
                <a:cs typeface="Times New Roman" panose="02020603050405020304" pitchFamily="18" charset="0"/>
              </a:rPr>
              <a:t>Giữa hai từ “</a:t>
            </a:r>
            <a:r>
              <a:rPr lang="vi-VN" sz="2800" i="1" dirty="0">
                <a:solidFill>
                  <a:srgbClr val="0070C0"/>
                </a:solidFill>
                <a:latin typeface="Times New Roman" panose="02020603050405020304" pitchFamily="18" charset="0"/>
                <a:cs typeface="Times New Roman" panose="02020603050405020304" pitchFamily="18" charset="0"/>
              </a:rPr>
              <a:t>diều hâu</a:t>
            </a:r>
            <a:r>
              <a:rPr lang="vi-VN" sz="2800" i="1" dirty="0">
                <a:solidFill>
                  <a:schemeClr val="tx1"/>
                </a:solidFill>
                <a:latin typeface="Times New Roman" panose="02020603050405020304" pitchFamily="18" charset="0"/>
                <a:cs typeface="Times New Roman" panose="02020603050405020304" pitchFamily="18" charset="0"/>
              </a:rPr>
              <a:t>” và “</a:t>
            </a:r>
            <a:r>
              <a:rPr lang="vi-VN" sz="2800" i="1" dirty="0">
                <a:solidFill>
                  <a:srgbClr val="0070C0"/>
                </a:solidFill>
                <a:latin typeface="Times New Roman" panose="02020603050405020304" pitchFamily="18" charset="0"/>
                <a:cs typeface="Times New Roman" panose="02020603050405020304" pitchFamily="18" charset="0"/>
              </a:rPr>
              <a:t>bà già</a:t>
            </a:r>
            <a:r>
              <a:rPr lang="vi-VN" sz="2800" i="1" dirty="0">
                <a:solidFill>
                  <a:schemeClr val="tx1"/>
                </a:solidFill>
                <a:latin typeface="Times New Roman" panose="02020603050405020304" pitchFamily="18" charset="0"/>
                <a:cs typeface="Times New Roman" panose="02020603050405020304" pitchFamily="18" charset="0"/>
              </a:rPr>
              <a:t>”: lọc lõi, ác độc</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i="1" dirty="0">
              <a:solidFill>
                <a:schemeClr val="tx1"/>
              </a:solidFill>
              <a:latin typeface="Times New Roman" panose="02020603050405020304" pitchFamily="18" charset="0"/>
              <a:cs typeface="Times New Roman" panose="02020603050405020304" pitchFamily="18" charset="0"/>
            </a:endParaRPr>
          </a:p>
          <a:p>
            <a:r>
              <a:rPr lang="en-US" sz="2800" i="1" dirty="0">
                <a:solidFill>
                  <a:srgbClr val="0070C0"/>
                </a:solidFill>
                <a:latin typeface="Times New Roman" panose="02020603050405020304" pitchFamily="18" charset="0"/>
                <a:cs typeface="Times New Roman" panose="02020603050405020304" pitchFamily="18" charset="0"/>
              </a:rPr>
              <a:t>=</a:t>
            </a:r>
            <a:r>
              <a:rPr lang="vi-VN" sz="2800" i="1" dirty="0">
                <a:solidFill>
                  <a:srgbClr val="0070C0"/>
                </a:solidFill>
                <a:latin typeface="Times New Roman" panose="02020603050405020304" pitchFamily="18" charset="0"/>
                <a:cs typeface="Times New Roman" panose="02020603050405020304" pitchFamily="18" charset="0"/>
              </a:rPr>
              <a:t>&gt; Tác dụng: Làm cho cách miêu tả hình ảnh các loài vật trở nên sinh động, thú vị, có hồn, gần gũi với đời sống con người.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81000" y="955668"/>
            <a:ext cx="505267" cy="523220"/>
          </a:xfrm>
          <a:prstGeom prst="rect">
            <a:avLst/>
          </a:prstGeom>
        </p:spPr>
        <p:txBody>
          <a:bodyPr wrap="none">
            <a:spAutoFit/>
          </a:bodyPr>
          <a:lstStyle/>
          <a:p>
            <a:r>
              <a:rPr lang="en-US" sz="2800" b="1" dirty="0">
                <a:solidFill>
                  <a:schemeClr val="accent1">
                    <a:lumMod val="50000"/>
                  </a:schemeClr>
                </a:solidFill>
                <a:latin typeface="Times New Roman" panose="02020603050405020304" pitchFamily="18" charset="0"/>
                <a:cs typeface="Times New Roman" panose="02020603050405020304" pitchFamily="18" charset="0"/>
              </a:rPr>
              <a:t>b)</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050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066" name="Google Shape;2066;p48"/>
          <p:cNvSpPr/>
          <p:nvPr/>
        </p:nvSpPr>
        <p:spPr>
          <a:xfrm>
            <a:off x="152400" y="514350"/>
            <a:ext cx="8915400" cy="838200"/>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nvGrpSpPr>
          <p:cNvPr id="2067" name="Google Shape;2067;p48"/>
          <p:cNvGrpSpPr/>
          <p:nvPr/>
        </p:nvGrpSpPr>
        <p:grpSpPr>
          <a:xfrm>
            <a:off x="152400" y="1456411"/>
            <a:ext cx="8915400" cy="3687089"/>
            <a:chOff x="1453903" y="1500600"/>
            <a:chExt cx="6253425" cy="2814300"/>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2069" name="Google Shape;2069;p48"/>
            <p:cNvSpPr/>
            <p:nvPr/>
          </p:nvSpPr>
          <p:spPr>
            <a:xfrm>
              <a:off x="1453903" y="1500600"/>
              <a:ext cx="6177156" cy="2738065"/>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sp>
        <p:nvSpPr>
          <p:cNvPr id="2071" name="Google Shape;2071;p48"/>
          <p:cNvSpPr txBox="1">
            <a:spLocks noGrp="1"/>
          </p:cNvSpPr>
          <p:nvPr>
            <p:ph type="title"/>
          </p:nvPr>
        </p:nvSpPr>
        <p:spPr>
          <a:xfrm>
            <a:off x="3320003" y="133350"/>
            <a:ext cx="2547397"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accent3"/>
                </a:solidFill>
                <a:latin typeface="Times New Roman" panose="02020603050405020304" pitchFamily="18" charset="0"/>
                <a:cs typeface="Times New Roman" panose="02020603050405020304" pitchFamily="18" charset="0"/>
              </a:rPr>
              <a:t>Câu 3/ trang 121</a:t>
            </a:r>
            <a:endParaRPr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304800" y="601842"/>
            <a:ext cx="8610600" cy="830997"/>
          </a:xfrm>
          <a:prstGeom prst="rect">
            <a:avLst/>
          </a:prstGeom>
        </p:spPr>
        <p:txBody>
          <a:bodyPr wrap="square">
            <a:spAutoFit/>
          </a:bodyPr>
          <a:lstStyle/>
          <a:p>
            <a:pPr lvl="0"/>
            <a:r>
              <a:rPr lang="vi-VN" sz="2400" b="1" dirty="0">
                <a:solidFill>
                  <a:schemeClr val="tx2">
                    <a:lumMod val="75000"/>
                  </a:schemeClr>
                </a:solidFill>
                <a:latin typeface="Times New Roman" panose="02020603050405020304" pitchFamily="18" charset="0"/>
                <a:ea typeface="Aachen" panose="02020500000000000000" pitchFamily="18" charset="0"/>
                <a:cs typeface="Times New Roman" panose="02020603050405020304" pitchFamily="18" charset="0"/>
              </a:rPr>
              <a:t>Hãy xác định biện pháp tu từ trong các câu văn dưới đây và cho biết dựa vào đâu để xác định như vậy:</a:t>
            </a:r>
            <a:endParaRPr lang="en-US" sz="2400" b="1" dirty="0">
              <a:solidFill>
                <a:schemeClr val="tx2">
                  <a:lumMod val="75000"/>
                </a:schemeClr>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4" name="Text Placeholder 3"/>
          <p:cNvSpPr>
            <a:spLocks noGrp="1"/>
          </p:cNvSpPr>
          <p:nvPr>
            <p:ph type="body" idx="1"/>
          </p:nvPr>
        </p:nvSpPr>
        <p:spPr>
          <a:xfrm>
            <a:off x="88840" y="1520331"/>
            <a:ext cx="8870225" cy="3284128"/>
          </a:xfrm>
        </p:spPr>
        <p:txBody>
          <a:bodyPr/>
          <a:lstStyle/>
          <a:p>
            <a:pPr marL="139700" indent="0">
              <a:buNone/>
            </a:pPr>
            <a:r>
              <a:rPr lang="en-US" sz="2400" i="1" dirty="0" smtClean="0">
                <a:latin typeface="Times New Roman" panose="02020603050405020304" pitchFamily="18" charset="0"/>
                <a:cs typeface="Times New Roman" panose="02020603050405020304" pitchFamily="18" charset="0"/>
              </a:rPr>
              <a:t>a. </a:t>
            </a:r>
            <a:r>
              <a:rPr lang="vi-VN" sz="2400" i="1" dirty="0" smtClean="0">
                <a:latin typeface="Times New Roman" panose="02020603050405020304" pitchFamily="18" charset="0"/>
                <a:cs typeface="Times New Roman" panose="02020603050405020304" pitchFamily="18" charset="0"/>
              </a:rPr>
              <a:t>Cả </a:t>
            </a:r>
            <a:r>
              <a:rPr lang="vi-VN" sz="2400" i="1" dirty="0">
                <a:latin typeface="Times New Roman" panose="02020603050405020304" pitchFamily="18" charset="0"/>
                <a:cs typeface="Times New Roman" panose="02020603050405020304" pitchFamily="18" charset="0"/>
              </a:rPr>
              <a:t>làng xóm hình như (…) cùng thức với giời, với đất. </a:t>
            </a:r>
            <a:endParaRPr lang="en-US" sz="2400" i="1" dirty="0">
              <a:latin typeface="Times New Roman" panose="02020603050405020304" pitchFamily="18" charset="0"/>
              <a:cs typeface="Times New Roman" panose="02020603050405020304" pitchFamily="18" charset="0"/>
            </a:endParaRPr>
          </a:p>
          <a:p>
            <a:pPr marL="139700" indent="0">
              <a:buNone/>
            </a:pPr>
            <a:r>
              <a:rPr lang="en-US" sz="2400" i="1" dirty="0" smtClean="0">
                <a:latin typeface="Times New Roman" panose="02020603050405020304" pitchFamily="18" charset="0"/>
                <a:cs typeface="Times New Roman" panose="02020603050405020304" pitchFamily="18" charset="0"/>
              </a:rPr>
              <a:t>b. </a:t>
            </a:r>
            <a:r>
              <a:rPr lang="vi-VN" sz="2400" i="1" dirty="0" smtClean="0">
                <a:latin typeface="Times New Roman" panose="02020603050405020304" pitchFamily="18" charset="0"/>
                <a:cs typeface="Times New Roman" panose="02020603050405020304" pitchFamily="18" charset="0"/>
              </a:rPr>
              <a:t>Sau </a:t>
            </a:r>
            <a:r>
              <a:rPr lang="vi-VN" sz="2400" i="1" dirty="0">
                <a:latin typeface="Times New Roman" panose="02020603050405020304" pitchFamily="18" charset="0"/>
                <a:cs typeface="Times New Roman" panose="02020603050405020304" pitchFamily="18" charset="0"/>
              </a:rPr>
              <a:t>nhà có hai đõ ong “sây” lắm. </a:t>
            </a:r>
          </a:p>
          <a:p>
            <a:pPr marL="139700" indent="0">
              <a:buNone/>
            </a:pPr>
            <a:r>
              <a:rPr lang="vi-VN" sz="2400" i="1" dirty="0">
                <a:latin typeface="Times New Roman" panose="02020603050405020304" pitchFamily="18" charset="0"/>
                <a:cs typeface="Times New Roman" panose="02020603050405020304" pitchFamily="18" charset="0"/>
              </a:rPr>
              <a:t>c. Thời đó đường Bờ Sông chỉ trải đá, chưa tráng nhựa, chiều hè gió ngoài sông thổi vào, bụi mù, thành phố phải dùng những xe bò kéo chở nước đi tưới. </a:t>
            </a:r>
          </a:p>
          <a:p>
            <a:pPr marL="139700" indent="0">
              <a:buNone/>
            </a:pPr>
            <a:r>
              <a:rPr lang="vi-VN" sz="2400" i="1" dirty="0">
                <a:latin typeface="Times New Roman" panose="02020603050405020304" pitchFamily="18" charset="0"/>
                <a:cs typeface="Times New Roman" panose="02020603050405020304" pitchFamily="18" charset="0"/>
              </a:rPr>
              <a:t>d. Mùa đông, tôi không ra đường chơi được thì ở nhà đọc truyện Tàu cho cả nhà trong (…), nhà ngoài (…) nghe, hết một cuốn thì cầm hai xu chạy vù lại hiệu Cát Thành đầu phố hàng Gai đổi cuốn khác. </a:t>
            </a:r>
          </a:p>
        </p:txBody>
      </p:sp>
    </p:spTree>
    <p:extLst>
      <p:ext uri="{BB962C8B-B14F-4D97-AF65-F5344CB8AC3E}">
        <p14:creationId xmlns:p14="http://schemas.microsoft.com/office/powerpoint/2010/main" val="415384529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066" name="Google Shape;2066;p48"/>
          <p:cNvSpPr/>
          <p:nvPr/>
        </p:nvSpPr>
        <p:spPr>
          <a:xfrm>
            <a:off x="76200" y="514350"/>
            <a:ext cx="8991600" cy="838200"/>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nvGrpSpPr>
          <p:cNvPr id="2067" name="Google Shape;2067;p48"/>
          <p:cNvGrpSpPr/>
          <p:nvPr/>
        </p:nvGrpSpPr>
        <p:grpSpPr>
          <a:xfrm>
            <a:off x="76200" y="1696466"/>
            <a:ext cx="8991600" cy="3447034"/>
            <a:chOff x="1453903" y="1500600"/>
            <a:chExt cx="6253425" cy="2814300"/>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2069" name="Google Shape;2069;p48"/>
            <p:cNvSpPr/>
            <p:nvPr/>
          </p:nvSpPr>
          <p:spPr>
            <a:xfrm>
              <a:off x="1453903" y="1500600"/>
              <a:ext cx="6177156" cy="2738065"/>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
        <p:nvSpPr>
          <p:cNvPr id="2071" name="Google Shape;2071;p48"/>
          <p:cNvSpPr txBox="1">
            <a:spLocks noGrp="1"/>
          </p:cNvSpPr>
          <p:nvPr>
            <p:ph type="title"/>
          </p:nvPr>
        </p:nvSpPr>
        <p:spPr>
          <a:xfrm>
            <a:off x="3320003" y="133350"/>
            <a:ext cx="2928397"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tx1"/>
                </a:solidFill>
                <a:latin typeface="Times New Roman" panose="02020603050405020304" pitchFamily="18" charset="0"/>
                <a:cs typeface="Times New Roman" panose="02020603050405020304" pitchFamily="18" charset="0"/>
              </a:rPr>
              <a:t>Câu 3/ trang 121</a:t>
            </a:r>
            <a:endParaRPr sz="28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85658" y="553382"/>
            <a:ext cx="8772477" cy="830997"/>
          </a:xfrm>
          <a:prstGeom prst="rect">
            <a:avLst/>
          </a:prstGeom>
        </p:spPr>
        <p:txBody>
          <a:bodyPr wrap="square">
            <a:spAutoFit/>
          </a:bodyPr>
          <a:lstStyle/>
          <a:p>
            <a:pPr lvl="0"/>
            <a:r>
              <a:rPr lang="vi-VN" sz="2400" b="1" dirty="0">
                <a:solidFill>
                  <a:schemeClr val="tx2">
                    <a:lumMod val="75000"/>
                  </a:schemeClr>
                </a:solidFill>
                <a:latin typeface="Times New Roman" panose="02020603050405020304" pitchFamily="18" charset="0"/>
                <a:ea typeface="Aachen" panose="02020500000000000000" pitchFamily="18" charset="0"/>
                <a:cs typeface="Times New Roman" panose="02020603050405020304" pitchFamily="18" charset="0"/>
              </a:rPr>
              <a:t>Hãy xác định biện pháp tu từ trong các câu văn dưới đây và cho biết dựa vào đâu để xác định như vậy:</a:t>
            </a:r>
            <a:endParaRPr lang="en-US" sz="2400" b="1" dirty="0">
              <a:solidFill>
                <a:schemeClr val="tx2">
                  <a:lumMod val="75000"/>
                </a:schemeClr>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4" name="Text Placeholder 3"/>
          <p:cNvSpPr>
            <a:spLocks noGrp="1"/>
          </p:cNvSpPr>
          <p:nvPr>
            <p:ph type="body" idx="1"/>
          </p:nvPr>
        </p:nvSpPr>
        <p:spPr>
          <a:xfrm>
            <a:off x="-38782" y="1696466"/>
            <a:ext cx="9106581" cy="3353659"/>
          </a:xfrm>
        </p:spPr>
        <p:txBody>
          <a:bodyPr/>
          <a:lstStyle/>
          <a:p>
            <a:pPr marL="139700" indent="0">
              <a:buNone/>
            </a:pPr>
            <a:r>
              <a:rPr lang="en-US" sz="2800" i="1" dirty="0" smtClean="0">
                <a:solidFill>
                  <a:srgbClr val="FF0000"/>
                </a:solidFill>
                <a:latin typeface="Times New Roman" panose="02020603050405020304" pitchFamily="18" charset="0"/>
                <a:cs typeface="Times New Roman" panose="02020603050405020304" pitchFamily="18" charset="0"/>
              </a:rPr>
              <a:t>a. </a:t>
            </a:r>
            <a:r>
              <a:rPr lang="en-US" sz="2800" i="1" dirty="0" err="1" smtClean="0">
                <a:solidFill>
                  <a:srgbClr val="FF0000"/>
                </a:solidFill>
                <a:latin typeface="Times New Roman" panose="02020603050405020304" pitchFamily="18" charset="0"/>
                <a:cs typeface="Times New Roman" panose="02020603050405020304" pitchFamily="18" charset="0"/>
              </a:rPr>
              <a:t>Hoán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dụ</a:t>
            </a:r>
            <a:r>
              <a:rPr lang="en-US" sz="2800" i="1" dirty="0">
                <a:solidFill>
                  <a:srgbClr val="FF0000"/>
                </a:solidFill>
                <a:latin typeface="Times New Roman" panose="02020603050405020304" pitchFamily="18" charset="0"/>
                <a:cs typeface="Times New Roman" panose="02020603050405020304" pitchFamily="18" charset="0"/>
              </a:rPr>
              <a:t>: “</a:t>
            </a:r>
            <a:r>
              <a:rPr lang="vi-VN" sz="2800" i="1" dirty="0">
                <a:solidFill>
                  <a:srgbClr val="FF0000"/>
                </a:solidFill>
                <a:latin typeface="Times New Roman" panose="02020603050405020304" pitchFamily="18" charset="0"/>
                <a:cs typeface="Times New Roman" panose="02020603050405020304" pitchFamily="18" charset="0"/>
              </a:rPr>
              <a:t>Cả làng xóm</a:t>
            </a:r>
            <a:r>
              <a:rPr lang="en-US" sz="2800" i="1" dirty="0">
                <a:solidFill>
                  <a:srgbClr val="FF0000"/>
                </a:solidFill>
                <a:latin typeface="Times New Roman" panose="02020603050405020304" pitchFamily="18" charset="0"/>
                <a:cs typeface="Times New Roman" panose="02020603050405020304" pitchFamily="18" charset="0"/>
              </a:rPr>
              <a:t>” =&gt; </a:t>
            </a:r>
            <a:r>
              <a:rPr lang="en-US" sz="2800" i="1" dirty="0" err="1">
                <a:solidFill>
                  <a:srgbClr val="FF0000"/>
                </a:solidFill>
                <a:latin typeface="Times New Roman" panose="02020603050405020304" pitchFamily="18" charset="0"/>
                <a:cs typeface="Times New Roman" panose="02020603050405020304" pitchFamily="18" charset="0"/>
              </a:rPr>
              <a:t>chỉ</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trong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xóm</a:t>
            </a:r>
            <a:r>
              <a:rPr lang="en-US" sz="2800" i="1" dirty="0">
                <a:solidFill>
                  <a:srgbClr val="FF0000"/>
                </a:solidFill>
                <a:latin typeface="Times New Roman" panose="02020603050405020304" pitchFamily="18" charset="0"/>
                <a:cs typeface="Times New Roman" panose="02020603050405020304" pitchFamily="18" charset="0"/>
              </a:rPr>
              <a:t>.</a:t>
            </a:r>
          </a:p>
          <a:p>
            <a:pPr marL="139700" indent="0">
              <a:buNone/>
            </a:pPr>
            <a:r>
              <a:rPr lang="en-US" sz="2800" i="1" dirty="0" smtClean="0">
                <a:solidFill>
                  <a:srgbClr val="FF0000"/>
                </a:solidFill>
                <a:latin typeface="Times New Roman" panose="02020603050405020304" pitchFamily="18" charset="0"/>
                <a:cs typeface="Times New Roman" panose="02020603050405020304" pitchFamily="18" charset="0"/>
              </a:rPr>
              <a:t>b. </a:t>
            </a:r>
            <a:r>
              <a:rPr lang="en-US" sz="2800" i="1" dirty="0" err="1" smtClean="0">
                <a:solidFill>
                  <a:srgbClr val="FF0000"/>
                </a:solidFill>
                <a:latin typeface="Times New Roman" panose="02020603050405020304" pitchFamily="18" charset="0"/>
                <a:cs typeface="Times New Roman" panose="02020603050405020304" pitchFamily="18" charset="0"/>
              </a:rPr>
              <a:t>Hoán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dụ</a:t>
            </a:r>
            <a:r>
              <a:rPr lang="en-US" sz="2800" i="1" dirty="0">
                <a:solidFill>
                  <a:srgbClr val="FF0000"/>
                </a:solidFill>
                <a:latin typeface="Times New Roman" panose="02020603050405020304" pitchFamily="18" charset="0"/>
                <a:cs typeface="Times New Roman" panose="02020603050405020304" pitchFamily="18" charset="0"/>
              </a:rPr>
              <a:t>: “</a:t>
            </a:r>
            <a:r>
              <a:rPr lang="vi-VN" sz="2800" i="1" dirty="0">
                <a:solidFill>
                  <a:srgbClr val="FF0000"/>
                </a:solidFill>
                <a:latin typeface="Times New Roman" panose="02020603050405020304" pitchFamily="18" charset="0"/>
                <a:cs typeface="Times New Roman" panose="02020603050405020304" pitchFamily="18" charset="0"/>
              </a:rPr>
              <a:t>hai đõ ong</a:t>
            </a:r>
            <a:r>
              <a:rPr lang="en-US" sz="2800" i="1" dirty="0">
                <a:solidFill>
                  <a:srgbClr val="FF0000"/>
                </a:solidFill>
                <a:latin typeface="Times New Roman" panose="02020603050405020304" pitchFamily="18" charset="0"/>
                <a:cs typeface="Times New Roman" panose="02020603050405020304" pitchFamily="18" charset="0"/>
              </a:rPr>
              <a:t>” =&gt; </a:t>
            </a:r>
            <a:r>
              <a:rPr lang="en-US" sz="2800" i="1" dirty="0" err="1">
                <a:solidFill>
                  <a:srgbClr val="FF0000"/>
                </a:solidFill>
                <a:latin typeface="Times New Roman" panose="02020603050405020304" pitchFamily="18" charset="0"/>
                <a:cs typeface="Times New Roman" panose="02020603050405020304" pitchFamily="18" charset="0"/>
              </a:rPr>
              <a:t>chỉ</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những</a:t>
            </a:r>
            <a:r>
              <a:rPr lang="en-US" sz="2800" i="1" dirty="0">
                <a:solidFill>
                  <a:srgbClr val="FF0000"/>
                </a:solidFill>
                <a:latin typeface="Times New Roman" panose="02020603050405020304" pitchFamily="18" charset="0"/>
                <a:cs typeface="Times New Roman" panose="02020603050405020304" pitchFamily="18" charset="0"/>
              </a:rPr>
              <a:t> con </a:t>
            </a:r>
            <a:r>
              <a:rPr lang="en-US" sz="2800" i="1" dirty="0" err="1">
                <a:solidFill>
                  <a:srgbClr val="FF0000"/>
                </a:solidFill>
                <a:latin typeface="Times New Roman" panose="02020603050405020304" pitchFamily="18" charset="0"/>
                <a:cs typeface="Times New Roman" panose="02020603050405020304" pitchFamily="18" charset="0"/>
              </a:rPr>
              <a:t>ong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trong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đõ</a:t>
            </a:r>
            <a:r>
              <a:rPr lang="en-US" sz="2800" i="1" dirty="0">
                <a:solidFill>
                  <a:srgbClr val="FF0000"/>
                </a:solidFill>
                <a:latin typeface="Times New Roman" panose="02020603050405020304" pitchFamily="18" charset="0"/>
                <a:cs typeface="Times New Roman" panose="02020603050405020304" pitchFamily="18" charset="0"/>
              </a:rPr>
              <a:t>.</a:t>
            </a:r>
          </a:p>
          <a:p>
            <a:pPr marL="139700" indent="0">
              <a:buNone/>
            </a:pPr>
            <a:r>
              <a:rPr lang="en-US" sz="2800" i="1" dirty="0" smtClean="0">
                <a:solidFill>
                  <a:srgbClr val="FF0000"/>
                </a:solidFill>
                <a:latin typeface="Times New Roman" panose="02020603050405020304" pitchFamily="18" charset="0"/>
                <a:cs typeface="Times New Roman" panose="02020603050405020304" pitchFamily="18" charset="0"/>
              </a:rPr>
              <a:t>c. </a:t>
            </a:r>
            <a:r>
              <a:rPr lang="en-US" sz="2800" i="1" dirty="0" err="1" smtClean="0">
                <a:solidFill>
                  <a:srgbClr val="FF0000"/>
                </a:solidFill>
                <a:latin typeface="Times New Roman" panose="02020603050405020304" pitchFamily="18" charset="0"/>
                <a:cs typeface="Times New Roman" panose="02020603050405020304" pitchFamily="18" charset="0"/>
              </a:rPr>
              <a:t>Hoán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dụ</a:t>
            </a:r>
            <a:r>
              <a:rPr lang="en-US" sz="2800" i="1" dirty="0">
                <a:solidFill>
                  <a:srgbClr val="FF0000"/>
                </a:solidFill>
                <a:latin typeface="Times New Roman" panose="02020603050405020304" pitchFamily="18" charset="0"/>
                <a:cs typeface="Times New Roman" panose="02020603050405020304" pitchFamily="18" charset="0"/>
              </a:rPr>
              <a:t>: “</a:t>
            </a:r>
            <a:r>
              <a:rPr lang="vi-VN" sz="2800" i="1" dirty="0">
                <a:solidFill>
                  <a:srgbClr val="FF0000"/>
                </a:solidFill>
                <a:latin typeface="Times New Roman" panose="02020603050405020304" pitchFamily="18" charset="0"/>
                <a:cs typeface="Times New Roman" panose="02020603050405020304" pitchFamily="18" charset="0"/>
              </a:rPr>
              <a:t>thành phố</a:t>
            </a:r>
            <a:r>
              <a:rPr lang="en-US" sz="2800" i="1" dirty="0">
                <a:solidFill>
                  <a:srgbClr val="FF0000"/>
                </a:solidFill>
                <a:latin typeface="Times New Roman" panose="02020603050405020304" pitchFamily="18" charset="0"/>
                <a:cs typeface="Times New Roman" panose="02020603050405020304" pitchFamily="18" charset="0"/>
              </a:rPr>
              <a:t>” =&gt; </a:t>
            </a:r>
            <a:r>
              <a:rPr lang="en-US" sz="2800" i="1" dirty="0" err="1">
                <a:solidFill>
                  <a:srgbClr val="FF0000"/>
                </a:solidFill>
                <a:latin typeface="Times New Roman" panose="02020603050405020304" pitchFamily="18" charset="0"/>
                <a:cs typeface="Times New Roman" panose="02020603050405020304" pitchFamily="18" charset="0"/>
              </a:rPr>
              <a:t>chỉ</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dân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trong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thành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phố</a:t>
            </a:r>
            <a:r>
              <a:rPr lang="en-US" sz="2800" i="1" dirty="0">
                <a:solidFill>
                  <a:srgbClr val="FF0000"/>
                </a:solidFill>
                <a:latin typeface="Times New Roman" panose="02020603050405020304" pitchFamily="18" charset="0"/>
                <a:cs typeface="Times New Roman" panose="02020603050405020304" pitchFamily="18" charset="0"/>
              </a:rPr>
              <a:t>.</a:t>
            </a:r>
            <a:endParaRPr lang="vi-VN" sz="2800" i="1" dirty="0">
              <a:solidFill>
                <a:srgbClr val="FF0000"/>
              </a:solidFill>
              <a:latin typeface="Times New Roman" panose="02020603050405020304" pitchFamily="18" charset="0"/>
              <a:cs typeface="Times New Roman" panose="02020603050405020304" pitchFamily="18" charset="0"/>
            </a:endParaRPr>
          </a:p>
          <a:p>
            <a:pPr marL="139700" indent="0">
              <a:buNone/>
            </a:pPr>
            <a:r>
              <a:rPr lang="vi-VN" sz="2800" i="1" dirty="0">
                <a:solidFill>
                  <a:srgbClr val="FF0000"/>
                </a:solidFill>
                <a:latin typeface="Times New Roman" panose="02020603050405020304" pitchFamily="18" charset="0"/>
                <a:cs typeface="Times New Roman" panose="02020603050405020304" pitchFamily="18" charset="0"/>
              </a:rPr>
              <a:t>d.</a:t>
            </a:r>
            <a:r>
              <a:rPr lang="en-US" sz="2800" i="1" dirty="0">
                <a:solidFill>
                  <a:srgbClr val="FF0000"/>
                </a:solidFill>
                <a:latin typeface="Times New Roman" panose="02020603050405020304" pitchFamily="18" charset="0"/>
                <a:cs typeface="Times New Roman" panose="02020603050405020304" pitchFamily="18" charset="0"/>
              </a:rPr>
              <a:t>  </a:t>
            </a:r>
            <a:r>
              <a:rPr lang="vi-VN"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Hoán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dụ</a:t>
            </a:r>
            <a:r>
              <a:rPr lang="en-US" sz="2800" i="1" dirty="0">
                <a:solidFill>
                  <a:srgbClr val="FF0000"/>
                </a:solidFill>
                <a:latin typeface="Times New Roman" panose="02020603050405020304" pitchFamily="18" charset="0"/>
                <a:cs typeface="Times New Roman" panose="02020603050405020304" pitchFamily="18" charset="0"/>
              </a:rPr>
              <a:t>: </a:t>
            </a:r>
            <a:r>
              <a:rPr lang="vi-VN" sz="2800" i="1" dirty="0">
                <a:solidFill>
                  <a:srgbClr val="FF0000"/>
                </a:solidFill>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a:t>
            </a:r>
            <a:r>
              <a:rPr lang="vi-VN" sz="2800" i="1" dirty="0">
                <a:solidFill>
                  <a:srgbClr val="FF0000"/>
                </a:solidFill>
                <a:latin typeface="Times New Roman" panose="02020603050405020304" pitchFamily="18" charset="0"/>
                <a:cs typeface="Times New Roman" panose="02020603050405020304" pitchFamily="18" charset="0"/>
              </a:rPr>
              <a:t>nhà trong</a:t>
            </a:r>
            <a:r>
              <a:rPr lang="en-US" sz="2800" i="1" dirty="0">
                <a:solidFill>
                  <a:srgbClr val="FF0000"/>
                </a:solidFill>
                <a:latin typeface="Times New Roman" panose="02020603050405020304" pitchFamily="18" charset="0"/>
                <a:cs typeface="Times New Roman" panose="02020603050405020304" pitchFamily="18" charset="0"/>
              </a:rPr>
              <a:t>”, “</a:t>
            </a:r>
            <a:r>
              <a:rPr lang="vi-VN" sz="2800" i="1" dirty="0">
                <a:solidFill>
                  <a:srgbClr val="FF0000"/>
                </a:solidFill>
                <a:latin typeface="Times New Roman" panose="02020603050405020304" pitchFamily="18" charset="0"/>
                <a:cs typeface="Times New Roman" panose="02020603050405020304" pitchFamily="18" charset="0"/>
              </a:rPr>
              <a:t>nhà ngoài</a:t>
            </a:r>
            <a:r>
              <a:rPr lang="en-US" sz="2800" i="1" dirty="0">
                <a:solidFill>
                  <a:srgbClr val="FF0000"/>
                </a:solidFill>
                <a:latin typeface="Times New Roman" panose="02020603050405020304" pitchFamily="18" charset="0"/>
                <a:cs typeface="Times New Roman" panose="02020603050405020304" pitchFamily="18" charset="0"/>
              </a:rPr>
              <a:t>” =&gt; </a:t>
            </a:r>
            <a:r>
              <a:rPr lang="en-US" sz="2800" i="1" dirty="0" err="1">
                <a:solidFill>
                  <a:srgbClr val="FF0000"/>
                </a:solidFill>
                <a:latin typeface="Times New Roman" panose="02020603050405020304" pitchFamily="18" charset="0"/>
                <a:cs typeface="Times New Roman" panose="02020603050405020304" pitchFamily="18" charset="0"/>
              </a:rPr>
              <a:t>chỉ</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những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thân</a:t>
            </a:r>
            <a:r>
              <a:rPr lang="en-US" sz="2800" i="1" dirty="0">
                <a:solidFill>
                  <a:srgbClr val="FF0000"/>
                </a:solidFill>
                <a:latin typeface="Times New Roman" panose="02020603050405020304" pitchFamily="18" charset="0"/>
                <a:cs typeface="Times New Roman" panose="02020603050405020304" pitchFamily="18" charset="0"/>
              </a:rPr>
              <a:t> ở “</a:t>
            </a:r>
            <a:r>
              <a:rPr lang="vi-VN" sz="2800" i="1" dirty="0">
                <a:solidFill>
                  <a:srgbClr val="FF0000"/>
                </a:solidFill>
                <a:latin typeface="Times New Roman" panose="02020603050405020304" pitchFamily="18" charset="0"/>
                <a:cs typeface="Times New Roman" panose="02020603050405020304" pitchFamily="18" charset="0"/>
              </a:rPr>
              <a:t>nhà trong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cs typeface="Times New Roman" panose="02020603050405020304" pitchFamily="18" charset="0"/>
              </a:rPr>
              <a:t> “</a:t>
            </a:r>
            <a:r>
              <a:rPr lang="vi-VN" sz="2800" i="1" dirty="0">
                <a:solidFill>
                  <a:srgbClr val="FF0000"/>
                </a:solidFill>
                <a:latin typeface="Times New Roman" panose="02020603050405020304" pitchFamily="18" charset="0"/>
                <a:cs typeface="Times New Roman" panose="02020603050405020304" pitchFamily="18" charset="0"/>
              </a:rPr>
              <a:t>nhà ngoài</a:t>
            </a:r>
            <a:r>
              <a:rPr lang="en-US" sz="2800" i="1" dirty="0">
                <a:solidFill>
                  <a:srgbClr val="FF0000"/>
                </a:solidFill>
                <a:latin typeface="Times New Roman" panose="02020603050405020304" pitchFamily="18" charset="0"/>
                <a:cs typeface="Times New Roman" panose="02020603050405020304" pitchFamily="18" charset="0"/>
              </a:rPr>
              <a:t>”.</a:t>
            </a:r>
            <a:endParaRPr lang="vi-VN" sz="2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75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066" name="Google Shape;2066;p48"/>
          <p:cNvSpPr/>
          <p:nvPr/>
        </p:nvSpPr>
        <p:spPr>
          <a:xfrm>
            <a:off x="0" y="514350"/>
            <a:ext cx="9144000" cy="1447800"/>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67" name="Google Shape;2067;p48"/>
          <p:cNvGrpSpPr/>
          <p:nvPr/>
        </p:nvGrpSpPr>
        <p:grpSpPr>
          <a:xfrm>
            <a:off x="228600" y="2117172"/>
            <a:ext cx="8763000" cy="3017047"/>
            <a:chOff x="1453903" y="1500600"/>
            <a:chExt cx="6253425" cy="2814300"/>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69" name="Google Shape;2069;p48"/>
            <p:cNvSpPr/>
            <p:nvPr/>
          </p:nvSpPr>
          <p:spPr>
            <a:xfrm>
              <a:off x="1453903" y="1500600"/>
              <a:ext cx="6177156" cy="2738065"/>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1" name="Google Shape;2071;p48"/>
          <p:cNvSpPr txBox="1">
            <a:spLocks noGrp="1"/>
          </p:cNvSpPr>
          <p:nvPr>
            <p:ph type="title"/>
          </p:nvPr>
        </p:nvSpPr>
        <p:spPr>
          <a:xfrm>
            <a:off x="3017323" y="54968"/>
            <a:ext cx="2971800"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3"/>
                </a:solidFill>
                <a:latin typeface="Times New Roman" panose="02020603050405020304" pitchFamily="18" charset="0"/>
                <a:cs typeface="Times New Roman" panose="02020603050405020304" pitchFamily="18" charset="0"/>
              </a:rPr>
              <a:t>Câu 4/ trang 121</a:t>
            </a:r>
            <a:endParaRPr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0" y="530931"/>
            <a:ext cx="9144000" cy="1569660"/>
          </a:xfrm>
          <a:prstGeom prst="rect">
            <a:avLst/>
          </a:prstGeom>
        </p:spPr>
        <p:txBody>
          <a:bodyPr wrap="square">
            <a:spAutoFit/>
          </a:bodyPr>
          <a:lstStyle/>
          <a:p>
            <a:pPr lvl="0" algn="ctr"/>
            <a:r>
              <a:rPr lang="vi-VN" sz="2400" b="1" dirty="0">
                <a:solidFill>
                  <a:schemeClr val="tx2">
                    <a:lumMod val="75000"/>
                  </a:schemeClr>
                </a:solidFill>
                <a:latin typeface="Times New Roman" panose="02020603050405020304" pitchFamily="18" charset="0"/>
                <a:ea typeface="Aachen" panose="02020500000000000000" pitchFamily="18" charset="0"/>
                <a:cs typeface="Times New Roman" panose="02020603050405020304" pitchFamily="18" charset="0"/>
              </a:rPr>
              <a:t>Theo em, cụm từ “mắt xanh” trong câu thơ: “Trầu ơi, hãy tỉnh lại/ Mở mắt xanh ra nào” gợi cho ta liên tưởng đến hình ảnh quen thuộc nào? “Mắt xanh” trong trường hợp này là ẩn dụ hay nhân hóa? Dựa vào đâu để nói như vậy?</a:t>
            </a:r>
            <a:endParaRPr lang="en-US" sz="2400" b="1" dirty="0">
              <a:solidFill>
                <a:schemeClr val="tx2">
                  <a:lumMod val="75000"/>
                </a:schemeClr>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23" name="Text Placeholder 3"/>
          <p:cNvSpPr>
            <a:spLocks noGrp="1"/>
          </p:cNvSpPr>
          <p:nvPr>
            <p:ph type="body" idx="1"/>
          </p:nvPr>
        </p:nvSpPr>
        <p:spPr>
          <a:xfrm>
            <a:off x="121723" y="2647950"/>
            <a:ext cx="8763000" cy="1497104"/>
          </a:xfrm>
        </p:spPr>
        <p:txBody>
          <a:bodyPr/>
          <a:lstStyle/>
          <a:p>
            <a:pPr marL="139700" indent="0">
              <a:buNone/>
            </a:pPr>
            <a:r>
              <a:rPr lang="vi-VN" sz="3200" i="1" dirty="0">
                <a:latin typeface="Times New Roman" panose="02020603050405020304" pitchFamily="18" charset="0"/>
                <a:cs typeface="Times New Roman" panose="02020603050405020304" pitchFamily="18" charset="0"/>
              </a:rPr>
              <a:t>“Mắt xanh” gợi cho ta liên tưởng đến hình ảnh chiếc lá trầu.</a:t>
            </a:r>
          </a:p>
          <a:p>
            <a:pPr marL="139700" indent="0">
              <a:buNone/>
            </a:pPr>
            <a:r>
              <a:rPr lang="vi-VN" sz="3200" i="1" dirty="0">
                <a:latin typeface="Times New Roman" panose="02020603050405020304" pitchFamily="18" charset="0"/>
                <a:cs typeface="Times New Roman" panose="02020603050405020304" pitchFamily="18" charset="0"/>
              </a:rPr>
              <a:t>=&gt; Trong trường hợp này đây là phép ẩn dụ vì giữa mắt xanh và lá trầu có sự giống nhau về hình dáng, màu sắc.</a:t>
            </a:r>
          </a:p>
        </p:txBody>
      </p:sp>
    </p:spTree>
    <p:extLst>
      <p:ext uri="{BB962C8B-B14F-4D97-AF65-F5344CB8AC3E}">
        <p14:creationId xmlns:p14="http://schemas.microsoft.com/office/powerpoint/2010/main" val="166358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down)">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066" name="Google Shape;2066;p48"/>
          <p:cNvSpPr/>
          <p:nvPr/>
        </p:nvSpPr>
        <p:spPr>
          <a:xfrm>
            <a:off x="76200" y="514350"/>
            <a:ext cx="9067800" cy="1077218"/>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67" name="Google Shape;2067;p48"/>
          <p:cNvGrpSpPr/>
          <p:nvPr/>
        </p:nvGrpSpPr>
        <p:grpSpPr>
          <a:xfrm>
            <a:off x="76200" y="1714679"/>
            <a:ext cx="8950983" cy="3428821"/>
            <a:chOff x="1453903" y="1500600"/>
            <a:chExt cx="6253425" cy="2814300"/>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69" name="Google Shape;2069;p48"/>
            <p:cNvSpPr/>
            <p:nvPr/>
          </p:nvSpPr>
          <p:spPr>
            <a:xfrm>
              <a:off x="1453903" y="1500600"/>
              <a:ext cx="6177156" cy="2738065"/>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1" name="Google Shape;2071;p48"/>
          <p:cNvSpPr txBox="1">
            <a:spLocks noGrp="1"/>
          </p:cNvSpPr>
          <p:nvPr>
            <p:ph type="title"/>
          </p:nvPr>
        </p:nvSpPr>
        <p:spPr>
          <a:xfrm>
            <a:off x="3260179" y="51909"/>
            <a:ext cx="2547397"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accent3"/>
                </a:solidFill>
                <a:latin typeface="Times New Roman" panose="02020603050405020304" pitchFamily="18" charset="0"/>
                <a:cs typeface="Times New Roman" panose="02020603050405020304" pitchFamily="18" charset="0"/>
              </a:rPr>
              <a:t>Câu 5/ trang 121</a:t>
            </a:r>
            <a:endParaRPr sz="2400" dirty="0">
              <a:latin typeface="Times New Roman" panose="02020603050405020304" pitchFamily="18" charset="0"/>
              <a:cs typeface="Times New Roman" panose="02020603050405020304" pitchFamily="18" charset="0"/>
            </a:endParaRPr>
          </a:p>
        </p:txBody>
      </p:sp>
      <p:sp>
        <p:nvSpPr>
          <p:cNvPr id="22" name="Rectangle 21"/>
          <p:cNvSpPr/>
          <p:nvPr/>
        </p:nvSpPr>
        <p:spPr>
          <a:xfrm>
            <a:off x="111784" y="387597"/>
            <a:ext cx="8915400" cy="1200329"/>
          </a:xfrm>
          <a:prstGeom prst="rect">
            <a:avLst/>
          </a:prstGeom>
        </p:spPr>
        <p:txBody>
          <a:bodyPr wrap="square">
            <a:spAutoFit/>
          </a:bodyPr>
          <a:lstStyle/>
          <a:p>
            <a:pPr lvl="0" algn="ctr"/>
            <a:r>
              <a:rPr lang="vi-VN" sz="2400" b="1" dirty="0">
                <a:solidFill>
                  <a:schemeClr val="tx2">
                    <a:lumMod val="75000"/>
                  </a:schemeClr>
                </a:solidFill>
                <a:latin typeface="Times New Roman" panose="02020603050405020304" pitchFamily="18" charset="0"/>
                <a:ea typeface="Aachen" panose="02020500000000000000" pitchFamily="18" charset="0"/>
                <a:cs typeface="Times New Roman" panose="02020603050405020304" pitchFamily="18" charset="0"/>
              </a:rPr>
              <a:t>Hãy dẫn ra một câu văn sử dụng biện pháp ẩn dụ hoặc hoán dụ trong “Lao xao ngày hè” hoặc “Thương nhớ bầy ong” mà em cho là thú vị và chia sẻ với mọi người.</a:t>
            </a:r>
            <a:endParaRPr lang="en-US" sz="2400" b="1" dirty="0">
              <a:solidFill>
                <a:schemeClr val="tx2">
                  <a:lumMod val="75000"/>
                </a:schemeClr>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23" name="Text Placeholder 3"/>
          <p:cNvSpPr>
            <a:spLocks noGrp="1"/>
          </p:cNvSpPr>
          <p:nvPr>
            <p:ph type="body" idx="1"/>
          </p:nvPr>
        </p:nvSpPr>
        <p:spPr>
          <a:xfrm>
            <a:off x="76200" y="2118694"/>
            <a:ext cx="8839200" cy="2527909"/>
          </a:xfrm>
        </p:spPr>
        <p:txBody>
          <a:bodyPr/>
          <a:lstStyle/>
          <a:p>
            <a:pPr marL="139700" indent="0" algn="ctr">
              <a:buNone/>
            </a:pPr>
            <a:r>
              <a:rPr lang="en-US" sz="2400" b="1" i="1" dirty="0">
                <a:solidFill>
                  <a:schemeClr val="bg1">
                    <a:lumMod val="25000"/>
                  </a:schemeClr>
                </a:solidFill>
                <a:latin typeface="Times New Roman" panose="02020603050405020304" pitchFamily="18" charset="0"/>
                <a:cs typeface="Times New Roman" panose="02020603050405020304" pitchFamily="18" charset="0"/>
              </a:rPr>
              <a:t>“</a:t>
            </a:r>
            <a:r>
              <a:rPr lang="vi-VN" sz="2400" b="1" i="1" dirty="0">
                <a:solidFill>
                  <a:schemeClr val="bg1">
                    <a:lumMod val="25000"/>
                  </a:schemeClr>
                </a:solidFill>
                <a:latin typeface="Times New Roman" panose="02020603050405020304" pitchFamily="18" charset="0"/>
                <a:cs typeface="Times New Roman" panose="02020603050405020304" pitchFamily="18" charset="0"/>
              </a:rPr>
              <a:t>Lao xao ngày hè</a:t>
            </a:r>
            <a:r>
              <a:rPr lang="en-US" sz="2400" b="1" i="1" dirty="0">
                <a:solidFill>
                  <a:schemeClr val="bg1">
                    <a:lumMod val="25000"/>
                  </a:schemeClr>
                </a:solidFill>
                <a:latin typeface="Times New Roman" panose="02020603050405020304" pitchFamily="18" charset="0"/>
                <a:cs typeface="Times New Roman" panose="02020603050405020304" pitchFamily="18" charset="0"/>
              </a:rPr>
              <a:t>”</a:t>
            </a:r>
            <a:endParaRPr lang="vi-VN" sz="2400" b="1" i="1" dirty="0">
              <a:solidFill>
                <a:schemeClr val="bg1">
                  <a:lumMod val="25000"/>
                </a:schemeClr>
              </a:solidFill>
              <a:latin typeface="Times New Roman" panose="02020603050405020304" pitchFamily="18" charset="0"/>
              <a:cs typeface="Times New Roman" panose="02020603050405020304" pitchFamily="18" charset="0"/>
            </a:endParaRPr>
          </a:p>
          <a:p>
            <a:pPr marL="139700" indent="0">
              <a:buNone/>
            </a:pPr>
            <a:r>
              <a:rPr lang="vi-VN" sz="2400" i="1" dirty="0">
                <a:latin typeface="Times New Roman" panose="02020603050405020304" pitchFamily="18" charset="0"/>
                <a:cs typeface="Times New Roman" panose="02020603050405020304" pitchFamily="18" charset="0"/>
              </a:rPr>
              <a:t>+ Ẩn dụ: “Lần này nó chửa kịp ăn, những mũi tên đen, mang hình đuôi cá từ đâu bay tới.” =&gt; Những mũi tên đen nhằm muốn nói tới những chú chèo bẻo. Hình ảnh đó gợi ra cho người đọc hình dung về chú chim chèo bẻo lao nhanh xuống để kịp cứu gà con đang bị diều hâu tha đi.</a:t>
            </a:r>
          </a:p>
          <a:p>
            <a:pPr marL="139700" indent="0">
              <a:buNone/>
            </a:pPr>
            <a:r>
              <a:rPr lang="vi-VN" sz="2400" i="1" dirty="0">
                <a:latin typeface="Times New Roman" panose="02020603050405020304" pitchFamily="18" charset="0"/>
                <a:cs typeface="Times New Roman" panose="02020603050405020304" pitchFamily="18" charset="0"/>
              </a:rPr>
              <a:t>+ Hoán dụ: “Cả làng xóm hình như không ai ngủ, cùng thức với giời, với đất.” =&gt; Cả làng xóm là biện pháp hoán dụ lấy vật chứa để gợi vật được chứa đựng.</a:t>
            </a:r>
          </a:p>
        </p:txBody>
      </p:sp>
    </p:spTree>
    <p:extLst>
      <p:ext uri="{BB962C8B-B14F-4D97-AF65-F5344CB8AC3E}">
        <p14:creationId xmlns:p14="http://schemas.microsoft.com/office/powerpoint/2010/main" val="1250571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down)">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down)">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grpSp>
        <p:nvGrpSpPr>
          <p:cNvPr id="33" name="Google Shape;2067;p48"/>
          <p:cNvGrpSpPr/>
          <p:nvPr/>
        </p:nvGrpSpPr>
        <p:grpSpPr>
          <a:xfrm>
            <a:off x="152400" y="439295"/>
            <a:ext cx="8915399" cy="2583940"/>
            <a:chOff x="1453903" y="1500600"/>
            <a:chExt cx="6253425" cy="2814300"/>
          </a:xfrm>
        </p:grpSpPr>
        <p:sp>
          <p:nvSpPr>
            <p:cNvPr id="34"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069;p48"/>
            <p:cNvSpPr/>
            <p:nvPr/>
          </p:nvSpPr>
          <p:spPr>
            <a:xfrm>
              <a:off x="1453903" y="1500600"/>
              <a:ext cx="6177156" cy="2738064"/>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067" name="Google Shape;2067;p48"/>
          <p:cNvGrpSpPr/>
          <p:nvPr/>
        </p:nvGrpSpPr>
        <p:grpSpPr>
          <a:xfrm>
            <a:off x="0" y="3093199"/>
            <a:ext cx="9067799" cy="1942892"/>
            <a:chOff x="1453903" y="1500600"/>
            <a:chExt cx="6253425" cy="2814300"/>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69" name="Google Shape;2069;p48"/>
            <p:cNvSpPr/>
            <p:nvPr/>
          </p:nvSpPr>
          <p:spPr>
            <a:xfrm>
              <a:off x="1453903" y="1500600"/>
              <a:ext cx="6177156" cy="2738065"/>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7" name="Google Shape;2071;p48"/>
          <p:cNvSpPr txBox="1">
            <a:spLocks noGrp="1"/>
          </p:cNvSpPr>
          <p:nvPr>
            <p:ph type="title"/>
          </p:nvPr>
        </p:nvSpPr>
        <p:spPr>
          <a:xfrm>
            <a:off x="3325579" y="112595"/>
            <a:ext cx="3227621"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3"/>
                </a:solidFill>
                <a:latin typeface="Times New Roman" panose="02020603050405020304" pitchFamily="18" charset="0"/>
                <a:cs typeface="Times New Roman" panose="02020603050405020304" pitchFamily="18" charset="0"/>
              </a:rPr>
              <a:t>Câu 6/ trang 121</a:t>
            </a:r>
            <a:endParaRPr sz="2800" dirty="0">
              <a:latin typeface="Times New Roman" panose="02020603050405020304" pitchFamily="18" charset="0"/>
              <a:cs typeface="Times New Roman" panose="02020603050405020304" pitchFamily="18" charset="0"/>
            </a:endParaRPr>
          </a:p>
        </p:txBody>
      </p:sp>
      <p:sp>
        <p:nvSpPr>
          <p:cNvPr id="28" name="Rectangle 27"/>
          <p:cNvSpPr/>
          <p:nvPr/>
        </p:nvSpPr>
        <p:spPr>
          <a:xfrm>
            <a:off x="206665" y="465463"/>
            <a:ext cx="8698134" cy="2308324"/>
          </a:xfrm>
          <a:prstGeom prst="rect">
            <a:avLst/>
          </a:prstGeom>
        </p:spPr>
        <p:txBody>
          <a:bodyPr wrap="square">
            <a:spAutoFit/>
          </a:bodyPr>
          <a:lstStyle/>
          <a:p>
            <a:pPr lvl="0"/>
            <a:r>
              <a:rPr lang="en-US" sz="2400" dirty="0">
                <a:solidFill>
                  <a:schemeClr val="tx2">
                    <a:lumMod val="75000"/>
                  </a:schemeClr>
                </a:solidFill>
                <a:latin typeface="Times New Roman" panose="02020603050405020304" pitchFamily="18" charset="0"/>
                <a:cs typeface="Times New Roman" panose="02020603050405020304" pitchFamily="18" charset="0"/>
              </a:rPr>
              <a:t>      </a:t>
            </a:r>
            <a:r>
              <a:rPr lang="vi-VN" sz="2400" dirty="0">
                <a:solidFill>
                  <a:schemeClr val="tx2">
                    <a:lumMod val="75000"/>
                  </a:schemeClr>
                </a:solidFill>
                <a:latin typeface="Times New Roman" panose="02020603050405020304" pitchFamily="18" charset="0"/>
                <a:cs typeface="Times New Roman" panose="02020603050405020304" pitchFamily="18" charset="0"/>
              </a:rPr>
              <a:t>Hãy chỉ ra biện pháp tu từ trong các dòng thơ dưới đây và cho biết những dấu hiệu nào giúp em nhận ra biện pháp nghệ thuật ấy</a:t>
            </a:r>
          </a:p>
          <a:p>
            <a:pPr lvl="0"/>
            <a:r>
              <a:rPr lang="en-US" sz="2400" dirty="0">
                <a:solidFill>
                  <a:schemeClr val="tx2">
                    <a:lumMod val="75000"/>
                  </a:schemeClr>
                </a:solidFill>
                <a:latin typeface="Times New Roman" panose="02020603050405020304" pitchFamily="18" charset="0"/>
                <a:cs typeface="Times New Roman" panose="02020603050405020304" pitchFamily="18" charset="0"/>
              </a:rPr>
              <a:t>	</a:t>
            </a:r>
            <a:r>
              <a:rPr lang="vi-VN" sz="2400" i="1" dirty="0">
                <a:solidFill>
                  <a:schemeClr val="bg1">
                    <a:lumMod val="25000"/>
                  </a:schemeClr>
                </a:solidFill>
                <a:latin typeface="Times New Roman" panose="02020603050405020304" pitchFamily="18" charset="0"/>
                <a:cs typeface="Times New Roman" panose="02020603050405020304" pitchFamily="18" charset="0"/>
              </a:rPr>
              <a:t>Đã ngủ rồi hả trầu?</a:t>
            </a:r>
          </a:p>
          <a:p>
            <a:pPr lvl="0"/>
            <a:r>
              <a:rPr lang="en-US" sz="2400" i="1" dirty="0">
                <a:solidFill>
                  <a:schemeClr val="bg1">
                    <a:lumMod val="25000"/>
                  </a:schemeClr>
                </a:solidFill>
                <a:latin typeface="Times New Roman" panose="02020603050405020304" pitchFamily="18" charset="0"/>
                <a:cs typeface="Times New Roman" panose="02020603050405020304" pitchFamily="18" charset="0"/>
              </a:rPr>
              <a:t>	</a:t>
            </a:r>
            <a:r>
              <a:rPr lang="vi-VN" sz="2400" i="1" dirty="0">
                <a:solidFill>
                  <a:schemeClr val="bg1">
                    <a:lumMod val="25000"/>
                  </a:schemeClr>
                </a:solidFill>
                <a:latin typeface="Times New Roman" panose="02020603050405020304" pitchFamily="18" charset="0"/>
                <a:cs typeface="Times New Roman" panose="02020603050405020304" pitchFamily="18" charset="0"/>
              </a:rPr>
              <a:t>Tao đã đi ngủ đâu</a:t>
            </a:r>
          </a:p>
          <a:p>
            <a:pPr lvl="0"/>
            <a:r>
              <a:rPr lang="en-US" sz="2400" i="1" dirty="0">
                <a:solidFill>
                  <a:schemeClr val="bg1">
                    <a:lumMod val="25000"/>
                  </a:schemeClr>
                </a:solidFill>
                <a:latin typeface="Times New Roman" panose="02020603050405020304" pitchFamily="18" charset="0"/>
                <a:cs typeface="Times New Roman" panose="02020603050405020304" pitchFamily="18" charset="0"/>
              </a:rPr>
              <a:t>	</a:t>
            </a:r>
            <a:r>
              <a:rPr lang="vi-VN" sz="2400" i="1" dirty="0">
                <a:solidFill>
                  <a:schemeClr val="bg1">
                    <a:lumMod val="25000"/>
                  </a:schemeClr>
                </a:solidFill>
                <a:latin typeface="Times New Roman" panose="02020603050405020304" pitchFamily="18" charset="0"/>
                <a:cs typeface="Times New Roman" panose="02020603050405020304" pitchFamily="18" charset="0"/>
              </a:rPr>
              <a:t>Mà trầu mày đã ngủ</a:t>
            </a:r>
            <a:r>
              <a:rPr lang="vi-VN" sz="2400" dirty="0">
                <a:solidFill>
                  <a:schemeClr val="tx2">
                    <a:lumMod val="75000"/>
                  </a:schemeClr>
                </a:solidFill>
                <a:latin typeface="Times New Roman" panose="02020603050405020304" pitchFamily="18" charset="0"/>
                <a:cs typeface="Times New Roman" panose="02020603050405020304" pitchFamily="18" charset="0"/>
              </a:rPr>
              <a:t>.</a:t>
            </a:r>
          </a:p>
          <a:p>
            <a:pPr lvl="0"/>
            <a:r>
              <a:rPr lang="en-US" sz="2400" dirty="0">
                <a:solidFill>
                  <a:schemeClr val="tx2">
                    <a:lumMod val="75000"/>
                  </a:schemeClr>
                </a:solidFill>
                <a:latin typeface="Times New Roman" panose="02020603050405020304" pitchFamily="18" charset="0"/>
                <a:cs typeface="Times New Roman" panose="02020603050405020304" pitchFamily="18" charset="0"/>
              </a:rPr>
              <a:t>			</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             </a:t>
            </a:r>
            <a:r>
              <a:rPr lang="vi-VN" sz="2000" dirty="0" smtClean="0">
                <a:solidFill>
                  <a:schemeClr val="tx2">
                    <a:lumMod val="75000"/>
                  </a:schemeClr>
                </a:solidFill>
                <a:latin typeface="Times New Roman" panose="02020603050405020304" pitchFamily="18" charset="0"/>
                <a:cs typeface="Times New Roman" panose="02020603050405020304" pitchFamily="18" charset="0"/>
              </a:rPr>
              <a:t>(</a:t>
            </a:r>
            <a:r>
              <a:rPr lang="vi-VN" sz="2000" dirty="0">
                <a:solidFill>
                  <a:schemeClr val="tx2">
                    <a:lumMod val="75000"/>
                  </a:schemeClr>
                </a:solidFill>
                <a:latin typeface="Times New Roman" panose="02020603050405020304" pitchFamily="18" charset="0"/>
                <a:cs typeface="Times New Roman" panose="02020603050405020304" pitchFamily="18" charset="0"/>
              </a:rPr>
              <a:t>Trần Đăng Khoa, Đánh thức trầu)</a:t>
            </a:r>
          </a:p>
        </p:txBody>
      </p:sp>
      <p:sp>
        <p:nvSpPr>
          <p:cNvPr id="5" name="Rectangle 4"/>
          <p:cNvSpPr/>
          <p:nvPr/>
        </p:nvSpPr>
        <p:spPr>
          <a:xfrm>
            <a:off x="-78696" y="3163195"/>
            <a:ext cx="9222696" cy="1569660"/>
          </a:xfrm>
          <a:prstGeom prst="rect">
            <a:avLst/>
          </a:prstGeom>
        </p:spPr>
        <p:txBody>
          <a:bodyPr wrap="square">
            <a:spAutoFit/>
          </a:bodyPr>
          <a:lstStyle/>
          <a:p>
            <a:pPr marL="285750" indent="-285750">
              <a:buFont typeface="Symbol" pitchFamily="18" charset="2"/>
              <a:buChar char="Þ"/>
            </a:pPr>
            <a:r>
              <a:rPr lang="vi-VN" sz="2400" i="1" dirty="0">
                <a:solidFill>
                  <a:schemeClr val="accent1">
                    <a:lumMod val="50000"/>
                  </a:schemeClr>
                </a:solidFill>
                <a:latin typeface="Times New Roman" panose="02020603050405020304" pitchFamily="18" charset="0"/>
                <a:cs typeface="Times New Roman" panose="02020603050405020304" pitchFamily="18" charset="0"/>
              </a:rPr>
              <a:t>Biện pháp tu từ nhân hoá, được gợi qua các từ “đã ngủ rồi hả trầu?, cách xưng hô “mày – tao”.</a:t>
            </a:r>
            <a:endParaRPr lang="en-US" sz="2400" i="1" dirty="0">
              <a:solidFill>
                <a:schemeClr val="accent1">
                  <a:lumMod val="50000"/>
                </a:schemeClr>
              </a:solidFill>
              <a:latin typeface="Times New Roman" panose="02020603050405020304" pitchFamily="18" charset="0"/>
              <a:cs typeface="Times New Roman" panose="02020603050405020304" pitchFamily="18" charset="0"/>
            </a:endParaRPr>
          </a:p>
          <a:p>
            <a:pPr marL="285750" indent="-285750">
              <a:buFont typeface="Symbol" pitchFamily="18" charset="2"/>
              <a:buChar char="Þ"/>
            </a:pPr>
            <a:r>
              <a:rPr lang="vi-VN" sz="2400" i="1" dirty="0">
                <a:solidFill>
                  <a:schemeClr val="accent1">
                    <a:lumMod val="50000"/>
                  </a:schemeClr>
                </a:solidFill>
                <a:latin typeface="Times New Roman" panose="02020603050405020304" pitchFamily="18" charset="0"/>
                <a:cs typeface="Times New Roman" panose="02020603050405020304" pitchFamily="18" charset="0"/>
              </a:rPr>
              <a:t> Tác giả đã xưng hô, trò chuyện thân mật với dây trầu như một người bạn và miêu tả hành động của trầu giống như con người (ngủ).</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1180228" y="1299452"/>
            <a:ext cx="2553571" cy="27100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2286000" y="2035318"/>
            <a:ext cx="511639" cy="28860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Times New Roman" panose="02020603050405020304" pitchFamily="18" charset="0"/>
              <a:cs typeface="Times New Roman" panose="02020603050405020304" pitchFamily="18" charset="0"/>
            </a:endParaRPr>
          </a:p>
        </p:txBody>
      </p:sp>
      <p:sp>
        <p:nvSpPr>
          <p:cNvPr id="22" name="Rounded Rectangle 21">
            <a:extLst>
              <a:ext uri="{FF2B5EF4-FFF2-40B4-BE49-F238E27FC236}">
                <a16:creationId xmlns:a16="http://schemas.microsoft.com/office/drawing/2014/main" id="{EB7988A0-0107-3347-9995-05AFAB958D3F}"/>
              </a:ext>
            </a:extLst>
          </p:cNvPr>
          <p:cNvSpPr/>
          <p:nvPr/>
        </p:nvSpPr>
        <p:spPr>
          <a:xfrm>
            <a:off x="1213812" y="1696267"/>
            <a:ext cx="511639" cy="21953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0519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animBg="1"/>
      <p:bldP spid="2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310"/>
        <p:cNvGrpSpPr/>
        <p:nvPr/>
      </p:nvGrpSpPr>
      <p:grpSpPr>
        <a:xfrm>
          <a:off x="0" y="0"/>
          <a:ext cx="0" cy="0"/>
          <a:chOff x="0" y="0"/>
          <a:chExt cx="0" cy="0"/>
        </a:xfrm>
      </p:grpSpPr>
      <p:grpSp>
        <p:nvGrpSpPr>
          <p:cNvPr id="2311" name="Google Shape;2311;p58"/>
          <p:cNvGrpSpPr/>
          <p:nvPr/>
        </p:nvGrpSpPr>
        <p:grpSpPr>
          <a:xfrm>
            <a:off x="352210" y="209550"/>
            <a:ext cx="8563190" cy="2209800"/>
            <a:chOff x="807627" y="1267661"/>
            <a:chExt cx="7533636" cy="2556132"/>
          </a:xfrm>
        </p:grpSpPr>
        <p:sp>
          <p:nvSpPr>
            <p:cNvPr id="2312" name="Google Shape;2312;p58"/>
            <p:cNvSpPr/>
            <p:nvPr/>
          </p:nvSpPr>
          <p:spPr>
            <a:xfrm>
              <a:off x="883863" y="138809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8"/>
            <p:cNvSpPr/>
            <p:nvPr/>
          </p:nvSpPr>
          <p:spPr>
            <a:xfrm>
              <a:off x="807627" y="1267661"/>
              <a:ext cx="74475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4" name="Google Shape;2314;p58"/>
          <p:cNvGrpSpPr/>
          <p:nvPr/>
        </p:nvGrpSpPr>
        <p:grpSpPr>
          <a:xfrm>
            <a:off x="438864" y="2769450"/>
            <a:ext cx="8476536" cy="2316900"/>
            <a:chOff x="869238" y="1231150"/>
            <a:chExt cx="7403019" cy="1326300"/>
          </a:xfrm>
        </p:grpSpPr>
        <p:sp>
          <p:nvSpPr>
            <p:cNvPr id="2315" name="Google Shape;2315;p58"/>
            <p:cNvSpPr/>
            <p:nvPr/>
          </p:nvSpPr>
          <p:spPr>
            <a:xfrm>
              <a:off x="946258" y="1307350"/>
              <a:ext cx="7326000" cy="1250100"/>
            </a:xfrm>
            <a:prstGeom prst="roundRect">
              <a:avLst>
                <a:gd name="adj" fmla="val 12399"/>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8"/>
            <p:cNvSpPr/>
            <p:nvPr/>
          </p:nvSpPr>
          <p:spPr>
            <a:xfrm>
              <a:off x="869238" y="1231150"/>
              <a:ext cx="7326000" cy="1250100"/>
            </a:xfrm>
            <a:prstGeom prst="roundRect">
              <a:avLst>
                <a:gd name="adj" fmla="val 12399"/>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2344;p58"/>
          <p:cNvSpPr txBox="1">
            <a:spLocks/>
          </p:cNvSpPr>
          <p:nvPr/>
        </p:nvSpPr>
        <p:spPr>
          <a:xfrm>
            <a:off x="376702" y="545959"/>
            <a:ext cx="8465283"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None/>
            </a:pPr>
            <a:r>
              <a:rPr lang="en-US" sz="2800" dirty="0" smtClean="0">
                <a:solidFill>
                  <a:schemeClr val="accent3">
                    <a:lumMod val="50000"/>
                  </a:schemeClr>
                </a:solidFill>
                <a:latin typeface="Adobe Hebrew" pitchFamily="18" charset="-79"/>
                <a:cs typeface="Adobe Hebrew" pitchFamily="18" charset="-79"/>
              </a:rPr>
              <a:t> </a:t>
            </a:r>
            <a:r>
              <a:rPr lang="vi-VN" sz="2800" b="1" dirty="0">
                <a:solidFill>
                  <a:schemeClr val="accent3">
                    <a:lumMod val="50000"/>
                  </a:schemeClr>
                </a:solidFill>
                <a:latin typeface="+mj-lt"/>
                <a:cs typeface="Adobe Hebrew" pitchFamily="18" charset="-79"/>
              </a:rPr>
              <a:t>Cho biết cụm</a:t>
            </a:r>
            <a:r>
              <a:rPr lang="en-US" sz="2800" b="1" dirty="0">
                <a:solidFill>
                  <a:schemeClr val="accent3">
                    <a:lumMod val="50000"/>
                  </a:schemeClr>
                </a:solidFill>
                <a:latin typeface="+mj-lt"/>
                <a:cs typeface="Adobe Hebrew" pitchFamily="18" charset="-79"/>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từ</a:t>
            </a:r>
            <a:r>
              <a:rPr lang="vi-VN" sz="2800" b="1" dirty="0">
                <a:solidFill>
                  <a:schemeClr val="accent3">
                    <a:lumMod val="50000"/>
                  </a:schemeClr>
                </a:solidFill>
                <a:latin typeface="+mj-lt"/>
                <a:cs typeface="Adobe Hebrew" pitchFamily="18" charset="-79"/>
              </a:rPr>
              <a:t> “những mũi tên đen”</a:t>
            </a:r>
            <a:r>
              <a:rPr lang="en-US" sz="2800" b="1" dirty="0">
                <a:solidFill>
                  <a:schemeClr val="accent3">
                    <a:lumMod val="50000"/>
                  </a:schemeClr>
                </a:solidFill>
                <a:latin typeface="+mj-lt"/>
                <a:cs typeface="Adobe Hebrew" pitchFamily="18" charset="-79"/>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trong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đoạn</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sau</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chỉ</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sự</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tượng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gì</a:t>
            </a:r>
            <a:r>
              <a:rPr lang="en-US" sz="2800" b="1" dirty="0">
                <a:solidFill>
                  <a:schemeClr val="accent3">
                    <a:lumMod val="50000"/>
                  </a:schemeClr>
                </a:solidFill>
                <a:latin typeface="Times New Roman" panose="02020603050405020304" pitchFamily="18" charset="0"/>
                <a:cs typeface="Times New Roman" panose="02020603050405020304" pitchFamily="18" charset="0"/>
              </a:rPr>
              <a:t>?</a:t>
            </a:r>
            <a:endParaRPr lang="vi-VN" sz="2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7" name="Google Shape;2344;p58"/>
          <p:cNvSpPr txBox="1">
            <a:spLocks/>
          </p:cNvSpPr>
          <p:nvPr/>
        </p:nvSpPr>
        <p:spPr>
          <a:xfrm>
            <a:off x="709625" y="2854650"/>
            <a:ext cx="3481375"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Font typeface="Raleway"/>
              <a:buNone/>
            </a:pPr>
            <a:r>
              <a:rPr lang="en-US" sz="2800" b="1" dirty="0">
                <a:solidFill>
                  <a:schemeClr val="tx2">
                    <a:lumMod val="75000"/>
                  </a:schemeClr>
                </a:solidFill>
                <a:latin typeface="Times New Roman" panose="02020603050405020304" pitchFamily="18" charset="0"/>
                <a:cs typeface="Times New Roman" panose="02020603050405020304" pitchFamily="18" charset="0"/>
              </a:rPr>
              <a:t>“</a:t>
            </a:r>
            <a:r>
              <a:rPr lang="en-US" sz="2800" b="1" dirty="0" err="1">
                <a:solidFill>
                  <a:schemeClr val="tx2">
                    <a:lumMod val="75000"/>
                  </a:schemeClr>
                </a:solidFill>
                <a:latin typeface="Times New Roman" panose="02020603050405020304" pitchFamily="18" charset="0"/>
                <a:cs typeface="Times New Roman" panose="02020603050405020304" pitchFamily="18" charset="0"/>
              </a:rPr>
              <a:t>Những</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mũi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tên</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đen</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endParaRPr lang="vi-VN" sz="28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6703" y="1268354"/>
            <a:ext cx="8465282" cy="954107"/>
          </a:xfrm>
          <a:prstGeom prst="rect">
            <a:avLst/>
          </a:prstGeom>
        </p:spPr>
        <p:txBody>
          <a:bodyPr wrap="square">
            <a:spAutoFit/>
          </a:bodyPr>
          <a:lstStyle/>
          <a:p>
            <a:r>
              <a:rPr lang="en-US" sz="2800" i="1" dirty="0" smtClean="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Lần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kịp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mũi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đen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đuôi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bay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tấp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chèo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bẻo</a:t>
            </a:r>
            <a:r>
              <a:rPr lang="en-US" sz="2800" i="1" dirty="0">
                <a:latin typeface="Times New Roman" panose="02020603050405020304" pitchFamily="18" charset="0"/>
                <a:cs typeface="Times New Roman" panose="02020603050405020304" pitchFamily="18" charset="0"/>
              </a:rPr>
              <a:t>.” </a:t>
            </a:r>
          </a:p>
        </p:txBody>
      </p:sp>
      <p:sp>
        <p:nvSpPr>
          <p:cNvPr id="4" name="Right Arrow 3"/>
          <p:cNvSpPr/>
          <p:nvPr/>
        </p:nvSpPr>
        <p:spPr>
          <a:xfrm>
            <a:off x="4378557" y="2997916"/>
            <a:ext cx="422043" cy="10723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64" name="Google Shape;2344;p58"/>
          <p:cNvSpPr txBox="1">
            <a:spLocks/>
          </p:cNvSpPr>
          <p:nvPr/>
        </p:nvSpPr>
        <p:spPr>
          <a:xfrm>
            <a:off x="5039908" y="2854650"/>
            <a:ext cx="3348691"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Font typeface="Raleway"/>
              <a:buNone/>
            </a:pPr>
            <a:r>
              <a:rPr lang="en-US" sz="2800" b="1" dirty="0" err="1">
                <a:solidFill>
                  <a:schemeClr val="tx2">
                    <a:lumMod val="75000"/>
                  </a:schemeClr>
                </a:solidFill>
                <a:latin typeface="Times New Roman" panose="02020603050405020304" pitchFamily="18" charset="0"/>
                <a:cs typeface="Times New Roman" panose="02020603050405020304" pitchFamily="18" charset="0"/>
              </a:rPr>
              <a:t>Những</a:t>
            </a:r>
            <a:r>
              <a:rPr lang="en-US" sz="2800" b="1" dirty="0">
                <a:solidFill>
                  <a:schemeClr val="tx2">
                    <a:lumMod val="75000"/>
                  </a:schemeClr>
                </a:solidFill>
                <a:latin typeface="Times New Roman" panose="02020603050405020304" pitchFamily="18" charset="0"/>
                <a:cs typeface="Times New Roman" panose="02020603050405020304" pitchFamily="18" charset="0"/>
              </a:rPr>
              <a:t> con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chèo</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bẻo</a:t>
            </a:r>
            <a:endParaRPr lang="vi-VN" sz="28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62" name="Picture 4" descr="Mũi Tên Vector Hình ảnh | Định dạng hình ảnh AI 401012079|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13247" y="2767415"/>
            <a:ext cx="1514838" cy="260773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hèo bẻo rừng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720" y="3276589"/>
            <a:ext cx="2777066" cy="158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barn(inVertical)">
                                      <p:cBhvr>
                                        <p:cTn id="33" dur="500"/>
                                        <p:tgtEl>
                                          <p:spTgt spid="62"/>
                                        </p:tgtEl>
                                      </p:cBhvr>
                                    </p:animEffect>
                                  </p:childTnLst>
                                </p:cTn>
                              </p:par>
                              <p:par>
                                <p:cTn id="34" presetID="16" presetClass="entr" presetSubtype="21"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arn(inVertical)">
                                      <p:cBhvr>
                                        <p:cTn id="3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3" grpId="0"/>
      <p:bldP spid="4" grpId="0" animBg="1"/>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grpSp>
        <p:nvGrpSpPr>
          <p:cNvPr id="33" name="Google Shape;2067;p48"/>
          <p:cNvGrpSpPr/>
          <p:nvPr/>
        </p:nvGrpSpPr>
        <p:grpSpPr>
          <a:xfrm>
            <a:off x="55688" y="334232"/>
            <a:ext cx="8991599" cy="1255764"/>
            <a:chOff x="1453903" y="1500600"/>
            <a:chExt cx="6253425" cy="2814300"/>
          </a:xfrm>
        </p:grpSpPr>
        <p:sp>
          <p:nvSpPr>
            <p:cNvPr id="34"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069;p48"/>
            <p:cNvSpPr/>
            <p:nvPr/>
          </p:nvSpPr>
          <p:spPr>
            <a:xfrm>
              <a:off x="1453903" y="1500600"/>
              <a:ext cx="6177156" cy="2738064"/>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067" name="Google Shape;2067;p48"/>
          <p:cNvGrpSpPr/>
          <p:nvPr/>
        </p:nvGrpSpPr>
        <p:grpSpPr>
          <a:xfrm>
            <a:off x="146368" y="1733550"/>
            <a:ext cx="8919696" cy="3276600"/>
            <a:chOff x="1453903" y="1500600"/>
            <a:chExt cx="6253425" cy="2814300"/>
          </a:xfrm>
        </p:grpSpPr>
        <p:sp>
          <p:nvSpPr>
            <p:cNvPr id="2068" name="Google Shape;2068;p48"/>
            <p:cNvSpPr/>
            <p:nvPr/>
          </p:nvSpPr>
          <p:spPr>
            <a:xfrm>
              <a:off x="1530028"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69" name="Google Shape;2069;p48"/>
            <p:cNvSpPr/>
            <p:nvPr/>
          </p:nvSpPr>
          <p:spPr>
            <a:xfrm>
              <a:off x="1453903" y="1500600"/>
              <a:ext cx="6177156" cy="2738065"/>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7" name="Google Shape;2071;p48"/>
          <p:cNvSpPr txBox="1">
            <a:spLocks noGrp="1"/>
          </p:cNvSpPr>
          <p:nvPr>
            <p:ph type="title"/>
          </p:nvPr>
        </p:nvSpPr>
        <p:spPr>
          <a:xfrm>
            <a:off x="3138908" y="7531"/>
            <a:ext cx="2971800"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3"/>
                </a:solidFill>
                <a:latin typeface="Times New Roman" panose="02020603050405020304" pitchFamily="18" charset="0"/>
                <a:cs typeface="Times New Roman" panose="02020603050405020304" pitchFamily="18" charset="0"/>
              </a:rPr>
              <a:t>Câu 7/ trang 121</a:t>
            </a:r>
            <a:endParaRPr sz="2800" dirty="0">
              <a:latin typeface="Times New Roman" panose="02020603050405020304" pitchFamily="18" charset="0"/>
              <a:cs typeface="Times New Roman" panose="02020603050405020304" pitchFamily="18" charset="0"/>
            </a:endParaRPr>
          </a:p>
        </p:txBody>
      </p:sp>
      <p:sp>
        <p:nvSpPr>
          <p:cNvPr id="28" name="Rectangle 27"/>
          <p:cNvSpPr/>
          <p:nvPr/>
        </p:nvSpPr>
        <p:spPr>
          <a:xfrm>
            <a:off x="185658" y="389666"/>
            <a:ext cx="8751964" cy="1200329"/>
          </a:xfrm>
          <a:prstGeom prst="rect">
            <a:avLst/>
          </a:prstGeom>
        </p:spPr>
        <p:txBody>
          <a:bodyPr wrap="square">
            <a:spAutoFit/>
          </a:bodyPr>
          <a:lstStyle/>
          <a:p>
            <a:pPr lvl="0"/>
            <a:r>
              <a:rPr lang="en-US" sz="2400" i="1" dirty="0">
                <a:solidFill>
                  <a:schemeClr val="bg1">
                    <a:lumMod val="25000"/>
                  </a:schemeClr>
                </a:solidFill>
                <a:latin typeface="Times New Roman" panose="02020603050405020304" pitchFamily="18" charset="0"/>
                <a:cs typeface="Times New Roman" panose="02020603050405020304" pitchFamily="18" charset="0"/>
              </a:rPr>
              <a:t>      </a:t>
            </a:r>
            <a:r>
              <a:rPr lang="vi-VN" sz="2400" i="1" dirty="0">
                <a:solidFill>
                  <a:schemeClr val="bg1">
                    <a:lumMod val="25000"/>
                  </a:schemeClr>
                </a:solidFill>
                <a:latin typeface="Times New Roman" panose="02020603050405020304" pitchFamily="18" charset="0"/>
                <a:cs typeface="Times New Roman" panose="02020603050405020304" pitchFamily="18" charset="0"/>
              </a:rPr>
              <a:t>Lao xao ngày hè, Thương nhớ bầy ong, Đánh thức trầu</a:t>
            </a:r>
            <a:r>
              <a:rPr lang="vi-VN" sz="2400" dirty="0">
                <a:solidFill>
                  <a:schemeClr val="tx2">
                    <a:lumMod val="75000"/>
                  </a:schemeClr>
                </a:solidFill>
                <a:latin typeface="Times New Roman" panose="02020603050405020304" pitchFamily="18" charset="0"/>
                <a:cs typeface="Times New Roman" panose="02020603050405020304" pitchFamily="18" charset="0"/>
              </a:rPr>
              <a:t> đều viết về tuổi thơ tác giả gắn với cây cối, loài vật. Cả ba văn bản đều sử dụng biện pháp nhân hoá. Theo em, vì sao như vậy?</a:t>
            </a:r>
          </a:p>
        </p:txBody>
      </p:sp>
      <p:sp>
        <p:nvSpPr>
          <p:cNvPr id="5" name="Rectangle 4"/>
          <p:cNvSpPr/>
          <p:nvPr/>
        </p:nvSpPr>
        <p:spPr>
          <a:xfrm>
            <a:off x="167937" y="1673395"/>
            <a:ext cx="8603027" cy="2923877"/>
          </a:xfrm>
          <a:prstGeom prst="rect">
            <a:avLst/>
          </a:prstGeom>
        </p:spPr>
        <p:txBody>
          <a:bodyPr wrap="square">
            <a:spAutoFit/>
          </a:bodyPr>
          <a:lstStyle/>
          <a:p>
            <a:pPr marL="285750" indent="-285750">
              <a:buFont typeface="Symbol" pitchFamily="18" charset="2"/>
              <a:buChar char="Þ"/>
            </a:pPr>
            <a:endParaRPr lang="vi-VN" sz="1600" i="1" dirty="0">
              <a:solidFill>
                <a:schemeClr val="accent1">
                  <a:lumMod val="50000"/>
                </a:schemeClr>
              </a:solidFill>
              <a:latin typeface="Times New Roman" panose="02020603050405020304" pitchFamily="18" charset="0"/>
              <a:cs typeface="Times New Roman" panose="02020603050405020304" pitchFamily="18" charset="0"/>
            </a:endParaRPr>
          </a:p>
          <a:p>
            <a:pPr marL="285750" indent="-285750">
              <a:buFont typeface="Symbol" pitchFamily="18" charset="2"/>
              <a:buChar char="Þ"/>
            </a:pPr>
            <a:r>
              <a:rPr lang="vi-VN" sz="2800" i="1" dirty="0">
                <a:solidFill>
                  <a:schemeClr val="accent1">
                    <a:lumMod val="50000"/>
                  </a:schemeClr>
                </a:solidFill>
                <a:latin typeface="Times New Roman" panose="02020603050405020304" pitchFamily="18" charset="0"/>
                <a:cs typeface="Times New Roman" panose="02020603050405020304" pitchFamily="18" charset="0"/>
              </a:rPr>
              <a:t>Việc sử dụng biện pháp nhân hóa làm cho cây cối, loài vật trở nên sống động, hấp dẫn hơn.</a:t>
            </a:r>
          </a:p>
          <a:p>
            <a:pPr marL="285750" indent="-285750">
              <a:buFont typeface="Symbol" pitchFamily="18" charset="2"/>
              <a:buChar char="Þ"/>
            </a:pPr>
            <a:r>
              <a:rPr lang="vi-VN" sz="2800" i="1" dirty="0">
                <a:solidFill>
                  <a:schemeClr val="accent1">
                    <a:lumMod val="50000"/>
                  </a:schemeClr>
                </a:solidFill>
                <a:latin typeface="Times New Roman" panose="02020603050405020304" pitchFamily="18" charset="0"/>
                <a:cs typeface="Times New Roman" panose="02020603050405020304" pitchFamily="18" charset="0"/>
              </a:rPr>
              <a:t>Trẻ thơ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thường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nghĩ</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loài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vật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cây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cỏ</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chim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chóc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cũng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cảm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suy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nghĩ</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như</a:t>
            </a:r>
            <a:r>
              <a:rPr lang="en-US" sz="2800" dirty="0">
                <a:solidFill>
                  <a:schemeClr val="accent1">
                    <a:lumMod val="50000"/>
                  </a:schemeClr>
                </a:solidFill>
                <a:latin typeface="Times New Roman" panose="02020603050405020304" pitchFamily="18" charset="0"/>
                <a:cs typeface="Times New Roman" panose="02020603050405020304" pitchFamily="18" charset="0"/>
              </a:rPr>
              <a:t> con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Đăng</a:t>
            </a:r>
            <a:r>
              <a:rPr lang="en-US" sz="2800" dirty="0">
                <a:solidFill>
                  <a:schemeClr val="accent1">
                    <a:lumMod val="50000"/>
                  </a:schemeClr>
                </a:solidFill>
                <a:latin typeface="Times New Roman" panose="02020603050405020304" pitchFamily="18" charset="0"/>
                <a:cs typeface="Times New Roman" panose="02020603050405020304" pitchFamily="18" charset="0"/>
              </a:rPr>
              <a:t> Khoa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làm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mới</a:t>
            </a:r>
            <a:r>
              <a:rPr lang="en-US" sz="2800" dirty="0">
                <a:solidFill>
                  <a:schemeClr val="accent1">
                    <a:lumMod val="50000"/>
                  </a:schemeClr>
                </a:solidFill>
                <a:latin typeface="Times New Roman" panose="02020603050405020304" pitchFamily="18" charset="0"/>
                <a:cs typeface="Times New Roman" panose="02020603050405020304" pitchFamily="18" charset="0"/>
              </a:rPr>
              <a:t> 8, 9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tuổi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Duy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Khán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Huy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Cận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hồi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kể</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tuổi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qua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cái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nhìn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cậu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bé</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endParaRPr lang="vi-VN" sz="2800" i="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2425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167"/>
        <p:cNvGrpSpPr/>
        <p:nvPr/>
      </p:nvGrpSpPr>
      <p:grpSpPr>
        <a:xfrm>
          <a:off x="0" y="0"/>
          <a:ext cx="0" cy="0"/>
          <a:chOff x="0" y="0"/>
          <a:chExt cx="0" cy="0"/>
        </a:xfrm>
      </p:grpSpPr>
      <p:grpSp>
        <p:nvGrpSpPr>
          <p:cNvPr id="2168" name="Google Shape;2168;p52"/>
          <p:cNvGrpSpPr/>
          <p:nvPr/>
        </p:nvGrpSpPr>
        <p:grpSpPr>
          <a:xfrm>
            <a:off x="228600" y="1322180"/>
            <a:ext cx="6442328" cy="3687969"/>
            <a:chOff x="807626" y="1311856"/>
            <a:chExt cx="7594182" cy="2511888"/>
          </a:xfrm>
        </p:grpSpPr>
        <p:sp>
          <p:nvSpPr>
            <p:cNvPr id="2169" name="Google Shape;2169;p52"/>
            <p:cNvSpPr/>
            <p:nvPr/>
          </p:nvSpPr>
          <p:spPr>
            <a:xfrm>
              <a:off x="944408"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0" name="Google Shape;2170;p52"/>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172" name="Google Shape;2172;p52"/>
          <p:cNvSpPr txBox="1">
            <a:spLocks noGrp="1"/>
          </p:cNvSpPr>
          <p:nvPr>
            <p:ph type="title"/>
          </p:nvPr>
        </p:nvSpPr>
        <p:spPr>
          <a:xfrm>
            <a:off x="1763184" y="1467809"/>
            <a:ext cx="3165000" cy="6138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solidFill>
                <a:latin typeface="Times New Roman" panose="02020603050405020304" pitchFamily="18" charset="0"/>
                <a:cs typeface="Times New Roman" panose="02020603050405020304" pitchFamily="18" charset="0"/>
              </a:rPr>
              <a:t>Viết ngắn</a:t>
            </a:r>
            <a:endParaRPr dirty="0">
              <a:latin typeface="Times New Roman" panose="02020603050405020304" pitchFamily="18" charset="0"/>
              <a:cs typeface="Times New Roman" panose="02020603050405020304" pitchFamily="18" charset="0"/>
            </a:endParaRPr>
          </a:p>
        </p:txBody>
      </p:sp>
      <p:sp>
        <p:nvSpPr>
          <p:cNvPr id="2174" name="Google Shape;2174;p52"/>
          <p:cNvSpPr txBox="1">
            <a:spLocks noGrp="1"/>
          </p:cNvSpPr>
          <p:nvPr>
            <p:ph type="subTitle" idx="1"/>
          </p:nvPr>
        </p:nvSpPr>
        <p:spPr>
          <a:xfrm>
            <a:off x="325769" y="2081621"/>
            <a:ext cx="6089407" cy="2550272"/>
          </a:xfrm>
          <a:prstGeom prst="rect">
            <a:avLst/>
          </a:prstGeom>
        </p:spPr>
        <p:txBody>
          <a:bodyPr spcFirstLastPara="1" wrap="square" lIns="91425" tIns="91425" rIns="91425" bIns="91425" anchor="ctr" anchorCtr="0">
            <a:noAutofit/>
          </a:bodyPr>
          <a:lstStyle/>
          <a:p>
            <a:pPr marL="0" lvl="0" indent="0" algn="l"/>
            <a:r>
              <a:rPr lang="vi-VN" sz="2800" dirty="0">
                <a:latin typeface="Times New Roman" panose="02020603050405020304" pitchFamily="18" charset="0"/>
                <a:ea typeface="Aachen" panose="02020500000000000000" pitchFamily="18" charset="0"/>
                <a:cs typeface="Times New Roman" panose="02020603050405020304" pitchFamily="18" charset="0"/>
              </a:rPr>
              <a:t>Viết một đoạn văn (khoảng 150 đến 200 chữ) nói về một đặc điểm riêng của một cây hoa hoặc một con vật yêu thích. Trong đó có sử dụng ít nhất </a:t>
            </a:r>
            <a:r>
              <a:rPr lang="en-US" sz="2800" dirty="0" err="1">
                <a:latin typeface="Times New Roman" panose="02020603050405020304" pitchFamily="18" charset="0"/>
                <a:ea typeface="Aachen" panose="02020500000000000000" pitchFamily="18" charset="0"/>
                <a:cs typeface="Times New Roman" panose="02020603050405020304" pitchFamily="18" charset="0"/>
              </a:rPr>
              <a:t>một</a:t>
            </a:r>
            <a:r>
              <a:rPr lang="en-US" sz="2800" dirty="0">
                <a:latin typeface="Times New Roman" panose="02020603050405020304" pitchFamily="18" charset="0"/>
                <a:ea typeface="Aachen" panose="02020500000000000000" pitchFamily="18" charset="0"/>
                <a:cs typeface="Times New Roman" panose="02020603050405020304" pitchFamily="18" charset="0"/>
              </a:rPr>
              <a:t> </a:t>
            </a:r>
            <a:r>
              <a:rPr lang="en-US" sz="2800" dirty="0" err="1">
                <a:latin typeface="Times New Roman" panose="02020603050405020304" pitchFamily="18" charset="0"/>
                <a:ea typeface="Aachen" panose="02020500000000000000" pitchFamily="18" charset="0"/>
                <a:cs typeface="Times New Roman" panose="02020603050405020304" pitchFamily="18" charset="0"/>
              </a:rPr>
              <a:t>trong</a:t>
            </a:r>
            <a:r>
              <a:rPr lang="en-US" sz="2800" dirty="0">
                <a:latin typeface="Times New Roman" panose="02020603050405020304" pitchFamily="18" charset="0"/>
                <a:ea typeface="Aachen" panose="02020500000000000000" pitchFamily="18" charset="0"/>
                <a:cs typeface="Times New Roman" panose="02020603050405020304" pitchFamily="18" charset="0"/>
              </a:rPr>
              <a:t> </a:t>
            </a:r>
            <a:r>
              <a:rPr lang="en-US" sz="2800" dirty="0" err="1">
                <a:latin typeface="Times New Roman" panose="02020603050405020304" pitchFamily="18" charset="0"/>
                <a:ea typeface="Aachen" panose="02020500000000000000" pitchFamily="18" charset="0"/>
                <a:cs typeface="Times New Roman" panose="02020603050405020304" pitchFamily="18" charset="0"/>
              </a:rPr>
              <a:t>số</a:t>
            </a:r>
            <a:r>
              <a:rPr lang="en-US" sz="2800" dirty="0">
                <a:latin typeface="Times New Roman" panose="02020603050405020304" pitchFamily="18" charset="0"/>
                <a:ea typeface="Aachen" panose="02020500000000000000" pitchFamily="18" charset="0"/>
                <a:cs typeface="Times New Roman" panose="02020603050405020304" pitchFamily="18" charset="0"/>
              </a:rPr>
              <a:t> </a:t>
            </a:r>
            <a:r>
              <a:rPr lang="en-US" sz="2800" dirty="0" err="1">
                <a:latin typeface="Times New Roman" panose="02020603050405020304" pitchFamily="18" charset="0"/>
                <a:ea typeface="Aachen" panose="02020500000000000000" pitchFamily="18" charset="0"/>
                <a:cs typeface="Times New Roman" panose="02020603050405020304" pitchFamily="18" charset="0"/>
              </a:rPr>
              <a:t>các</a:t>
            </a:r>
            <a:r>
              <a:rPr lang="vi-VN" sz="2800" dirty="0">
                <a:latin typeface="Times New Roman" panose="02020603050405020304" pitchFamily="18" charset="0"/>
                <a:ea typeface="Aachen" panose="02020500000000000000" pitchFamily="18" charset="0"/>
                <a:cs typeface="Times New Roman" panose="02020603050405020304" pitchFamily="18" charset="0"/>
              </a:rPr>
              <a:t> biệp pháp nhân hóa, ẩn dụ</a:t>
            </a:r>
            <a:r>
              <a:rPr lang="en-US" sz="2800" dirty="0">
                <a:latin typeface="Times New Roman" panose="02020603050405020304" pitchFamily="18" charset="0"/>
                <a:ea typeface="Aachen" panose="02020500000000000000" pitchFamily="18" charset="0"/>
                <a:cs typeface="Times New Roman" panose="02020603050405020304" pitchFamily="18" charset="0"/>
              </a:rPr>
              <a:t>, </a:t>
            </a:r>
            <a:r>
              <a:rPr lang="vi-VN" sz="2800" dirty="0">
                <a:latin typeface="Times New Roman" panose="02020603050405020304" pitchFamily="18" charset="0"/>
                <a:ea typeface="Aachen" panose="02020500000000000000" pitchFamily="18" charset="0"/>
                <a:cs typeface="Times New Roman" panose="02020603050405020304" pitchFamily="18" charset="0"/>
              </a:rPr>
              <a:t>hoán dụ</a:t>
            </a:r>
            <a:r>
              <a:rPr lang="vi-VN" sz="2800" dirty="0" smtClean="0">
                <a:latin typeface="Times New Roman" panose="02020603050405020304" pitchFamily="18" charset="0"/>
                <a:ea typeface="Aachen" panose="02020500000000000000" pitchFamily="18" charset="0"/>
                <a:cs typeface="Times New Roman" panose="02020603050405020304" pitchFamily="18" charset="0"/>
              </a:rPr>
              <a:t>.</a:t>
            </a:r>
            <a:endParaRPr lang="vi-VN" sz="1800" dirty="0">
              <a:latin typeface="Times New Roman" panose="02020603050405020304" pitchFamily="18" charset="0"/>
              <a:ea typeface="Aachen" panose="02020500000000000000" pitchFamily="18" charset="0"/>
              <a:cs typeface="Times New Roman" panose="02020603050405020304" pitchFamily="18" charset="0"/>
            </a:endParaRPr>
          </a:p>
          <a:p>
            <a:pPr marL="0" lvl="0" indent="0" algn="just"/>
            <a:endParaRPr sz="1800" dirty="0">
              <a:latin typeface="Times New Roman" panose="02020603050405020304" pitchFamily="18" charset="0"/>
              <a:ea typeface="Aachen" panose="02020500000000000000" pitchFamily="18" charset="0"/>
              <a:cs typeface="Times New Roman" panose="02020603050405020304" pitchFamily="18" charset="0"/>
            </a:endParaRPr>
          </a:p>
        </p:txBody>
      </p:sp>
      <p:grpSp>
        <p:nvGrpSpPr>
          <p:cNvPr id="2175" name="Google Shape;2175;p52"/>
          <p:cNvGrpSpPr/>
          <p:nvPr/>
        </p:nvGrpSpPr>
        <p:grpSpPr>
          <a:xfrm rot="4282019">
            <a:off x="6781924" y="1607993"/>
            <a:ext cx="1827609" cy="1923725"/>
            <a:chOff x="1526600" y="450800"/>
            <a:chExt cx="4540675" cy="4779475"/>
          </a:xfrm>
        </p:grpSpPr>
        <p:sp>
          <p:nvSpPr>
            <p:cNvPr id="2176" name="Google Shape;2176;p52"/>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7" name="Google Shape;2177;p52"/>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8" name="Google Shape;2178;p52"/>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9" name="Google Shape;2179;p52"/>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0" name="Google Shape;2180;p52"/>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1" name="Google Shape;2181;p52"/>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2" name="Google Shape;2182;p52"/>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3" name="Google Shape;2183;p52"/>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7040748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167"/>
        <p:cNvGrpSpPr/>
        <p:nvPr/>
      </p:nvGrpSpPr>
      <p:grpSpPr>
        <a:xfrm>
          <a:off x="0" y="0"/>
          <a:ext cx="0" cy="0"/>
          <a:chOff x="0" y="0"/>
          <a:chExt cx="0" cy="0"/>
        </a:xfrm>
      </p:grpSpPr>
      <p:grpSp>
        <p:nvGrpSpPr>
          <p:cNvPr id="2168" name="Google Shape;2168;p52"/>
          <p:cNvGrpSpPr/>
          <p:nvPr/>
        </p:nvGrpSpPr>
        <p:grpSpPr>
          <a:xfrm>
            <a:off x="228600" y="285750"/>
            <a:ext cx="6709680" cy="4648200"/>
            <a:chOff x="807626" y="1311856"/>
            <a:chExt cx="7594182" cy="2511888"/>
          </a:xfrm>
        </p:grpSpPr>
        <p:sp>
          <p:nvSpPr>
            <p:cNvPr id="2169" name="Google Shape;2169;p52"/>
            <p:cNvSpPr/>
            <p:nvPr/>
          </p:nvSpPr>
          <p:spPr>
            <a:xfrm>
              <a:off x="944408"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0" name="Google Shape;2170;p52"/>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172" name="Google Shape;2172;p52"/>
          <p:cNvSpPr txBox="1">
            <a:spLocks noGrp="1"/>
          </p:cNvSpPr>
          <p:nvPr>
            <p:ph type="title"/>
          </p:nvPr>
        </p:nvSpPr>
        <p:spPr>
          <a:xfrm>
            <a:off x="1676400" y="327529"/>
            <a:ext cx="3165000" cy="762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a:t>
            </a:r>
            <a:endParaRPr dirty="0">
              <a:latin typeface="Times New Roman" panose="02020603050405020304" pitchFamily="18" charset="0"/>
              <a:cs typeface="Times New Roman" panose="02020603050405020304" pitchFamily="18" charset="0"/>
            </a:endParaRPr>
          </a:p>
        </p:txBody>
      </p:sp>
      <p:sp>
        <p:nvSpPr>
          <p:cNvPr id="2174" name="Google Shape;2174;p52"/>
          <p:cNvSpPr txBox="1">
            <a:spLocks noGrp="1"/>
          </p:cNvSpPr>
          <p:nvPr>
            <p:ph type="subTitle" idx="1"/>
          </p:nvPr>
        </p:nvSpPr>
        <p:spPr>
          <a:xfrm>
            <a:off x="266097" y="1230512"/>
            <a:ext cx="6421566" cy="2630930"/>
          </a:xfrm>
          <a:prstGeom prst="rect">
            <a:avLst/>
          </a:prstGeom>
        </p:spPr>
        <p:txBody>
          <a:bodyPr spcFirstLastPara="1" wrap="square" lIns="91425" tIns="91425" rIns="91425" bIns="91425" anchor="ctr" anchorCtr="0">
            <a:noAutofit/>
          </a:bodyPr>
          <a:lstStyle/>
          <a:p>
            <a:pPr marL="285750" lvl="0" indent="-285750" algn="l">
              <a:buFont typeface="Wingdings" panose="05000000000000000000" pitchFamily="2" charset="2"/>
              <a:buChar char="q"/>
            </a:pPr>
            <a:r>
              <a:rPr lang="vi-VN" sz="2800" dirty="0">
                <a:latin typeface="Times New Roman" panose="02020603050405020304" pitchFamily="18" charset="0"/>
                <a:ea typeface="Aachen" panose="02020500000000000000" pitchFamily="18" charset="0"/>
                <a:cs typeface="Times New Roman" panose="02020603050405020304" pitchFamily="18" charset="0"/>
              </a:rPr>
              <a:t>Hình thức: Viết đoạn văn ngắn, sử dụng kết hợp các biện pháp tu từ</a:t>
            </a:r>
            <a:r>
              <a:rPr lang="en-US" sz="2800" dirty="0">
                <a:latin typeface="Times New Roman" panose="02020603050405020304" pitchFamily="18" charset="0"/>
                <a:ea typeface="Aachen" panose="02020500000000000000" pitchFamily="18" charset="0"/>
                <a:cs typeface="Times New Roman" panose="02020603050405020304" pitchFamily="18" charset="0"/>
              </a:rPr>
              <a:t>.</a:t>
            </a:r>
            <a:endParaRPr lang="vi-VN" sz="2800" dirty="0">
              <a:latin typeface="Times New Roman" panose="02020603050405020304" pitchFamily="18" charset="0"/>
              <a:ea typeface="Aachen" panose="02020500000000000000" pitchFamily="18" charset="0"/>
              <a:cs typeface="Times New Roman" panose="02020603050405020304" pitchFamily="18" charset="0"/>
            </a:endParaRPr>
          </a:p>
          <a:p>
            <a:pPr marL="285750" lvl="0" indent="-285750" algn="l">
              <a:buFont typeface="Wingdings" panose="05000000000000000000" pitchFamily="2" charset="2"/>
              <a:buChar char="q"/>
            </a:pPr>
            <a:r>
              <a:rPr lang="vi-VN" sz="2800" dirty="0">
                <a:latin typeface="Times New Roman" panose="02020603050405020304" pitchFamily="18" charset="0"/>
                <a:ea typeface="Aachen" panose="02020500000000000000" pitchFamily="18" charset="0"/>
                <a:cs typeface="Times New Roman" panose="02020603050405020304" pitchFamily="18" charset="0"/>
              </a:rPr>
              <a:t>Đối tượng miêu tả: Một cây hoa</a:t>
            </a:r>
            <a:r>
              <a:rPr lang="en-US" sz="2800" dirty="0">
                <a:latin typeface="Times New Roman" panose="02020603050405020304" pitchFamily="18" charset="0"/>
                <a:ea typeface="Aachen" panose="02020500000000000000" pitchFamily="18" charset="0"/>
                <a:cs typeface="Times New Roman" panose="02020603050405020304" pitchFamily="18" charset="0"/>
              </a:rPr>
              <a:t> </a:t>
            </a:r>
            <a:r>
              <a:rPr lang="vi-VN" sz="2800" dirty="0">
                <a:latin typeface="Times New Roman" panose="02020603050405020304" pitchFamily="18" charset="0"/>
                <a:ea typeface="Aachen" panose="02020500000000000000" pitchFamily="18" charset="0"/>
                <a:cs typeface="Times New Roman" panose="02020603050405020304" pitchFamily="18" charset="0"/>
              </a:rPr>
              <a:t>một con vật mà em yêu thích.</a:t>
            </a:r>
          </a:p>
          <a:p>
            <a:pPr marL="285750" lvl="0" indent="-285750" algn="l">
              <a:buFont typeface="Wingdings" panose="05000000000000000000" pitchFamily="2" charset="2"/>
              <a:buChar char="q"/>
            </a:pPr>
            <a:r>
              <a:rPr lang="vi-VN" sz="2800" dirty="0">
                <a:latin typeface="Times New Roman" panose="02020603050405020304" pitchFamily="18" charset="0"/>
                <a:ea typeface="Aachen" panose="02020500000000000000" pitchFamily="18" charset="0"/>
                <a:cs typeface="Times New Roman" panose="02020603050405020304" pitchFamily="18" charset="0"/>
              </a:rPr>
              <a:t>Nội dung: Viết về một đặc điểm riêng của đối tượng được miêu tả.</a:t>
            </a:r>
          </a:p>
        </p:txBody>
      </p:sp>
      <p:grpSp>
        <p:nvGrpSpPr>
          <p:cNvPr id="2175" name="Google Shape;2175;p52"/>
          <p:cNvGrpSpPr/>
          <p:nvPr/>
        </p:nvGrpSpPr>
        <p:grpSpPr>
          <a:xfrm rot="4282019">
            <a:off x="7147607" y="1750588"/>
            <a:ext cx="1827609" cy="1923725"/>
            <a:chOff x="1526600" y="450800"/>
            <a:chExt cx="4540675" cy="4779475"/>
          </a:xfrm>
        </p:grpSpPr>
        <p:sp>
          <p:nvSpPr>
            <p:cNvPr id="2176" name="Google Shape;2176;p52"/>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7" name="Google Shape;2177;p52"/>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8" name="Google Shape;2178;p52"/>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79" name="Google Shape;2179;p52"/>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0" name="Google Shape;2180;p52"/>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1" name="Google Shape;2181;p52"/>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2" name="Google Shape;2182;p52"/>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83" name="Google Shape;2183;p52"/>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89672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74">
                                            <p:txEl>
                                              <p:pRg st="0" end="0"/>
                                            </p:txEl>
                                          </p:spTgt>
                                        </p:tgtEl>
                                        <p:attrNameLst>
                                          <p:attrName>style.visibility</p:attrName>
                                        </p:attrNameLst>
                                      </p:cBhvr>
                                      <p:to>
                                        <p:strVal val="visible"/>
                                      </p:to>
                                    </p:set>
                                    <p:animEffect transition="in" filter="wheel(1)">
                                      <p:cBhvr>
                                        <p:cTn id="7" dur="2000"/>
                                        <p:tgtEl>
                                          <p:spTgt spid="2174">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74">
                                            <p:txEl>
                                              <p:pRg st="1" end="1"/>
                                            </p:txEl>
                                          </p:spTgt>
                                        </p:tgtEl>
                                        <p:attrNameLst>
                                          <p:attrName>style.visibility</p:attrName>
                                        </p:attrNameLst>
                                      </p:cBhvr>
                                      <p:to>
                                        <p:strVal val="visible"/>
                                      </p:to>
                                    </p:set>
                                    <p:animEffect transition="in" filter="wheel(1)">
                                      <p:cBhvr>
                                        <p:cTn id="11" dur="2000"/>
                                        <p:tgtEl>
                                          <p:spTgt spid="2174">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174">
                                            <p:txEl>
                                              <p:pRg st="2" end="2"/>
                                            </p:txEl>
                                          </p:spTgt>
                                        </p:tgtEl>
                                        <p:attrNameLst>
                                          <p:attrName>style.visibility</p:attrName>
                                        </p:attrNameLst>
                                      </p:cBhvr>
                                      <p:to>
                                        <p:strVal val="visible"/>
                                      </p:to>
                                    </p:set>
                                    <p:animEffect transition="in" filter="wheel(1)">
                                      <p:cBhvr>
                                        <p:cTn id="15" dur="2000"/>
                                        <p:tgtEl>
                                          <p:spTgt spid="2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963"/>
        <p:cNvGrpSpPr/>
        <p:nvPr/>
      </p:nvGrpSpPr>
      <p:grpSpPr>
        <a:xfrm>
          <a:off x="0" y="0"/>
          <a:ext cx="0" cy="0"/>
          <a:chOff x="0" y="0"/>
          <a:chExt cx="0" cy="0"/>
        </a:xfrm>
      </p:grpSpPr>
      <p:sp>
        <p:nvSpPr>
          <p:cNvPr id="35" name="Google Shape;2172;p52"/>
          <p:cNvSpPr txBox="1">
            <a:spLocks/>
          </p:cNvSpPr>
          <p:nvPr/>
        </p:nvSpPr>
        <p:spPr>
          <a:xfrm>
            <a:off x="1752600" y="1"/>
            <a:ext cx="5638800" cy="427912"/>
          </a:xfrm>
          <a:prstGeom prst="rect">
            <a:avLst/>
          </a:prstGeom>
          <a:noFill/>
          <a:ln>
            <a:noFill/>
          </a:ln>
          <a:effectLst>
            <a:outerShdw blurRad="57150" dist="28575" dir="180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4200"/>
              <a:buFont typeface="Josefin Sans"/>
              <a:buNone/>
              <a:defRPr sz="4200" b="1" i="0" u="none" strike="noStrike" cap="none">
                <a:solidFill>
                  <a:schemeClr val="lt2"/>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khảo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7752DB98-344C-6846-9CBF-C7866A2D149B}"/>
              </a:ext>
            </a:extLst>
          </p:cNvPr>
          <p:cNvSpPr/>
          <p:nvPr/>
        </p:nvSpPr>
        <p:spPr>
          <a:xfrm>
            <a:off x="1981200" y="1504950"/>
            <a:ext cx="1981200" cy="27100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3" name="Rounded Rectangle 12">
            <a:extLst>
              <a:ext uri="{FF2B5EF4-FFF2-40B4-BE49-F238E27FC236}">
                <a16:creationId xmlns:a16="http://schemas.microsoft.com/office/drawing/2014/main" id="{5370212C-008F-8D42-ADDD-24396DED929B}"/>
              </a:ext>
            </a:extLst>
          </p:cNvPr>
          <p:cNvSpPr/>
          <p:nvPr/>
        </p:nvSpPr>
        <p:spPr>
          <a:xfrm>
            <a:off x="3124200" y="4224590"/>
            <a:ext cx="1295400" cy="27100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4" name="Rounded Rectangle 13">
            <a:extLst>
              <a:ext uri="{FF2B5EF4-FFF2-40B4-BE49-F238E27FC236}">
                <a16:creationId xmlns:a16="http://schemas.microsoft.com/office/drawing/2014/main" id="{2C2352B6-051D-004F-B851-3ACF82C3278E}"/>
              </a:ext>
            </a:extLst>
          </p:cNvPr>
          <p:cNvSpPr/>
          <p:nvPr/>
        </p:nvSpPr>
        <p:spPr>
          <a:xfrm>
            <a:off x="3352800" y="3943350"/>
            <a:ext cx="1219200" cy="27100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6" name="Google Shape;1968;p43"/>
          <p:cNvSpPr txBox="1">
            <a:spLocks noGrp="1"/>
          </p:cNvSpPr>
          <p:nvPr>
            <p:ph type="subTitle" idx="1"/>
          </p:nvPr>
        </p:nvSpPr>
        <p:spPr>
          <a:xfrm>
            <a:off x="190500" y="438150"/>
            <a:ext cx="8763000" cy="4524596"/>
          </a:xfrm>
          <a:prstGeom prst="rect">
            <a:avLst/>
          </a:prstGeom>
        </p:spPr>
        <p:txBody>
          <a:bodyPr spcFirstLastPara="1" wrap="square" lIns="91425" tIns="91425" rIns="91425" bIns="91425" anchor="ctr" anchorCtr="0">
            <a:noAutofit/>
          </a:bodyPr>
          <a:lstStyle/>
          <a:p>
            <a:pPr marL="0" lvl="0" indent="0" algn="just">
              <a:tabLst>
                <a:tab pos="465138" algn="l"/>
              </a:tabLst>
            </a:pPr>
            <a:r>
              <a:rPr lang="en-US" sz="1800" i="1" dirty="0">
                <a:latin typeface="Times New Roman" panose="02020603050405020304" pitchFamily="18" charset="0"/>
                <a:ea typeface="Souvenir" panose="02020500000000000000" pitchFamily="18" charset="0"/>
                <a:cs typeface="Times New Roman" panose="02020603050405020304" pitchFamily="18" charset="0"/>
              </a:rPr>
              <a:t>        </a:t>
            </a:r>
            <a:r>
              <a:rPr lang="vi-VN" sz="2000" i="1" dirty="0">
                <a:latin typeface="Times New Roman" panose="02020603050405020304" pitchFamily="18" charset="0"/>
                <a:ea typeface="Souvenir" panose="02020500000000000000" pitchFamily="18" charset="0"/>
                <a:cs typeface="Times New Roman" panose="02020603050405020304" pitchFamily="18" charset="0"/>
              </a:rPr>
              <a:t>“Hoa phượng vĩ trở thành biểu tượng của tuổi học trò, bởi hoa phượng nở cũng là lúc hè đến với tiếng ve râm ran khắp các con đường. Các cô cậu học trò sẽ sung sướng vì kì nghỉ dài sắp tới còn những cô cậu cuối cấp thì buồn buồn khi sắp phải xa nhau... Nàng hoa phượng khi chưa nở hình tròn, mọc thành từng chùm, màu xanh non nhìn giống như là quả của cây. Đầu tháng sáu, hoa phượng bắt đầu bung ra, nở rộ đỏ rực một góc trời. Những bông hoa phượng xòe ra năm cánh xếp đối xứng nhau, để lộ nhị hoa bên trong. Cánh hoa phượng hình dẻ quạt, mềm mại, đỏ thẫm. Bông hoa phượng nào cũng có một cái lá vô cùng đặc biệt mà người ta hay gọi là "lá sữa". Lá sữa màu trắng, viền màu đỏ, phía gần cuống lại hơi vàng, trên lá có những đường vạch màu đỏ như cố ý vẽ vào. Nhị hoa xòe ra bốn phía, màu đỏ, cong cong như đang làm duyên. Chẳng có ngôi trường nào có thể thiếu đi bóng dáng của hoa phượng. Phượng ơi! Có Phượng, cả ngôi trường rực rỡ săc thắm của ngày hè. Yêu lắm đốm lửa hồng ấy!”</a:t>
            </a:r>
          </a:p>
          <a:p>
            <a:pPr marL="0" lvl="0" indent="0" algn="just">
              <a:tabLst>
                <a:tab pos="465138" algn="l"/>
              </a:tabLst>
            </a:pPr>
            <a:r>
              <a:rPr lang="en-US" sz="2000" i="1" dirty="0">
                <a:latin typeface="Times New Roman" panose="02020603050405020304" pitchFamily="18" charset="0"/>
                <a:ea typeface="Souvenir" panose="02020500000000000000" pitchFamily="18" charset="0"/>
                <a:cs typeface="Times New Roman" panose="02020603050405020304" pitchFamily="18" charset="0"/>
              </a:rPr>
              <a:t>                                                                                                              (Theo internet)</a:t>
            </a:r>
            <a:endParaRPr lang="vi-VN" sz="2000" i="1" dirty="0">
              <a:latin typeface="Times New Roman" panose="02020603050405020304" pitchFamily="18" charset="0"/>
              <a:ea typeface="Souvenir"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4137331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310"/>
        <p:cNvGrpSpPr/>
        <p:nvPr/>
      </p:nvGrpSpPr>
      <p:grpSpPr>
        <a:xfrm>
          <a:off x="0" y="0"/>
          <a:ext cx="0" cy="0"/>
          <a:chOff x="0" y="0"/>
          <a:chExt cx="0" cy="0"/>
        </a:xfrm>
      </p:grpSpPr>
      <p:grpSp>
        <p:nvGrpSpPr>
          <p:cNvPr id="2311" name="Google Shape;2311;p58"/>
          <p:cNvGrpSpPr/>
          <p:nvPr/>
        </p:nvGrpSpPr>
        <p:grpSpPr>
          <a:xfrm>
            <a:off x="352210" y="209550"/>
            <a:ext cx="8563190" cy="2209800"/>
            <a:chOff x="807627" y="1267661"/>
            <a:chExt cx="7533636" cy="2556132"/>
          </a:xfrm>
        </p:grpSpPr>
        <p:sp>
          <p:nvSpPr>
            <p:cNvPr id="2312" name="Google Shape;2312;p58"/>
            <p:cNvSpPr/>
            <p:nvPr/>
          </p:nvSpPr>
          <p:spPr>
            <a:xfrm>
              <a:off x="883863" y="138809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8"/>
            <p:cNvSpPr/>
            <p:nvPr/>
          </p:nvSpPr>
          <p:spPr>
            <a:xfrm>
              <a:off x="807627" y="1267661"/>
              <a:ext cx="74475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4" name="Google Shape;2314;p58"/>
          <p:cNvGrpSpPr/>
          <p:nvPr/>
        </p:nvGrpSpPr>
        <p:grpSpPr>
          <a:xfrm>
            <a:off x="438864" y="2769450"/>
            <a:ext cx="8403121" cy="2088300"/>
            <a:chOff x="869238" y="1231150"/>
            <a:chExt cx="7403019" cy="1326300"/>
          </a:xfrm>
        </p:grpSpPr>
        <p:sp>
          <p:nvSpPr>
            <p:cNvPr id="2315" name="Google Shape;2315;p58"/>
            <p:cNvSpPr/>
            <p:nvPr/>
          </p:nvSpPr>
          <p:spPr>
            <a:xfrm>
              <a:off x="946258" y="1307350"/>
              <a:ext cx="7326000" cy="1250100"/>
            </a:xfrm>
            <a:prstGeom prst="roundRect">
              <a:avLst>
                <a:gd name="adj" fmla="val 12399"/>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16" name="Google Shape;2316;p58"/>
            <p:cNvSpPr/>
            <p:nvPr/>
          </p:nvSpPr>
          <p:spPr>
            <a:xfrm>
              <a:off x="869238" y="1231150"/>
              <a:ext cx="7326000" cy="1250100"/>
            </a:xfrm>
            <a:prstGeom prst="roundRect">
              <a:avLst>
                <a:gd name="adj" fmla="val 12399"/>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5" name="Google Shape;2344;p58"/>
          <p:cNvSpPr txBox="1">
            <a:spLocks/>
          </p:cNvSpPr>
          <p:nvPr/>
        </p:nvSpPr>
        <p:spPr>
          <a:xfrm>
            <a:off x="376702" y="545959"/>
            <a:ext cx="8465283"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None/>
            </a:pPr>
            <a:r>
              <a:rPr lang="en-US" sz="2800" dirty="0" smtClean="0">
                <a:solidFill>
                  <a:schemeClr val="accent3">
                    <a:lumMod val="50000"/>
                  </a:schemeClr>
                </a:solidFill>
                <a:latin typeface="Adobe Hebrew" pitchFamily="18" charset="-79"/>
                <a:cs typeface="Adobe Hebrew" pitchFamily="18" charset="-79"/>
              </a:rPr>
              <a:t> </a:t>
            </a:r>
            <a:r>
              <a:rPr lang="vi-VN" sz="2800" b="1" dirty="0">
                <a:solidFill>
                  <a:schemeClr val="accent3">
                    <a:lumMod val="50000"/>
                  </a:schemeClr>
                </a:solidFill>
                <a:latin typeface="+mj-lt"/>
                <a:cs typeface="Adobe Hebrew" pitchFamily="18" charset="-79"/>
              </a:rPr>
              <a:t>Cho biết cụm</a:t>
            </a:r>
            <a:r>
              <a:rPr lang="en-US" sz="2800" b="1" dirty="0">
                <a:solidFill>
                  <a:schemeClr val="accent3">
                    <a:lumMod val="50000"/>
                  </a:schemeClr>
                </a:solidFill>
                <a:latin typeface="+mj-lt"/>
                <a:cs typeface="Adobe Hebrew" pitchFamily="18" charset="-79"/>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từ</a:t>
            </a:r>
            <a:r>
              <a:rPr lang="vi-VN" sz="2800" b="1" dirty="0">
                <a:solidFill>
                  <a:schemeClr val="accent3">
                    <a:lumMod val="50000"/>
                  </a:schemeClr>
                </a:solidFill>
                <a:latin typeface="+mj-lt"/>
                <a:cs typeface="Adobe Hebrew" pitchFamily="18" charset="-79"/>
              </a:rPr>
              <a:t> “những mũi tên đen”</a:t>
            </a:r>
            <a:r>
              <a:rPr lang="en-US" sz="2800" b="1" dirty="0">
                <a:solidFill>
                  <a:schemeClr val="accent3">
                    <a:lumMod val="50000"/>
                  </a:schemeClr>
                </a:solidFill>
                <a:latin typeface="+mj-lt"/>
                <a:cs typeface="Adobe Hebrew" pitchFamily="18" charset="-79"/>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trong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đoạn</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sau</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chỉ</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sự</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tượng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gì</a:t>
            </a:r>
            <a:r>
              <a:rPr lang="en-US" sz="2800" b="1" dirty="0">
                <a:solidFill>
                  <a:schemeClr val="accent3">
                    <a:lumMod val="50000"/>
                  </a:schemeClr>
                </a:solidFill>
                <a:latin typeface="Times New Roman" panose="02020603050405020304" pitchFamily="18" charset="0"/>
                <a:cs typeface="Times New Roman" panose="02020603050405020304" pitchFamily="18" charset="0"/>
              </a:rPr>
              <a:t>?</a:t>
            </a:r>
            <a:endParaRPr lang="vi-VN" sz="2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6" name="Google Shape;2344;p58"/>
          <p:cNvSpPr txBox="1">
            <a:spLocks/>
          </p:cNvSpPr>
          <p:nvPr/>
        </p:nvSpPr>
        <p:spPr>
          <a:xfrm>
            <a:off x="683845" y="3459363"/>
            <a:ext cx="7779511" cy="447828"/>
          </a:xfrm>
          <a:prstGeom prst="rect">
            <a:avLst/>
          </a:prstGeom>
          <a:solidFill>
            <a:schemeClr val="bg2"/>
          </a:solidFill>
          <a:ln>
            <a:solidFill>
              <a:schemeClr val="bg2">
                <a:lumMod val="7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None/>
            </a:pPr>
            <a:r>
              <a:rPr lang="en-US" sz="2800" b="1" i="1" dirty="0">
                <a:solidFill>
                  <a:schemeClr val="tx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75000"/>
                  </a:schemeClr>
                </a:solidFill>
                <a:latin typeface="Times New Roman" panose="02020603050405020304" pitchFamily="18" charset="0"/>
                <a:cs typeface="Times New Roman" panose="02020603050405020304" pitchFamily="18" charset="0"/>
              </a:rPr>
              <a:t>Nét</a:t>
            </a:r>
            <a:r>
              <a:rPr lang="en-US" sz="2800" b="1" i="1" dirty="0">
                <a:solidFill>
                  <a:schemeClr val="tx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75000"/>
                  </a:schemeClr>
                </a:solidFill>
                <a:latin typeface="Times New Roman" panose="02020603050405020304" pitchFamily="18" charset="0"/>
                <a:cs typeface="Times New Roman" panose="02020603050405020304" pitchFamily="18" charset="0"/>
              </a:rPr>
              <a:t>tương</a:t>
            </a:r>
            <a:r>
              <a:rPr lang="en-US" sz="2800" b="1" i="1" dirty="0">
                <a:solidFill>
                  <a:schemeClr val="tx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75000"/>
                  </a:schemeClr>
                </a:solidFill>
                <a:latin typeface="Times New Roman" panose="02020603050405020304" pitchFamily="18" charset="0"/>
                <a:cs typeface="Times New Roman" panose="02020603050405020304" pitchFamily="18" charset="0"/>
              </a:rPr>
              <a:t>đồng</a:t>
            </a:r>
            <a:r>
              <a:rPr lang="en-US" sz="2800" b="1" i="1" dirty="0">
                <a:solidFill>
                  <a:schemeClr val="tx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dáng</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màu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sắc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tốc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độ</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bay.</a:t>
            </a:r>
            <a:endParaRPr lang="vi-VN" sz="2800"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7" name="Google Shape;2344;p58"/>
          <p:cNvSpPr txBox="1">
            <a:spLocks/>
          </p:cNvSpPr>
          <p:nvPr/>
        </p:nvSpPr>
        <p:spPr>
          <a:xfrm>
            <a:off x="770684" y="2854650"/>
            <a:ext cx="3485484"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Font typeface="Raleway"/>
              <a:buNone/>
            </a:pPr>
            <a:r>
              <a:rPr lang="en-US" sz="2800" b="1" dirty="0">
                <a:solidFill>
                  <a:schemeClr val="tx2">
                    <a:lumMod val="75000"/>
                  </a:schemeClr>
                </a:solidFill>
                <a:latin typeface="Times New Roman" panose="02020603050405020304" pitchFamily="18" charset="0"/>
                <a:cs typeface="Times New Roman" panose="02020603050405020304" pitchFamily="18" charset="0"/>
              </a:rPr>
              <a:t>“</a:t>
            </a:r>
            <a:r>
              <a:rPr lang="en-US" sz="2800" b="1" dirty="0" err="1">
                <a:solidFill>
                  <a:schemeClr val="tx2">
                    <a:lumMod val="75000"/>
                  </a:schemeClr>
                </a:solidFill>
                <a:latin typeface="Times New Roman" panose="02020603050405020304" pitchFamily="18" charset="0"/>
                <a:cs typeface="Times New Roman" panose="02020603050405020304" pitchFamily="18" charset="0"/>
              </a:rPr>
              <a:t>Những</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mũi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tên</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đen</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endParaRPr lang="vi-VN" sz="28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6703" y="1268354"/>
            <a:ext cx="8465282" cy="954107"/>
          </a:xfrm>
          <a:prstGeom prst="rect">
            <a:avLst/>
          </a:prstGeom>
        </p:spPr>
        <p:txBody>
          <a:bodyPr wrap="square">
            <a:spAutoFit/>
          </a:bodyPr>
          <a:lstStyle/>
          <a:p>
            <a:r>
              <a:rPr lang="en-US" sz="2800" i="1" dirty="0" smtClean="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Lần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kịp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mũi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đen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đuôi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bay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tấp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chèo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bẻo</a:t>
            </a:r>
            <a:r>
              <a:rPr lang="en-US" sz="2800" i="1" dirty="0">
                <a:latin typeface="Times New Roman" panose="02020603050405020304" pitchFamily="18" charset="0"/>
                <a:cs typeface="Times New Roman" panose="02020603050405020304" pitchFamily="18" charset="0"/>
              </a:rPr>
              <a:t>.” </a:t>
            </a:r>
          </a:p>
        </p:txBody>
      </p:sp>
      <p:sp>
        <p:nvSpPr>
          <p:cNvPr id="4" name="Right Arrow 3"/>
          <p:cNvSpPr/>
          <p:nvPr/>
        </p:nvSpPr>
        <p:spPr>
          <a:xfrm>
            <a:off x="4378557" y="2997916"/>
            <a:ext cx="422043" cy="10723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4" name="Google Shape;2344;p58"/>
          <p:cNvSpPr txBox="1">
            <a:spLocks/>
          </p:cNvSpPr>
          <p:nvPr/>
        </p:nvSpPr>
        <p:spPr>
          <a:xfrm>
            <a:off x="4987601" y="2889429"/>
            <a:ext cx="3476717"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Font typeface="Raleway"/>
              <a:buNone/>
            </a:pPr>
            <a:r>
              <a:rPr lang="en-US" sz="2800" b="1" dirty="0" err="1">
                <a:solidFill>
                  <a:schemeClr val="tx2">
                    <a:lumMod val="75000"/>
                  </a:schemeClr>
                </a:solidFill>
                <a:latin typeface="Times New Roman" panose="02020603050405020304" pitchFamily="18" charset="0"/>
                <a:cs typeface="Times New Roman" panose="02020603050405020304" pitchFamily="18" charset="0"/>
              </a:rPr>
              <a:t>Những</a:t>
            </a:r>
            <a:r>
              <a:rPr lang="en-US" sz="2800" b="1" dirty="0">
                <a:solidFill>
                  <a:schemeClr val="tx2">
                    <a:lumMod val="75000"/>
                  </a:schemeClr>
                </a:solidFill>
                <a:latin typeface="Times New Roman" panose="02020603050405020304" pitchFamily="18" charset="0"/>
                <a:cs typeface="Times New Roman" panose="02020603050405020304" pitchFamily="18" charset="0"/>
              </a:rPr>
              <a:t> con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chèo</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bẻo</a:t>
            </a:r>
            <a:endParaRPr lang="vi-VN" sz="28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3708551" y="4142230"/>
            <a:ext cx="1752600" cy="479100"/>
            <a:chOff x="3657600" y="3845250"/>
            <a:chExt cx="1752600" cy="479100"/>
          </a:xfrm>
        </p:grpSpPr>
        <p:sp>
          <p:nvSpPr>
            <p:cNvPr id="65" name="Google Shape;2699;p70"/>
            <p:cNvSpPr/>
            <p:nvPr/>
          </p:nvSpPr>
          <p:spPr>
            <a:xfrm>
              <a:off x="3657600" y="3845250"/>
              <a:ext cx="1752600" cy="4791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6" name="Google Shape;2700;p70"/>
            <p:cNvSpPr txBox="1">
              <a:spLocks/>
            </p:cNvSpPr>
            <p:nvPr/>
          </p:nvSpPr>
          <p:spPr>
            <a:xfrm>
              <a:off x="3886200" y="3921450"/>
              <a:ext cx="1272900" cy="32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accent4"/>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ẨN DỤ</a:t>
              </a:r>
            </a:p>
          </p:txBody>
        </p:sp>
      </p:grpSp>
    </p:spTree>
    <p:extLst>
      <p:ext uri="{BB962C8B-B14F-4D97-AF65-F5344CB8AC3E}">
        <p14:creationId xmlns:p14="http://schemas.microsoft.com/office/powerpoint/2010/main" val="3627440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310"/>
        <p:cNvGrpSpPr/>
        <p:nvPr/>
      </p:nvGrpSpPr>
      <p:grpSpPr>
        <a:xfrm>
          <a:off x="0" y="0"/>
          <a:ext cx="0" cy="0"/>
          <a:chOff x="0" y="0"/>
          <a:chExt cx="0" cy="0"/>
        </a:xfrm>
      </p:grpSpPr>
      <p:grpSp>
        <p:nvGrpSpPr>
          <p:cNvPr id="2311" name="Google Shape;2311;p58"/>
          <p:cNvGrpSpPr/>
          <p:nvPr/>
        </p:nvGrpSpPr>
        <p:grpSpPr>
          <a:xfrm>
            <a:off x="0" y="97950"/>
            <a:ext cx="8991600" cy="2518540"/>
            <a:chOff x="807627" y="1267661"/>
            <a:chExt cx="7533636" cy="2556132"/>
          </a:xfrm>
        </p:grpSpPr>
        <p:sp>
          <p:nvSpPr>
            <p:cNvPr id="2312" name="Google Shape;2312;p58"/>
            <p:cNvSpPr/>
            <p:nvPr/>
          </p:nvSpPr>
          <p:spPr>
            <a:xfrm>
              <a:off x="883863" y="138809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8"/>
            <p:cNvSpPr/>
            <p:nvPr/>
          </p:nvSpPr>
          <p:spPr>
            <a:xfrm>
              <a:off x="807627" y="1267661"/>
              <a:ext cx="74475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4" name="Google Shape;2314;p58"/>
          <p:cNvGrpSpPr/>
          <p:nvPr/>
        </p:nvGrpSpPr>
        <p:grpSpPr>
          <a:xfrm>
            <a:off x="90990" y="2769450"/>
            <a:ext cx="8900609" cy="2164500"/>
            <a:chOff x="869238" y="1231150"/>
            <a:chExt cx="7403019" cy="1326300"/>
          </a:xfrm>
        </p:grpSpPr>
        <p:sp>
          <p:nvSpPr>
            <p:cNvPr id="2315" name="Google Shape;2315;p58"/>
            <p:cNvSpPr/>
            <p:nvPr/>
          </p:nvSpPr>
          <p:spPr>
            <a:xfrm>
              <a:off x="946258" y="1307350"/>
              <a:ext cx="7326000" cy="1250100"/>
            </a:xfrm>
            <a:prstGeom prst="roundRect">
              <a:avLst>
                <a:gd name="adj" fmla="val 12399"/>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8"/>
            <p:cNvSpPr/>
            <p:nvPr/>
          </p:nvSpPr>
          <p:spPr>
            <a:xfrm>
              <a:off x="869238" y="1231150"/>
              <a:ext cx="7326000" cy="1250100"/>
            </a:xfrm>
            <a:prstGeom prst="roundRect">
              <a:avLst>
                <a:gd name="adj" fmla="val 12399"/>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2344;p58"/>
          <p:cNvSpPr txBox="1">
            <a:spLocks/>
          </p:cNvSpPr>
          <p:nvPr/>
        </p:nvSpPr>
        <p:spPr>
          <a:xfrm>
            <a:off x="0" y="158005"/>
            <a:ext cx="8991600"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None/>
            </a:pPr>
            <a:r>
              <a:rPr lang="vi-VN" sz="2400" b="1" dirty="0" smtClean="0">
                <a:solidFill>
                  <a:schemeClr val="accent3">
                    <a:lumMod val="50000"/>
                  </a:schemeClr>
                </a:solidFill>
                <a:latin typeface="+mj-lt"/>
                <a:cs typeface="Adobe Hebrew" pitchFamily="18" charset="-79"/>
              </a:rPr>
              <a:t>Cho </a:t>
            </a:r>
            <a:r>
              <a:rPr lang="vi-VN" sz="2400" b="1" dirty="0">
                <a:solidFill>
                  <a:schemeClr val="accent3">
                    <a:lumMod val="50000"/>
                  </a:schemeClr>
                </a:solidFill>
                <a:latin typeface="+mj-lt"/>
                <a:cs typeface="Adobe Hebrew" pitchFamily="18" charset="-79"/>
              </a:rPr>
              <a:t>biết cụm</a:t>
            </a:r>
            <a:r>
              <a:rPr lang="en-US" sz="2400" b="1" dirty="0">
                <a:solidFill>
                  <a:schemeClr val="accent3">
                    <a:lumMod val="50000"/>
                  </a:schemeClr>
                </a:solidFill>
                <a:latin typeface="+mj-lt"/>
                <a:cs typeface="Adobe Hebrew" pitchFamily="18" charset="-79"/>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từ</a:t>
            </a:r>
            <a:r>
              <a:rPr lang="vi-VN" sz="2400" b="1" dirty="0">
                <a:solidFill>
                  <a:schemeClr val="accent3">
                    <a:lumMod val="50000"/>
                  </a:schemeClr>
                </a:solidFill>
                <a:latin typeface="+mj-lt"/>
                <a:cs typeface="Adobe Hebrew" pitchFamily="18" charset="-79"/>
              </a:rPr>
              <a:t> </a:t>
            </a:r>
            <a:r>
              <a:rPr lang="en-US" sz="2400" b="1" dirty="0">
                <a:solidFill>
                  <a:schemeClr val="accent3">
                    <a:lumMod val="50000"/>
                  </a:schemeClr>
                </a:solidFill>
                <a:latin typeface="+mj-lt"/>
                <a:cs typeface="Adobe Hebrew" pitchFamily="18" charset="-79"/>
              </a:rPr>
              <a:t>“</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cả</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nhà</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trong</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đoạn</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sau</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chỉ</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sự</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vật</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tượng</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gì</a:t>
            </a:r>
            <a:r>
              <a:rPr lang="en-US" sz="2400" b="1" dirty="0">
                <a:solidFill>
                  <a:schemeClr val="accent3">
                    <a:lumMod val="50000"/>
                  </a:schemeClr>
                </a:solidFill>
                <a:latin typeface="Times New Roman" panose="02020603050405020304" pitchFamily="18" charset="0"/>
                <a:cs typeface="Times New Roman" panose="02020603050405020304" pitchFamily="18" charset="0"/>
              </a:rPr>
              <a:t>?</a:t>
            </a:r>
            <a:endParaRPr lang="vi-VN" sz="2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7" name="Google Shape;2344;p58"/>
          <p:cNvSpPr txBox="1">
            <a:spLocks/>
          </p:cNvSpPr>
          <p:nvPr/>
        </p:nvSpPr>
        <p:spPr>
          <a:xfrm>
            <a:off x="723899" y="2854910"/>
            <a:ext cx="1905000"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Font typeface="Raleway"/>
              <a:buNone/>
            </a:pPr>
            <a:r>
              <a:rPr lang="en-US" sz="2800" b="1" dirty="0">
                <a:solidFill>
                  <a:schemeClr val="tx2">
                    <a:lumMod val="75000"/>
                  </a:schemeClr>
                </a:solidFill>
                <a:latin typeface="Times New Roman" panose="02020603050405020304" pitchFamily="18" charset="0"/>
                <a:cs typeface="Times New Roman" panose="02020603050405020304" pitchFamily="18" charset="0"/>
              </a:rPr>
              <a:t>“</a:t>
            </a:r>
            <a:r>
              <a:rPr lang="en-US" sz="2800" b="1" dirty="0" err="1">
                <a:solidFill>
                  <a:schemeClr val="tx2">
                    <a:lumMod val="75000"/>
                  </a:schemeClr>
                </a:solidFill>
                <a:latin typeface="Times New Roman" panose="02020603050405020304" pitchFamily="18" charset="0"/>
                <a:cs typeface="Times New Roman" panose="02020603050405020304" pitchFamily="18" charset="0"/>
              </a:rPr>
              <a:t>Cả</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nhà</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endParaRPr lang="vi-VN" sz="28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7989" y="569905"/>
            <a:ext cx="8695621" cy="1815882"/>
          </a:xfrm>
          <a:prstGeom prst="rect">
            <a:avLst/>
          </a:prstGeom>
        </p:spPr>
        <p:txBody>
          <a:bodyPr wrap="square">
            <a:spAutoFit/>
          </a:bodyPr>
          <a:lstStyle/>
          <a:p>
            <a:r>
              <a:rPr lang="en-US" sz="1800" i="1" dirty="0">
                <a:latin typeface="Adobe Hebrew" pitchFamily="18" charset="-79"/>
                <a:cs typeface="Adobe Hebrew" pitchFamily="18" charset="-79"/>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lúa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mùa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Chõ</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thoảng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thủng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giăng</a:t>
            </a:r>
            <a:r>
              <a:rPr lang="en-US" sz="2800" i="1" dirty="0">
                <a:latin typeface="Times New Roman" panose="02020603050405020304" pitchFamily="18" charset="0"/>
                <a:cs typeface="Times New Roman" panose="02020603050405020304" pitchFamily="18" charset="0"/>
              </a:rPr>
              <a:t>…” </a:t>
            </a:r>
          </a:p>
        </p:txBody>
      </p:sp>
      <p:sp>
        <p:nvSpPr>
          <p:cNvPr id="4" name="Right Arrow 3"/>
          <p:cNvSpPr/>
          <p:nvPr/>
        </p:nvSpPr>
        <p:spPr>
          <a:xfrm>
            <a:off x="3675178" y="2935145"/>
            <a:ext cx="422043" cy="10723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4" name="Google Shape;2344;p58"/>
          <p:cNvSpPr txBox="1">
            <a:spLocks/>
          </p:cNvSpPr>
          <p:nvPr/>
        </p:nvSpPr>
        <p:spPr>
          <a:xfrm>
            <a:off x="4548175" y="2876550"/>
            <a:ext cx="3880579"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Font typeface="Raleway"/>
              <a:buNone/>
            </a:pPr>
            <a:r>
              <a:rPr lang="en-US" sz="2800" b="1" dirty="0" err="1">
                <a:solidFill>
                  <a:schemeClr val="tx2">
                    <a:lumMod val="75000"/>
                  </a:schemeClr>
                </a:solidFill>
                <a:latin typeface="Times New Roman" panose="02020603050405020304" pitchFamily="18" charset="0"/>
                <a:cs typeface="Times New Roman" panose="02020603050405020304" pitchFamily="18" charset="0"/>
              </a:rPr>
              <a:t>Những</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người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trong</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nhà</a:t>
            </a:r>
            <a:endParaRPr lang="vi-VN" sz="28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3377597" y="4141160"/>
            <a:ext cx="2133600" cy="479100"/>
            <a:chOff x="3657600" y="3845250"/>
            <a:chExt cx="1752600" cy="479100"/>
          </a:xfrm>
        </p:grpSpPr>
        <p:sp>
          <p:nvSpPr>
            <p:cNvPr id="65" name="Google Shape;2699;p70"/>
            <p:cNvSpPr/>
            <p:nvPr/>
          </p:nvSpPr>
          <p:spPr>
            <a:xfrm>
              <a:off x="3657600" y="3845250"/>
              <a:ext cx="1752600" cy="4791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6" name="Google Shape;2700;p70"/>
            <p:cNvSpPr txBox="1">
              <a:spLocks/>
            </p:cNvSpPr>
            <p:nvPr/>
          </p:nvSpPr>
          <p:spPr>
            <a:xfrm>
              <a:off x="3657600" y="3919074"/>
              <a:ext cx="1579761" cy="326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accent4"/>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HOÁN DỤ</a:t>
              </a:r>
            </a:p>
          </p:txBody>
        </p:sp>
      </p:grpSp>
      <p:sp>
        <p:nvSpPr>
          <p:cNvPr id="62" name="Google Shape;2344;p58"/>
          <p:cNvSpPr txBox="1">
            <a:spLocks/>
          </p:cNvSpPr>
          <p:nvPr/>
        </p:nvSpPr>
        <p:spPr>
          <a:xfrm>
            <a:off x="99228" y="3356087"/>
            <a:ext cx="2501345" cy="326700"/>
          </a:xfrm>
          <a:prstGeom prst="rect">
            <a:avLst/>
          </a:prstGeom>
          <a:noFill/>
          <a:ln>
            <a:solidFill>
              <a:schemeClr val="tx2">
                <a:lumMod val="7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Font typeface="Raleway"/>
              <a:buNone/>
            </a:pP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Vật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chứa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đựng</a:t>
            </a:r>
            <a:endParaRPr lang="vi-VN"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3" name="Google Shape;2344;p58"/>
          <p:cNvSpPr txBox="1">
            <a:spLocks/>
          </p:cNvSpPr>
          <p:nvPr/>
        </p:nvSpPr>
        <p:spPr>
          <a:xfrm>
            <a:off x="6051018" y="3356087"/>
            <a:ext cx="2837776" cy="326699"/>
          </a:xfrm>
          <a:prstGeom prst="rect">
            <a:avLst/>
          </a:prstGeom>
          <a:noFill/>
          <a:ln>
            <a:solidFill>
              <a:schemeClr val="tx2">
                <a:lumMod val="7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Font typeface="Raleway"/>
              <a:buNone/>
            </a:pP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Vật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chứa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đựng</a:t>
            </a:r>
            <a:endParaRPr lang="vi-VN"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7" name="Google Shape;2344;p58">
            <a:extLst>
              <a:ext uri="{FF2B5EF4-FFF2-40B4-BE49-F238E27FC236}">
                <a16:creationId xmlns:a16="http://schemas.microsoft.com/office/drawing/2014/main" id="{B65F6485-B618-6244-BCCD-702206758B52}"/>
              </a:ext>
            </a:extLst>
          </p:cNvPr>
          <p:cNvSpPr txBox="1">
            <a:spLocks/>
          </p:cNvSpPr>
          <p:nvPr/>
        </p:nvSpPr>
        <p:spPr>
          <a:xfrm>
            <a:off x="2749658" y="3335052"/>
            <a:ext cx="3000127" cy="447828"/>
          </a:xfrm>
          <a:prstGeom prst="rect">
            <a:avLst/>
          </a:prstGeom>
          <a:solidFill>
            <a:schemeClr val="bg2"/>
          </a:solidFill>
          <a:ln>
            <a:solidFill>
              <a:schemeClr val="bg2">
                <a:lumMod val="7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0" indent="0">
              <a:lnSpc>
                <a:spcPct val="100000"/>
              </a:lnSpc>
              <a:buNone/>
            </a:pPr>
            <a:r>
              <a:rPr lang="en-US" sz="2800" i="1" dirty="0">
                <a:solidFill>
                  <a:schemeClr val="tx2">
                    <a:lumMod val="75000"/>
                  </a:schemeClr>
                </a:solidFill>
                <a:latin typeface="Times New Roman" panose="02020603050405020304" pitchFamily="18" charset="0"/>
                <a:cs typeface="Times New Roman" panose="02020603050405020304" pitchFamily="18" charset="0"/>
              </a:rPr>
              <a:t>&gt; Quan </a:t>
            </a:r>
            <a:r>
              <a:rPr lang="en-US" sz="2800" i="1" dirty="0" err="1">
                <a:solidFill>
                  <a:schemeClr val="tx2">
                    <a:lumMod val="75000"/>
                  </a:schemeClr>
                </a:solidFill>
                <a:latin typeface="Times New Roman" panose="02020603050405020304" pitchFamily="18" charset="0"/>
                <a:cs typeface="Times New Roman" panose="02020603050405020304" pitchFamily="18" charset="0"/>
              </a:rPr>
              <a:t>hệ</a:t>
            </a:r>
            <a:r>
              <a:rPr lang="en-US" sz="2800" i="1" dirty="0">
                <a:solidFill>
                  <a:schemeClr val="tx2">
                    <a:lumMod val="75000"/>
                  </a:schemeClr>
                </a:solidFill>
                <a:latin typeface="Times New Roman" panose="02020603050405020304" pitchFamily="18" charset="0"/>
                <a:cs typeface="Times New Roman" panose="02020603050405020304" pitchFamily="18" charset="0"/>
              </a:rPr>
              <a:t> </a:t>
            </a:r>
            <a:r>
              <a:rPr lang="en-US" sz="2800" i="1" dirty="0" err="1">
                <a:solidFill>
                  <a:schemeClr val="tx2">
                    <a:lumMod val="75000"/>
                  </a:schemeClr>
                </a:solidFill>
                <a:latin typeface="Times New Roman" panose="02020603050405020304" pitchFamily="18" charset="0"/>
                <a:cs typeface="Times New Roman" panose="02020603050405020304" pitchFamily="18" charset="0"/>
              </a:rPr>
              <a:t>gần</a:t>
            </a:r>
            <a:r>
              <a:rPr lang="en-US" sz="2800" i="1" dirty="0">
                <a:solidFill>
                  <a:schemeClr val="tx2">
                    <a:lumMod val="75000"/>
                  </a:schemeClr>
                </a:solidFill>
                <a:latin typeface="Times New Roman" panose="02020603050405020304" pitchFamily="18" charset="0"/>
                <a:cs typeface="Times New Roman" panose="02020603050405020304" pitchFamily="18" charset="0"/>
              </a:rPr>
              <a:t> </a:t>
            </a:r>
            <a:r>
              <a:rPr lang="en-US" sz="2800" i="1" dirty="0" err="1">
                <a:solidFill>
                  <a:schemeClr val="tx2">
                    <a:lumMod val="75000"/>
                  </a:schemeClr>
                </a:solidFill>
                <a:latin typeface="Times New Roman" panose="02020603050405020304" pitchFamily="18" charset="0"/>
                <a:cs typeface="Times New Roman" panose="02020603050405020304" pitchFamily="18" charset="0"/>
              </a:rPr>
              <a:t>gũi</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1600" i="1" dirty="0">
                <a:solidFill>
                  <a:schemeClr val="accent1">
                    <a:lumMod val="50000"/>
                  </a:schemeClr>
                </a:solidFill>
                <a:latin typeface="Times New Roman" panose="02020603050405020304" pitchFamily="18" charset="0"/>
                <a:cs typeface="Times New Roman" panose="02020603050405020304" pitchFamily="18" charset="0"/>
              </a:rPr>
              <a:t>&lt;</a:t>
            </a:r>
            <a:endParaRPr lang="vi-VN" sz="1600" i="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215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500" fill="hold"/>
                                        <p:tgtEl>
                                          <p:spTgt spid="62"/>
                                        </p:tgtEl>
                                        <p:attrNameLst>
                                          <p:attrName>ppt_x</p:attrName>
                                        </p:attrNameLst>
                                      </p:cBhvr>
                                      <p:tavLst>
                                        <p:tav tm="0">
                                          <p:val>
                                            <p:strVal val="#ppt_x"/>
                                          </p:val>
                                        </p:tav>
                                        <p:tav tm="100000">
                                          <p:val>
                                            <p:strVal val="#ppt_x"/>
                                          </p:val>
                                        </p:tav>
                                      </p:tavLst>
                                    </p:anim>
                                    <p:anim calcmode="lin" valueType="num">
                                      <p:cBhvr additive="base">
                                        <p:cTn id="34" dur="500" fill="hold"/>
                                        <p:tgtEl>
                                          <p:spTgt spid="62"/>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500" fill="hold"/>
                                        <p:tgtEl>
                                          <p:spTgt spid="63"/>
                                        </p:tgtEl>
                                        <p:attrNameLst>
                                          <p:attrName>ppt_x</p:attrName>
                                        </p:attrNameLst>
                                      </p:cBhvr>
                                      <p:tavLst>
                                        <p:tav tm="0">
                                          <p:val>
                                            <p:strVal val="#ppt_x"/>
                                          </p:val>
                                        </p:tav>
                                        <p:tav tm="100000">
                                          <p:val>
                                            <p:strVal val="#ppt_x"/>
                                          </p:val>
                                        </p:tav>
                                      </p:tavLst>
                                    </p:anim>
                                    <p:anim calcmode="lin" valueType="num">
                                      <p:cBhvr additive="base">
                                        <p:cTn id="39"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1000"/>
                                        <p:tgtEl>
                                          <p:spTgt spid="67"/>
                                        </p:tgtEl>
                                      </p:cBhvr>
                                    </p:animEffect>
                                    <p:anim calcmode="lin" valueType="num">
                                      <p:cBhvr>
                                        <p:cTn id="45" dur="1000" fill="hold"/>
                                        <p:tgtEl>
                                          <p:spTgt spid="67"/>
                                        </p:tgtEl>
                                        <p:attrNameLst>
                                          <p:attrName>ppt_x</p:attrName>
                                        </p:attrNameLst>
                                      </p:cBhvr>
                                      <p:tavLst>
                                        <p:tav tm="0">
                                          <p:val>
                                            <p:strVal val="#ppt_x"/>
                                          </p:val>
                                        </p:tav>
                                        <p:tav tm="100000">
                                          <p:val>
                                            <p:strVal val="#ppt_x"/>
                                          </p:val>
                                        </p:tav>
                                      </p:tavLst>
                                    </p:anim>
                                    <p:anim calcmode="lin" valueType="num">
                                      <p:cBhvr>
                                        <p:cTn id="4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circle(in)">
                                      <p:cBhvr>
                                        <p:cTn id="5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3" grpId="0"/>
      <p:bldP spid="4" grpId="0" animBg="1"/>
      <p:bldP spid="64" grpId="0"/>
      <p:bldP spid="62" grpId="0" animBg="1"/>
      <p:bldP spid="63" grpId="0" animBg="1"/>
      <p:bldP spid="6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32"/>
        <p:cNvGrpSpPr/>
        <p:nvPr/>
      </p:nvGrpSpPr>
      <p:grpSpPr>
        <a:xfrm>
          <a:off x="0" y="0"/>
          <a:ext cx="0" cy="0"/>
          <a:chOff x="0" y="0"/>
          <a:chExt cx="0" cy="0"/>
        </a:xfrm>
      </p:grpSpPr>
      <p:grpSp>
        <p:nvGrpSpPr>
          <p:cNvPr id="1933" name="Google Shape;1933;p41"/>
          <p:cNvGrpSpPr/>
          <p:nvPr/>
        </p:nvGrpSpPr>
        <p:grpSpPr>
          <a:xfrm>
            <a:off x="1445291" y="1164612"/>
            <a:ext cx="6253425" cy="2814287"/>
            <a:chOff x="1453903" y="1165075"/>
            <a:chExt cx="6253425" cy="2814287"/>
          </a:xfrm>
        </p:grpSpPr>
        <p:sp>
          <p:nvSpPr>
            <p:cNvPr id="1934" name="Google Shape;1934;p41"/>
            <p:cNvSpPr/>
            <p:nvPr/>
          </p:nvSpPr>
          <p:spPr>
            <a:xfrm>
              <a:off x="1530028" y="1241262"/>
              <a:ext cx="6177300" cy="2738100"/>
            </a:xfrm>
            <a:prstGeom prst="roundRect">
              <a:avLst>
                <a:gd name="adj" fmla="val 1162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1"/>
            <p:cNvSpPr/>
            <p:nvPr/>
          </p:nvSpPr>
          <p:spPr>
            <a:xfrm>
              <a:off x="1453903" y="1165075"/>
              <a:ext cx="6177156" cy="2738065"/>
            </a:xfrm>
            <a:prstGeom prst="roundRect">
              <a:avLst>
                <a:gd name="adj" fmla="val 1162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6" name="Google Shape;1936;p41"/>
          <p:cNvSpPr txBox="1">
            <a:spLocks noGrp="1"/>
          </p:cNvSpPr>
          <p:nvPr>
            <p:ph type="ctrTitle"/>
          </p:nvPr>
        </p:nvSpPr>
        <p:spPr>
          <a:xfrm>
            <a:off x="1949100" y="2038350"/>
            <a:ext cx="5245800" cy="12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Times New Roman" panose="02020603050405020304" pitchFamily="18" charset="0"/>
                <a:cs typeface="Times New Roman" panose="02020603050405020304" pitchFamily="18" charset="0"/>
              </a:rPr>
              <a:t>I. Tri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936"/>
                                        </p:tgtEl>
                                        <p:attrNameLst>
                                          <p:attrName>style.visibility</p:attrName>
                                        </p:attrNameLst>
                                      </p:cBhvr>
                                      <p:to>
                                        <p:strVal val="visible"/>
                                      </p:to>
                                    </p:set>
                                    <p:animEffect transition="in" filter="wheel(4)">
                                      <p:cBhvr>
                                        <p:cTn id="7" dur="2000"/>
                                        <p:tgtEl>
                                          <p:spTgt spid="1936"/>
                                        </p:tgtEl>
                                      </p:cBhvr>
                                    </p:animEffect>
                                  </p:childTnLst>
                                </p:cTn>
                              </p:par>
                              <p:par>
                                <p:cTn id="8" presetID="45" presetClass="entr" presetSubtype="0" fill="hold" grpId="1" nodeType="withEffect">
                                  <p:stCondLst>
                                    <p:cond delay="0"/>
                                  </p:stCondLst>
                                  <p:childTnLst>
                                    <p:set>
                                      <p:cBhvr>
                                        <p:cTn id="9" dur="1" fill="hold">
                                          <p:stCondLst>
                                            <p:cond delay="0"/>
                                          </p:stCondLst>
                                        </p:cTn>
                                        <p:tgtEl>
                                          <p:spTgt spid="1936"/>
                                        </p:tgtEl>
                                        <p:attrNameLst>
                                          <p:attrName>style.visibility</p:attrName>
                                        </p:attrNameLst>
                                      </p:cBhvr>
                                      <p:to>
                                        <p:strVal val="visible"/>
                                      </p:to>
                                    </p:set>
                                    <p:animEffect transition="in" filter="fade">
                                      <p:cBhvr>
                                        <p:cTn id="10" dur="2000"/>
                                        <p:tgtEl>
                                          <p:spTgt spid="1936"/>
                                        </p:tgtEl>
                                      </p:cBhvr>
                                    </p:animEffect>
                                    <p:anim calcmode="lin" valueType="num">
                                      <p:cBhvr>
                                        <p:cTn id="11" dur="2000" fill="hold"/>
                                        <p:tgtEl>
                                          <p:spTgt spid="1936"/>
                                        </p:tgtEl>
                                        <p:attrNameLst>
                                          <p:attrName>ppt_w</p:attrName>
                                        </p:attrNameLst>
                                      </p:cBhvr>
                                      <p:tavLst>
                                        <p:tav tm="0" fmla="#ppt_w*sin(2.5*pi*$)">
                                          <p:val>
                                            <p:fltVal val="0"/>
                                          </p:val>
                                        </p:tav>
                                        <p:tav tm="100000">
                                          <p:val>
                                            <p:fltVal val="1"/>
                                          </p:val>
                                        </p:tav>
                                      </p:tavLst>
                                    </p:anim>
                                    <p:anim calcmode="lin" valueType="num">
                                      <p:cBhvr>
                                        <p:cTn id="12" dur="2000" fill="hold"/>
                                        <p:tgtEl>
                                          <p:spTgt spid="19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 grpId="0"/>
      <p:bldP spid="1936"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689"/>
        <p:cNvGrpSpPr/>
        <p:nvPr/>
      </p:nvGrpSpPr>
      <p:grpSpPr>
        <a:xfrm>
          <a:off x="0" y="0"/>
          <a:ext cx="0" cy="0"/>
          <a:chOff x="0" y="0"/>
          <a:chExt cx="0" cy="0"/>
        </a:xfrm>
      </p:grpSpPr>
      <p:sp>
        <p:nvSpPr>
          <p:cNvPr id="2690" name="Google Shape;2690;p70"/>
          <p:cNvSpPr/>
          <p:nvPr/>
        </p:nvSpPr>
        <p:spPr>
          <a:xfrm>
            <a:off x="2005050" y="73395"/>
            <a:ext cx="5280300" cy="392491"/>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691" name="Google Shape;2691;p70"/>
          <p:cNvGrpSpPr/>
          <p:nvPr/>
        </p:nvGrpSpPr>
        <p:grpSpPr>
          <a:xfrm>
            <a:off x="4470711" y="590550"/>
            <a:ext cx="4576573" cy="4495800"/>
            <a:chOff x="1453903" y="1500600"/>
            <a:chExt cx="6310769" cy="2812637"/>
          </a:xfrm>
        </p:grpSpPr>
        <p:sp>
          <p:nvSpPr>
            <p:cNvPr id="2692" name="Google Shape;2692;p70"/>
            <p:cNvSpPr/>
            <p:nvPr/>
          </p:nvSpPr>
          <p:spPr>
            <a:xfrm>
              <a:off x="1587372" y="1575137"/>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3" name="Google Shape;2693;p70"/>
            <p:cNvSpPr/>
            <p:nvPr/>
          </p:nvSpPr>
          <p:spPr>
            <a:xfrm>
              <a:off x="1453903" y="1500600"/>
              <a:ext cx="6177300" cy="2738100"/>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694" name="Google Shape;2694;p70"/>
          <p:cNvGrpSpPr/>
          <p:nvPr/>
        </p:nvGrpSpPr>
        <p:grpSpPr>
          <a:xfrm>
            <a:off x="152400" y="590550"/>
            <a:ext cx="4102721" cy="4495800"/>
            <a:chOff x="1453903" y="1500600"/>
            <a:chExt cx="6329867" cy="2814300"/>
          </a:xfrm>
        </p:grpSpPr>
        <p:sp>
          <p:nvSpPr>
            <p:cNvPr id="2695" name="Google Shape;2695;p70"/>
            <p:cNvSpPr/>
            <p:nvPr/>
          </p:nvSpPr>
          <p:spPr>
            <a:xfrm>
              <a:off x="1606470"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6" name="Google Shape;2696;p70"/>
            <p:cNvSpPr/>
            <p:nvPr/>
          </p:nvSpPr>
          <p:spPr>
            <a:xfrm>
              <a:off x="1453903" y="1500600"/>
              <a:ext cx="6177300" cy="2738100"/>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697" name="Google Shape;2697;p70"/>
          <p:cNvSpPr txBox="1">
            <a:spLocks noGrp="1"/>
          </p:cNvSpPr>
          <p:nvPr>
            <p:ph type="title"/>
          </p:nvPr>
        </p:nvSpPr>
        <p:spPr>
          <a:xfrm>
            <a:off x="1447800" y="60286"/>
            <a:ext cx="6394800" cy="4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TRI THỨC TIẾNG VIỆT</a:t>
            </a:r>
            <a:endParaRPr dirty="0">
              <a:latin typeface="Times New Roman" panose="02020603050405020304" pitchFamily="18" charset="0"/>
              <a:cs typeface="Times New Roman" panose="02020603050405020304" pitchFamily="18" charset="0"/>
            </a:endParaRPr>
          </a:p>
        </p:txBody>
      </p:sp>
      <p:sp>
        <p:nvSpPr>
          <p:cNvPr id="2698" name="Google Shape;2698;p70"/>
          <p:cNvSpPr/>
          <p:nvPr/>
        </p:nvSpPr>
        <p:spPr>
          <a:xfrm>
            <a:off x="5348603" y="656372"/>
            <a:ext cx="2605200" cy="4791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9" name="Google Shape;2699;p70"/>
          <p:cNvSpPr/>
          <p:nvPr/>
        </p:nvSpPr>
        <p:spPr>
          <a:xfrm>
            <a:off x="702450" y="672585"/>
            <a:ext cx="2605200" cy="4791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0" name="Google Shape;2700;p70"/>
          <p:cNvSpPr txBox="1">
            <a:spLocks noGrp="1"/>
          </p:cNvSpPr>
          <p:nvPr>
            <p:ph type="subTitle" idx="1"/>
          </p:nvPr>
        </p:nvSpPr>
        <p:spPr>
          <a:xfrm>
            <a:off x="971550" y="748785"/>
            <a:ext cx="2067000"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1. ẨN </a:t>
            </a: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DỤ</a:t>
            </a:r>
            <a:endParaRPr sz="2800" dirty="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endParaRPr>
          </a:p>
        </p:txBody>
      </p:sp>
      <p:sp>
        <p:nvSpPr>
          <p:cNvPr id="2701" name="Google Shape;2701;p70"/>
          <p:cNvSpPr txBox="1">
            <a:spLocks noGrp="1"/>
          </p:cNvSpPr>
          <p:nvPr>
            <p:ph type="subTitle" idx="2"/>
          </p:nvPr>
        </p:nvSpPr>
        <p:spPr>
          <a:xfrm>
            <a:off x="5486400" y="693092"/>
            <a:ext cx="2356200"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2. HOÁN </a:t>
            </a: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DỤ</a:t>
            </a:r>
            <a:endParaRPr sz="2800" dirty="0">
              <a:solidFill>
                <a:srgbClr val="FF0000"/>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endParaRPr>
          </a:p>
        </p:txBody>
      </p:sp>
      <p:sp>
        <p:nvSpPr>
          <p:cNvPr id="2702" name="Google Shape;2702;p70"/>
          <p:cNvSpPr txBox="1">
            <a:spLocks noGrp="1"/>
          </p:cNvSpPr>
          <p:nvPr>
            <p:ph type="body" idx="3"/>
          </p:nvPr>
        </p:nvSpPr>
        <p:spPr>
          <a:xfrm>
            <a:off x="100729" y="1042654"/>
            <a:ext cx="4038979" cy="2519696"/>
          </a:xfrm>
          <a:prstGeom prst="rect">
            <a:avLst/>
          </a:prstGeom>
        </p:spPr>
        <p:txBody>
          <a:bodyPr spcFirstLastPara="1" wrap="square" lIns="91425" tIns="91425" rIns="91425" bIns="91425" anchor="t" anchorCtr="0">
            <a:noAutofit/>
          </a:bodyPr>
          <a:lstStyle/>
          <a:p>
            <a:pPr marL="139700" lvl="0" indent="0" algn="l" rtl="0">
              <a:spcBef>
                <a:spcPts val="1000"/>
              </a:spcBef>
              <a:spcAft>
                <a:spcPts val="0"/>
              </a:spcAft>
              <a:buSzPts val="1400"/>
              <a:buNone/>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Định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pPr marL="139700" lvl="0" indent="0" algn="l" rtl="0">
              <a:spcBef>
                <a:spcPts val="1000"/>
              </a:spcBef>
              <a:spcAft>
                <a:spcPts val="0"/>
              </a:spcAft>
              <a:buSzPts val="1400"/>
              <a:buNone/>
            </a:pP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a:t>
            </a:r>
            <a:r>
              <a:rPr lang="en-US" sz="2800" dirty="0">
                <a:solidFill>
                  <a:srgbClr val="FF0000"/>
                </a:solidFill>
                <a:latin typeface="Times New Roman" panose="02020603050405020304" pitchFamily="18" charset="0"/>
                <a:cs typeface="Times New Roman" panose="02020603050405020304" pitchFamily="18" charset="0"/>
              </a:rPr>
              <a:t>.</a:t>
            </a:r>
          </a:p>
          <a:p>
            <a:pPr marL="139700" lvl="0" indent="0">
              <a:buNone/>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diễn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đạt</a:t>
            </a:r>
            <a:r>
              <a:rPr lang="en-US" sz="2800" dirty="0">
                <a:solidFill>
                  <a:srgbClr val="FF0000"/>
                </a:solidFill>
                <a:latin typeface="Times New Roman" panose="02020603050405020304" pitchFamily="18" charset="0"/>
                <a:cs typeface="Times New Roman" panose="02020603050405020304" pitchFamily="18" charset="0"/>
              </a:rPr>
              <a:t>. </a:t>
            </a:r>
          </a:p>
          <a:p>
            <a:pPr marL="457200" lvl="0" indent="-317500" algn="l" rtl="0">
              <a:spcBef>
                <a:spcPts val="1000"/>
              </a:spcBef>
              <a:spcAft>
                <a:spcPts val="0"/>
              </a:spcAft>
              <a:buSzPts val="1400"/>
              <a:buChar char="●"/>
            </a:pPr>
            <a:endParaRPr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0" name="Google Shape;2702;p70"/>
          <p:cNvSpPr txBox="1">
            <a:spLocks/>
          </p:cNvSpPr>
          <p:nvPr/>
        </p:nvSpPr>
        <p:spPr>
          <a:xfrm>
            <a:off x="4351913" y="1019792"/>
            <a:ext cx="4467376" cy="22963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10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rgbClr val="273638"/>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rgbClr val="273638"/>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rgbClr val="273638"/>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rgbClr val="273638"/>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rgbClr val="273638"/>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rgbClr val="273638"/>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rgbClr val="273638"/>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rgbClr val="273638"/>
              </a:buClr>
              <a:buSzPts val="1400"/>
              <a:buFont typeface="Raleway"/>
              <a:buChar char="■"/>
              <a:defRPr sz="1400" b="0" i="0" u="none" strike="noStrike" cap="none">
                <a:solidFill>
                  <a:schemeClr val="dk1"/>
                </a:solidFill>
                <a:latin typeface="Raleway"/>
                <a:ea typeface="Raleway"/>
                <a:cs typeface="Raleway"/>
                <a:sym typeface="Raleway"/>
              </a:defRPr>
            </a:lvl9pPr>
          </a:lstStyle>
          <a:p>
            <a:pPr marL="139700" indent="0">
              <a:buNone/>
            </a:pP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Định </a:t>
            </a:r>
            <a:r>
              <a:rPr lang="vi-VN" sz="2800" b="1" dirty="0">
                <a:solidFill>
                  <a:srgbClr val="FF0000"/>
                </a:solidFill>
                <a:latin typeface="Times New Roman" panose="02020603050405020304" pitchFamily="18" charset="0"/>
                <a:cs typeface="Times New Roman" panose="02020603050405020304" pitchFamily="18" charset="0"/>
              </a:rPr>
              <a:t>nghĩa:</a:t>
            </a:r>
            <a:r>
              <a:rPr lang="vi-VN" sz="2800" dirty="0">
                <a:solidFill>
                  <a:srgbClr val="FF0000"/>
                </a:solidFill>
                <a:latin typeface="Times New Roman" panose="02020603050405020304" pitchFamily="18" charset="0"/>
                <a:cs typeface="Times New Roman" panose="02020603050405020304" pitchFamily="18" charset="0"/>
              </a:rPr>
              <a:t> Là gọi tên sự vật, hiện tượng này bằng tên sự vật, hiện </a:t>
            </a:r>
            <a:r>
              <a:rPr lang="vi-VN" sz="2800" dirty="0" smtClean="0">
                <a:solidFill>
                  <a:srgbClr val="FF0000"/>
                </a:solidFill>
                <a:latin typeface="Times New Roman" panose="02020603050405020304" pitchFamily="18" charset="0"/>
                <a:cs typeface="Times New Roman" panose="02020603050405020304" pitchFamily="18" charset="0"/>
              </a:rPr>
              <a:t>tượng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có</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quan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hệ</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gần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gũi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nó</a:t>
            </a:r>
            <a:r>
              <a:rPr lang="vi-VN" sz="2800" dirty="0" smtClean="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pPr marL="139700" indent="0">
              <a:buNone/>
            </a:pP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Tác </a:t>
            </a:r>
            <a:r>
              <a:rPr lang="vi-VN" sz="2800" b="1" dirty="0">
                <a:solidFill>
                  <a:srgbClr val="FF0000"/>
                </a:solidFill>
                <a:latin typeface="Times New Roman" panose="02020603050405020304" pitchFamily="18" charset="0"/>
                <a:cs typeface="Times New Roman" panose="02020603050405020304" pitchFamily="18" charset="0"/>
              </a:rPr>
              <a:t>dụng: </a:t>
            </a:r>
            <a:r>
              <a:rPr lang="vi-VN" sz="2800" dirty="0">
                <a:solidFill>
                  <a:srgbClr val="FF0000"/>
                </a:solidFill>
                <a:latin typeface="Times New Roman" panose="02020603050405020304" pitchFamily="18" charset="0"/>
                <a:cs typeface="Times New Roman" panose="02020603050405020304" pitchFamily="18" charset="0"/>
              </a:rPr>
              <a:t> Tăng sức gợi hình, gợi cảm cho sự diễn đạt. </a:t>
            </a:r>
          </a:p>
          <a:p>
            <a:endParaRPr lang="vi-VN" sz="2800"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304800" y="3486150"/>
            <a:ext cx="2133600" cy="1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54" name="Straight Connector 53"/>
          <p:cNvCxnSpPr/>
          <p:nvPr/>
        </p:nvCxnSpPr>
        <p:spPr>
          <a:xfrm>
            <a:off x="4567503" y="2952750"/>
            <a:ext cx="223989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8195184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699"/>
                                        </p:tgtEl>
                                        <p:attrNameLst>
                                          <p:attrName>style.visibility</p:attrName>
                                        </p:attrNameLst>
                                      </p:cBhvr>
                                      <p:to>
                                        <p:strVal val="visible"/>
                                      </p:to>
                                    </p:set>
                                    <p:animEffect transition="in" filter="circle(in)">
                                      <p:cBhvr>
                                        <p:cTn id="7" dur="2000"/>
                                        <p:tgtEl>
                                          <p:spTgt spid="269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700">
                                            <p:txEl>
                                              <p:pRg st="0" end="0"/>
                                            </p:txEl>
                                          </p:spTgt>
                                        </p:tgtEl>
                                        <p:attrNameLst>
                                          <p:attrName>style.visibility</p:attrName>
                                        </p:attrNameLst>
                                      </p:cBhvr>
                                      <p:to>
                                        <p:strVal val="visible"/>
                                      </p:to>
                                    </p:set>
                                    <p:animEffect transition="in" filter="circle(in)">
                                      <p:cBhvr>
                                        <p:cTn id="10" dur="2000"/>
                                        <p:tgtEl>
                                          <p:spTgt spid="2700">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701">
                                            <p:txEl>
                                              <p:pRg st="0" end="0"/>
                                            </p:txEl>
                                          </p:spTgt>
                                        </p:tgtEl>
                                        <p:attrNameLst>
                                          <p:attrName>style.visibility</p:attrName>
                                        </p:attrNameLst>
                                      </p:cBhvr>
                                      <p:to>
                                        <p:strVal val="visible"/>
                                      </p:to>
                                    </p:set>
                                    <p:animEffect transition="in" filter="circle(in)">
                                      <p:cBhvr>
                                        <p:cTn id="13" dur="2000"/>
                                        <p:tgtEl>
                                          <p:spTgt spid="2701">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698"/>
                                        </p:tgtEl>
                                        <p:attrNameLst>
                                          <p:attrName>style.visibility</p:attrName>
                                        </p:attrNameLst>
                                      </p:cBhvr>
                                      <p:to>
                                        <p:strVal val="visible"/>
                                      </p:to>
                                    </p:set>
                                    <p:animEffect transition="in" filter="circle(in)">
                                      <p:cBhvr>
                                        <p:cTn id="16" dur="2000"/>
                                        <p:tgtEl>
                                          <p:spTgt spid="269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02">
                                            <p:txEl>
                                              <p:pRg st="0" end="0"/>
                                            </p:txEl>
                                          </p:spTgt>
                                        </p:tgtEl>
                                        <p:attrNameLst>
                                          <p:attrName>style.visibility</p:attrName>
                                        </p:attrNameLst>
                                      </p:cBhvr>
                                      <p:to>
                                        <p:strVal val="visible"/>
                                      </p:to>
                                    </p:set>
                                    <p:animEffect transition="in" filter="fade">
                                      <p:cBhvr>
                                        <p:cTn id="21" dur="1000"/>
                                        <p:tgtEl>
                                          <p:spTgt spid="2702">
                                            <p:txEl>
                                              <p:pRg st="0" end="0"/>
                                            </p:txEl>
                                          </p:spTgt>
                                        </p:tgtEl>
                                      </p:cBhvr>
                                    </p:animEffect>
                                    <p:anim calcmode="lin" valueType="num">
                                      <p:cBhvr>
                                        <p:cTn id="22" dur="1000" fill="hold"/>
                                        <p:tgtEl>
                                          <p:spTgt spid="270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7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02">
                                            <p:txEl>
                                              <p:pRg st="1" end="1"/>
                                            </p:txEl>
                                          </p:spTgt>
                                        </p:tgtEl>
                                        <p:attrNameLst>
                                          <p:attrName>style.visibility</p:attrName>
                                        </p:attrNameLst>
                                      </p:cBhvr>
                                      <p:to>
                                        <p:strVal val="visible"/>
                                      </p:to>
                                    </p:set>
                                    <p:animEffect transition="in" filter="fade">
                                      <p:cBhvr>
                                        <p:cTn id="28" dur="1000"/>
                                        <p:tgtEl>
                                          <p:spTgt spid="2702">
                                            <p:txEl>
                                              <p:pRg st="1" end="1"/>
                                            </p:txEl>
                                          </p:spTgt>
                                        </p:tgtEl>
                                      </p:cBhvr>
                                    </p:animEffect>
                                    <p:anim calcmode="lin" valueType="num">
                                      <p:cBhvr>
                                        <p:cTn id="29" dur="1000" fill="hold"/>
                                        <p:tgtEl>
                                          <p:spTgt spid="270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7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02">
                                            <p:txEl>
                                              <p:pRg st="2" end="2"/>
                                            </p:txEl>
                                          </p:spTgt>
                                        </p:tgtEl>
                                        <p:attrNameLst>
                                          <p:attrName>style.visibility</p:attrName>
                                        </p:attrNameLst>
                                      </p:cBhvr>
                                      <p:to>
                                        <p:strVal val="visible"/>
                                      </p:to>
                                    </p:set>
                                    <p:animEffect transition="in" filter="fade">
                                      <p:cBhvr>
                                        <p:cTn id="35" dur="1000"/>
                                        <p:tgtEl>
                                          <p:spTgt spid="2702">
                                            <p:txEl>
                                              <p:pRg st="2" end="2"/>
                                            </p:txEl>
                                          </p:spTgt>
                                        </p:tgtEl>
                                      </p:cBhvr>
                                    </p:animEffect>
                                    <p:anim calcmode="lin" valueType="num">
                                      <p:cBhvr>
                                        <p:cTn id="36" dur="1000" fill="hold"/>
                                        <p:tgtEl>
                                          <p:spTgt spid="270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7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0">
                                            <p:txEl>
                                              <p:pRg st="0" end="0"/>
                                            </p:txEl>
                                          </p:spTgt>
                                        </p:tgtEl>
                                        <p:attrNameLst>
                                          <p:attrName>style.visibility</p:attrName>
                                        </p:attrNameLst>
                                      </p:cBhvr>
                                      <p:to>
                                        <p:strVal val="visible"/>
                                      </p:to>
                                    </p:set>
                                    <p:animEffect transition="in" filter="fade">
                                      <p:cBhvr>
                                        <p:cTn id="42" dur="1000"/>
                                        <p:tgtEl>
                                          <p:spTgt spid="50">
                                            <p:txEl>
                                              <p:pRg st="0" end="0"/>
                                            </p:txEl>
                                          </p:spTgt>
                                        </p:tgtEl>
                                      </p:cBhvr>
                                    </p:animEffect>
                                    <p:anim calcmode="lin" valueType="num">
                                      <p:cBhvr>
                                        <p:cTn id="43"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0">
                                            <p:txEl>
                                              <p:pRg st="1" end="1"/>
                                            </p:txEl>
                                          </p:spTgt>
                                        </p:tgtEl>
                                        <p:attrNameLst>
                                          <p:attrName>style.visibility</p:attrName>
                                        </p:attrNameLst>
                                      </p:cBhvr>
                                      <p:to>
                                        <p:strVal val="visible"/>
                                      </p:to>
                                    </p:set>
                                    <p:animEffect transition="in" filter="fade">
                                      <p:cBhvr>
                                        <p:cTn id="49" dur="1000"/>
                                        <p:tgtEl>
                                          <p:spTgt spid="50">
                                            <p:txEl>
                                              <p:pRg st="1" end="1"/>
                                            </p:txEl>
                                          </p:spTgt>
                                        </p:tgtEl>
                                      </p:cBhvr>
                                    </p:animEffect>
                                    <p:anim calcmode="lin" valueType="num">
                                      <p:cBhvr>
                                        <p:cTn id="50" dur="10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circle(in)">
                                      <p:cBhvr>
                                        <p:cTn id="56" dur="2000"/>
                                        <p:tgtEl>
                                          <p:spTgt spid="4"/>
                                        </p:tgtEl>
                                      </p:cBhvr>
                                    </p:animEffect>
                                  </p:childTnLst>
                                </p:cTn>
                              </p:par>
                              <p:par>
                                <p:cTn id="57" presetID="6" presetClass="entr" presetSubtype="16"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circle(in)">
                                      <p:cBhvr>
                                        <p:cTn id="59"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8" grpId="0" animBg="1"/>
      <p:bldP spid="2699" grpId="0" animBg="1"/>
      <p:bldP spid="2700" grpId="0" build="p"/>
      <p:bldP spid="2701" grpId="0" build="p"/>
      <p:bldP spid="2702" grpId="0" build="p"/>
      <p:bldP spid="5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Google Shape;2698;p70">
            <a:extLst>
              <a:ext uri="{FF2B5EF4-FFF2-40B4-BE49-F238E27FC236}">
                <a16:creationId xmlns:a16="http://schemas.microsoft.com/office/drawing/2014/main" id="{E3364075-7F66-490F-852A-75D45667F3A2}"/>
              </a:ext>
            </a:extLst>
          </p:cNvPr>
          <p:cNvSpPr/>
          <p:nvPr/>
        </p:nvSpPr>
        <p:spPr>
          <a:xfrm>
            <a:off x="5602247" y="152909"/>
            <a:ext cx="2605200" cy="434771"/>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 name="Google Shape;2699;p70">
            <a:extLst>
              <a:ext uri="{FF2B5EF4-FFF2-40B4-BE49-F238E27FC236}">
                <a16:creationId xmlns:a16="http://schemas.microsoft.com/office/drawing/2014/main" id="{DD20889C-2A4B-4C08-8CF9-30850A419A43}"/>
              </a:ext>
            </a:extLst>
          </p:cNvPr>
          <p:cNvSpPr/>
          <p:nvPr/>
        </p:nvSpPr>
        <p:spPr>
          <a:xfrm>
            <a:off x="838200" y="106573"/>
            <a:ext cx="2848133" cy="4791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 name="Google Shape;2700;p70">
            <a:extLst>
              <a:ext uri="{FF2B5EF4-FFF2-40B4-BE49-F238E27FC236}">
                <a16:creationId xmlns:a16="http://schemas.microsoft.com/office/drawing/2014/main" id="{BFA43630-FED4-424B-A663-4A59C3A9C818}"/>
              </a:ext>
            </a:extLst>
          </p:cNvPr>
          <p:cNvSpPr txBox="1">
            <a:spLocks/>
          </p:cNvSpPr>
          <p:nvPr/>
        </p:nvSpPr>
        <p:spPr>
          <a:xfrm>
            <a:off x="1066800" y="164062"/>
            <a:ext cx="2264925"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800"/>
              <a:buFont typeface="Raleway"/>
              <a:buNone/>
              <a:defRPr sz="1500" b="1"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9pPr>
          </a:lstStyle>
          <a:p>
            <a:pPr marL="0" indent="0"/>
            <a:r>
              <a:rPr lang="en-US" sz="2800" dirty="0">
                <a:solidFill>
                  <a:schemeClr val="accent4"/>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ẨN DỤ</a:t>
            </a:r>
          </a:p>
        </p:txBody>
      </p:sp>
      <p:sp>
        <p:nvSpPr>
          <p:cNvPr id="10" name="Google Shape;2701;p70">
            <a:extLst>
              <a:ext uri="{FF2B5EF4-FFF2-40B4-BE49-F238E27FC236}">
                <a16:creationId xmlns:a16="http://schemas.microsoft.com/office/drawing/2014/main" id="{11212935-4934-4768-A7BE-8EA5299BA0BB}"/>
              </a:ext>
            </a:extLst>
          </p:cNvPr>
          <p:cNvSpPr txBox="1">
            <a:spLocks/>
          </p:cNvSpPr>
          <p:nvPr/>
        </p:nvSpPr>
        <p:spPr>
          <a:xfrm>
            <a:off x="5871347" y="157786"/>
            <a:ext cx="2067000" cy="32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800"/>
              <a:buFont typeface="Raleway"/>
              <a:buNone/>
              <a:defRPr sz="1500" b="1"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lt2"/>
              </a:buClr>
              <a:buSzPts val="2800"/>
              <a:buFont typeface="Raleway"/>
              <a:buNone/>
              <a:defRPr sz="2800" b="0" i="0" u="none" strike="noStrike" cap="none">
                <a:solidFill>
                  <a:schemeClr val="lt2"/>
                </a:solidFill>
                <a:latin typeface="Raleway"/>
                <a:ea typeface="Raleway"/>
                <a:cs typeface="Raleway"/>
                <a:sym typeface="Raleway"/>
              </a:defRPr>
            </a:lvl9pPr>
          </a:lstStyle>
          <a:p>
            <a:pPr marL="0" indent="0"/>
            <a:r>
              <a:rPr lang="en-US" sz="2800" dirty="0">
                <a:solidFill>
                  <a:schemeClr val="accent4"/>
                </a:solidFill>
                <a:effectLst>
                  <a:outerShdw blurRad="38100" dist="38100" dir="2700000" algn="tl">
                    <a:srgbClr val="000000">
                      <a:alpha val="43137"/>
                    </a:srgbClr>
                  </a:outerShdw>
                </a:effectLst>
                <a:latin typeface="Times New Roman" panose="02020603050405020304" pitchFamily="18" charset="0"/>
                <a:ea typeface="Aachen" panose="02020500000000000000" pitchFamily="18" charset="0"/>
                <a:cs typeface="Times New Roman" panose="02020603050405020304" pitchFamily="18" charset="0"/>
              </a:rPr>
              <a:t>HOÁN DỤ</a:t>
            </a:r>
          </a:p>
        </p:txBody>
      </p:sp>
      <p:grpSp>
        <p:nvGrpSpPr>
          <p:cNvPr id="11" name="Google Shape;2694;p70">
            <a:extLst>
              <a:ext uri="{FF2B5EF4-FFF2-40B4-BE49-F238E27FC236}">
                <a16:creationId xmlns:a16="http://schemas.microsoft.com/office/drawing/2014/main" id="{1ABBA025-674B-4E66-97D7-5CC36FEE8CA5}"/>
              </a:ext>
            </a:extLst>
          </p:cNvPr>
          <p:cNvGrpSpPr/>
          <p:nvPr/>
        </p:nvGrpSpPr>
        <p:grpSpPr>
          <a:xfrm>
            <a:off x="139231" y="742950"/>
            <a:ext cx="4230222" cy="4198948"/>
            <a:chOff x="1453903" y="1500600"/>
            <a:chExt cx="6329867" cy="2814300"/>
          </a:xfrm>
        </p:grpSpPr>
        <p:sp>
          <p:nvSpPr>
            <p:cNvPr id="12" name="Google Shape;2695;p70">
              <a:extLst>
                <a:ext uri="{FF2B5EF4-FFF2-40B4-BE49-F238E27FC236}">
                  <a16:creationId xmlns:a16="http://schemas.microsoft.com/office/drawing/2014/main" id="{630C5787-87BE-44D9-A3BA-6E73F9B87481}"/>
                </a:ext>
              </a:extLst>
            </p:cNvPr>
            <p:cNvSpPr/>
            <p:nvPr/>
          </p:nvSpPr>
          <p:spPr>
            <a:xfrm>
              <a:off x="1606470"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highlight>
                  <a:srgbClr val="C0C0C0"/>
                </a:highlight>
                <a:latin typeface="Times New Roman" panose="02020603050405020304" pitchFamily="18" charset="0"/>
                <a:cs typeface="Times New Roman" panose="02020603050405020304" pitchFamily="18" charset="0"/>
              </a:endParaRPr>
            </a:p>
          </p:txBody>
        </p:sp>
        <p:sp>
          <p:nvSpPr>
            <p:cNvPr id="13" name="Google Shape;2696;p70">
              <a:extLst>
                <a:ext uri="{FF2B5EF4-FFF2-40B4-BE49-F238E27FC236}">
                  <a16:creationId xmlns:a16="http://schemas.microsoft.com/office/drawing/2014/main" id="{A3F12E08-1EF5-471F-8BA8-43EE053A91C8}"/>
                </a:ext>
              </a:extLst>
            </p:cNvPr>
            <p:cNvSpPr/>
            <p:nvPr/>
          </p:nvSpPr>
          <p:spPr>
            <a:xfrm>
              <a:off x="1453903" y="1500600"/>
              <a:ext cx="6177300" cy="2738100"/>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highlight>
                  <a:srgbClr val="C0C0C0"/>
                </a:highlight>
                <a:latin typeface="Times New Roman" panose="02020603050405020304" pitchFamily="18" charset="0"/>
                <a:cs typeface="Times New Roman" panose="02020603050405020304" pitchFamily="18" charset="0"/>
              </a:endParaRPr>
            </a:p>
          </p:txBody>
        </p:sp>
      </p:grpSp>
      <p:grpSp>
        <p:nvGrpSpPr>
          <p:cNvPr id="14" name="Google Shape;2694;p70">
            <a:extLst>
              <a:ext uri="{FF2B5EF4-FFF2-40B4-BE49-F238E27FC236}">
                <a16:creationId xmlns:a16="http://schemas.microsoft.com/office/drawing/2014/main" id="{C4370BBD-EBAC-49DE-A2A9-1184F31B303E}"/>
              </a:ext>
            </a:extLst>
          </p:cNvPr>
          <p:cNvGrpSpPr/>
          <p:nvPr/>
        </p:nvGrpSpPr>
        <p:grpSpPr>
          <a:xfrm>
            <a:off x="4648201" y="742950"/>
            <a:ext cx="4407070" cy="4315803"/>
            <a:chOff x="1453903" y="1500600"/>
            <a:chExt cx="6329867" cy="2814300"/>
          </a:xfrm>
        </p:grpSpPr>
        <p:sp>
          <p:nvSpPr>
            <p:cNvPr id="15" name="Google Shape;2695;p70">
              <a:extLst>
                <a:ext uri="{FF2B5EF4-FFF2-40B4-BE49-F238E27FC236}">
                  <a16:creationId xmlns:a16="http://schemas.microsoft.com/office/drawing/2014/main" id="{290FC002-7464-4477-907B-0843EB3D60BA}"/>
                </a:ext>
              </a:extLst>
            </p:cNvPr>
            <p:cNvSpPr/>
            <p:nvPr/>
          </p:nvSpPr>
          <p:spPr>
            <a:xfrm>
              <a:off x="1606470" y="1576800"/>
              <a:ext cx="6177300" cy="2738100"/>
            </a:xfrm>
            <a:prstGeom prst="roundRect">
              <a:avLst>
                <a:gd name="adj" fmla="val 10064"/>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6" name="Google Shape;2696;p70">
              <a:extLst>
                <a:ext uri="{FF2B5EF4-FFF2-40B4-BE49-F238E27FC236}">
                  <a16:creationId xmlns:a16="http://schemas.microsoft.com/office/drawing/2014/main" id="{75D3D073-7BF9-4D9F-8E62-904DCDD1B2A4}"/>
                </a:ext>
              </a:extLst>
            </p:cNvPr>
            <p:cNvSpPr/>
            <p:nvPr/>
          </p:nvSpPr>
          <p:spPr>
            <a:xfrm>
              <a:off x="1453903" y="1500600"/>
              <a:ext cx="6177300" cy="2738100"/>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460373DE-8446-49AE-A087-3D0E35A82768}"/>
              </a:ext>
            </a:extLst>
          </p:cNvPr>
          <p:cNvSpPr txBox="1"/>
          <p:nvPr/>
        </p:nvSpPr>
        <p:spPr>
          <a:xfrm>
            <a:off x="4648201" y="856641"/>
            <a:ext cx="4177829" cy="1384995"/>
          </a:xfrm>
          <a:prstGeom prst="rect">
            <a:avLst/>
          </a:prstGeom>
          <a:noFill/>
        </p:spPr>
        <p:txBody>
          <a:bodyPr wrap="square">
            <a:spAutoFit/>
          </a:bodyPr>
          <a:lstStyle/>
          <a:p>
            <a:pPr algn="ctr"/>
            <a:r>
              <a:rPr lang="en-US" sz="2800" b="1" dirty="0" err="1" smtClean="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Bàn</a:t>
            </a:r>
            <a:r>
              <a:rPr lang="en-US" sz="2800" b="1" dirty="0" smtClean="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tay</a:t>
            </a:r>
            <a:r>
              <a:rPr lang="en-US" sz="2800" b="1" dirty="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ta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làm</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nên</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tất</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cả</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a:t>
            </a:r>
          </a:p>
          <a:p>
            <a:pPr algn="ct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Có</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sức</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người</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sỏi</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đá</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cũng</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thành</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cơm</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3CD9C9BB-36D2-DE4A-976D-AB0A2F782360}"/>
              </a:ext>
            </a:extLst>
          </p:cNvPr>
          <p:cNvSpPr txBox="1"/>
          <p:nvPr/>
        </p:nvSpPr>
        <p:spPr>
          <a:xfrm>
            <a:off x="4643939" y="3937808"/>
            <a:ext cx="4182091" cy="954107"/>
          </a:xfrm>
          <a:prstGeom prst="rect">
            <a:avLst/>
          </a:prstGeom>
          <a:noFill/>
        </p:spPr>
        <p:txBody>
          <a:bodyPr wrap="square">
            <a:spAutoFit/>
          </a:bodyPr>
          <a:lstStyle/>
          <a:p>
            <a:pPr algn="ct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Người</a:t>
            </a:r>
            <a:r>
              <a:rPr lang="en-US" sz="2800" b="1" dirty="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đầu</a:t>
            </a:r>
            <a:r>
              <a:rPr lang="en-US" sz="2800" b="1" dirty="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bạc</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tiễn</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kẻ</a:t>
            </a:r>
            <a:r>
              <a:rPr lang="en-US" sz="2800" b="1" dirty="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đầu</a:t>
            </a:r>
            <a:r>
              <a:rPr lang="en-US" sz="2800" b="1" dirty="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xanh</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a:t>
            </a:r>
          </a:p>
        </p:txBody>
      </p:sp>
      <p:sp>
        <p:nvSpPr>
          <p:cNvPr id="25" name="TextBox 24">
            <a:extLst>
              <a:ext uri="{FF2B5EF4-FFF2-40B4-BE49-F238E27FC236}">
                <a16:creationId xmlns:a16="http://schemas.microsoft.com/office/drawing/2014/main" id="{BE1172CC-CD59-434F-9223-18F42060948B}"/>
              </a:ext>
            </a:extLst>
          </p:cNvPr>
          <p:cNvSpPr txBox="1"/>
          <p:nvPr/>
        </p:nvSpPr>
        <p:spPr>
          <a:xfrm>
            <a:off x="4041472" y="5679183"/>
            <a:ext cx="3253765" cy="1815882"/>
          </a:xfrm>
          <a:prstGeom prst="rect">
            <a:avLst/>
          </a:prstGeom>
          <a:noFill/>
        </p:spPr>
        <p:txBody>
          <a:bodyPr wrap="square">
            <a:spAutoFit/>
          </a:bodyPr>
          <a:lstStyle/>
          <a:p>
            <a:pPr algn="ct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Một</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cây</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làm</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chẳng</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nên</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non</a:t>
            </a:r>
          </a:p>
          <a:p>
            <a:pPr algn="ctr"/>
            <a:r>
              <a:rPr lang="en-US" sz="2800" b="1" dirty="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Ba</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cây</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chụm</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lại</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nên</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hòn</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núi</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cao</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a:t>
            </a:r>
          </a:p>
        </p:txBody>
      </p:sp>
      <p:sp>
        <p:nvSpPr>
          <p:cNvPr id="29" name="TextBox 28">
            <a:extLst>
              <a:ext uri="{FF2B5EF4-FFF2-40B4-BE49-F238E27FC236}">
                <a16:creationId xmlns:a16="http://schemas.microsoft.com/office/drawing/2014/main" id="{B771EC11-DA92-3B46-85A6-7CEFDC01B30F}"/>
              </a:ext>
            </a:extLst>
          </p:cNvPr>
          <p:cNvSpPr txBox="1"/>
          <p:nvPr/>
        </p:nvSpPr>
        <p:spPr>
          <a:xfrm>
            <a:off x="4506855" y="2551850"/>
            <a:ext cx="4198888" cy="954107"/>
          </a:xfrm>
          <a:prstGeom prst="rect">
            <a:avLst/>
          </a:prstGeom>
          <a:noFill/>
        </p:spPr>
        <p:txBody>
          <a:bodyPr wrap="square">
            <a:spAutoFit/>
          </a:bodyPr>
          <a:lstStyle/>
          <a:p>
            <a:pPr algn="ctr"/>
            <a:r>
              <a:rPr lang="en-US" sz="2800" b="1" dirty="0" err="1">
                <a:highlight>
                  <a:srgbClr val="FF00FF"/>
                </a:highlight>
                <a:latin typeface="Times New Roman" panose="02020603050405020304" pitchFamily="18" charset="0"/>
                <a:ea typeface="Fira Sans Eight" panose="020B0203050000020004" pitchFamily="34" charset="0"/>
                <a:cs typeface="Times New Roman" panose="02020603050405020304" pitchFamily="18" charset="0"/>
              </a:rPr>
              <a:t>Cả</a:t>
            </a:r>
            <a:r>
              <a:rPr lang="en-US" sz="2800" b="1" dirty="0">
                <a:highlight>
                  <a:srgbClr val="FF00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FF00FF"/>
                </a:highlight>
                <a:latin typeface="Times New Roman" panose="02020603050405020304" pitchFamily="18" charset="0"/>
                <a:ea typeface="Fira Sans Eight" panose="020B0203050000020004" pitchFamily="34" charset="0"/>
                <a:cs typeface="Times New Roman" panose="02020603050405020304" pitchFamily="18" charset="0"/>
              </a:rPr>
              <a:t>lớp</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lặng</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im</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nghe</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cô</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kể</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chuyện</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a:t>
            </a:r>
          </a:p>
        </p:txBody>
      </p:sp>
      <p:sp>
        <p:nvSpPr>
          <p:cNvPr id="33" name="Rectangle 32">
            <a:extLst>
              <a:ext uri="{FF2B5EF4-FFF2-40B4-BE49-F238E27FC236}">
                <a16:creationId xmlns:a16="http://schemas.microsoft.com/office/drawing/2014/main" id="{3EB099CC-3360-AB4A-8433-E719D44451B1}"/>
              </a:ext>
            </a:extLst>
          </p:cNvPr>
          <p:cNvSpPr/>
          <p:nvPr/>
        </p:nvSpPr>
        <p:spPr>
          <a:xfrm>
            <a:off x="5194044" y="6005603"/>
            <a:ext cx="3253765" cy="13794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78F752E-C338-7B4C-BA9B-A2B61450676F}"/>
              </a:ext>
            </a:extLst>
          </p:cNvPr>
          <p:cNvSpPr txBox="1"/>
          <p:nvPr/>
        </p:nvSpPr>
        <p:spPr>
          <a:xfrm>
            <a:off x="5194044" y="6364517"/>
            <a:ext cx="3253765" cy="954107"/>
          </a:xfrm>
          <a:prstGeom prst="rect">
            <a:avLst/>
          </a:prstGeom>
          <a:noFill/>
        </p:spPr>
        <p:txBody>
          <a:bodyPr wrap="square">
            <a:spAutoFit/>
          </a:bodyPr>
          <a:lstStyle/>
          <a:p>
            <a:pPr algn="ctr"/>
            <a:r>
              <a:rPr lang="en-US" sz="2800" b="1" dirty="0" err="1">
                <a:highlight>
                  <a:srgbClr val="FF00FF"/>
                </a:highlight>
                <a:latin typeface="Times New Roman" panose="02020603050405020304" pitchFamily="18" charset="0"/>
                <a:ea typeface="Fira Sans Eight" panose="020B0203050000020004" pitchFamily="34" charset="0"/>
                <a:cs typeface="Times New Roman" panose="02020603050405020304" pitchFamily="18" charset="0"/>
              </a:rPr>
              <a:t>Ăn</a:t>
            </a:r>
            <a:r>
              <a:rPr lang="en-US" sz="2800" b="1" dirty="0">
                <a:highlight>
                  <a:srgbClr val="FF00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FF00FF"/>
                </a:highlight>
                <a:latin typeface="Times New Roman" panose="02020603050405020304" pitchFamily="18" charset="0"/>
                <a:ea typeface="Fira Sans Eight" panose="020B0203050000020004" pitchFamily="34" charset="0"/>
                <a:cs typeface="Times New Roman" panose="02020603050405020304" pitchFamily="18" charset="0"/>
              </a:rPr>
              <a:t>quả</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nhớ</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kẻ</a:t>
            </a:r>
            <a:r>
              <a:rPr lang="en-US" sz="2800" b="1" dirty="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trồng</a:t>
            </a:r>
            <a:r>
              <a:rPr lang="en-US" sz="2800" b="1" dirty="0">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00FFFF"/>
                </a:highlight>
                <a:latin typeface="Times New Roman" panose="02020603050405020304" pitchFamily="18" charset="0"/>
                <a:ea typeface="Fira Sans Eight" panose="020B0203050000020004" pitchFamily="34" charset="0"/>
                <a:cs typeface="Times New Roman" panose="02020603050405020304" pitchFamily="18" charset="0"/>
              </a:rPr>
              <a:t>cây</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a:t>
            </a:r>
          </a:p>
        </p:txBody>
      </p:sp>
      <p:sp>
        <p:nvSpPr>
          <p:cNvPr id="35" name="TextBox 34">
            <a:extLst>
              <a:ext uri="{FF2B5EF4-FFF2-40B4-BE49-F238E27FC236}">
                <a16:creationId xmlns:a16="http://schemas.microsoft.com/office/drawing/2014/main" id="{54F6DF91-DA2B-D447-A118-FF9E7171D5B2}"/>
              </a:ext>
            </a:extLst>
          </p:cNvPr>
          <p:cNvSpPr txBox="1"/>
          <p:nvPr/>
        </p:nvSpPr>
        <p:spPr>
          <a:xfrm>
            <a:off x="-35791" y="886623"/>
            <a:ext cx="4316453" cy="954107"/>
          </a:xfrm>
          <a:prstGeom prst="rect">
            <a:avLst/>
          </a:prstGeom>
          <a:no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Gần</a:t>
            </a:r>
            <a:r>
              <a:rPr lang="en-US" sz="2800" b="1" dirty="0">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gần</a:t>
            </a:r>
            <a:r>
              <a:rPr lang="en-US" sz="2800" b="1" dirty="0">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
        <p:nvSpPr>
          <p:cNvPr id="36" name="Rectangle 35">
            <a:extLst>
              <a:ext uri="{FF2B5EF4-FFF2-40B4-BE49-F238E27FC236}">
                <a16:creationId xmlns:a16="http://schemas.microsoft.com/office/drawing/2014/main" id="{89F2CC39-4E7C-854F-9528-7BFB39E0DC65}"/>
              </a:ext>
            </a:extLst>
          </p:cNvPr>
          <p:cNvSpPr/>
          <p:nvPr/>
        </p:nvSpPr>
        <p:spPr>
          <a:xfrm>
            <a:off x="621290" y="6196955"/>
            <a:ext cx="3253765" cy="13794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FA26D734-0C4F-3445-9EC0-6AC57DE22D63}"/>
              </a:ext>
            </a:extLst>
          </p:cNvPr>
          <p:cNvSpPr txBox="1"/>
          <p:nvPr/>
        </p:nvSpPr>
        <p:spPr>
          <a:xfrm>
            <a:off x="621290" y="6555869"/>
            <a:ext cx="3253765" cy="1815882"/>
          </a:xfrm>
          <a:prstGeom prst="rect">
            <a:avLst/>
          </a:prstGeom>
          <a:noFill/>
        </p:spPr>
        <p:txBody>
          <a:bodyPr wrap="square">
            <a:spAutoFit/>
          </a:bodyPr>
          <a:lstStyle/>
          <a:p>
            <a:pPr algn="ct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Về</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thăm</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nhà</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Bác</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làng</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Sen</a:t>
            </a:r>
          </a:p>
          <a:p>
            <a:pPr algn="ct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Có</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hang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râm</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bụt</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FF00FF"/>
                </a:highlight>
                <a:latin typeface="Times New Roman" panose="02020603050405020304" pitchFamily="18" charset="0"/>
                <a:ea typeface="Fira Sans Eight" panose="020B0203050000020004" pitchFamily="34" charset="0"/>
                <a:cs typeface="Times New Roman" panose="02020603050405020304" pitchFamily="18" charset="0"/>
              </a:rPr>
              <a:t>thắp</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latin typeface="Times New Roman" panose="02020603050405020304" pitchFamily="18" charset="0"/>
                <a:ea typeface="Fira Sans Eight" panose="020B0203050000020004" pitchFamily="34" charset="0"/>
                <a:cs typeface="Times New Roman" panose="02020603050405020304" pitchFamily="18" charset="0"/>
              </a:rPr>
              <a:t>lên</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FFFF00"/>
                </a:highlight>
                <a:latin typeface="Times New Roman" panose="02020603050405020304" pitchFamily="18" charset="0"/>
                <a:ea typeface="Fira Sans Eight" panose="020B0203050000020004" pitchFamily="34" charset="0"/>
                <a:cs typeface="Times New Roman" panose="02020603050405020304" pitchFamily="18" charset="0"/>
              </a:rPr>
              <a:t>lửa</a:t>
            </a:r>
            <a:r>
              <a:rPr lang="en-US" sz="2800" b="1" dirty="0">
                <a:highlight>
                  <a:srgbClr val="FFFF00"/>
                </a:highlight>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a:highlight>
                  <a:srgbClr val="FFFF00"/>
                </a:highlight>
                <a:latin typeface="Times New Roman" panose="02020603050405020304" pitchFamily="18" charset="0"/>
                <a:ea typeface="Fira Sans Eight" panose="020B0203050000020004" pitchFamily="34" charset="0"/>
                <a:cs typeface="Times New Roman" panose="02020603050405020304" pitchFamily="18" charset="0"/>
              </a:rPr>
              <a:t>hồng</a:t>
            </a:r>
            <a:r>
              <a:rPr lang="en-US" sz="2800" b="1" dirty="0">
                <a:latin typeface="Times New Roman" panose="02020603050405020304" pitchFamily="18" charset="0"/>
                <a:ea typeface="Fira Sans Eight" panose="020B0203050000020004" pitchFamily="34" charset="0"/>
                <a:cs typeface="Times New Roman" panose="02020603050405020304" pitchFamily="18" charset="0"/>
              </a:rPr>
              <a:t>.</a:t>
            </a:r>
          </a:p>
        </p:txBody>
      </p:sp>
      <p:sp>
        <p:nvSpPr>
          <p:cNvPr id="38" name="TextBox 37">
            <a:extLst>
              <a:ext uri="{FF2B5EF4-FFF2-40B4-BE49-F238E27FC236}">
                <a16:creationId xmlns:a16="http://schemas.microsoft.com/office/drawing/2014/main" id="{EDCDF5C6-AB22-AE4D-9C1C-2F981DBA2ADD}"/>
              </a:ext>
            </a:extLst>
          </p:cNvPr>
          <p:cNvSpPr txBox="1"/>
          <p:nvPr/>
        </p:nvSpPr>
        <p:spPr>
          <a:xfrm>
            <a:off x="148138" y="2338568"/>
            <a:ext cx="4115093" cy="1815882"/>
          </a:xfrm>
          <a:prstGeom prst="rect">
            <a:avLst/>
          </a:prstGeom>
          <a:noFill/>
        </p:spPr>
        <p:txBody>
          <a:bodyPr wrap="square">
            <a:spAutoFit/>
          </a:bodyPr>
          <a:lstStyle/>
          <a:p>
            <a:pPr algn="ct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Ngày</a:t>
            </a:r>
            <a:r>
              <a:rPr lang="en-US" sz="2800" b="1" dirty="0" smtClean="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ngày</a:t>
            </a:r>
            <a:r>
              <a:rPr lang="en-US" sz="2800" b="1" dirty="0" smtClean="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Fira Sans Eight" panose="020B0203050000020004" pitchFamily="34" charset="0"/>
                <a:cs typeface="Times New Roman" panose="02020603050405020304" pitchFamily="18" charset="0"/>
              </a:rPr>
              <a:t>mặt</a:t>
            </a:r>
            <a:r>
              <a:rPr lang="en-US" sz="2800" b="1" dirty="0" smtClean="0">
                <a:solidFill>
                  <a:srgbClr val="0070C0"/>
                </a:solidFill>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Fira Sans Eight" panose="020B0203050000020004" pitchFamily="34" charset="0"/>
                <a:cs typeface="Times New Roman" panose="02020603050405020304" pitchFamily="18" charset="0"/>
              </a:rPr>
              <a:t>trời</a:t>
            </a:r>
            <a:r>
              <a:rPr lang="en-US" sz="2800" b="1" dirty="0" smtClean="0">
                <a:solidFill>
                  <a:srgbClr val="0070C0"/>
                </a:solidFill>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đi</a:t>
            </a:r>
            <a:r>
              <a:rPr lang="en-US" sz="2800" b="1" dirty="0" smtClean="0">
                <a:latin typeface="Times New Roman" panose="02020603050405020304" pitchFamily="18" charset="0"/>
                <a:ea typeface="Fira Sans Eight" panose="020B0203050000020004" pitchFamily="34" charset="0"/>
                <a:cs typeface="Times New Roman" panose="02020603050405020304" pitchFamily="18" charset="0"/>
              </a:rPr>
              <a:t> qua </a:t>
            </a: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trên</a:t>
            </a:r>
            <a:r>
              <a:rPr lang="en-US" sz="2800" b="1" dirty="0" smtClean="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lăng</a:t>
            </a:r>
            <a:endParaRPr lang="en-US" sz="2800" b="1" dirty="0" smtClean="0">
              <a:latin typeface="Times New Roman" panose="02020603050405020304" pitchFamily="18" charset="0"/>
              <a:ea typeface="Fira Sans Eight" panose="020B0203050000020004" pitchFamily="34" charset="0"/>
              <a:cs typeface="Times New Roman" panose="02020603050405020304" pitchFamily="18" charset="0"/>
            </a:endParaRPr>
          </a:p>
          <a:p>
            <a:pPr algn="ct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Thấy</a:t>
            </a:r>
            <a:r>
              <a:rPr lang="en-US" sz="2800" b="1" dirty="0" smtClean="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một</a:t>
            </a:r>
            <a:r>
              <a:rPr lang="en-US" sz="2800" b="1" dirty="0" smtClean="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Fira Sans Eight" panose="020B0203050000020004" pitchFamily="34" charset="0"/>
                <a:cs typeface="Times New Roman" panose="02020603050405020304" pitchFamily="18" charset="0"/>
              </a:rPr>
              <a:t>mặt</a:t>
            </a:r>
            <a:r>
              <a:rPr lang="en-US" sz="2800" b="1" dirty="0" smtClean="0">
                <a:solidFill>
                  <a:srgbClr val="0070C0"/>
                </a:solidFill>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Fira Sans Eight" panose="020B0203050000020004" pitchFamily="34" charset="0"/>
                <a:cs typeface="Times New Roman" panose="02020603050405020304" pitchFamily="18" charset="0"/>
              </a:rPr>
              <a:t>trời</a:t>
            </a:r>
            <a:r>
              <a:rPr lang="en-US" sz="2800" b="1" dirty="0" smtClean="0">
                <a:solidFill>
                  <a:srgbClr val="0070C0"/>
                </a:solidFill>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trong</a:t>
            </a:r>
            <a:r>
              <a:rPr lang="en-US" sz="2800" b="1" dirty="0" smtClean="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lăng</a:t>
            </a:r>
            <a:r>
              <a:rPr lang="en-US" sz="2800" b="1" dirty="0" smtClean="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rất</a:t>
            </a:r>
            <a:r>
              <a:rPr lang="en-US" sz="2800" b="1" dirty="0" smtClean="0">
                <a:latin typeface="Times New Roman" panose="02020603050405020304" pitchFamily="18" charset="0"/>
                <a:ea typeface="Fira Sans Eight" panose="020B0203050000020004" pitchFamily="34" charset="0"/>
                <a:cs typeface="Times New Roman" panose="02020603050405020304" pitchFamily="18" charset="0"/>
              </a:rPr>
              <a:t> </a:t>
            </a:r>
            <a:r>
              <a:rPr lang="en-US" sz="2800" b="1" dirty="0" err="1" smtClean="0">
                <a:latin typeface="Times New Roman" panose="02020603050405020304" pitchFamily="18" charset="0"/>
                <a:ea typeface="Fira Sans Eight" panose="020B0203050000020004" pitchFamily="34" charset="0"/>
                <a:cs typeface="Times New Roman" panose="02020603050405020304" pitchFamily="18" charset="0"/>
              </a:rPr>
              <a:t>đỏ</a:t>
            </a:r>
            <a:endParaRPr lang="en-US" sz="2800" b="1" dirty="0">
              <a:latin typeface="Times New Roman" panose="02020603050405020304" pitchFamily="18" charset="0"/>
              <a:ea typeface="Fira Sans Eight" panose="020B0203050000020004" pitchFamily="34" charset="0"/>
              <a:cs typeface="Times New Roman" panose="02020603050405020304" pitchFamily="18" charset="0"/>
            </a:endParaRPr>
          </a:p>
        </p:txBody>
      </p:sp>
    </p:spTree>
    <p:extLst>
      <p:ext uri="{BB962C8B-B14F-4D97-AF65-F5344CB8AC3E}">
        <p14:creationId xmlns:p14="http://schemas.microsoft.com/office/powerpoint/2010/main" val="273723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187"/>
        <p:cNvGrpSpPr/>
        <p:nvPr/>
      </p:nvGrpSpPr>
      <p:grpSpPr>
        <a:xfrm>
          <a:off x="0" y="0"/>
          <a:ext cx="0" cy="0"/>
          <a:chOff x="0" y="0"/>
          <a:chExt cx="0" cy="0"/>
        </a:xfrm>
      </p:grpSpPr>
      <p:grpSp>
        <p:nvGrpSpPr>
          <p:cNvPr id="2188" name="Google Shape;2188;p53"/>
          <p:cNvGrpSpPr/>
          <p:nvPr/>
        </p:nvGrpSpPr>
        <p:grpSpPr>
          <a:xfrm>
            <a:off x="1445275" y="1253626"/>
            <a:ext cx="7241525" cy="2649871"/>
            <a:chOff x="1453903" y="1500600"/>
            <a:chExt cx="6253425" cy="2828943"/>
          </a:xfrm>
        </p:grpSpPr>
        <p:sp>
          <p:nvSpPr>
            <p:cNvPr id="2189" name="Google Shape;2189;p53"/>
            <p:cNvSpPr/>
            <p:nvPr/>
          </p:nvSpPr>
          <p:spPr>
            <a:xfrm>
              <a:off x="1530028" y="1591443"/>
              <a:ext cx="6177300" cy="2738100"/>
            </a:xfrm>
            <a:prstGeom prst="roundRect">
              <a:avLst>
                <a:gd name="adj" fmla="val 10064"/>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3"/>
            <p:cNvSpPr/>
            <p:nvPr/>
          </p:nvSpPr>
          <p:spPr>
            <a:xfrm>
              <a:off x="1453903" y="1500600"/>
              <a:ext cx="6177300" cy="2738100"/>
            </a:xfrm>
            <a:prstGeom prst="roundRect">
              <a:avLst>
                <a:gd name="adj" fmla="val 1006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1" name="Google Shape;2191;p53"/>
          <p:cNvSpPr txBox="1">
            <a:spLocks noGrp="1"/>
          </p:cNvSpPr>
          <p:nvPr>
            <p:ph type="title"/>
          </p:nvPr>
        </p:nvSpPr>
        <p:spPr>
          <a:xfrm>
            <a:off x="1521400" y="1480638"/>
            <a:ext cx="6860600" cy="218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smtClean="0">
                <a:latin typeface="Times New Roman" panose="02020603050405020304" pitchFamily="18" charset="0"/>
                <a:cs typeface="Times New Roman" panose="02020603050405020304" pitchFamily="18" charset="0"/>
              </a:rPr>
              <a:t>II. THỰC </a:t>
            </a:r>
            <a:r>
              <a:rPr lang="en-US" sz="6000" dirty="0">
                <a:latin typeface="Times New Roman" panose="02020603050405020304" pitchFamily="18" charset="0"/>
                <a:cs typeface="Times New Roman" panose="02020603050405020304" pitchFamily="18" charset="0"/>
              </a:rPr>
              <a:t>HÀNH TIẾNG VIỆT</a:t>
            </a:r>
            <a:endParaRPr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996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191"/>
                                        </p:tgtEl>
                                        <p:attrNameLst>
                                          <p:attrName>style.visibility</p:attrName>
                                        </p:attrNameLst>
                                      </p:cBhvr>
                                      <p:to>
                                        <p:strVal val="visible"/>
                                      </p:to>
                                    </p:set>
                                    <p:animEffect transition="in" filter="wheel(4)">
                                      <p:cBhvr>
                                        <p:cTn id="7" dur="2000"/>
                                        <p:tgtEl>
                                          <p:spTgt spid="2191"/>
                                        </p:tgtEl>
                                      </p:cBhvr>
                                    </p:animEffect>
                                  </p:childTnLst>
                                </p:cTn>
                              </p:par>
                              <p:par>
                                <p:cTn id="8" presetID="45" presetClass="entr" presetSubtype="0" fill="hold" grpId="1" nodeType="withEffect">
                                  <p:stCondLst>
                                    <p:cond delay="0"/>
                                  </p:stCondLst>
                                  <p:childTnLst>
                                    <p:set>
                                      <p:cBhvr>
                                        <p:cTn id="9" dur="1" fill="hold">
                                          <p:stCondLst>
                                            <p:cond delay="0"/>
                                          </p:stCondLst>
                                        </p:cTn>
                                        <p:tgtEl>
                                          <p:spTgt spid="2191"/>
                                        </p:tgtEl>
                                        <p:attrNameLst>
                                          <p:attrName>style.visibility</p:attrName>
                                        </p:attrNameLst>
                                      </p:cBhvr>
                                      <p:to>
                                        <p:strVal val="visible"/>
                                      </p:to>
                                    </p:set>
                                    <p:animEffect transition="in" filter="fade">
                                      <p:cBhvr>
                                        <p:cTn id="10" dur="2000"/>
                                        <p:tgtEl>
                                          <p:spTgt spid="2191"/>
                                        </p:tgtEl>
                                      </p:cBhvr>
                                    </p:animEffect>
                                    <p:anim calcmode="lin" valueType="num">
                                      <p:cBhvr>
                                        <p:cTn id="11" dur="2000" fill="hold"/>
                                        <p:tgtEl>
                                          <p:spTgt spid="2191"/>
                                        </p:tgtEl>
                                        <p:attrNameLst>
                                          <p:attrName>ppt_w</p:attrName>
                                        </p:attrNameLst>
                                      </p:cBhvr>
                                      <p:tavLst>
                                        <p:tav tm="0" fmla="#ppt_w*sin(2.5*pi*$)">
                                          <p:val>
                                            <p:fltVal val="0"/>
                                          </p:val>
                                        </p:tav>
                                        <p:tav tm="100000">
                                          <p:val>
                                            <p:fltVal val="1"/>
                                          </p:val>
                                        </p:tav>
                                      </p:tavLst>
                                    </p:anim>
                                    <p:anim calcmode="lin" valueType="num">
                                      <p:cBhvr>
                                        <p:cTn id="12" dur="2000" fill="hold"/>
                                        <p:tgtEl>
                                          <p:spTgt spid="21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 grpId="0"/>
      <p:bldP spid="219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066" name="Google Shape;2066;p48"/>
          <p:cNvSpPr/>
          <p:nvPr/>
        </p:nvSpPr>
        <p:spPr>
          <a:xfrm>
            <a:off x="0" y="590550"/>
            <a:ext cx="9017551" cy="1981200"/>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8"/>
          <p:cNvSpPr txBox="1">
            <a:spLocks noGrp="1"/>
          </p:cNvSpPr>
          <p:nvPr>
            <p:ph type="title"/>
          </p:nvPr>
        </p:nvSpPr>
        <p:spPr>
          <a:xfrm>
            <a:off x="3352800" y="126065"/>
            <a:ext cx="2895600" cy="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3"/>
                </a:solidFill>
                <a:latin typeface="Times New Roman" panose="02020603050405020304" pitchFamily="18" charset="0"/>
                <a:cs typeface="Times New Roman" panose="02020603050405020304" pitchFamily="18" charset="0"/>
              </a:rPr>
              <a:t>Câu 1/ trang 121</a:t>
            </a:r>
            <a:endParaRPr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381826" y="673209"/>
            <a:ext cx="8635725" cy="1815882"/>
          </a:xfrm>
          <a:prstGeom prst="rect">
            <a:avLst/>
          </a:prstGeom>
        </p:spPr>
        <p:txBody>
          <a:bodyPr wrap="square">
            <a:spAutoFit/>
          </a:bodyPr>
          <a:lstStyle/>
          <a:p>
            <a:pPr lvl="0"/>
            <a:r>
              <a:rPr lang="en-US" sz="1600" dirty="0">
                <a:solidFill>
                  <a:schemeClr val="tx2">
                    <a:lumMod val="75000"/>
                  </a:schemeClr>
                </a:solidFill>
              </a:rPr>
              <a:t>     </a:t>
            </a:r>
            <a:r>
              <a:rPr lang="vi-VN" sz="2800" b="1" dirty="0">
                <a:solidFill>
                  <a:schemeClr val="tx2">
                    <a:lumMod val="75000"/>
                  </a:schemeClr>
                </a:solidFill>
                <a:latin typeface="+mj-lt"/>
              </a:rPr>
              <a:t>Tìm một câu có sử dụng biện pháp so sánh và một câu sử dụng biện pháp ẩn dụ trong </a:t>
            </a:r>
            <a:r>
              <a:rPr lang="en-US" sz="2800" b="1" i="1" dirty="0">
                <a:solidFill>
                  <a:schemeClr val="tx2">
                    <a:lumMod val="75000"/>
                  </a:schemeClr>
                </a:solidFill>
                <a:latin typeface="+mj-lt"/>
              </a:rPr>
              <a:t>“</a:t>
            </a:r>
            <a:r>
              <a:rPr lang="vi-VN" sz="2800" b="1" i="1" dirty="0">
                <a:solidFill>
                  <a:schemeClr val="tx2">
                    <a:lumMod val="75000"/>
                  </a:schemeClr>
                </a:solidFill>
                <a:latin typeface="+mj-lt"/>
              </a:rPr>
              <a:t>Lao xao ngày hè</a:t>
            </a:r>
            <a:r>
              <a:rPr lang="en-US" sz="2800" b="1" i="1" dirty="0">
                <a:solidFill>
                  <a:schemeClr val="tx2">
                    <a:lumMod val="75000"/>
                  </a:schemeClr>
                </a:solidFill>
                <a:latin typeface="+mj-lt"/>
              </a:rPr>
              <a:t>”</a:t>
            </a:r>
            <a:r>
              <a:rPr lang="vi-VN" sz="2800" b="1" dirty="0">
                <a:solidFill>
                  <a:schemeClr val="tx2">
                    <a:lumMod val="75000"/>
                  </a:schemeClr>
                </a:solidFill>
                <a:latin typeface="+mj-lt"/>
              </a:rPr>
              <a:t>. Chỉ ra điểm giống nhau và khác nhau giữa hai biện pháp tu từ này.</a:t>
            </a:r>
          </a:p>
        </p:txBody>
      </p:sp>
    </p:spTree>
    <p:extLst>
      <p:ext uri="{BB962C8B-B14F-4D97-AF65-F5344CB8AC3E}">
        <p14:creationId xmlns:p14="http://schemas.microsoft.com/office/powerpoint/2010/main" val="2310236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circle(in)">
                                      <p:cBhvr>
                                        <p:cTn id="7" dur="2000"/>
                                        <p:tgtEl>
                                          <p:spTgt spid="207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p:bldP spid="19" grpId="0"/>
    </p:bldLst>
  </p:timing>
</p:sld>
</file>

<file path=ppt/theme/theme1.xml><?xml version="1.0" encoding="utf-8"?>
<a:theme xmlns:a="http://schemas.openxmlformats.org/drawingml/2006/main" name="Language Arts Subject for High School - 9th Grade: Grammar by Slidesgo">
  <a:themeElements>
    <a:clrScheme name="Simple Light">
      <a:dk1>
        <a:srgbClr val="000000"/>
      </a:dk1>
      <a:lt1>
        <a:srgbClr val="FFE8DE"/>
      </a:lt1>
      <a:dk2>
        <a:srgbClr val="F4DED4"/>
      </a:dk2>
      <a:lt2>
        <a:srgbClr val="119B9B"/>
      </a:lt2>
      <a:accent1>
        <a:srgbClr val="F1C232"/>
      </a:accent1>
      <a:accent2>
        <a:srgbClr val="FFEBA5"/>
      </a:accent2>
      <a:accent3>
        <a:srgbClr val="E24747"/>
      </a:accent3>
      <a:accent4>
        <a:srgbClr val="FFFFFF"/>
      </a:accent4>
      <a:accent5>
        <a:srgbClr val="FAFAFA"/>
      </a:accent5>
      <a:accent6>
        <a:srgbClr val="FAFAF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ral Wedding">
  <a:themeElements>
    <a:clrScheme name="Simple Light">
      <a:dk1>
        <a:srgbClr val="000000"/>
      </a:dk1>
      <a:lt1>
        <a:srgbClr val="FFFFFF"/>
      </a:lt1>
      <a:dk2>
        <a:srgbClr val="999999"/>
      </a:dk2>
      <a:lt2>
        <a:srgbClr val="272727"/>
      </a:lt2>
      <a:accent1>
        <a:srgbClr val="FBDAD6"/>
      </a:accent1>
      <a:accent2>
        <a:srgbClr val="F5ABA1"/>
      </a:accent2>
      <a:accent3>
        <a:srgbClr val="F39A8E"/>
      </a:accent3>
      <a:accent4>
        <a:srgbClr val="F39A8E"/>
      </a:accent4>
      <a:accent5>
        <a:srgbClr val="F5ABA1"/>
      </a:accent5>
      <a:accent6>
        <a:srgbClr val="FBDAD6"/>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2577</TotalTime>
  <Words>2282</Words>
  <Application>Microsoft Office PowerPoint</Application>
  <PresentationFormat>On-screen Show (16:9)</PresentationFormat>
  <Paragraphs>133</Paragraphs>
  <Slides>23</Slides>
  <Notes>23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23</vt:i4>
      </vt:variant>
    </vt:vector>
  </HeadingPairs>
  <TitlesOfParts>
    <vt:vector size="40" baseType="lpstr">
      <vt:lpstr>Playfair Display</vt:lpstr>
      <vt:lpstr>Adobe Hebrew</vt:lpstr>
      <vt:lpstr>Symbol</vt:lpstr>
      <vt:lpstr>Raleway</vt:lpstr>
      <vt:lpstr>Fira Sans Eight</vt:lpstr>
      <vt:lpstr>Calibri</vt:lpstr>
      <vt:lpstr>Josefin Sans</vt:lpstr>
      <vt:lpstr>Souvenir</vt:lpstr>
      <vt:lpstr>Wingdings</vt:lpstr>
      <vt:lpstr>Chaucer</vt:lpstr>
      <vt:lpstr>Merriweather Light</vt:lpstr>
      <vt:lpstr>Arial</vt:lpstr>
      <vt:lpstr>Times New Roman</vt:lpstr>
      <vt:lpstr>Aachen</vt:lpstr>
      <vt:lpstr>Arial Nova</vt:lpstr>
      <vt:lpstr>Language Arts Subject for High School - 9th Grade: Grammar by Slidesgo</vt:lpstr>
      <vt:lpstr>Floral Wedding</vt:lpstr>
      <vt:lpstr>THỰC HÀNH TIẾNG VIỆT  ẨN DỤ - HOÁN DỤ</vt:lpstr>
      <vt:lpstr>PowerPoint Presentation</vt:lpstr>
      <vt:lpstr>PowerPoint Presentation</vt:lpstr>
      <vt:lpstr>PowerPoint Presentation</vt:lpstr>
      <vt:lpstr>I. Tri thức Tiếng Việt</vt:lpstr>
      <vt:lpstr>TRI THỨC TIẾNG VIỆT</vt:lpstr>
      <vt:lpstr>PowerPoint Presentation</vt:lpstr>
      <vt:lpstr>II. THỰC HÀNH TIẾNG VIỆT</vt:lpstr>
      <vt:lpstr>Câu 1/ trang 121</vt:lpstr>
      <vt:lpstr>Câu 1/ trang 121</vt:lpstr>
      <vt:lpstr>PowerPoint Presentation</vt:lpstr>
      <vt:lpstr>Câu 2/ trang 121</vt:lpstr>
      <vt:lpstr>PowerPoint Presentation</vt:lpstr>
      <vt:lpstr>Câu 2/ trang 121</vt:lpstr>
      <vt:lpstr>Câu 3/ trang 121</vt:lpstr>
      <vt:lpstr>Câu 3/ trang 121</vt:lpstr>
      <vt:lpstr>Câu 4/ trang 121</vt:lpstr>
      <vt:lpstr>Câu 5/ trang 121</vt:lpstr>
      <vt:lpstr>Câu 6/ trang 121</vt:lpstr>
      <vt:lpstr>Câu 7/ trang 121</vt:lpstr>
      <vt:lpstr>Viết ngắn</vt:lpstr>
      <vt:lpstr>Gợi ý</vt:lpstr>
      <vt:lpstr>PowerPoint Presentation</vt:lpstr>
    </vt:vector>
  </TitlesOfParts>
  <Manager>Ms. Ngọc Phan</Manager>
  <Company>vietlanglit</Company>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Ẩn dụ, hoán dụ</dc:title>
  <dc:subject>B79_G6</dc:subject>
  <dc:creator>Ms Ngọc Phan</dc:creator>
  <cp:keywords>vietlanglit</cp:keywords>
  <dc:description>vietlanglit.com</dc:description>
  <cp:lastModifiedBy>Admin</cp:lastModifiedBy>
  <cp:revision>146</cp:revision>
  <dcterms:modified xsi:type="dcterms:W3CDTF">2022-12-19T08:56:16Z</dcterms:modified>
  <cp:category>Ngữ văn 6 CTST</cp:category>
</cp:coreProperties>
</file>